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8" r:id="rId4"/>
    <p:sldId id="262" r:id="rId5"/>
    <p:sldId id="261" r:id="rId6"/>
    <p:sldId id="265" r:id="rId7"/>
    <p:sldId id="266" r:id="rId8"/>
    <p:sldId id="267" r:id="rId9"/>
    <p:sldId id="269" r:id="rId10"/>
    <p:sldId id="270" r:id="rId11"/>
    <p:sldId id="275" r:id="rId12"/>
    <p:sldId id="284" r:id="rId13"/>
    <p:sldId id="274" r:id="rId14"/>
    <p:sldId id="271" r:id="rId15"/>
    <p:sldId id="272" r:id="rId16"/>
    <p:sldId id="276" r:id="rId17"/>
    <p:sldId id="278" r:id="rId18"/>
    <p:sldId id="279" r:id="rId19"/>
    <p:sldId id="281" r:id="rId20"/>
    <p:sldId id="285" r:id="rId21"/>
    <p:sldId id="286" r:id="rId22"/>
    <p:sldId id="282" r:id="rId23"/>
    <p:sldId id="287" r:id="rId24"/>
    <p:sldId id="289" r:id="rId25"/>
    <p:sldId id="28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817" userDrawn="1">
          <p15:clr>
            <a:srgbClr val="A4A3A4"/>
          </p15:clr>
        </p15:guide>
        <p15:guide id="4" pos="71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C1F"/>
    <a:srgbClr val="FFC428"/>
    <a:srgbClr val="FC791A"/>
    <a:srgbClr val="FD8C13"/>
    <a:srgbClr val="FD9E0C"/>
    <a:srgbClr val="FEB106"/>
    <a:srgbClr val="1184EF"/>
    <a:srgbClr val="02070F"/>
    <a:srgbClr val="131435"/>
    <a:srgbClr val="294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3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28" y="96"/>
      </p:cViewPr>
      <p:guideLst>
        <p:guide orient="horz" pos="2160"/>
        <p:guide pos="529"/>
        <p:guide pos="3817"/>
        <p:guide pos="71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ei_dm\Desktop\Desktop\Dppt\PPT&#22270;&#34920;&#21644;&#20851;&#31995;&#22270;&#24418;\&#21019;&#24847;&#22270;&#34920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ei_dm\Desktop\Desktop\Dppt\PPT&#22270;&#34920;&#21644;&#20851;&#31995;&#22270;&#24418;\&#21019;&#24847;&#22270;&#34920;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wei_dm\Desktop\Desktop\excel&#25968;&#25454;&#20998;&#26512;\11&#20010;&#36739;&#38590;&#21046;&#20316;&#30340;&#25968;&#25454;&#22270;&#34920;@&#26361;&#23558;PPTa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rgbClr val="FB6C1F"/>
                </a:solidFill>
                <a:latin typeface="Zootopia JPosters.com.ar" panose="02000500000000000000" pitchFamily="2" charset="0"/>
                <a:ea typeface="+mn-ea"/>
                <a:cs typeface="+mn-cs"/>
              </a:defRPr>
            </a:pPr>
            <a:r>
              <a:rPr lang="en-US">
                <a:solidFill>
                  <a:srgbClr val="FB6C1F"/>
                </a:solidFill>
                <a:latin typeface="Zootopia JPosters.com.ar" panose="02000500000000000000" pitchFamily="2" charset="0"/>
              </a:rPr>
              <a:t>The Most Attractive country</a:t>
            </a:r>
            <a:endParaRPr lang="zh-CN">
              <a:solidFill>
                <a:srgbClr val="FB6C1F"/>
              </a:solidFill>
              <a:latin typeface="Zootopia JPosters.com.ar" panose="02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rgbClr val="FB6C1F"/>
              </a:solidFill>
              <a:latin typeface="Zootopia JPosters.com.ar" panose="02000500000000000000" pitchFamily="2" charset="0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Y值</c:v>
                </c:pt>
              </c:strCache>
            </c:strRef>
          </c:tx>
          <c:spPr>
            <a:solidFill>
              <a:srgbClr val="FB6C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Sheet2!$A$2:$A$6</c:f>
              <c:strCache>
                <c:ptCount val="5"/>
                <c:pt idx="0">
                  <c:v>Korea</c:v>
                </c:pt>
                <c:pt idx="1">
                  <c:v>USA</c:v>
                </c:pt>
                <c:pt idx="2">
                  <c:v>China</c:v>
                </c:pt>
                <c:pt idx="3">
                  <c:v>UK</c:v>
                </c:pt>
                <c:pt idx="4">
                  <c:v>Japan</c:v>
                </c:pt>
              </c:strCache>
            </c:strRef>
          </c:cat>
          <c:val>
            <c:numRef>
              <c:f>Sheet2!$B$2:$B$6</c:f>
              <c:numCache>
                <c:formatCode>General</c:formatCode>
                <c:ptCount val="5"/>
                <c:pt idx="0">
                  <c:v>65</c:v>
                </c:pt>
                <c:pt idx="1">
                  <c:v>285</c:v>
                </c:pt>
                <c:pt idx="2">
                  <c:v>382</c:v>
                </c:pt>
                <c:pt idx="3">
                  <c:v>433</c:v>
                </c:pt>
                <c:pt idx="4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E-4C77-A59A-AB40DE5CE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144860160"/>
        <c:axId val="96193344"/>
      </c:barChart>
      <c:catAx>
        <c:axId val="144860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96193344"/>
        <c:crosses val="autoZero"/>
        <c:auto val="1"/>
        <c:lblAlgn val="ctr"/>
        <c:lblOffset val="100"/>
        <c:noMultiLvlLbl val="0"/>
      </c:catAx>
      <c:valAx>
        <c:axId val="961933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486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7594050743664E-2"/>
          <c:y val="7.962962962962962E-2"/>
          <c:w val="0.88386351706036748"/>
          <c:h val="0.8949420384951880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Y值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FB6C1F"/>
              </a:solidFill>
              <a:ln w="19050">
                <a:noFill/>
              </a:ln>
              <a:effectLst/>
            </c:spPr>
          </c:marker>
          <c:errBars>
            <c:errDir val="y"/>
            <c:errBarType val="minus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Sheet1!$B$2:$B$6</c:f>
                <c:numCache>
                  <c:formatCode>General</c:formatCode>
                  <c:ptCount val="5"/>
                  <c:pt idx="0">
                    <c:v>65</c:v>
                  </c:pt>
                  <c:pt idx="1">
                    <c:v>285</c:v>
                  </c:pt>
                  <c:pt idx="2">
                    <c:v>382</c:v>
                  </c:pt>
                  <c:pt idx="3">
                    <c:v>327</c:v>
                  </c:pt>
                  <c:pt idx="4">
                    <c:v>515</c:v>
                  </c:pt>
                </c:numCache>
              </c:numRef>
            </c:minus>
            <c:spPr>
              <a:noFill/>
              <a:ln w="28575" cap="flat" cmpd="sng" algn="ctr">
                <a:solidFill>
                  <a:srgbClr val="131435"/>
                </a:solidFill>
                <a:round/>
                <a:headEnd type="oval" w="lg" len="lg"/>
                <a:tailEnd type="oval" w="lg" len="lg"/>
              </a:ln>
              <a:effectLst/>
            </c:spPr>
          </c:errBars>
          <c:xVal>
            <c:strRef>
              <c:f>Sheet1!$A$2:$A$6</c:f>
              <c:strCache>
                <c:ptCount val="5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</c:strCache>
            </c:str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65</c:v>
                </c:pt>
                <c:pt idx="1">
                  <c:v>285</c:v>
                </c:pt>
                <c:pt idx="2">
                  <c:v>382</c:v>
                </c:pt>
                <c:pt idx="3">
                  <c:v>327</c:v>
                </c:pt>
                <c:pt idx="4">
                  <c:v>515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68-42F6-96C0-9B3A8DDB49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032320"/>
        <c:axId val="145032896"/>
      </c:scatterChart>
      <c:valAx>
        <c:axId val="145032320"/>
        <c:scaling>
          <c:orientation val="minMax"/>
        </c:scaling>
        <c:delete val="1"/>
        <c:axPos val="b"/>
        <c:majorTickMark val="out"/>
        <c:minorTickMark val="none"/>
        <c:tickLblPos val="nextTo"/>
        <c:crossAx val="145032896"/>
        <c:crosses val="autoZero"/>
        <c:crossBetween val="midCat"/>
      </c:valAx>
      <c:valAx>
        <c:axId val="145032896"/>
        <c:scaling>
          <c:orientation val="minMax"/>
          <c:max val="550"/>
        </c:scaling>
        <c:delete val="1"/>
        <c:axPos val="l"/>
        <c:numFmt formatCode="General" sourceLinked="1"/>
        <c:majorTickMark val="none"/>
        <c:minorTickMark val="none"/>
        <c:tickLblPos val="nextTo"/>
        <c:crossAx val="14503232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【5】双坐标图!$C$5</c:f>
              <c:strCache>
                <c:ptCount val="1"/>
                <c:pt idx="0">
                  <c:v>销量（左轴）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【5】双坐标图!$B$6:$B$14</c:f>
              <c:strCache>
                <c:ptCount val="9"/>
                <c:pt idx="0">
                  <c:v>2007年</c:v>
                </c:pt>
                <c:pt idx="1">
                  <c:v>2008年</c:v>
                </c:pt>
                <c:pt idx="2">
                  <c:v>2009年</c:v>
                </c:pt>
                <c:pt idx="3">
                  <c:v>2010年</c:v>
                </c:pt>
                <c:pt idx="4">
                  <c:v>2011年</c:v>
                </c:pt>
                <c:pt idx="5">
                  <c:v>2012年</c:v>
                </c:pt>
                <c:pt idx="6">
                  <c:v>2013年</c:v>
                </c:pt>
                <c:pt idx="7">
                  <c:v>2014年</c:v>
                </c:pt>
                <c:pt idx="8">
                  <c:v>2015年</c:v>
                </c:pt>
              </c:strCache>
            </c:strRef>
          </c:cat>
          <c:val>
            <c:numRef>
              <c:f>【5】双坐标图!$C$6:$C$14</c:f>
              <c:numCache>
                <c:formatCode>General</c:formatCode>
                <c:ptCount val="9"/>
                <c:pt idx="0">
                  <c:v>20</c:v>
                </c:pt>
                <c:pt idx="1">
                  <c:v>17</c:v>
                </c:pt>
                <c:pt idx="2">
                  <c:v>24</c:v>
                </c:pt>
                <c:pt idx="3">
                  <c:v>29</c:v>
                </c:pt>
                <c:pt idx="4">
                  <c:v>22</c:v>
                </c:pt>
                <c:pt idx="5">
                  <c:v>25</c:v>
                </c:pt>
                <c:pt idx="6">
                  <c:v>34</c:v>
                </c:pt>
                <c:pt idx="7">
                  <c:v>31</c:v>
                </c:pt>
                <c:pt idx="8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F5-437A-AF13-4E9F6B85C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427008"/>
        <c:axId val="84238336"/>
      </c:barChart>
      <c:lineChart>
        <c:grouping val="standard"/>
        <c:varyColors val="0"/>
        <c:ser>
          <c:idx val="1"/>
          <c:order val="1"/>
          <c:tx>
            <c:strRef>
              <c:f>【5】双坐标图!$D$5</c:f>
              <c:strCache>
                <c:ptCount val="1"/>
                <c:pt idx="0">
                  <c:v>收入（右轴）</c:v>
                </c:pt>
              </c:strCache>
            </c:strRef>
          </c:tx>
          <c:spPr>
            <a:ln w="28575" cap="rnd">
              <a:solidFill>
                <a:srgbClr val="1184E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184EF"/>
              </a:solidFill>
              <a:ln w="9525">
                <a:solidFill>
                  <a:srgbClr val="1184EF"/>
                </a:solidFill>
              </a:ln>
              <a:effectLst/>
            </c:spPr>
          </c:marker>
          <c:cat>
            <c:strRef>
              <c:f>【5】双坐标图!$B$6:$B$14</c:f>
              <c:strCache>
                <c:ptCount val="9"/>
                <c:pt idx="0">
                  <c:v>2007年</c:v>
                </c:pt>
                <c:pt idx="1">
                  <c:v>2008年</c:v>
                </c:pt>
                <c:pt idx="2">
                  <c:v>2009年</c:v>
                </c:pt>
                <c:pt idx="3">
                  <c:v>2010年</c:v>
                </c:pt>
                <c:pt idx="4">
                  <c:v>2011年</c:v>
                </c:pt>
                <c:pt idx="5">
                  <c:v>2012年</c:v>
                </c:pt>
                <c:pt idx="6">
                  <c:v>2013年</c:v>
                </c:pt>
                <c:pt idx="7">
                  <c:v>2014年</c:v>
                </c:pt>
                <c:pt idx="8">
                  <c:v>2015年</c:v>
                </c:pt>
              </c:strCache>
            </c:strRef>
          </c:cat>
          <c:val>
            <c:numRef>
              <c:f>【5】双坐标图!$D$6:$D$14</c:f>
              <c:numCache>
                <c:formatCode>General</c:formatCode>
                <c:ptCount val="9"/>
                <c:pt idx="0">
                  <c:v>1000</c:v>
                </c:pt>
                <c:pt idx="1">
                  <c:v>850</c:v>
                </c:pt>
                <c:pt idx="2">
                  <c:v>1200</c:v>
                </c:pt>
                <c:pt idx="3">
                  <c:v>1450</c:v>
                </c:pt>
                <c:pt idx="4">
                  <c:v>1100</c:v>
                </c:pt>
                <c:pt idx="5">
                  <c:v>1250</c:v>
                </c:pt>
                <c:pt idx="6">
                  <c:v>1700</c:v>
                </c:pt>
                <c:pt idx="7">
                  <c:v>1550</c:v>
                </c:pt>
                <c:pt idx="8">
                  <c:v>2500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F5-437A-AF13-4E9F6B85C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428544"/>
        <c:axId val="84238912"/>
      </c:lineChart>
      <c:catAx>
        <c:axId val="14442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4238336"/>
        <c:crosses val="autoZero"/>
        <c:auto val="1"/>
        <c:lblAlgn val="ctr"/>
        <c:lblOffset val="100"/>
        <c:noMultiLvlLbl val="0"/>
      </c:catAx>
      <c:valAx>
        <c:axId val="8423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4427008"/>
        <c:crosses val="autoZero"/>
        <c:crossBetween val="between"/>
      </c:valAx>
      <c:valAx>
        <c:axId val="8423891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4428544"/>
        <c:crosses val="max"/>
        <c:crossBetween val="between"/>
      </c:valAx>
      <c:catAx>
        <c:axId val="144428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2389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43605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8565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57609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67DA-85EE-4E9C-9769-995C7CBC0951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0720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79E8-E813-4007-A8AC-F86B974AF663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5997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1491B-FB82-4B5A-A677-2B5F4524CEAF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4542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084-8ED9-4B90-98B6-F202B7E1E5EC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6753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8D8F9-BFF6-446D-9D5C-7AF2CDC03CBC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9347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7502-30CB-4121-836E-4D55D2935F83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403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3A45-C0BB-460E-BFCB-7208D76B029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3025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90A2-0975-4748-A0AB-36372C455F62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8705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62313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CE9E-F5E6-4C8C-A269-7355F70DD804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4763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5BF6B-C2B6-46E8-8FF6-CEAB3229A0B2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1731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E226-D5E5-47AA-A126-87502C9B162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1921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67DA-85EE-4E9C-9769-995C7CBC0951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8947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79E8-E813-4007-A8AC-F86B974AF663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2968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1491B-FB82-4B5A-A677-2B5F4524CEAF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7041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084-8ED9-4B90-98B6-F202B7E1E5EC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5573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8D8F9-BFF6-446D-9D5C-7AF2CDC03CBC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9619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7502-30CB-4121-836E-4D55D2935F83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6488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3A45-C0BB-460E-BFCB-7208D76B029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12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82584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90A2-0975-4748-A0AB-36372C455F62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803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ACE9E-F5E6-4C8C-A269-7355F70DD804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4976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5BF6B-C2B6-46E8-8FF6-CEAB3229A0B2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8801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E226-D5E5-47AA-A126-87502C9B162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0232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440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91544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9839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9949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02901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2263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87B1A-FF81-4BD8-9C76-6EB4DD2D8105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14DA0-5C5D-4A39-B171-8719665C6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07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E82F55-3C53-489C-AC11-103EB095EF9E}" type="slidenum"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829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E82F55-3C53-489C-AC11-103EB095EF9E}" type="slidenum"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748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microsoft.com/office/2007/relationships/hdphoto" Target="../media/hdphoto15.wdp"/><Relationship Id="rId4" Type="http://schemas.microsoft.com/office/2007/relationships/hdphoto" Target="../media/hdphoto4.wdp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0" y="4825299"/>
            <a:ext cx="12192000" cy="2032701"/>
          </a:xfrm>
          <a:prstGeom prst="rect">
            <a:avLst/>
          </a:prstGeom>
          <a:gradFill>
            <a:gsLst>
              <a:gs pos="0">
                <a:srgbClr val="FFC000"/>
              </a:gs>
              <a:gs pos="98000">
                <a:srgbClr val="FB6C1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4340225" y="3615526"/>
            <a:ext cx="7851775" cy="1203326"/>
            <a:chOff x="614363" y="3938588"/>
            <a:chExt cx="7851775" cy="1203326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/>
          </p:nvSpPr>
          <p:spPr bwMode="auto">
            <a:xfrm>
              <a:off x="614363" y="3938588"/>
              <a:ext cx="7851775" cy="120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4032251" y="4070351"/>
              <a:ext cx="573088" cy="55721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291388" y="4310063"/>
              <a:ext cx="600075" cy="831850"/>
            </a:xfrm>
            <a:custGeom>
              <a:avLst/>
              <a:gdLst>
                <a:gd name="T0" fmla="*/ 130 w 160"/>
                <a:gd name="T1" fmla="*/ 145 h 220"/>
                <a:gd name="T2" fmla="*/ 122 w 160"/>
                <a:gd name="T3" fmla="*/ 145 h 220"/>
                <a:gd name="T4" fmla="*/ 122 w 160"/>
                <a:gd name="T5" fmla="*/ 119 h 220"/>
                <a:gd name="T6" fmla="*/ 117 w 160"/>
                <a:gd name="T7" fmla="*/ 119 h 220"/>
                <a:gd name="T8" fmla="*/ 117 w 160"/>
                <a:gd name="T9" fmla="*/ 104 h 220"/>
                <a:gd name="T10" fmla="*/ 122 w 160"/>
                <a:gd name="T11" fmla="*/ 94 h 220"/>
                <a:gd name="T12" fmla="*/ 117 w 160"/>
                <a:gd name="T13" fmla="*/ 94 h 220"/>
                <a:gd name="T14" fmla="*/ 117 w 160"/>
                <a:gd name="T15" fmla="*/ 79 h 220"/>
                <a:gd name="T16" fmla="*/ 122 w 160"/>
                <a:gd name="T17" fmla="*/ 69 h 220"/>
                <a:gd name="T18" fmla="*/ 117 w 160"/>
                <a:gd name="T19" fmla="*/ 69 h 220"/>
                <a:gd name="T20" fmla="*/ 117 w 160"/>
                <a:gd name="T21" fmla="*/ 43 h 220"/>
                <a:gd name="T22" fmla="*/ 112 w 160"/>
                <a:gd name="T23" fmla="*/ 0 h 220"/>
                <a:gd name="T24" fmla="*/ 106 w 160"/>
                <a:gd name="T25" fmla="*/ 43 h 220"/>
                <a:gd name="T26" fmla="*/ 106 w 160"/>
                <a:gd name="T27" fmla="*/ 69 h 220"/>
                <a:gd name="T28" fmla="*/ 101 w 160"/>
                <a:gd name="T29" fmla="*/ 69 h 220"/>
                <a:gd name="T30" fmla="*/ 106 w 160"/>
                <a:gd name="T31" fmla="*/ 79 h 220"/>
                <a:gd name="T32" fmla="*/ 106 w 160"/>
                <a:gd name="T33" fmla="*/ 94 h 220"/>
                <a:gd name="T34" fmla="*/ 101 w 160"/>
                <a:gd name="T35" fmla="*/ 94 h 220"/>
                <a:gd name="T36" fmla="*/ 106 w 160"/>
                <a:gd name="T37" fmla="*/ 104 h 220"/>
                <a:gd name="T38" fmla="*/ 106 w 160"/>
                <a:gd name="T39" fmla="*/ 108 h 220"/>
                <a:gd name="T40" fmla="*/ 76 w 160"/>
                <a:gd name="T41" fmla="*/ 94 h 220"/>
                <a:gd name="T42" fmla="*/ 81 w 160"/>
                <a:gd name="T43" fmla="*/ 94 h 220"/>
                <a:gd name="T44" fmla="*/ 73 w 160"/>
                <a:gd name="T45" fmla="*/ 84 h 220"/>
                <a:gd name="T46" fmla="*/ 71 w 160"/>
                <a:gd name="T47" fmla="*/ 70 h 220"/>
                <a:gd name="T48" fmla="*/ 69 w 160"/>
                <a:gd name="T49" fmla="*/ 84 h 220"/>
                <a:gd name="T50" fmla="*/ 61 w 160"/>
                <a:gd name="T51" fmla="*/ 94 h 220"/>
                <a:gd name="T52" fmla="*/ 64 w 160"/>
                <a:gd name="T53" fmla="*/ 94 h 220"/>
                <a:gd name="T54" fmla="*/ 22 w 160"/>
                <a:gd name="T55" fmla="*/ 135 h 220"/>
                <a:gd name="T56" fmla="*/ 24 w 160"/>
                <a:gd name="T57" fmla="*/ 146 h 220"/>
                <a:gd name="T58" fmla="*/ 0 w 160"/>
                <a:gd name="T59" fmla="*/ 174 h 220"/>
                <a:gd name="T60" fmla="*/ 0 w 160"/>
                <a:gd name="T61" fmla="*/ 220 h 220"/>
                <a:gd name="T62" fmla="*/ 160 w 160"/>
                <a:gd name="T63" fmla="*/ 220 h 220"/>
                <a:gd name="T64" fmla="*/ 160 w 160"/>
                <a:gd name="T65" fmla="*/ 174 h 220"/>
                <a:gd name="T66" fmla="*/ 130 w 160"/>
                <a:gd name="T67" fmla="*/ 14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0" h="220">
                  <a:moveTo>
                    <a:pt x="130" y="145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2" y="135"/>
                    <a:pt x="122" y="120"/>
                    <a:pt x="122" y="119"/>
                  </a:cubicBezTo>
                  <a:cubicBezTo>
                    <a:pt x="117" y="119"/>
                    <a:pt x="117" y="119"/>
                    <a:pt x="117" y="119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9" y="104"/>
                    <a:pt x="122" y="101"/>
                    <a:pt x="122" y="94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7" y="79"/>
                    <a:pt x="117" y="79"/>
                    <a:pt x="117" y="79"/>
                  </a:cubicBezTo>
                  <a:cubicBezTo>
                    <a:pt x="119" y="79"/>
                    <a:pt x="122" y="77"/>
                    <a:pt x="122" y="69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7" y="43"/>
                    <a:pt x="117" y="43"/>
                    <a:pt x="117" y="43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101" y="77"/>
                    <a:pt x="104" y="79"/>
                    <a:pt x="106" y="79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1" y="101"/>
                    <a:pt x="104" y="104"/>
                    <a:pt x="106" y="104"/>
                  </a:cubicBezTo>
                  <a:cubicBezTo>
                    <a:pt x="106" y="108"/>
                    <a:pt x="106" y="108"/>
                    <a:pt x="106" y="108"/>
                  </a:cubicBezTo>
                  <a:cubicBezTo>
                    <a:pt x="98" y="101"/>
                    <a:pt x="88" y="95"/>
                    <a:pt x="76" y="94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0" y="84"/>
                    <a:pt x="73" y="84"/>
                    <a:pt x="73" y="84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9" y="84"/>
                    <a:pt x="62" y="84"/>
                    <a:pt x="61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40" y="97"/>
                    <a:pt x="22" y="114"/>
                    <a:pt x="22" y="135"/>
                  </a:cubicBezTo>
                  <a:cubicBezTo>
                    <a:pt x="22" y="139"/>
                    <a:pt x="23" y="143"/>
                    <a:pt x="24" y="146"/>
                  </a:cubicBezTo>
                  <a:cubicBezTo>
                    <a:pt x="10" y="149"/>
                    <a:pt x="0" y="160"/>
                    <a:pt x="0" y="174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60" y="158"/>
                    <a:pt x="146" y="145"/>
                    <a:pt x="130" y="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2428876" y="4302126"/>
              <a:ext cx="671513" cy="839788"/>
            </a:xfrm>
            <a:custGeom>
              <a:avLst/>
              <a:gdLst>
                <a:gd name="T0" fmla="*/ 179 w 179"/>
                <a:gd name="T1" fmla="*/ 222 h 222"/>
                <a:gd name="T2" fmla="*/ 179 w 179"/>
                <a:gd name="T3" fmla="*/ 155 h 222"/>
                <a:gd name="T4" fmla="*/ 163 w 179"/>
                <a:gd name="T5" fmla="*/ 135 h 222"/>
                <a:gd name="T6" fmla="*/ 163 w 179"/>
                <a:gd name="T7" fmla="*/ 114 h 222"/>
                <a:gd name="T8" fmla="*/ 166 w 179"/>
                <a:gd name="T9" fmla="*/ 105 h 222"/>
                <a:gd name="T10" fmla="*/ 163 w 179"/>
                <a:gd name="T11" fmla="*/ 105 h 222"/>
                <a:gd name="T12" fmla="*/ 163 w 179"/>
                <a:gd name="T13" fmla="*/ 92 h 222"/>
                <a:gd name="T14" fmla="*/ 166 w 179"/>
                <a:gd name="T15" fmla="*/ 83 h 222"/>
                <a:gd name="T16" fmla="*/ 163 w 179"/>
                <a:gd name="T17" fmla="*/ 83 h 222"/>
                <a:gd name="T18" fmla="*/ 163 w 179"/>
                <a:gd name="T19" fmla="*/ 70 h 222"/>
                <a:gd name="T20" fmla="*/ 166 w 179"/>
                <a:gd name="T21" fmla="*/ 61 h 222"/>
                <a:gd name="T22" fmla="*/ 163 w 179"/>
                <a:gd name="T23" fmla="*/ 61 h 222"/>
                <a:gd name="T24" fmla="*/ 163 w 179"/>
                <a:gd name="T25" fmla="*/ 38 h 222"/>
                <a:gd name="T26" fmla="*/ 157 w 179"/>
                <a:gd name="T27" fmla="*/ 0 h 222"/>
                <a:gd name="T28" fmla="*/ 152 w 179"/>
                <a:gd name="T29" fmla="*/ 38 h 222"/>
                <a:gd name="T30" fmla="*/ 152 w 179"/>
                <a:gd name="T31" fmla="*/ 61 h 222"/>
                <a:gd name="T32" fmla="*/ 148 w 179"/>
                <a:gd name="T33" fmla="*/ 61 h 222"/>
                <a:gd name="T34" fmla="*/ 152 w 179"/>
                <a:gd name="T35" fmla="*/ 70 h 222"/>
                <a:gd name="T36" fmla="*/ 152 w 179"/>
                <a:gd name="T37" fmla="*/ 83 h 222"/>
                <a:gd name="T38" fmla="*/ 148 w 179"/>
                <a:gd name="T39" fmla="*/ 83 h 222"/>
                <a:gd name="T40" fmla="*/ 152 w 179"/>
                <a:gd name="T41" fmla="*/ 92 h 222"/>
                <a:gd name="T42" fmla="*/ 152 w 179"/>
                <a:gd name="T43" fmla="*/ 105 h 222"/>
                <a:gd name="T44" fmla="*/ 148 w 179"/>
                <a:gd name="T45" fmla="*/ 105 h 222"/>
                <a:gd name="T46" fmla="*/ 152 w 179"/>
                <a:gd name="T47" fmla="*/ 114 h 222"/>
                <a:gd name="T48" fmla="*/ 152 w 179"/>
                <a:gd name="T49" fmla="*/ 130 h 222"/>
                <a:gd name="T50" fmla="*/ 134 w 179"/>
                <a:gd name="T51" fmla="*/ 127 h 222"/>
                <a:gd name="T52" fmla="*/ 92 w 179"/>
                <a:gd name="T53" fmla="*/ 150 h 222"/>
                <a:gd name="T54" fmla="*/ 92 w 179"/>
                <a:gd name="T55" fmla="*/ 110 h 222"/>
                <a:gd name="T56" fmla="*/ 70 w 179"/>
                <a:gd name="T57" fmla="*/ 90 h 222"/>
                <a:gd name="T58" fmla="*/ 46 w 179"/>
                <a:gd name="T59" fmla="*/ 67 h 222"/>
                <a:gd name="T60" fmla="*/ 22 w 179"/>
                <a:gd name="T61" fmla="*/ 90 h 222"/>
                <a:gd name="T62" fmla="*/ 0 w 179"/>
                <a:gd name="T63" fmla="*/ 110 h 222"/>
                <a:gd name="T64" fmla="*/ 0 w 179"/>
                <a:gd name="T65" fmla="*/ 146 h 222"/>
                <a:gd name="T66" fmla="*/ 0 w 179"/>
                <a:gd name="T67" fmla="*/ 222 h 222"/>
                <a:gd name="T68" fmla="*/ 179 w 179"/>
                <a:gd name="T6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" h="222">
                  <a:moveTo>
                    <a:pt x="179" y="222"/>
                  </a:moveTo>
                  <a:cubicBezTo>
                    <a:pt x="179" y="155"/>
                    <a:pt x="179" y="155"/>
                    <a:pt x="179" y="155"/>
                  </a:cubicBezTo>
                  <a:cubicBezTo>
                    <a:pt x="176" y="147"/>
                    <a:pt x="170" y="140"/>
                    <a:pt x="163" y="135"/>
                  </a:cubicBezTo>
                  <a:cubicBezTo>
                    <a:pt x="163" y="114"/>
                    <a:pt x="163" y="114"/>
                    <a:pt x="163" y="114"/>
                  </a:cubicBezTo>
                  <a:cubicBezTo>
                    <a:pt x="164" y="114"/>
                    <a:pt x="167" y="112"/>
                    <a:pt x="166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4" y="92"/>
                    <a:pt x="167" y="90"/>
                    <a:pt x="166" y="83"/>
                  </a:cubicBezTo>
                  <a:cubicBezTo>
                    <a:pt x="163" y="83"/>
                    <a:pt x="163" y="83"/>
                    <a:pt x="163" y="83"/>
                  </a:cubicBezTo>
                  <a:cubicBezTo>
                    <a:pt x="163" y="70"/>
                    <a:pt x="163" y="70"/>
                    <a:pt x="163" y="70"/>
                  </a:cubicBezTo>
                  <a:cubicBezTo>
                    <a:pt x="164" y="70"/>
                    <a:pt x="167" y="68"/>
                    <a:pt x="166" y="61"/>
                  </a:cubicBezTo>
                  <a:cubicBezTo>
                    <a:pt x="163" y="61"/>
                    <a:pt x="163" y="61"/>
                    <a:pt x="163" y="61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2" y="38"/>
                    <a:pt x="152" y="38"/>
                    <a:pt x="152" y="38"/>
                  </a:cubicBezTo>
                  <a:cubicBezTo>
                    <a:pt x="152" y="61"/>
                    <a:pt x="152" y="61"/>
                    <a:pt x="152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8"/>
                    <a:pt x="150" y="70"/>
                    <a:pt x="152" y="70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8" y="90"/>
                    <a:pt x="150" y="92"/>
                    <a:pt x="152" y="92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48" y="105"/>
                    <a:pt x="148" y="105"/>
                    <a:pt x="148" y="105"/>
                  </a:cubicBezTo>
                  <a:cubicBezTo>
                    <a:pt x="148" y="112"/>
                    <a:pt x="150" y="114"/>
                    <a:pt x="152" y="114"/>
                  </a:cubicBezTo>
                  <a:cubicBezTo>
                    <a:pt x="152" y="130"/>
                    <a:pt x="152" y="130"/>
                    <a:pt x="152" y="130"/>
                  </a:cubicBezTo>
                  <a:cubicBezTo>
                    <a:pt x="147" y="128"/>
                    <a:pt x="141" y="127"/>
                    <a:pt x="134" y="127"/>
                  </a:cubicBezTo>
                  <a:cubicBezTo>
                    <a:pt x="116" y="127"/>
                    <a:pt x="100" y="136"/>
                    <a:pt x="92" y="150"/>
                  </a:cubicBezTo>
                  <a:cubicBezTo>
                    <a:pt x="92" y="110"/>
                    <a:pt x="92" y="110"/>
                    <a:pt x="92" y="110"/>
                  </a:cubicBezTo>
                  <a:cubicBezTo>
                    <a:pt x="92" y="95"/>
                    <a:pt x="70" y="90"/>
                    <a:pt x="70" y="90"/>
                  </a:cubicBezTo>
                  <a:cubicBezTo>
                    <a:pt x="70" y="76"/>
                    <a:pt x="54" y="70"/>
                    <a:pt x="46" y="67"/>
                  </a:cubicBezTo>
                  <a:cubicBezTo>
                    <a:pt x="38" y="70"/>
                    <a:pt x="22" y="76"/>
                    <a:pt x="22" y="90"/>
                  </a:cubicBezTo>
                  <a:cubicBezTo>
                    <a:pt x="22" y="90"/>
                    <a:pt x="0" y="95"/>
                    <a:pt x="0" y="11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179" y="22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1955801" y="4611688"/>
              <a:ext cx="449263" cy="530225"/>
            </a:xfrm>
            <a:custGeom>
              <a:avLst/>
              <a:gdLst>
                <a:gd name="T0" fmla="*/ 120 w 120"/>
                <a:gd name="T1" fmla="*/ 140 h 140"/>
                <a:gd name="T2" fmla="*/ 120 w 120"/>
                <a:gd name="T3" fmla="*/ 58 h 140"/>
                <a:gd name="T4" fmla="*/ 101 w 120"/>
                <a:gd name="T5" fmla="*/ 42 h 140"/>
                <a:gd name="T6" fmla="*/ 74 w 120"/>
                <a:gd name="T7" fmla="*/ 16 h 140"/>
                <a:gd name="T8" fmla="*/ 60 w 120"/>
                <a:gd name="T9" fmla="*/ 0 h 140"/>
                <a:gd name="T10" fmla="*/ 45 w 120"/>
                <a:gd name="T11" fmla="*/ 16 h 140"/>
                <a:gd name="T12" fmla="*/ 19 w 120"/>
                <a:gd name="T13" fmla="*/ 42 h 140"/>
                <a:gd name="T14" fmla="*/ 0 w 120"/>
                <a:gd name="T15" fmla="*/ 58 h 140"/>
                <a:gd name="T16" fmla="*/ 0 w 120"/>
                <a:gd name="T17" fmla="*/ 140 h 140"/>
                <a:gd name="T18" fmla="*/ 120 w 120"/>
                <a:gd name="T1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40">
                  <a:moveTo>
                    <a:pt x="120" y="140"/>
                  </a:moveTo>
                  <a:cubicBezTo>
                    <a:pt x="120" y="58"/>
                    <a:pt x="120" y="58"/>
                    <a:pt x="120" y="58"/>
                  </a:cubicBezTo>
                  <a:cubicBezTo>
                    <a:pt x="119" y="42"/>
                    <a:pt x="101" y="42"/>
                    <a:pt x="101" y="42"/>
                  </a:cubicBezTo>
                  <a:cubicBezTo>
                    <a:pt x="101" y="22"/>
                    <a:pt x="74" y="16"/>
                    <a:pt x="74" y="16"/>
                  </a:cubicBezTo>
                  <a:cubicBezTo>
                    <a:pt x="68" y="13"/>
                    <a:pt x="60" y="0"/>
                    <a:pt x="60" y="0"/>
                  </a:cubicBezTo>
                  <a:cubicBezTo>
                    <a:pt x="60" y="0"/>
                    <a:pt x="52" y="13"/>
                    <a:pt x="45" y="16"/>
                  </a:cubicBezTo>
                  <a:cubicBezTo>
                    <a:pt x="45" y="16"/>
                    <a:pt x="19" y="22"/>
                    <a:pt x="19" y="42"/>
                  </a:cubicBezTo>
                  <a:cubicBezTo>
                    <a:pt x="19" y="42"/>
                    <a:pt x="1" y="42"/>
                    <a:pt x="0" y="58"/>
                  </a:cubicBezTo>
                  <a:cubicBezTo>
                    <a:pt x="0" y="140"/>
                    <a:pt x="0" y="140"/>
                    <a:pt x="0" y="140"/>
                  </a:cubicBezTo>
                  <a:lnTo>
                    <a:pt x="120" y="14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820738" y="4611688"/>
              <a:ext cx="450850" cy="530225"/>
            </a:xfrm>
            <a:custGeom>
              <a:avLst/>
              <a:gdLst>
                <a:gd name="T0" fmla="*/ 120 w 120"/>
                <a:gd name="T1" fmla="*/ 140 h 140"/>
                <a:gd name="T2" fmla="*/ 120 w 120"/>
                <a:gd name="T3" fmla="*/ 58 h 140"/>
                <a:gd name="T4" fmla="*/ 101 w 120"/>
                <a:gd name="T5" fmla="*/ 42 h 140"/>
                <a:gd name="T6" fmla="*/ 74 w 120"/>
                <a:gd name="T7" fmla="*/ 16 h 140"/>
                <a:gd name="T8" fmla="*/ 60 w 120"/>
                <a:gd name="T9" fmla="*/ 0 h 140"/>
                <a:gd name="T10" fmla="*/ 46 w 120"/>
                <a:gd name="T11" fmla="*/ 16 h 140"/>
                <a:gd name="T12" fmla="*/ 19 w 120"/>
                <a:gd name="T13" fmla="*/ 42 h 140"/>
                <a:gd name="T14" fmla="*/ 0 w 120"/>
                <a:gd name="T15" fmla="*/ 58 h 140"/>
                <a:gd name="T16" fmla="*/ 0 w 120"/>
                <a:gd name="T17" fmla="*/ 140 h 140"/>
                <a:gd name="T18" fmla="*/ 120 w 120"/>
                <a:gd name="T1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40">
                  <a:moveTo>
                    <a:pt x="120" y="140"/>
                  </a:moveTo>
                  <a:cubicBezTo>
                    <a:pt x="120" y="58"/>
                    <a:pt x="120" y="58"/>
                    <a:pt x="120" y="58"/>
                  </a:cubicBezTo>
                  <a:cubicBezTo>
                    <a:pt x="119" y="42"/>
                    <a:pt x="101" y="42"/>
                    <a:pt x="101" y="42"/>
                  </a:cubicBezTo>
                  <a:cubicBezTo>
                    <a:pt x="101" y="22"/>
                    <a:pt x="74" y="16"/>
                    <a:pt x="74" y="16"/>
                  </a:cubicBezTo>
                  <a:cubicBezTo>
                    <a:pt x="68" y="13"/>
                    <a:pt x="60" y="0"/>
                    <a:pt x="60" y="0"/>
                  </a:cubicBezTo>
                  <a:cubicBezTo>
                    <a:pt x="60" y="0"/>
                    <a:pt x="52" y="13"/>
                    <a:pt x="46" y="16"/>
                  </a:cubicBezTo>
                  <a:cubicBezTo>
                    <a:pt x="46" y="16"/>
                    <a:pt x="19" y="22"/>
                    <a:pt x="19" y="42"/>
                  </a:cubicBezTo>
                  <a:cubicBezTo>
                    <a:pt x="19" y="42"/>
                    <a:pt x="1" y="42"/>
                    <a:pt x="0" y="58"/>
                  </a:cubicBezTo>
                  <a:cubicBezTo>
                    <a:pt x="0" y="140"/>
                    <a:pt x="0" y="140"/>
                    <a:pt x="0" y="140"/>
                  </a:cubicBezTo>
                  <a:lnTo>
                    <a:pt x="120" y="14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070226" y="4562476"/>
              <a:ext cx="541338" cy="579438"/>
            </a:xfrm>
            <a:custGeom>
              <a:avLst/>
              <a:gdLst>
                <a:gd name="T0" fmla="*/ 144 w 144"/>
                <a:gd name="T1" fmla="*/ 153 h 153"/>
                <a:gd name="T2" fmla="*/ 144 w 144"/>
                <a:gd name="T3" fmla="*/ 73 h 153"/>
                <a:gd name="T4" fmla="*/ 107 w 144"/>
                <a:gd name="T5" fmla="*/ 73 h 153"/>
                <a:gd name="T6" fmla="*/ 110 w 144"/>
                <a:gd name="T7" fmla="*/ 60 h 153"/>
                <a:gd name="T8" fmla="*/ 85 w 144"/>
                <a:gd name="T9" fmla="*/ 30 h 153"/>
                <a:gd name="T10" fmla="*/ 74 w 144"/>
                <a:gd name="T11" fmla="*/ 19 h 153"/>
                <a:gd name="T12" fmla="*/ 74 w 144"/>
                <a:gd name="T13" fmla="*/ 14 h 153"/>
                <a:gd name="T14" fmla="*/ 76 w 144"/>
                <a:gd name="T15" fmla="*/ 10 h 153"/>
                <a:gd name="T16" fmla="*/ 73 w 144"/>
                <a:gd name="T17" fmla="*/ 7 h 153"/>
                <a:gd name="T18" fmla="*/ 72 w 144"/>
                <a:gd name="T19" fmla="*/ 0 h 153"/>
                <a:gd name="T20" fmla="*/ 71 w 144"/>
                <a:gd name="T21" fmla="*/ 7 h 153"/>
                <a:gd name="T22" fmla="*/ 68 w 144"/>
                <a:gd name="T23" fmla="*/ 10 h 153"/>
                <a:gd name="T24" fmla="*/ 71 w 144"/>
                <a:gd name="T25" fmla="*/ 14 h 153"/>
                <a:gd name="T26" fmla="*/ 70 w 144"/>
                <a:gd name="T27" fmla="*/ 19 h 153"/>
                <a:gd name="T28" fmla="*/ 59 w 144"/>
                <a:gd name="T29" fmla="*/ 30 h 153"/>
                <a:gd name="T30" fmla="*/ 34 w 144"/>
                <a:gd name="T31" fmla="*/ 60 h 153"/>
                <a:gd name="T32" fmla="*/ 37 w 144"/>
                <a:gd name="T33" fmla="*/ 73 h 153"/>
                <a:gd name="T34" fmla="*/ 0 w 144"/>
                <a:gd name="T35" fmla="*/ 73 h 153"/>
                <a:gd name="T36" fmla="*/ 0 w 144"/>
                <a:gd name="T37" fmla="*/ 153 h 153"/>
                <a:gd name="T38" fmla="*/ 144 w 144"/>
                <a:gd name="T3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53">
                  <a:moveTo>
                    <a:pt x="144" y="153"/>
                  </a:moveTo>
                  <a:cubicBezTo>
                    <a:pt x="144" y="73"/>
                    <a:pt x="144" y="73"/>
                    <a:pt x="144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9" y="69"/>
                    <a:pt x="110" y="64"/>
                    <a:pt x="110" y="60"/>
                  </a:cubicBezTo>
                  <a:cubicBezTo>
                    <a:pt x="110" y="46"/>
                    <a:pt x="100" y="34"/>
                    <a:pt x="85" y="30"/>
                  </a:cubicBezTo>
                  <a:cubicBezTo>
                    <a:pt x="83" y="25"/>
                    <a:pt x="79" y="20"/>
                    <a:pt x="74" y="1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3"/>
                    <a:pt x="76" y="12"/>
                    <a:pt x="76" y="10"/>
                  </a:cubicBezTo>
                  <a:cubicBezTo>
                    <a:pt x="76" y="8"/>
                    <a:pt x="75" y="7"/>
                    <a:pt x="73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69" y="7"/>
                    <a:pt x="68" y="8"/>
                    <a:pt x="68" y="10"/>
                  </a:cubicBezTo>
                  <a:cubicBezTo>
                    <a:pt x="68" y="12"/>
                    <a:pt x="69" y="13"/>
                    <a:pt x="71" y="14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5" y="20"/>
                    <a:pt x="61" y="25"/>
                    <a:pt x="59" y="30"/>
                  </a:cubicBezTo>
                  <a:cubicBezTo>
                    <a:pt x="44" y="34"/>
                    <a:pt x="34" y="46"/>
                    <a:pt x="34" y="60"/>
                  </a:cubicBezTo>
                  <a:cubicBezTo>
                    <a:pt x="34" y="64"/>
                    <a:pt x="35" y="69"/>
                    <a:pt x="37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144" y="1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6284913" y="4562476"/>
              <a:ext cx="539750" cy="579438"/>
            </a:xfrm>
            <a:custGeom>
              <a:avLst/>
              <a:gdLst>
                <a:gd name="T0" fmla="*/ 144 w 144"/>
                <a:gd name="T1" fmla="*/ 153 h 153"/>
                <a:gd name="T2" fmla="*/ 144 w 144"/>
                <a:gd name="T3" fmla="*/ 73 h 153"/>
                <a:gd name="T4" fmla="*/ 107 w 144"/>
                <a:gd name="T5" fmla="*/ 73 h 153"/>
                <a:gd name="T6" fmla="*/ 110 w 144"/>
                <a:gd name="T7" fmla="*/ 60 h 153"/>
                <a:gd name="T8" fmla="*/ 85 w 144"/>
                <a:gd name="T9" fmla="*/ 30 h 153"/>
                <a:gd name="T10" fmla="*/ 74 w 144"/>
                <a:gd name="T11" fmla="*/ 19 h 153"/>
                <a:gd name="T12" fmla="*/ 73 w 144"/>
                <a:gd name="T13" fmla="*/ 14 h 153"/>
                <a:gd name="T14" fmla="*/ 76 w 144"/>
                <a:gd name="T15" fmla="*/ 10 h 153"/>
                <a:gd name="T16" fmla="*/ 73 w 144"/>
                <a:gd name="T17" fmla="*/ 7 h 153"/>
                <a:gd name="T18" fmla="*/ 72 w 144"/>
                <a:gd name="T19" fmla="*/ 0 h 153"/>
                <a:gd name="T20" fmla="*/ 71 w 144"/>
                <a:gd name="T21" fmla="*/ 7 h 153"/>
                <a:gd name="T22" fmla="*/ 68 w 144"/>
                <a:gd name="T23" fmla="*/ 10 h 153"/>
                <a:gd name="T24" fmla="*/ 70 w 144"/>
                <a:gd name="T25" fmla="*/ 14 h 153"/>
                <a:gd name="T26" fmla="*/ 70 w 144"/>
                <a:gd name="T27" fmla="*/ 19 h 153"/>
                <a:gd name="T28" fmla="*/ 59 w 144"/>
                <a:gd name="T29" fmla="*/ 30 h 153"/>
                <a:gd name="T30" fmla="*/ 34 w 144"/>
                <a:gd name="T31" fmla="*/ 60 h 153"/>
                <a:gd name="T32" fmla="*/ 37 w 144"/>
                <a:gd name="T33" fmla="*/ 73 h 153"/>
                <a:gd name="T34" fmla="*/ 0 w 144"/>
                <a:gd name="T35" fmla="*/ 73 h 153"/>
                <a:gd name="T36" fmla="*/ 0 w 144"/>
                <a:gd name="T37" fmla="*/ 153 h 153"/>
                <a:gd name="T38" fmla="*/ 144 w 144"/>
                <a:gd name="T3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53">
                  <a:moveTo>
                    <a:pt x="144" y="153"/>
                  </a:moveTo>
                  <a:cubicBezTo>
                    <a:pt x="144" y="73"/>
                    <a:pt x="144" y="73"/>
                    <a:pt x="144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9" y="69"/>
                    <a:pt x="110" y="64"/>
                    <a:pt x="110" y="60"/>
                  </a:cubicBezTo>
                  <a:cubicBezTo>
                    <a:pt x="110" y="46"/>
                    <a:pt x="100" y="34"/>
                    <a:pt x="85" y="30"/>
                  </a:cubicBezTo>
                  <a:cubicBezTo>
                    <a:pt x="83" y="25"/>
                    <a:pt x="79" y="20"/>
                    <a:pt x="74" y="19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5" y="13"/>
                    <a:pt x="76" y="12"/>
                    <a:pt x="76" y="10"/>
                  </a:cubicBezTo>
                  <a:cubicBezTo>
                    <a:pt x="76" y="8"/>
                    <a:pt x="74" y="7"/>
                    <a:pt x="73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69" y="7"/>
                    <a:pt x="68" y="8"/>
                    <a:pt x="68" y="10"/>
                  </a:cubicBezTo>
                  <a:cubicBezTo>
                    <a:pt x="68" y="12"/>
                    <a:pt x="69" y="13"/>
                    <a:pt x="70" y="14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5" y="20"/>
                    <a:pt x="61" y="25"/>
                    <a:pt x="59" y="30"/>
                  </a:cubicBezTo>
                  <a:cubicBezTo>
                    <a:pt x="44" y="34"/>
                    <a:pt x="34" y="46"/>
                    <a:pt x="34" y="60"/>
                  </a:cubicBezTo>
                  <a:cubicBezTo>
                    <a:pt x="34" y="64"/>
                    <a:pt x="35" y="69"/>
                    <a:pt x="37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144" y="1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7877176" y="4562476"/>
              <a:ext cx="585788" cy="579438"/>
            </a:xfrm>
            <a:custGeom>
              <a:avLst/>
              <a:gdLst>
                <a:gd name="T0" fmla="*/ 156 w 156"/>
                <a:gd name="T1" fmla="*/ 153 h 153"/>
                <a:gd name="T2" fmla="*/ 156 w 156"/>
                <a:gd name="T3" fmla="*/ 73 h 153"/>
                <a:gd name="T4" fmla="*/ 107 w 156"/>
                <a:gd name="T5" fmla="*/ 73 h 153"/>
                <a:gd name="T6" fmla="*/ 110 w 156"/>
                <a:gd name="T7" fmla="*/ 60 h 153"/>
                <a:gd name="T8" fmla="*/ 85 w 156"/>
                <a:gd name="T9" fmla="*/ 30 h 153"/>
                <a:gd name="T10" fmla="*/ 74 w 156"/>
                <a:gd name="T11" fmla="*/ 19 h 153"/>
                <a:gd name="T12" fmla="*/ 74 w 156"/>
                <a:gd name="T13" fmla="*/ 14 h 153"/>
                <a:gd name="T14" fmla="*/ 77 w 156"/>
                <a:gd name="T15" fmla="*/ 10 h 153"/>
                <a:gd name="T16" fmla="*/ 73 w 156"/>
                <a:gd name="T17" fmla="*/ 7 h 153"/>
                <a:gd name="T18" fmla="*/ 72 w 156"/>
                <a:gd name="T19" fmla="*/ 0 h 153"/>
                <a:gd name="T20" fmla="*/ 72 w 156"/>
                <a:gd name="T21" fmla="*/ 7 h 153"/>
                <a:gd name="T22" fmla="*/ 68 w 156"/>
                <a:gd name="T23" fmla="*/ 10 h 153"/>
                <a:gd name="T24" fmla="*/ 71 w 156"/>
                <a:gd name="T25" fmla="*/ 14 h 153"/>
                <a:gd name="T26" fmla="*/ 70 w 156"/>
                <a:gd name="T27" fmla="*/ 19 h 153"/>
                <a:gd name="T28" fmla="*/ 59 w 156"/>
                <a:gd name="T29" fmla="*/ 30 h 153"/>
                <a:gd name="T30" fmla="*/ 34 w 156"/>
                <a:gd name="T31" fmla="*/ 60 h 153"/>
                <a:gd name="T32" fmla="*/ 38 w 156"/>
                <a:gd name="T33" fmla="*/ 73 h 153"/>
                <a:gd name="T34" fmla="*/ 0 w 156"/>
                <a:gd name="T35" fmla="*/ 73 h 153"/>
                <a:gd name="T36" fmla="*/ 0 w 156"/>
                <a:gd name="T37" fmla="*/ 153 h 153"/>
                <a:gd name="T38" fmla="*/ 156 w 156"/>
                <a:gd name="T3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153">
                  <a:moveTo>
                    <a:pt x="156" y="153"/>
                  </a:moveTo>
                  <a:cubicBezTo>
                    <a:pt x="156" y="73"/>
                    <a:pt x="156" y="73"/>
                    <a:pt x="156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9" y="69"/>
                    <a:pt x="110" y="64"/>
                    <a:pt x="110" y="60"/>
                  </a:cubicBezTo>
                  <a:cubicBezTo>
                    <a:pt x="110" y="46"/>
                    <a:pt x="100" y="34"/>
                    <a:pt x="85" y="30"/>
                  </a:cubicBezTo>
                  <a:cubicBezTo>
                    <a:pt x="84" y="25"/>
                    <a:pt x="79" y="20"/>
                    <a:pt x="74" y="1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3"/>
                    <a:pt x="77" y="12"/>
                    <a:pt x="77" y="10"/>
                  </a:cubicBezTo>
                  <a:cubicBezTo>
                    <a:pt x="77" y="8"/>
                    <a:pt x="75" y="7"/>
                    <a:pt x="73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0" y="7"/>
                    <a:pt x="68" y="8"/>
                    <a:pt x="68" y="10"/>
                  </a:cubicBezTo>
                  <a:cubicBezTo>
                    <a:pt x="68" y="12"/>
                    <a:pt x="69" y="13"/>
                    <a:pt x="71" y="14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5" y="20"/>
                    <a:pt x="61" y="25"/>
                    <a:pt x="59" y="30"/>
                  </a:cubicBezTo>
                  <a:cubicBezTo>
                    <a:pt x="45" y="34"/>
                    <a:pt x="34" y="46"/>
                    <a:pt x="34" y="60"/>
                  </a:cubicBezTo>
                  <a:cubicBezTo>
                    <a:pt x="34" y="64"/>
                    <a:pt x="36" y="69"/>
                    <a:pt x="38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156" y="1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4264026" y="4359276"/>
              <a:ext cx="604838" cy="782638"/>
            </a:xfrm>
            <a:custGeom>
              <a:avLst/>
              <a:gdLst>
                <a:gd name="T0" fmla="*/ 161 w 161"/>
                <a:gd name="T1" fmla="*/ 207 h 207"/>
                <a:gd name="T2" fmla="*/ 161 w 161"/>
                <a:gd name="T3" fmla="*/ 140 h 207"/>
                <a:gd name="T4" fmla="*/ 141 w 161"/>
                <a:gd name="T5" fmla="*/ 129 h 207"/>
                <a:gd name="T6" fmla="*/ 141 w 161"/>
                <a:gd name="T7" fmla="*/ 118 h 207"/>
                <a:gd name="T8" fmla="*/ 126 w 161"/>
                <a:gd name="T9" fmla="*/ 112 h 207"/>
                <a:gd name="T10" fmla="*/ 124 w 161"/>
                <a:gd name="T11" fmla="*/ 108 h 207"/>
                <a:gd name="T12" fmla="*/ 124 w 161"/>
                <a:gd name="T13" fmla="*/ 105 h 207"/>
                <a:gd name="T14" fmla="*/ 128 w 161"/>
                <a:gd name="T15" fmla="*/ 95 h 207"/>
                <a:gd name="T16" fmla="*/ 124 w 161"/>
                <a:gd name="T17" fmla="*/ 95 h 207"/>
                <a:gd name="T18" fmla="*/ 124 w 161"/>
                <a:gd name="T19" fmla="*/ 80 h 207"/>
                <a:gd name="T20" fmla="*/ 128 w 161"/>
                <a:gd name="T21" fmla="*/ 70 h 207"/>
                <a:gd name="T22" fmla="*/ 124 w 161"/>
                <a:gd name="T23" fmla="*/ 70 h 207"/>
                <a:gd name="T24" fmla="*/ 124 w 161"/>
                <a:gd name="T25" fmla="*/ 44 h 207"/>
                <a:gd name="T26" fmla="*/ 118 w 161"/>
                <a:gd name="T27" fmla="*/ 0 h 207"/>
                <a:gd name="T28" fmla="*/ 112 w 161"/>
                <a:gd name="T29" fmla="*/ 44 h 207"/>
                <a:gd name="T30" fmla="*/ 112 w 161"/>
                <a:gd name="T31" fmla="*/ 70 h 207"/>
                <a:gd name="T32" fmla="*/ 108 w 161"/>
                <a:gd name="T33" fmla="*/ 70 h 207"/>
                <a:gd name="T34" fmla="*/ 112 w 161"/>
                <a:gd name="T35" fmla="*/ 80 h 207"/>
                <a:gd name="T36" fmla="*/ 112 w 161"/>
                <a:gd name="T37" fmla="*/ 95 h 207"/>
                <a:gd name="T38" fmla="*/ 87 w 161"/>
                <a:gd name="T39" fmla="*/ 84 h 207"/>
                <a:gd name="T40" fmla="*/ 92 w 161"/>
                <a:gd name="T41" fmla="*/ 84 h 207"/>
                <a:gd name="T42" fmla="*/ 83 w 161"/>
                <a:gd name="T43" fmla="*/ 75 h 207"/>
                <a:gd name="T44" fmla="*/ 81 w 161"/>
                <a:gd name="T45" fmla="*/ 60 h 207"/>
                <a:gd name="T46" fmla="*/ 79 w 161"/>
                <a:gd name="T47" fmla="*/ 75 h 207"/>
                <a:gd name="T48" fmla="*/ 71 w 161"/>
                <a:gd name="T49" fmla="*/ 84 h 207"/>
                <a:gd name="T50" fmla="*/ 74 w 161"/>
                <a:gd name="T51" fmla="*/ 84 h 207"/>
                <a:gd name="T52" fmla="*/ 36 w 161"/>
                <a:gd name="T53" fmla="*/ 109 h 207"/>
                <a:gd name="T54" fmla="*/ 21 w 161"/>
                <a:gd name="T55" fmla="*/ 118 h 207"/>
                <a:gd name="T56" fmla="*/ 21 w 161"/>
                <a:gd name="T57" fmla="*/ 129 h 207"/>
                <a:gd name="T58" fmla="*/ 0 w 161"/>
                <a:gd name="T59" fmla="*/ 140 h 207"/>
                <a:gd name="T60" fmla="*/ 0 w 161"/>
                <a:gd name="T61" fmla="*/ 207 h 207"/>
                <a:gd name="T62" fmla="*/ 161 w 161"/>
                <a:gd name="T63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207">
                  <a:moveTo>
                    <a:pt x="161" y="207"/>
                  </a:moveTo>
                  <a:cubicBezTo>
                    <a:pt x="161" y="140"/>
                    <a:pt x="161" y="140"/>
                    <a:pt x="161" y="140"/>
                  </a:cubicBezTo>
                  <a:cubicBezTo>
                    <a:pt x="161" y="125"/>
                    <a:pt x="141" y="129"/>
                    <a:pt x="141" y="129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07"/>
                    <a:pt x="130" y="110"/>
                    <a:pt x="126" y="112"/>
                  </a:cubicBezTo>
                  <a:cubicBezTo>
                    <a:pt x="125" y="111"/>
                    <a:pt x="124" y="110"/>
                    <a:pt x="124" y="108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26" y="105"/>
                    <a:pt x="129" y="102"/>
                    <a:pt x="128" y="95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6" y="80"/>
                    <a:pt x="129" y="77"/>
                    <a:pt x="128" y="70"/>
                  </a:cubicBezTo>
                  <a:cubicBezTo>
                    <a:pt x="124" y="70"/>
                    <a:pt x="124" y="70"/>
                    <a:pt x="124" y="70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08" y="70"/>
                    <a:pt x="108" y="70"/>
                    <a:pt x="108" y="70"/>
                  </a:cubicBezTo>
                  <a:cubicBezTo>
                    <a:pt x="108" y="77"/>
                    <a:pt x="110" y="80"/>
                    <a:pt x="112" y="80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06" y="89"/>
                    <a:pt x="97" y="85"/>
                    <a:pt x="87" y="84"/>
                  </a:cubicBezTo>
                  <a:cubicBezTo>
                    <a:pt x="92" y="84"/>
                    <a:pt x="92" y="84"/>
                    <a:pt x="92" y="84"/>
                  </a:cubicBezTo>
                  <a:cubicBezTo>
                    <a:pt x="91" y="75"/>
                    <a:pt x="83" y="75"/>
                    <a:pt x="83" y="75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72" y="75"/>
                    <a:pt x="71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57" y="86"/>
                    <a:pt x="43" y="96"/>
                    <a:pt x="36" y="109"/>
                  </a:cubicBezTo>
                  <a:cubicBezTo>
                    <a:pt x="32" y="109"/>
                    <a:pt x="21" y="110"/>
                    <a:pt x="21" y="118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0" y="125"/>
                    <a:pt x="0" y="140"/>
                  </a:cubicBezTo>
                  <a:cubicBezTo>
                    <a:pt x="0" y="207"/>
                    <a:pt x="0" y="207"/>
                    <a:pt x="0" y="207"/>
                  </a:cubicBezTo>
                  <a:lnTo>
                    <a:pt x="161" y="20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5410201" y="4419601"/>
              <a:ext cx="250825" cy="498475"/>
            </a:xfrm>
            <a:custGeom>
              <a:avLst/>
              <a:gdLst>
                <a:gd name="T0" fmla="*/ 67 w 67"/>
                <a:gd name="T1" fmla="*/ 132 h 132"/>
                <a:gd name="T2" fmla="*/ 67 w 67"/>
                <a:gd name="T3" fmla="*/ 108 h 132"/>
                <a:gd name="T4" fmla="*/ 38 w 67"/>
                <a:gd name="T5" fmla="*/ 108 h 132"/>
                <a:gd name="T6" fmla="*/ 38 w 67"/>
                <a:gd name="T7" fmla="*/ 105 h 132"/>
                <a:gd name="T8" fmla="*/ 34 w 67"/>
                <a:gd name="T9" fmla="*/ 105 h 132"/>
                <a:gd name="T10" fmla="*/ 34 w 67"/>
                <a:gd name="T11" fmla="*/ 92 h 132"/>
                <a:gd name="T12" fmla="*/ 38 w 67"/>
                <a:gd name="T13" fmla="*/ 84 h 132"/>
                <a:gd name="T14" fmla="*/ 34 w 67"/>
                <a:gd name="T15" fmla="*/ 84 h 132"/>
                <a:gd name="T16" fmla="*/ 34 w 67"/>
                <a:gd name="T17" fmla="*/ 70 h 132"/>
                <a:gd name="T18" fmla="*/ 38 w 67"/>
                <a:gd name="T19" fmla="*/ 62 h 132"/>
                <a:gd name="T20" fmla="*/ 34 w 67"/>
                <a:gd name="T21" fmla="*/ 62 h 132"/>
                <a:gd name="T22" fmla="*/ 34 w 67"/>
                <a:gd name="T23" fmla="*/ 39 h 132"/>
                <a:gd name="T24" fmla="*/ 29 w 67"/>
                <a:gd name="T25" fmla="*/ 0 h 132"/>
                <a:gd name="T26" fmla="*/ 24 w 67"/>
                <a:gd name="T27" fmla="*/ 39 h 132"/>
                <a:gd name="T28" fmla="*/ 24 w 67"/>
                <a:gd name="T29" fmla="*/ 62 h 132"/>
                <a:gd name="T30" fmla="*/ 20 w 67"/>
                <a:gd name="T31" fmla="*/ 62 h 132"/>
                <a:gd name="T32" fmla="*/ 24 w 67"/>
                <a:gd name="T33" fmla="*/ 70 h 132"/>
                <a:gd name="T34" fmla="*/ 24 w 67"/>
                <a:gd name="T35" fmla="*/ 84 h 132"/>
                <a:gd name="T36" fmla="*/ 20 w 67"/>
                <a:gd name="T37" fmla="*/ 84 h 132"/>
                <a:gd name="T38" fmla="*/ 24 w 67"/>
                <a:gd name="T39" fmla="*/ 92 h 132"/>
                <a:gd name="T40" fmla="*/ 24 w 67"/>
                <a:gd name="T41" fmla="*/ 105 h 132"/>
                <a:gd name="T42" fmla="*/ 20 w 67"/>
                <a:gd name="T43" fmla="*/ 105 h 132"/>
                <a:gd name="T44" fmla="*/ 20 w 67"/>
                <a:gd name="T45" fmla="*/ 108 h 132"/>
                <a:gd name="T46" fmla="*/ 0 w 67"/>
                <a:gd name="T47" fmla="*/ 108 h 132"/>
                <a:gd name="T48" fmla="*/ 0 w 67"/>
                <a:gd name="T49" fmla="*/ 132 h 132"/>
                <a:gd name="T50" fmla="*/ 67 w 67"/>
                <a:gd name="T5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" h="132">
                  <a:moveTo>
                    <a:pt x="67" y="132"/>
                  </a:moveTo>
                  <a:cubicBezTo>
                    <a:pt x="67" y="108"/>
                    <a:pt x="67" y="108"/>
                    <a:pt x="67" y="108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8" y="107"/>
                    <a:pt x="38" y="106"/>
                    <a:pt x="38" y="105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34" y="92"/>
                    <a:pt x="34" y="92"/>
                    <a:pt x="34" y="92"/>
                  </a:cubicBezTo>
                  <a:cubicBezTo>
                    <a:pt x="36" y="93"/>
                    <a:pt x="38" y="90"/>
                    <a:pt x="38" y="84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71"/>
                    <a:pt x="38" y="68"/>
                    <a:pt x="38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8"/>
                    <a:pt x="22" y="71"/>
                    <a:pt x="24" y="70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90"/>
                    <a:pt x="22" y="93"/>
                    <a:pt x="24" y="92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6"/>
                    <a:pt x="20" y="107"/>
                    <a:pt x="20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2"/>
                    <a:pt x="0" y="132"/>
                    <a:pt x="0" y="132"/>
                  </a:cubicBezTo>
                  <a:lnTo>
                    <a:pt x="67" y="132"/>
                  </a:lnTo>
                  <a:close/>
                </a:path>
              </a:pathLst>
            </a:custGeom>
            <a:solidFill>
              <a:srgbClr val="AE7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5754688" y="4479926"/>
              <a:ext cx="574675" cy="661988"/>
            </a:xfrm>
            <a:custGeom>
              <a:avLst/>
              <a:gdLst>
                <a:gd name="T0" fmla="*/ 153 w 153"/>
                <a:gd name="T1" fmla="*/ 175 h 175"/>
                <a:gd name="T2" fmla="*/ 153 w 153"/>
                <a:gd name="T3" fmla="*/ 75 h 175"/>
                <a:gd name="T4" fmla="*/ 138 w 153"/>
                <a:gd name="T5" fmla="*/ 75 h 175"/>
                <a:gd name="T6" fmla="*/ 138 w 153"/>
                <a:gd name="T7" fmla="*/ 62 h 175"/>
                <a:gd name="T8" fmla="*/ 123 w 153"/>
                <a:gd name="T9" fmla="*/ 53 h 175"/>
                <a:gd name="T10" fmla="*/ 123 w 153"/>
                <a:gd name="T11" fmla="*/ 44 h 175"/>
                <a:gd name="T12" fmla="*/ 111 w 153"/>
                <a:gd name="T13" fmla="*/ 40 h 175"/>
                <a:gd name="T14" fmla="*/ 81 w 153"/>
                <a:gd name="T15" fmla="*/ 19 h 175"/>
                <a:gd name="T16" fmla="*/ 85 w 153"/>
                <a:gd name="T17" fmla="*/ 19 h 175"/>
                <a:gd name="T18" fmla="*/ 79 w 153"/>
                <a:gd name="T19" fmla="*/ 11 h 175"/>
                <a:gd name="T20" fmla="*/ 77 w 153"/>
                <a:gd name="T21" fmla="*/ 0 h 175"/>
                <a:gd name="T22" fmla="*/ 75 w 153"/>
                <a:gd name="T23" fmla="*/ 11 h 175"/>
                <a:gd name="T24" fmla="*/ 69 w 153"/>
                <a:gd name="T25" fmla="*/ 19 h 175"/>
                <a:gd name="T26" fmla="*/ 71 w 153"/>
                <a:gd name="T27" fmla="*/ 19 h 175"/>
                <a:gd name="T28" fmla="*/ 43 w 153"/>
                <a:gd name="T29" fmla="*/ 38 h 175"/>
                <a:gd name="T30" fmla="*/ 30 w 153"/>
                <a:gd name="T31" fmla="*/ 44 h 175"/>
                <a:gd name="T32" fmla="*/ 30 w 153"/>
                <a:gd name="T33" fmla="*/ 53 h 175"/>
                <a:gd name="T34" fmla="*/ 15 w 153"/>
                <a:gd name="T35" fmla="*/ 62 h 175"/>
                <a:gd name="T36" fmla="*/ 15 w 153"/>
                <a:gd name="T37" fmla="*/ 75 h 175"/>
                <a:gd name="T38" fmla="*/ 0 w 153"/>
                <a:gd name="T39" fmla="*/ 75 h 175"/>
                <a:gd name="T40" fmla="*/ 0 w 153"/>
                <a:gd name="T41" fmla="*/ 175 h 175"/>
                <a:gd name="T42" fmla="*/ 153 w 153"/>
                <a:gd name="T4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175">
                  <a:moveTo>
                    <a:pt x="153" y="175"/>
                  </a:moveTo>
                  <a:cubicBezTo>
                    <a:pt x="153" y="75"/>
                    <a:pt x="153" y="75"/>
                    <a:pt x="153" y="75"/>
                  </a:cubicBezTo>
                  <a:cubicBezTo>
                    <a:pt x="138" y="75"/>
                    <a:pt x="138" y="75"/>
                    <a:pt x="138" y="75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38" y="50"/>
                    <a:pt x="123" y="53"/>
                    <a:pt x="123" y="53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36"/>
                    <a:pt x="115" y="38"/>
                    <a:pt x="111" y="40"/>
                  </a:cubicBezTo>
                  <a:cubicBezTo>
                    <a:pt x="106" y="29"/>
                    <a:pt x="95" y="20"/>
                    <a:pt x="81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4" y="11"/>
                    <a:pt x="79" y="11"/>
                    <a:pt x="79" y="1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0" y="11"/>
                    <a:pt x="69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58" y="20"/>
                    <a:pt x="47" y="27"/>
                    <a:pt x="43" y="38"/>
                  </a:cubicBezTo>
                  <a:cubicBezTo>
                    <a:pt x="39" y="38"/>
                    <a:pt x="30" y="38"/>
                    <a:pt x="30" y="44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15" y="50"/>
                    <a:pt x="15" y="62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175"/>
                    <a:pt x="0" y="175"/>
                    <a:pt x="0" y="175"/>
                  </a:cubicBezTo>
                  <a:lnTo>
                    <a:pt x="153" y="17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6370638" y="4468813"/>
              <a:ext cx="71438" cy="673100"/>
            </a:xfrm>
            <a:custGeom>
              <a:avLst/>
              <a:gdLst>
                <a:gd name="T0" fmla="*/ 15 w 19"/>
                <a:gd name="T1" fmla="*/ 178 h 178"/>
                <a:gd name="T2" fmla="*/ 15 w 19"/>
                <a:gd name="T3" fmla="*/ 115 h 178"/>
                <a:gd name="T4" fmla="*/ 18 w 19"/>
                <a:gd name="T5" fmla="*/ 106 h 178"/>
                <a:gd name="T6" fmla="*/ 15 w 19"/>
                <a:gd name="T7" fmla="*/ 106 h 178"/>
                <a:gd name="T8" fmla="*/ 15 w 19"/>
                <a:gd name="T9" fmla="*/ 92 h 178"/>
                <a:gd name="T10" fmla="*/ 18 w 19"/>
                <a:gd name="T11" fmla="*/ 84 h 178"/>
                <a:gd name="T12" fmla="*/ 15 w 19"/>
                <a:gd name="T13" fmla="*/ 84 h 178"/>
                <a:gd name="T14" fmla="*/ 15 w 19"/>
                <a:gd name="T15" fmla="*/ 71 h 178"/>
                <a:gd name="T16" fmla="*/ 18 w 19"/>
                <a:gd name="T17" fmla="*/ 62 h 178"/>
                <a:gd name="T18" fmla="*/ 15 w 19"/>
                <a:gd name="T19" fmla="*/ 62 h 178"/>
                <a:gd name="T20" fmla="*/ 15 w 19"/>
                <a:gd name="T21" fmla="*/ 39 h 178"/>
                <a:gd name="T22" fmla="*/ 10 w 19"/>
                <a:gd name="T23" fmla="*/ 0 h 178"/>
                <a:gd name="T24" fmla="*/ 4 w 19"/>
                <a:gd name="T25" fmla="*/ 39 h 178"/>
                <a:gd name="T26" fmla="*/ 4 w 19"/>
                <a:gd name="T27" fmla="*/ 62 h 178"/>
                <a:gd name="T28" fmla="*/ 1 w 19"/>
                <a:gd name="T29" fmla="*/ 62 h 178"/>
                <a:gd name="T30" fmla="*/ 4 w 19"/>
                <a:gd name="T31" fmla="*/ 71 h 178"/>
                <a:gd name="T32" fmla="*/ 4 w 19"/>
                <a:gd name="T33" fmla="*/ 84 h 178"/>
                <a:gd name="T34" fmla="*/ 1 w 19"/>
                <a:gd name="T35" fmla="*/ 84 h 178"/>
                <a:gd name="T36" fmla="*/ 4 w 19"/>
                <a:gd name="T37" fmla="*/ 92 h 178"/>
                <a:gd name="T38" fmla="*/ 4 w 19"/>
                <a:gd name="T39" fmla="*/ 106 h 178"/>
                <a:gd name="T40" fmla="*/ 1 w 19"/>
                <a:gd name="T41" fmla="*/ 106 h 178"/>
                <a:gd name="T42" fmla="*/ 4 w 19"/>
                <a:gd name="T43" fmla="*/ 115 h 178"/>
                <a:gd name="T44" fmla="*/ 4 w 19"/>
                <a:gd name="T45" fmla="*/ 178 h 178"/>
                <a:gd name="T46" fmla="*/ 15 w 19"/>
                <a:gd name="T4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78">
                  <a:moveTo>
                    <a:pt x="15" y="178"/>
                  </a:moveTo>
                  <a:cubicBezTo>
                    <a:pt x="15" y="115"/>
                    <a:pt x="15" y="115"/>
                    <a:pt x="15" y="115"/>
                  </a:cubicBezTo>
                  <a:cubicBezTo>
                    <a:pt x="17" y="115"/>
                    <a:pt x="19" y="112"/>
                    <a:pt x="18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7" y="93"/>
                    <a:pt x="19" y="91"/>
                    <a:pt x="18" y="84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7" y="71"/>
                    <a:pt x="19" y="68"/>
                    <a:pt x="18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68"/>
                    <a:pt x="2" y="71"/>
                    <a:pt x="4" y="71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91"/>
                    <a:pt x="2" y="93"/>
                    <a:pt x="4" y="92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12"/>
                    <a:pt x="2" y="115"/>
                    <a:pt x="4" y="115"/>
                  </a:cubicBezTo>
                  <a:cubicBezTo>
                    <a:pt x="4" y="178"/>
                    <a:pt x="4" y="178"/>
                    <a:pt x="4" y="178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3471863" y="3995738"/>
              <a:ext cx="131763" cy="1146175"/>
            </a:xfrm>
            <a:custGeom>
              <a:avLst/>
              <a:gdLst>
                <a:gd name="T0" fmla="*/ 27 w 35"/>
                <a:gd name="T1" fmla="*/ 303 h 303"/>
                <a:gd name="T2" fmla="*/ 27 w 35"/>
                <a:gd name="T3" fmla="*/ 223 h 303"/>
                <a:gd name="T4" fmla="*/ 35 w 35"/>
                <a:gd name="T5" fmla="*/ 206 h 303"/>
                <a:gd name="T6" fmla="*/ 27 w 35"/>
                <a:gd name="T7" fmla="*/ 206 h 303"/>
                <a:gd name="T8" fmla="*/ 27 w 35"/>
                <a:gd name="T9" fmla="*/ 180 h 303"/>
                <a:gd name="T10" fmla="*/ 35 w 35"/>
                <a:gd name="T11" fmla="*/ 163 h 303"/>
                <a:gd name="T12" fmla="*/ 27 w 35"/>
                <a:gd name="T13" fmla="*/ 163 h 303"/>
                <a:gd name="T14" fmla="*/ 27 w 35"/>
                <a:gd name="T15" fmla="*/ 137 h 303"/>
                <a:gd name="T16" fmla="*/ 35 w 35"/>
                <a:gd name="T17" fmla="*/ 120 h 303"/>
                <a:gd name="T18" fmla="*/ 27 w 35"/>
                <a:gd name="T19" fmla="*/ 120 h 303"/>
                <a:gd name="T20" fmla="*/ 27 w 35"/>
                <a:gd name="T21" fmla="*/ 75 h 303"/>
                <a:gd name="T22" fmla="*/ 17 w 35"/>
                <a:gd name="T23" fmla="*/ 0 h 303"/>
                <a:gd name="T24" fmla="*/ 7 w 35"/>
                <a:gd name="T25" fmla="*/ 75 h 303"/>
                <a:gd name="T26" fmla="*/ 7 w 35"/>
                <a:gd name="T27" fmla="*/ 120 h 303"/>
                <a:gd name="T28" fmla="*/ 0 w 35"/>
                <a:gd name="T29" fmla="*/ 120 h 303"/>
                <a:gd name="T30" fmla="*/ 7 w 35"/>
                <a:gd name="T31" fmla="*/ 137 h 303"/>
                <a:gd name="T32" fmla="*/ 7 w 35"/>
                <a:gd name="T33" fmla="*/ 163 h 303"/>
                <a:gd name="T34" fmla="*/ 0 w 35"/>
                <a:gd name="T35" fmla="*/ 163 h 303"/>
                <a:gd name="T36" fmla="*/ 7 w 35"/>
                <a:gd name="T37" fmla="*/ 180 h 303"/>
                <a:gd name="T38" fmla="*/ 7 w 35"/>
                <a:gd name="T39" fmla="*/ 206 h 303"/>
                <a:gd name="T40" fmla="*/ 0 w 35"/>
                <a:gd name="T41" fmla="*/ 206 h 303"/>
                <a:gd name="T42" fmla="*/ 7 w 35"/>
                <a:gd name="T43" fmla="*/ 223 h 303"/>
                <a:gd name="T44" fmla="*/ 7 w 35"/>
                <a:gd name="T45" fmla="*/ 303 h 303"/>
                <a:gd name="T46" fmla="*/ 27 w 35"/>
                <a:gd name="T47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" h="303">
                  <a:moveTo>
                    <a:pt x="27" y="303"/>
                  </a:moveTo>
                  <a:cubicBezTo>
                    <a:pt x="27" y="223"/>
                    <a:pt x="27" y="223"/>
                    <a:pt x="27" y="223"/>
                  </a:cubicBezTo>
                  <a:cubicBezTo>
                    <a:pt x="31" y="223"/>
                    <a:pt x="35" y="219"/>
                    <a:pt x="35" y="206"/>
                  </a:cubicBezTo>
                  <a:cubicBezTo>
                    <a:pt x="27" y="206"/>
                    <a:pt x="27" y="206"/>
                    <a:pt x="27" y="206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31" y="181"/>
                    <a:pt x="35" y="176"/>
                    <a:pt x="35" y="163"/>
                  </a:cubicBezTo>
                  <a:cubicBezTo>
                    <a:pt x="27" y="163"/>
                    <a:pt x="27" y="163"/>
                    <a:pt x="27" y="163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31" y="138"/>
                    <a:pt x="35" y="133"/>
                    <a:pt x="35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33"/>
                    <a:pt x="4" y="138"/>
                    <a:pt x="7" y="137"/>
                  </a:cubicBezTo>
                  <a:cubicBezTo>
                    <a:pt x="7" y="163"/>
                    <a:pt x="7" y="163"/>
                    <a:pt x="7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76"/>
                    <a:pt x="4" y="181"/>
                    <a:pt x="7" y="180"/>
                  </a:cubicBezTo>
                  <a:cubicBezTo>
                    <a:pt x="7" y="206"/>
                    <a:pt x="7" y="206"/>
                    <a:pt x="7" y="206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19"/>
                    <a:pt x="4" y="223"/>
                    <a:pt x="7" y="223"/>
                  </a:cubicBezTo>
                  <a:cubicBezTo>
                    <a:pt x="7" y="303"/>
                    <a:pt x="7" y="303"/>
                    <a:pt x="7" y="303"/>
                  </a:cubicBezTo>
                  <a:lnTo>
                    <a:pt x="27" y="3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3622676" y="3968751"/>
              <a:ext cx="134938" cy="1173163"/>
            </a:xfrm>
            <a:custGeom>
              <a:avLst/>
              <a:gdLst>
                <a:gd name="T0" fmla="*/ 28 w 36"/>
                <a:gd name="T1" fmla="*/ 310 h 310"/>
                <a:gd name="T2" fmla="*/ 28 w 36"/>
                <a:gd name="T3" fmla="*/ 223 h 310"/>
                <a:gd name="T4" fmla="*/ 35 w 36"/>
                <a:gd name="T5" fmla="*/ 206 h 310"/>
                <a:gd name="T6" fmla="*/ 28 w 36"/>
                <a:gd name="T7" fmla="*/ 206 h 310"/>
                <a:gd name="T8" fmla="*/ 28 w 36"/>
                <a:gd name="T9" fmla="*/ 180 h 310"/>
                <a:gd name="T10" fmla="*/ 35 w 36"/>
                <a:gd name="T11" fmla="*/ 163 h 310"/>
                <a:gd name="T12" fmla="*/ 28 w 36"/>
                <a:gd name="T13" fmla="*/ 163 h 310"/>
                <a:gd name="T14" fmla="*/ 28 w 36"/>
                <a:gd name="T15" fmla="*/ 137 h 310"/>
                <a:gd name="T16" fmla="*/ 35 w 36"/>
                <a:gd name="T17" fmla="*/ 120 h 310"/>
                <a:gd name="T18" fmla="*/ 28 w 36"/>
                <a:gd name="T19" fmla="*/ 120 h 310"/>
                <a:gd name="T20" fmla="*/ 28 w 36"/>
                <a:gd name="T21" fmla="*/ 75 h 310"/>
                <a:gd name="T22" fmla="*/ 18 w 36"/>
                <a:gd name="T23" fmla="*/ 0 h 310"/>
                <a:gd name="T24" fmla="*/ 8 w 36"/>
                <a:gd name="T25" fmla="*/ 75 h 310"/>
                <a:gd name="T26" fmla="*/ 8 w 36"/>
                <a:gd name="T27" fmla="*/ 120 h 310"/>
                <a:gd name="T28" fmla="*/ 1 w 36"/>
                <a:gd name="T29" fmla="*/ 120 h 310"/>
                <a:gd name="T30" fmla="*/ 8 w 36"/>
                <a:gd name="T31" fmla="*/ 137 h 310"/>
                <a:gd name="T32" fmla="*/ 8 w 36"/>
                <a:gd name="T33" fmla="*/ 163 h 310"/>
                <a:gd name="T34" fmla="*/ 1 w 36"/>
                <a:gd name="T35" fmla="*/ 163 h 310"/>
                <a:gd name="T36" fmla="*/ 8 w 36"/>
                <a:gd name="T37" fmla="*/ 180 h 310"/>
                <a:gd name="T38" fmla="*/ 8 w 36"/>
                <a:gd name="T39" fmla="*/ 206 h 310"/>
                <a:gd name="T40" fmla="*/ 1 w 36"/>
                <a:gd name="T41" fmla="*/ 206 h 310"/>
                <a:gd name="T42" fmla="*/ 8 w 36"/>
                <a:gd name="T43" fmla="*/ 223 h 310"/>
                <a:gd name="T44" fmla="*/ 8 w 36"/>
                <a:gd name="T45" fmla="*/ 310 h 310"/>
                <a:gd name="T46" fmla="*/ 28 w 36"/>
                <a:gd name="T4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10">
                  <a:moveTo>
                    <a:pt x="28" y="310"/>
                  </a:moveTo>
                  <a:cubicBezTo>
                    <a:pt x="28" y="223"/>
                    <a:pt x="28" y="223"/>
                    <a:pt x="28" y="223"/>
                  </a:cubicBezTo>
                  <a:cubicBezTo>
                    <a:pt x="32" y="224"/>
                    <a:pt x="36" y="219"/>
                    <a:pt x="35" y="206"/>
                  </a:cubicBezTo>
                  <a:cubicBezTo>
                    <a:pt x="28" y="206"/>
                    <a:pt x="28" y="206"/>
                    <a:pt x="28" y="206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32" y="181"/>
                    <a:pt x="36" y="176"/>
                    <a:pt x="35" y="163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8" y="137"/>
                    <a:pt x="28" y="137"/>
                    <a:pt x="28" y="137"/>
                  </a:cubicBezTo>
                  <a:cubicBezTo>
                    <a:pt x="32" y="138"/>
                    <a:pt x="36" y="133"/>
                    <a:pt x="35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0" y="133"/>
                    <a:pt x="4" y="138"/>
                    <a:pt x="8" y="137"/>
                  </a:cubicBezTo>
                  <a:cubicBezTo>
                    <a:pt x="8" y="163"/>
                    <a:pt x="8" y="163"/>
                    <a:pt x="8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0" y="176"/>
                    <a:pt x="4" y="181"/>
                    <a:pt x="8" y="180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0" y="219"/>
                    <a:pt x="4" y="224"/>
                    <a:pt x="8" y="223"/>
                  </a:cubicBezTo>
                  <a:cubicBezTo>
                    <a:pt x="8" y="310"/>
                    <a:pt x="8" y="310"/>
                    <a:pt x="8" y="310"/>
                  </a:cubicBezTo>
                  <a:lnTo>
                    <a:pt x="28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6656388" y="4329113"/>
              <a:ext cx="784225" cy="812800"/>
            </a:xfrm>
            <a:custGeom>
              <a:avLst/>
              <a:gdLst>
                <a:gd name="T0" fmla="*/ 206 w 209"/>
                <a:gd name="T1" fmla="*/ 215 h 215"/>
                <a:gd name="T2" fmla="*/ 206 w 209"/>
                <a:gd name="T3" fmla="*/ 126 h 215"/>
                <a:gd name="T4" fmla="*/ 209 w 209"/>
                <a:gd name="T5" fmla="*/ 126 h 215"/>
                <a:gd name="T6" fmla="*/ 209 w 209"/>
                <a:gd name="T7" fmla="*/ 124 h 215"/>
                <a:gd name="T8" fmla="*/ 206 w 209"/>
                <a:gd name="T9" fmla="*/ 121 h 215"/>
                <a:gd name="T10" fmla="*/ 194 w 209"/>
                <a:gd name="T11" fmla="*/ 111 h 215"/>
                <a:gd name="T12" fmla="*/ 162 w 209"/>
                <a:gd name="T13" fmla="*/ 111 h 215"/>
                <a:gd name="T14" fmla="*/ 109 w 209"/>
                <a:gd name="T15" fmla="*/ 61 h 215"/>
                <a:gd name="T16" fmla="*/ 103 w 209"/>
                <a:gd name="T17" fmla="*/ 50 h 215"/>
                <a:gd name="T18" fmla="*/ 103 w 209"/>
                <a:gd name="T19" fmla="*/ 44 h 215"/>
                <a:gd name="T20" fmla="*/ 104 w 209"/>
                <a:gd name="T21" fmla="*/ 44 h 215"/>
                <a:gd name="T22" fmla="*/ 102 w 209"/>
                <a:gd name="T23" fmla="*/ 40 h 215"/>
                <a:gd name="T24" fmla="*/ 102 w 209"/>
                <a:gd name="T25" fmla="*/ 35 h 215"/>
                <a:gd name="T26" fmla="*/ 104 w 209"/>
                <a:gd name="T27" fmla="*/ 35 h 215"/>
                <a:gd name="T28" fmla="*/ 102 w 209"/>
                <a:gd name="T29" fmla="*/ 31 h 215"/>
                <a:gd name="T30" fmla="*/ 101 w 209"/>
                <a:gd name="T31" fmla="*/ 18 h 215"/>
                <a:gd name="T32" fmla="*/ 100 w 209"/>
                <a:gd name="T33" fmla="*/ 31 h 215"/>
                <a:gd name="T34" fmla="*/ 98 w 209"/>
                <a:gd name="T35" fmla="*/ 35 h 215"/>
                <a:gd name="T36" fmla="*/ 100 w 209"/>
                <a:gd name="T37" fmla="*/ 35 h 215"/>
                <a:gd name="T38" fmla="*/ 100 w 209"/>
                <a:gd name="T39" fmla="*/ 40 h 215"/>
                <a:gd name="T40" fmla="*/ 97 w 209"/>
                <a:gd name="T41" fmla="*/ 44 h 215"/>
                <a:gd name="T42" fmla="*/ 99 w 209"/>
                <a:gd name="T43" fmla="*/ 44 h 215"/>
                <a:gd name="T44" fmla="*/ 99 w 209"/>
                <a:gd name="T45" fmla="*/ 50 h 215"/>
                <a:gd name="T46" fmla="*/ 92 w 209"/>
                <a:gd name="T47" fmla="*/ 61 h 215"/>
                <a:gd name="T48" fmla="*/ 46 w 209"/>
                <a:gd name="T49" fmla="*/ 92 h 215"/>
                <a:gd name="T50" fmla="*/ 46 w 209"/>
                <a:gd name="T51" fmla="*/ 88 h 215"/>
                <a:gd name="T52" fmla="*/ 49 w 209"/>
                <a:gd name="T53" fmla="*/ 82 h 215"/>
                <a:gd name="T54" fmla="*/ 46 w 209"/>
                <a:gd name="T55" fmla="*/ 82 h 215"/>
                <a:gd name="T56" fmla="*/ 46 w 209"/>
                <a:gd name="T57" fmla="*/ 71 h 215"/>
                <a:gd name="T58" fmla="*/ 49 w 209"/>
                <a:gd name="T59" fmla="*/ 65 h 215"/>
                <a:gd name="T60" fmla="*/ 46 w 209"/>
                <a:gd name="T61" fmla="*/ 65 h 215"/>
                <a:gd name="T62" fmla="*/ 46 w 209"/>
                <a:gd name="T63" fmla="*/ 54 h 215"/>
                <a:gd name="T64" fmla="*/ 49 w 209"/>
                <a:gd name="T65" fmla="*/ 48 h 215"/>
                <a:gd name="T66" fmla="*/ 46 w 209"/>
                <a:gd name="T67" fmla="*/ 48 h 215"/>
                <a:gd name="T68" fmla="*/ 46 w 209"/>
                <a:gd name="T69" fmla="*/ 30 h 215"/>
                <a:gd name="T70" fmla="*/ 42 w 209"/>
                <a:gd name="T71" fmla="*/ 0 h 215"/>
                <a:gd name="T72" fmla="*/ 38 w 209"/>
                <a:gd name="T73" fmla="*/ 30 h 215"/>
                <a:gd name="T74" fmla="*/ 38 w 209"/>
                <a:gd name="T75" fmla="*/ 48 h 215"/>
                <a:gd name="T76" fmla="*/ 35 w 209"/>
                <a:gd name="T77" fmla="*/ 48 h 215"/>
                <a:gd name="T78" fmla="*/ 38 w 209"/>
                <a:gd name="T79" fmla="*/ 54 h 215"/>
                <a:gd name="T80" fmla="*/ 38 w 209"/>
                <a:gd name="T81" fmla="*/ 65 h 215"/>
                <a:gd name="T82" fmla="*/ 35 w 209"/>
                <a:gd name="T83" fmla="*/ 65 h 215"/>
                <a:gd name="T84" fmla="*/ 38 w 209"/>
                <a:gd name="T85" fmla="*/ 71 h 215"/>
                <a:gd name="T86" fmla="*/ 38 w 209"/>
                <a:gd name="T87" fmla="*/ 82 h 215"/>
                <a:gd name="T88" fmla="*/ 35 w 209"/>
                <a:gd name="T89" fmla="*/ 82 h 215"/>
                <a:gd name="T90" fmla="*/ 38 w 209"/>
                <a:gd name="T91" fmla="*/ 88 h 215"/>
                <a:gd name="T92" fmla="*/ 38 w 209"/>
                <a:gd name="T93" fmla="*/ 100 h 215"/>
                <a:gd name="T94" fmla="*/ 31 w 209"/>
                <a:gd name="T95" fmla="*/ 97 h 215"/>
                <a:gd name="T96" fmla="*/ 33 w 209"/>
                <a:gd name="T97" fmla="*/ 97 h 215"/>
                <a:gd name="T98" fmla="*/ 30 w 209"/>
                <a:gd name="T99" fmla="*/ 91 h 215"/>
                <a:gd name="T100" fmla="*/ 29 w 209"/>
                <a:gd name="T101" fmla="*/ 82 h 215"/>
                <a:gd name="T102" fmla="*/ 28 w 209"/>
                <a:gd name="T103" fmla="*/ 91 h 215"/>
                <a:gd name="T104" fmla="*/ 24 w 209"/>
                <a:gd name="T105" fmla="*/ 97 h 215"/>
                <a:gd name="T106" fmla="*/ 26 w 209"/>
                <a:gd name="T107" fmla="*/ 97 h 215"/>
                <a:gd name="T108" fmla="*/ 8 w 209"/>
                <a:gd name="T109" fmla="*/ 121 h 215"/>
                <a:gd name="T110" fmla="*/ 12 w 209"/>
                <a:gd name="T111" fmla="*/ 135 h 215"/>
                <a:gd name="T112" fmla="*/ 7 w 209"/>
                <a:gd name="T113" fmla="*/ 144 h 215"/>
                <a:gd name="T114" fmla="*/ 0 w 209"/>
                <a:gd name="T115" fmla="*/ 144 h 215"/>
                <a:gd name="T116" fmla="*/ 0 w 209"/>
                <a:gd name="T117" fmla="*/ 150 h 215"/>
                <a:gd name="T118" fmla="*/ 0 w 209"/>
                <a:gd name="T119" fmla="*/ 215 h 215"/>
                <a:gd name="T120" fmla="*/ 206 w 209"/>
                <a:gd name="T12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9" h="215">
                  <a:moveTo>
                    <a:pt x="206" y="215"/>
                  </a:moveTo>
                  <a:cubicBezTo>
                    <a:pt x="206" y="126"/>
                    <a:pt x="206" y="126"/>
                    <a:pt x="206" y="126"/>
                  </a:cubicBezTo>
                  <a:cubicBezTo>
                    <a:pt x="209" y="126"/>
                    <a:pt x="209" y="126"/>
                    <a:pt x="209" y="126"/>
                  </a:cubicBezTo>
                  <a:cubicBezTo>
                    <a:pt x="209" y="124"/>
                    <a:pt x="209" y="124"/>
                    <a:pt x="209" y="124"/>
                  </a:cubicBezTo>
                  <a:cubicBezTo>
                    <a:pt x="206" y="121"/>
                    <a:pt x="206" y="121"/>
                    <a:pt x="206" y="121"/>
                  </a:cubicBezTo>
                  <a:cubicBezTo>
                    <a:pt x="206" y="117"/>
                    <a:pt x="201" y="111"/>
                    <a:pt x="194" y="111"/>
                  </a:cubicBezTo>
                  <a:cubicBezTo>
                    <a:pt x="162" y="111"/>
                    <a:pt x="162" y="111"/>
                    <a:pt x="162" y="111"/>
                  </a:cubicBezTo>
                  <a:cubicBezTo>
                    <a:pt x="157" y="73"/>
                    <a:pt x="109" y="61"/>
                    <a:pt x="109" y="61"/>
                  </a:cubicBezTo>
                  <a:cubicBezTo>
                    <a:pt x="109" y="54"/>
                    <a:pt x="103" y="50"/>
                    <a:pt x="103" y="50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2" y="31"/>
                    <a:pt x="102" y="31"/>
                    <a:pt x="102" y="3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9" y="44"/>
                    <a:pt x="99" y="44"/>
                    <a:pt x="99" y="44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9" y="50"/>
                    <a:pt x="92" y="54"/>
                    <a:pt x="92" y="61"/>
                  </a:cubicBezTo>
                  <a:cubicBezTo>
                    <a:pt x="92" y="61"/>
                    <a:pt x="61" y="69"/>
                    <a:pt x="46" y="92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8" y="89"/>
                    <a:pt x="49" y="87"/>
                    <a:pt x="49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8" y="72"/>
                    <a:pt x="49" y="70"/>
                    <a:pt x="49" y="65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8" y="54"/>
                    <a:pt x="49" y="53"/>
                    <a:pt x="49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53"/>
                    <a:pt x="37" y="54"/>
                    <a:pt x="38" y="54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70"/>
                    <a:pt x="37" y="72"/>
                    <a:pt x="38" y="71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35" y="87"/>
                    <a:pt x="37" y="89"/>
                    <a:pt x="38" y="88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6" y="98"/>
                    <a:pt x="34" y="97"/>
                    <a:pt x="31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1"/>
                    <a:pt x="30" y="91"/>
                    <a:pt x="30" y="91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5" y="91"/>
                    <a:pt x="24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16" y="98"/>
                    <a:pt x="8" y="109"/>
                    <a:pt x="8" y="121"/>
                  </a:cubicBezTo>
                  <a:cubicBezTo>
                    <a:pt x="8" y="126"/>
                    <a:pt x="10" y="131"/>
                    <a:pt x="12" y="135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215"/>
                    <a:pt x="0" y="215"/>
                    <a:pt x="0" y="215"/>
                  </a:cubicBezTo>
                  <a:lnTo>
                    <a:pt x="206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1428751" y="4006851"/>
              <a:ext cx="169863" cy="1135063"/>
            </a:xfrm>
            <a:custGeom>
              <a:avLst/>
              <a:gdLst>
                <a:gd name="T0" fmla="*/ 40 w 45"/>
                <a:gd name="T1" fmla="*/ 300 h 300"/>
                <a:gd name="T2" fmla="*/ 40 w 45"/>
                <a:gd name="T3" fmla="*/ 232 h 300"/>
                <a:gd name="T4" fmla="*/ 45 w 45"/>
                <a:gd name="T5" fmla="*/ 232 h 300"/>
                <a:gd name="T6" fmla="*/ 45 w 45"/>
                <a:gd name="T7" fmla="*/ 227 h 300"/>
                <a:gd name="T8" fmla="*/ 40 w 45"/>
                <a:gd name="T9" fmla="*/ 227 h 300"/>
                <a:gd name="T10" fmla="*/ 39 w 45"/>
                <a:gd name="T11" fmla="*/ 170 h 300"/>
                <a:gd name="T12" fmla="*/ 43 w 45"/>
                <a:gd name="T13" fmla="*/ 170 h 300"/>
                <a:gd name="T14" fmla="*/ 43 w 45"/>
                <a:gd name="T15" fmla="*/ 165 h 300"/>
                <a:gd name="T16" fmla="*/ 39 w 45"/>
                <a:gd name="T17" fmla="*/ 165 h 300"/>
                <a:gd name="T18" fmla="*/ 38 w 45"/>
                <a:gd name="T19" fmla="*/ 99 h 300"/>
                <a:gd name="T20" fmla="*/ 42 w 45"/>
                <a:gd name="T21" fmla="*/ 99 h 300"/>
                <a:gd name="T22" fmla="*/ 42 w 45"/>
                <a:gd name="T23" fmla="*/ 94 h 300"/>
                <a:gd name="T24" fmla="*/ 37 w 45"/>
                <a:gd name="T25" fmla="*/ 94 h 300"/>
                <a:gd name="T26" fmla="*/ 37 w 45"/>
                <a:gd name="T27" fmla="*/ 45 h 300"/>
                <a:gd name="T28" fmla="*/ 41 w 45"/>
                <a:gd name="T29" fmla="*/ 45 h 300"/>
                <a:gd name="T30" fmla="*/ 41 w 45"/>
                <a:gd name="T31" fmla="*/ 42 h 300"/>
                <a:gd name="T32" fmla="*/ 38 w 45"/>
                <a:gd name="T33" fmla="*/ 42 h 300"/>
                <a:gd name="T34" fmla="*/ 38 w 45"/>
                <a:gd name="T35" fmla="*/ 29 h 300"/>
                <a:gd name="T36" fmla="*/ 38 w 45"/>
                <a:gd name="T37" fmla="*/ 25 h 300"/>
                <a:gd name="T38" fmla="*/ 35 w 45"/>
                <a:gd name="T39" fmla="*/ 25 h 300"/>
                <a:gd name="T40" fmla="*/ 25 w 45"/>
                <a:gd name="T41" fmla="*/ 9 h 300"/>
                <a:gd name="T42" fmla="*/ 23 w 45"/>
                <a:gd name="T43" fmla="*/ 0 h 300"/>
                <a:gd name="T44" fmla="*/ 20 w 45"/>
                <a:gd name="T45" fmla="*/ 9 h 300"/>
                <a:gd name="T46" fmla="*/ 10 w 45"/>
                <a:gd name="T47" fmla="*/ 25 h 300"/>
                <a:gd name="T48" fmla="*/ 8 w 45"/>
                <a:gd name="T49" fmla="*/ 25 h 300"/>
                <a:gd name="T50" fmla="*/ 8 w 45"/>
                <a:gd name="T51" fmla="*/ 29 h 300"/>
                <a:gd name="T52" fmla="*/ 8 w 45"/>
                <a:gd name="T53" fmla="*/ 42 h 300"/>
                <a:gd name="T54" fmla="*/ 4 w 45"/>
                <a:gd name="T55" fmla="*/ 42 h 300"/>
                <a:gd name="T56" fmla="*/ 4 w 45"/>
                <a:gd name="T57" fmla="*/ 45 h 300"/>
                <a:gd name="T58" fmla="*/ 9 w 45"/>
                <a:gd name="T59" fmla="*/ 45 h 300"/>
                <a:gd name="T60" fmla="*/ 8 w 45"/>
                <a:gd name="T61" fmla="*/ 94 h 300"/>
                <a:gd name="T62" fmla="*/ 4 w 45"/>
                <a:gd name="T63" fmla="*/ 94 h 300"/>
                <a:gd name="T64" fmla="*/ 4 w 45"/>
                <a:gd name="T65" fmla="*/ 99 h 300"/>
                <a:gd name="T66" fmla="*/ 8 w 45"/>
                <a:gd name="T67" fmla="*/ 99 h 300"/>
                <a:gd name="T68" fmla="*/ 7 w 45"/>
                <a:gd name="T69" fmla="*/ 165 h 300"/>
                <a:gd name="T70" fmla="*/ 1 w 45"/>
                <a:gd name="T71" fmla="*/ 165 h 300"/>
                <a:gd name="T72" fmla="*/ 1 w 45"/>
                <a:gd name="T73" fmla="*/ 170 h 300"/>
                <a:gd name="T74" fmla="*/ 7 w 45"/>
                <a:gd name="T75" fmla="*/ 170 h 300"/>
                <a:gd name="T76" fmla="*/ 5 w 45"/>
                <a:gd name="T77" fmla="*/ 227 h 300"/>
                <a:gd name="T78" fmla="*/ 0 w 45"/>
                <a:gd name="T79" fmla="*/ 227 h 300"/>
                <a:gd name="T80" fmla="*/ 0 w 45"/>
                <a:gd name="T81" fmla="*/ 232 h 300"/>
                <a:gd name="T82" fmla="*/ 5 w 45"/>
                <a:gd name="T83" fmla="*/ 232 h 300"/>
                <a:gd name="T84" fmla="*/ 5 w 45"/>
                <a:gd name="T85" fmla="*/ 300 h 300"/>
                <a:gd name="T86" fmla="*/ 40 w 45"/>
                <a:gd name="T8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" h="300">
                  <a:moveTo>
                    <a:pt x="40" y="300"/>
                  </a:moveTo>
                  <a:cubicBezTo>
                    <a:pt x="40" y="232"/>
                    <a:pt x="40" y="232"/>
                    <a:pt x="40" y="232"/>
                  </a:cubicBezTo>
                  <a:cubicBezTo>
                    <a:pt x="45" y="232"/>
                    <a:pt x="45" y="232"/>
                    <a:pt x="45" y="232"/>
                  </a:cubicBezTo>
                  <a:cubicBezTo>
                    <a:pt x="45" y="227"/>
                    <a:pt x="45" y="227"/>
                    <a:pt x="45" y="227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39" y="165"/>
                    <a:pt x="39" y="165"/>
                    <a:pt x="39" y="165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18"/>
                    <a:pt x="25" y="9"/>
                    <a:pt x="25" y="9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10" y="18"/>
                    <a:pt x="10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7" y="165"/>
                    <a:pt x="7" y="165"/>
                    <a:pt x="7" y="165"/>
                  </a:cubicBezTo>
                  <a:cubicBezTo>
                    <a:pt x="1" y="165"/>
                    <a:pt x="1" y="165"/>
                    <a:pt x="1" y="165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5" y="227"/>
                    <a:pt x="5" y="227"/>
                    <a:pt x="5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300"/>
                    <a:pt x="5" y="300"/>
                    <a:pt x="5" y="300"/>
                  </a:cubicBezTo>
                  <a:lnTo>
                    <a:pt x="40" y="30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1538288" y="4108451"/>
              <a:ext cx="22225" cy="492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Rectangle 25"/>
            <p:cNvSpPr>
              <a:spLocks noChangeArrowheads="1"/>
            </p:cNvSpPr>
            <p:nvPr/>
          </p:nvSpPr>
          <p:spPr bwMode="auto">
            <a:xfrm>
              <a:off x="1504951" y="4108451"/>
              <a:ext cx="22225" cy="492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1474788" y="4108451"/>
              <a:ext cx="19050" cy="492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1227138" y="4279901"/>
              <a:ext cx="119063" cy="862013"/>
            </a:xfrm>
            <a:custGeom>
              <a:avLst/>
              <a:gdLst>
                <a:gd name="T0" fmla="*/ 6 w 32"/>
                <a:gd name="T1" fmla="*/ 20 h 228"/>
                <a:gd name="T2" fmla="*/ 6 w 32"/>
                <a:gd name="T3" fmla="*/ 29 h 228"/>
                <a:gd name="T4" fmla="*/ 3 w 32"/>
                <a:gd name="T5" fmla="*/ 29 h 228"/>
                <a:gd name="T6" fmla="*/ 3 w 32"/>
                <a:gd name="T7" fmla="*/ 32 h 228"/>
                <a:gd name="T8" fmla="*/ 6 w 32"/>
                <a:gd name="T9" fmla="*/ 32 h 228"/>
                <a:gd name="T10" fmla="*/ 6 w 32"/>
                <a:gd name="T11" fmla="*/ 66 h 228"/>
                <a:gd name="T12" fmla="*/ 3 w 32"/>
                <a:gd name="T13" fmla="*/ 66 h 228"/>
                <a:gd name="T14" fmla="*/ 3 w 32"/>
                <a:gd name="T15" fmla="*/ 70 h 228"/>
                <a:gd name="T16" fmla="*/ 6 w 32"/>
                <a:gd name="T17" fmla="*/ 70 h 228"/>
                <a:gd name="T18" fmla="*/ 5 w 32"/>
                <a:gd name="T19" fmla="*/ 116 h 228"/>
                <a:gd name="T20" fmla="*/ 1 w 32"/>
                <a:gd name="T21" fmla="*/ 116 h 228"/>
                <a:gd name="T22" fmla="*/ 1 w 32"/>
                <a:gd name="T23" fmla="*/ 119 h 228"/>
                <a:gd name="T24" fmla="*/ 5 w 32"/>
                <a:gd name="T25" fmla="*/ 119 h 228"/>
                <a:gd name="T26" fmla="*/ 4 w 32"/>
                <a:gd name="T27" fmla="*/ 159 h 228"/>
                <a:gd name="T28" fmla="*/ 0 w 32"/>
                <a:gd name="T29" fmla="*/ 159 h 228"/>
                <a:gd name="T30" fmla="*/ 0 w 32"/>
                <a:gd name="T31" fmla="*/ 163 h 228"/>
                <a:gd name="T32" fmla="*/ 4 w 32"/>
                <a:gd name="T33" fmla="*/ 163 h 228"/>
                <a:gd name="T34" fmla="*/ 4 w 32"/>
                <a:gd name="T35" fmla="*/ 228 h 228"/>
                <a:gd name="T36" fmla="*/ 29 w 32"/>
                <a:gd name="T37" fmla="*/ 228 h 228"/>
                <a:gd name="T38" fmla="*/ 28 w 32"/>
                <a:gd name="T39" fmla="*/ 163 h 228"/>
                <a:gd name="T40" fmla="*/ 32 w 32"/>
                <a:gd name="T41" fmla="*/ 163 h 228"/>
                <a:gd name="T42" fmla="*/ 32 w 32"/>
                <a:gd name="T43" fmla="*/ 159 h 228"/>
                <a:gd name="T44" fmla="*/ 28 w 32"/>
                <a:gd name="T45" fmla="*/ 159 h 228"/>
                <a:gd name="T46" fmla="*/ 28 w 32"/>
                <a:gd name="T47" fmla="*/ 119 h 228"/>
                <a:gd name="T48" fmla="*/ 31 w 32"/>
                <a:gd name="T49" fmla="*/ 119 h 228"/>
                <a:gd name="T50" fmla="*/ 31 w 32"/>
                <a:gd name="T51" fmla="*/ 116 h 228"/>
                <a:gd name="T52" fmla="*/ 28 w 32"/>
                <a:gd name="T53" fmla="*/ 116 h 228"/>
                <a:gd name="T54" fmla="*/ 27 w 32"/>
                <a:gd name="T55" fmla="*/ 70 h 228"/>
                <a:gd name="T56" fmla="*/ 29 w 32"/>
                <a:gd name="T57" fmla="*/ 70 h 228"/>
                <a:gd name="T58" fmla="*/ 29 w 32"/>
                <a:gd name="T59" fmla="*/ 66 h 228"/>
                <a:gd name="T60" fmla="*/ 26 w 32"/>
                <a:gd name="T61" fmla="*/ 66 h 228"/>
                <a:gd name="T62" fmla="*/ 26 w 32"/>
                <a:gd name="T63" fmla="*/ 32 h 228"/>
                <a:gd name="T64" fmla="*/ 29 w 32"/>
                <a:gd name="T65" fmla="*/ 32 h 228"/>
                <a:gd name="T66" fmla="*/ 29 w 32"/>
                <a:gd name="T67" fmla="*/ 29 h 228"/>
                <a:gd name="T68" fmla="*/ 27 w 32"/>
                <a:gd name="T69" fmla="*/ 29 h 228"/>
                <a:gd name="T70" fmla="*/ 27 w 32"/>
                <a:gd name="T71" fmla="*/ 20 h 228"/>
                <a:gd name="T72" fmla="*/ 27 w 32"/>
                <a:gd name="T73" fmla="*/ 18 h 228"/>
                <a:gd name="T74" fmla="*/ 25 w 32"/>
                <a:gd name="T75" fmla="*/ 18 h 228"/>
                <a:gd name="T76" fmla="*/ 18 w 32"/>
                <a:gd name="T77" fmla="*/ 7 h 228"/>
                <a:gd name="T78" fmla="*/ 16 w 32"/>
                <a:gd name="T79" fmla="*/ 0 h 228"/>
                <a:gd name="T80" fmla="*/ 15 w 32"/>
                <a:gd name="T81" fmla="*/ 7 h 228"/>
                <a:gd name="T82" fmla="*/ 8 w 32"/>
                <a:gd name="T83" fmla="*/ 18 h 228"/>
                <a:gd name="T84" fmla="*/ 6 w 32"/>
                <a:gd name="T85" fmla="*/ 18 h 228"/>
                <a:gd name="T86" fmla="*/ 6 w 32"/>
                <a:gd name="T87" fmla="*/ 2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" h="228">
                  <a:moveTo>
                    <a:pt x="6" y="20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5" y="119"/>
                    <a:pt x="5" y="119"/>
                    <a:pt x="5" y="11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2" y="159"/>
                    <a:pt x="32" y="159"/>
                    <a:pt x="32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28" y="119"/>
                    <a:pt x="28" y="119"/>
                    <a:pt x="28" y="119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3"/>
                    <a:pt x="18" y="7"/>
                    <a:pt x="18" y="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8" y="13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lnTo>
                    <a:pt x="6" y="2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Rectangle 28"/>
            <p:cNvSpPr>
              <a:spLocks noChangeArrowheads="1"/>
            </p:cNvSpPr>
            <p:nvPr/>
          </p:nvSpPr>
          <p:spPr bwMode="auto">
            <a:xfrm>
              <a:off x="1304926" y="4351338"/>
              <a:ext cx="15875" cy="333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Rectangle 29"/>
            <p:cNvSpPr>
              <a:spLocks noChangeArrowheads="1"/>
            </p:cNvSpPr>
            <p:nvPr/>
          </p:nvSpPr>
          <p:spPr bwMode="auto">
            <a:xfrm>
              <a:off x="1279526" y="4351338"/>
              <a:ext cx="19050" cy="333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Rectangle 30"/>
            <p:cNvSpPr>
              <a:spLocks noChangeArrowheads="1"/>
            </p:cNvSpPr>
            <p:nvPr/>
          </p:nvSpPr>
          <p:spPr bwMode="auto">
            <a:xfrm>
              <a:off x="1257301" y="4351338"/>
              <a:ext cx="14288" cy="333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1189038" y="4181476"/>
              <a:ext cx="1397000" cy="960438"/>
            </a:xfrm>
            <a:custGeom>
              <a:avLst/>
              <a:gdLst>
                <a:gd name="T0" fmla="*/ 301 w 372"/>
                <a:gd name="T1" fmla="*/ 156 h 254"/>
                <a:gd name="T2" fmla="*/ 279 w 372"/>
                <a:gd name="T3" fmla="*/ 136 h 254"/>
                <a:gd name="T4" fmla="*/ 279 w 372"/>
                <a:gd name="T5" fmla="*/ 128 h 254"/>
                <a:gd name="T6" fmla="*/ 280 w 372"/>
                <a:gd name="T7" fmla="*/ 118 h 254"/>
                <a:gd name="T8" fmla="*/ 277 w 372"/>
                <a:gd name="T9" fmla="*/ 110 h 254"/>
                <a:gd name="T10" fmla="*/ 274 w 372"/>
                <a:gd name="T11" fmla="*/ 118 h 254"/>
                <a:gd name="T12" fmla="*/ 277 w 372"/>
                <a:gd name="T13" fmla="*/ 127 h 254"/>
                <a:gd name="T14" fmla="*/ 273 w 372"/>
                <a:gd name="T15" fmla="*/ 132 h 254"/>
                <a:gd name="T16" fmla="*/ 275 w 372"/>
                <a:gd name="T17" fmla="*/ 156 h 254"/>
                <a:gd name="T18" fmla="*/ 244 w 372"/>
                <a:gd name="T19" fmla="*/ 139 h 254"/>
                <a:gd name="T20" fmla="*/ 246 w 372"/>
                <a:gd name="T21" fmla="*/ 132 h 254"/>
                <a:gd name="T22" fmla="*/ 243 w 372"/>
                <a:gd name="T23" fmla="*/ 120 h 254"/>
                <a:gd name="T24" fmla="*/ 242 w 372"/>
                <a:gd name="T25" fmla="*/ 115 h 254"/>
                <a:gd name="T26" fmla="*/ 242 w 372"/>
                <a:gd name="T27" fmla="*/ 115 h 254"/>
                <a:gd name="T28" fmla="*/ 242 w 372"/>
                <a:gd name="T29" fmla="*/ 120 h 254"/>
                <a:gd name="T30" fmla="*/ 241 w 372"/>
                <a:gd name="T31" fmla="*/ 128 h 254"/>
                <a:gd name="T32" fmla="*/ 241 w 372"/>
                <a:gd name="T33" fmla="*/ 136 h 254"/>
                <a:gd name="T34" fmla="*/ 241 w 372"/>
                <a:gd name="T35" fmla="*/ 139 h 254"/>
                <a:gd name="T36" fmla="*/ 209 w 372"/>
                <a:gd name="T37" fmla="*/ 136 h 254"/>
                <a:gd name="T38" fmla="*/ 208 w 372"/>
                <a:gd name="T39" fmla="*/ 128 h 254"/>
                <a:gd name="T40" fmla="*/ 210 w 372"/>
                <a:gd name="T41" fmla="*/ 118 h 254"/>
                <a:gd name="T42" fmla="*/ 207 w 372"/>
                <a:gd name="T43" fmla="*/ 110 h 254"/>
                <a:gd name="T44" fmla="*/ 204 w 372"/>
                <a:gd name="T45" fmla="*/ 118 h 254"/>
                <a:gd name="T46" fmla="*/ 206 w 372"/>
                <a:gd name="T47" fmla="*/ 127 h 254"/>
                <a:gd name="T48" fmla="*/ 203 w 372"/>
                <a:gd name="T49" fmla="*/ 132 h 254"/>
                <a:gd name="T50" fmla="*/ 204 w 372"/>
                <a:gd name="T51" fmla="*/ 156 h 254"/>
                <a:gd name="T52" fmla="*/ 193 w 372"/>
                <a:gd name="T53" fmla="*/ 115 h 254"/>
                <a:gd name="T54" fmla="*/ 193 w 372"/>
                <a:gd name="T55" fmla="*/ 106 h 254"/>
                <a:gd name="T56" fmla="*/ 197 w 372"/>
                <a:gd name="T57" fmla="*/ 84 h 254"/>
                <a:gd name="T58" fmla="*/ 193 w 372"/>
                <a:gd name="T59" fmla="*/ 71 h 254"/>
                <a:gd name="T60" fmla="*/ 193 w 372"/>
                <a:gd name="T61" fmla="*/ 62 h 254"/>
                <a:gd name="T62" fmla="*/ 188 w 372"/>
                <a:gd name="T63" fmla="*/ 0 h 254"/>
                <a:gd name="T64" fmla="*/ 183 w 372"/>
                <a:gd name="T65" fmla="*/ 62 h 254"/>
                <a:gd name="T66" fmla="*/ 183 w 372"/>
                <a:gd name="T67" fmla="*/ 71 h 254"/>
                <a:gd name="T68" fmla="*/ 179 w 372"/>
                <a:gd name="T69" fmla="*/ 84 h 254"/>
                <a:gd name="T70" fmla="*/ 183 w 372"/>
                <a:gd name="T71" fmla="*/ 106 h 254"/>
                <a:gd name="T72" fmla="*/ 183 w 372"/>
                <a:gd name="T73" fmla="*/ 115 h 254"/>
                <a:gd name="T74" fmla="*/ 175 w 372"/>
                <a:gd name="T75" fmla="*/ 156 h 254"/>
                <a:gd name="T76" fmla="*/ 176 w 372"/>
                <a:gd name="T77" fmla="*/ 132 h 254"/>
                <a:gd name="T78" fmla="*/ 173 w 372"/>
                <a:gd name="T79" fmla="*/ 120 h 254"/>
                <a:gd name="T80" fmla="*/ 172 w 372"/>
                <a:gd name="T81" fmla="*/ 115 h 254"/>
                <a:gd name="T82" fmla="*/ 172 w 372"/>
                <a:gd name="T83" fmla="*/ 115 h 254"/>
                <a:gd name="T84" fmla="*/ 171 w 372"/>
                <a:gd name="T85" fmla="*/ 120 h 254"/>
                <a:gd name="T86" fmla="*/ 171 w 372"/>
                <a:gd name="T87" fmla="*/ 128 h 254"/>
                <a:gd name="T88" fmla="*/ 170 w 372"/>
                <a:gd name="T89" fmla="*/ 136 h 254"/>
                <a:gd name="T90" fmla="*/ 145 w 372"/>
                <a:gd name="T91" fmla="*/ 156 h 254"/>
                <a:gd name="T92" fmla="*/ 131 w 372"/>
                <a:gd name="T93" fmla="*/ 137 h 254"/>
                <a:gd name="T94" fmla="*/ 121 w 372"/>
                <a:gd name="T95" fmla="*/ 151 h 254"/>
                <a:gd name="T96" fmla="*/ 87 w 372"/>
                <a:gd name="T97" fmla="*/ 125 h 254"/>
                <a:gd name="T98" fmla="*/ 77 w 372"/>
                <a:gd name="T99" fmla="*/ 101 h 254"/>
                <a:gd name="T100" fmla="*/ 67 w 372"/>
                <a:gd name="T101" fmla="*/ 125 h 254"/>
                <a:gd name="T102" fmla="*/ 30 w 372"/>
                <a:gd name="T103" fmla="*/ 153 h 254"/>
                <a:gd name="T104" fmla="*/ 19 w 372"/>
                <a:gd name="T105" fmla="*/ 137 h 254"/>
                <a:gd name="T106" fmla="*/ 4 w 372"/>
                <a:gd name="T107" fmla="*/ 158 h 254"/>
                <a:gd name="T108" fmla="*/ 0 w 372"/>
                <a:gd name="T109" fmla="*/ 168 h 254"/>
                <a:gd name="T110" fmla="*/ 2 w 372"/>
                <a:gd name="T111" fmla="*/ 170 h 254"/>
                <a:gd name="T112" fmla="*/ 285 w 372"/>
                <a:gd name="T113" fmla="*/ 254 h 254"/>
                <a:gd name="T114" fmla="*/ 372 w 372"/>
                <a:gd name="T115" fmla="*/ 254 h 254"/>
                <a:gd name="T116" fmla="*/ 301 w 372"/>
                <a:gd name="T117" fmla="*/ 19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2" h="254">
                  <a:moveTo>
                    <a:pt x="301" y="198"/>
                  </a:moveTo>
                  <a:cubicBezTo>
                    <a:pt x="301" y="156"/>
                    <a:pt x="301" y="156"/>
                    <a:pt x="301" y="156"/>
                  </a:cubicBezTo>
                  <a:cubicBezTo>
                    <a:pt x="281" y="156"/>
                    <a:pt x="281" y="156"/>
                    <a:pt x="281" y="156"/>
                  </a:cubicBezTo>
                  <a:cubicBezTo>
                    <a:pt x="279" y="136"/>
                    <a:pt x="279" y="136"/>
                    <a:pt x="279" y="136"/>
                  </a:cubicBezTo>
                  <a:cubicBezTo>
                    <a:pt x="281" y="135"/>
                    <a:pt x="282" y="134"/>
                    <a:pt x="282" y="132"/>
                  </a:cubicBezTo>
                  <a:cubicBezTo>
                    <a:pt x="282" y="130"/>
                    <a:pt x="280" y="129"/>
                    <a:pt x="279" y="128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9" y="120"/>
                    <a:pt x="280" y="119"/>
                    <a:pt x="280" y="118"/>
                  </a:cubicBezTo>
                  <a:cubicBezTo>
                    <a:pt x="280" y="116"/>
                    <a:pt x="279" y="115"/>
                    <a:pt x="278" y="115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275" y="115"/>
                    <a:pt x="274" y="116"/>
                    <a:pt x="274" y="118"/>
                  </a:cubicBezTo>
                  <a:cubicBezTo>
                    <a:pt x="274" y="119"/>
                    <a:pt x="275" y="120"/>
                    <a:pt x="277" y="120"/>
                  </a:cubicBezTo>
                  <a:cubicBezTo>
                    <a:pt x="277" y="127"/>
                    <a:pt x="277" y="127"/>
                    <a:pt x="277" y="127"/>
                  </a:cubicBezTo>
                  <a:cubicBezTo>
                    <a:pt x="277" y="128"/>
                    <a:pt x="277" y="128"/>
                    <a:pt x="277" y="128"/>
                  </a:cubicBezTo>
                  <a:cubicBezTo>
                    <a:pt x="275" y="129"/>
                    <a:pt x="273" y="130"/>
                    <a:pt x="273" y="132"/>
                  </a:cubicBezTo>
                  <a:cubicBezTo>
                    <a:pt x="273" y="134"/>
                    <a:pt x="274" y="135"/>
                    <a:pt x="276" y="136"/>
                  </a:cubicBezTo>
                  <a:cubicBezTo>
                    <a:pt x="275" y="156"/>
                    <a:pt x="275" y="156"/>
                    <a:pt x="275" y="156"/>
                  </a:cubicBezTo>
                  <a:cubicBezTo>
                    <a:pt x="274" y="156"/>
                    <a:pt x="274" y="156"/>
                    <a:pt x="274" y="156"/>
                  </a:cubicBezTo>
                  <a:cubicBezTo>
                    <a:pt x="268" y="147"/>
                    <a:pt x="257" y="140"/>
                    <a:pt x="244" y="139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46" y="135"/>
                    <a:pt x="246" y="134"/>
                    <a:pt x="246" y="132"/>
                  </a:cubicBezTo>
                  <a:cubicBezTo>
                    <a:pt x="246" y="130"/>
                    <a:pt x="245" y="129"/>
                    <a:pt x="244" y="128"/>
                  </a:cubicBezTo>
                  <a:cubicBezTo>
                    <a:pt x="243" y="120"/>
                    <a:pt x="243" y="120"/>
                    <a:pt x="243" y="120"/>
                  </a:cubicBezTo>
                  <a:cubicBezTo>
                    <a:pt x="244" y="120"/>
                    <a:pt x="245" y="119"/>
                    <a:pt x="245" y="118"/>
                  </a:cubicBezTo>
                  <a:cubicBezTo>
                    <a:pt x="245" y="116"/>
                    <a:pt x="244" y="115"/>
                    <a:pt x="242" y="115"/>
                  </a:cubicBezTo>
                  <a:cubicBezTo>
                    <a:pt x="242" y="110"/>
                    <a:pt x="242" y="110"/>
                    <a:pt x="242" y="110"/>
                  </a:cubicBezTo>
                  <a:cubicBezTo>
                    <a:pt x="242" y="115"/>
                    <a:pt x="242" y="115"/>
                    <a:pt x="242" y="115"/>
                  </a:cubicBezTo>
                  <a:cubicBezTo>
                    <a:pt x="240" y="115"/>
                    <a:pt x="239" y="116"/>
                    <a:pt x="239" y="118"/>
                  </a:cubicBezTo>
                  <a:cubicBezTo>
                    <a:pt x="239" y="119"/>
                    <a:pt x="240" y="120"/>
                    <a:pt x="242" y="120"/>
                  </a:cubicBezTo>
                  <a:cubicBezTo>
                    <a:pt x="241" y="127"/>
                    <a:pt x="241" y="127"/>
                    <a:pt x="241" y="127"/>
                  </a:cubicBezTo>
                  <a:cubicBezTo>
                    <a:pt x="241" y="128"/>
                    <a:pt x="241" y="128"/>
                    <a:pt x="241" y="128"/>
                  </a:cubicBezTo>
                  <a:cubicBezTo>
                    <a:pt x="239" y="129"/>
                    <a:pt x="238" y="130"/>
                    <a:pt x="238" y="132"/>
                  </a:cubicBezTo>
                  <a:cubicBezTo>
                    <a:pt x="238" y="134"/>
                    <a:pt x="239" y="135"/>
                    <a:pt x="241" y="136"/>
                  </a:cubicBezTo>
                  <a:cubicBezTo>
                    <a:pt x="241" y="139"/>
                    <a:pt x="241" y="139"/>
                    <a:pt x="241" y="139"/>
                  </a:cubicBezTo>
                  <a:cubicBezTo>
                    <a:pt x="241" y="139"/>
                    <a:pt x="241" y="139"/>
                    <a:pt x="241" y="139"/>
                  </a:cubicBezTo>
                  <a:cubicBezTo>
                    <a:pt x="228" y="139"/>
                    <a:pt x="217" y="144"/>
                    <a:pt x="210" y="152"/>
                  </a:cubicBezTo>
                  <a:cubicBezTo>
                    <a:pt x="209" y="136"/>
                    <a:pt x="209" y="136"/>
                    <a:pt x="209" y="136"/>
                  </a:cubicBezTo>
                  <a:cubicBezTo>
                    <a:pt x="210" y="135"/>
                    <a:pt x="211" y="134"/>
                    <a:pt x="211" y="132"/>
                  </a:cubicBezTo>
                  <a:cubicBezTo>
                    <a:pt x="211" y="130"/>
                    <a:pt x="210" y="129"/>
                    <a:pt x="208" y="128"/>
                  </a:cubicBezTo>
                  <a:cubicBezTo>
                    <a:pt x="208" y="120"/>
                    <a:pt x="208" y="120"/>
                    <a:pt x="208" y="120"/>
                  </a:cubicBezTo>
                  <a:cubicBezTo>
                    <a:pt x="209" y="120"/>
                    <a:pt x="210" y="119"/>
                    <a:pt x="210" y="118"/>
                  </a:cubicBezTo>
                  <a:cubicBezTo>
                    <a:pt x="210" y="116"/>
                    <a:pt x="209" y="115"/>
                    <a:pt x="207" y="115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15"/>
                    <a:pt x="207" y="115"/>
                    <a:pt x="207" y="115"/>
                  </a:cubicBezTo>
                  <a:cubicBezTo>
                    <a:pt x="205" y="115"/>
                    <a:pt x="204" y="116"/>
                    <a:pt x="204" y="118"/>
                  </a:cubicBezTo>
                  <a:cubicBezTo>
                    <a:pt x="204" y="119"/>
                    <a:pt x="205" y="120"/>
                    <a:pt x="206" y="120"/>
                  </a:cubicBezTo>
                  <a:cubicBezTo>
                    <a:pt x="206" y="127"/>
                    <a:pt x="206" y="127"/>
                    <a:pt x="206" y="127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4" y="129"/>
                    <a:pt x="203" y="130"/>
                    <a:pt x="203" y="132"/>
                  </a:cubicBezTo>
                  <a:cubicBezTo>
                    <a:pt x="203" y="134"/>
                    <a:pt x="204" y="135"/>
                    <a:pt x="206" y="136"/>
                  </a:cubicBezTo>
                  <a:cubicBezTo>
                    <a:pt x="204" y="156"/>
                    <a:pt x="204" y="156"/>
                    <a:pt x="204" y="156"/>
                  </a:cubicBezTo>
                  <a:cubicBezTo>
                    <a:pt x="193" y="156"/>
                    <a:pt x="193" y="156"/>
                    <a:pt x="193" y="156"/>
                  </a:cubicBezTo>
                  <a:cubicBezTo>
                    <a:pt x="193" y="115"/>
                    <a:pt x="193" y="115"/>
                    <a:pt x="193" y="115"/>
                  </a:cubicBezTo>
                  <a:cubicBezTo>
                    <a:pt x="195" y="115"/>
                    <a:pt x="197" y="112"/>
                    <a:pt x="197" y="106"/>
                  </a:cubicBezTo>
                  <a:cubicBezTo>
                    <a:pt x="193" y="106"/>
                    <a:pt x="193" y="106"/>
                    <a:pt x="193" y="106"/>
                  </a:cubicBezTo>
                  <a:cubicBezTo>
                    <a:pt x="193" y="93"/>
                    <a:pt x="193" y="93"/>
                    <a:pt x="193" y="93"/>
                  </a:cubicBezTo>
                  <a:cubicBezTo>
                    <a:pt x="195" y="93"/>
                    <a:pt x="197" y="91"/>
                    <a:pt x="197" y="84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3" y="71"/>
                    <a:pt x="193" y="71"/>
                    <a:pt x="193" y="71"/>
                  </a:cubicBezTo>
                  <a:cubicBezTo>
                    <a:pt x="195" y="71"/>
                    <a:pt x="197" y="69"/>
                    <a:pt x="197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3" y="62"/>
                    <a:pt x="183" y="62"/>
                    <a:pt x="183" y="62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69"/>
                    <a:pt x="181" y="71"/>
                    <a:pt x="183" y="71"/>
                  </a:cubicBezTo>
                  <a:cubicBezTo>
                    <a:pt x="183" y="84"/>
                    <a:pt x="183" y="84"/>
                    <a:pt x="183" y="84"/>
                  </a:cubicBezTo>
                  <a:cubicBezTo>
                    <a:pt x="179" y="84"/>
                    <a:pt x="179" y="84"/>
                    <a:pt x="179" y="84"/>
                  </a:cubicBezTo>
                  <a:cubicBezTo>
                    <a:pt x="179" y="91"/>
                    <a:pt x="181" y="93"/>
                    <a:pt x="183" y="93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79" y="106"/>
                    <a:pt x="179" y="106"/>
                    <a:pt x="179" y="106"/>
                  </a:cubicBezTo>
                  <a:cubicBezTo>
                    <a:pt x="179" y="112"/>
                    <a:pt x="181" y="115"/>
                    <a:pt x="183" y="115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75" y="156"/>
                    <a:pt x="175" y="156"/>
                    <a:pt x="175" y="156"/>
                  </a:cubicBezTo>
                  <a:cubicBezTo>
                    <a:pt x="174" y="136"/>
                    <a:pt x="174" y="136"/>
                    <a:pt x="174" y="136"/>
                  </a:cubicBezTo>
                  <a:cubicBezTo>
                    <a:pt x="175" y="135"/>
                    <a:pt x="176" y="134"/>
                    <a:pt x="176" y="132"/>
                  </a:cubicBezTo>
                  <a:cubicBezTo>
                    <a:pt x="176" y="130"/>
                    <a:pt x="175" y="129"/>
                    <a:pt x="173" y="128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4" y="120"/>
                    <a:pt x="175" y="119"/>
                    <a:pt x="175" y="118"/>
                  </a:cubicBezTo>
                  <a:cubicBezTo>
                    <a:pt x="175" y="116"/>
                    <a:pt x="174" y="115"/>
                    <a:pt x="172" y="115"/>
                  </a:cubicBezTo>
                  <a:cubicBezTo>
                    <a:pt x="172" y="110"/>
                    <a:pt x="172" y="110"/>
                    <a:pt x="172" y="110"/>
                  </a:cubicBezTo>
                  <a:cubicBezTo>
                    <a:pt x="172" y="115"/>
                    <a:pt x="172" y="115"/>
                    <a:pt x="172" y="115"/>
                  </a:cubicBezTo>
                  <a:cubicBezTo>
                    <a:pt x="170" y="115"/>
                    <a:pt x="169" y="116"/>
                    <a:pt x="169" y="118"/>
                  </a:cubicBezTo>
                  <a:cubicBezTo>
                    <a:pt x="169" y="119"/>
                    <a:pt x="170" y="120"/>
                    <a:pt x="171" y="120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69" y="129"/>
                    <a:pt x="168" y="130"/>
                    <a:pt x="168" y="132"/>
                  </a:cubicBezTo>
                  <a:cubicBezTo>
                    <a:pt x="168" y="134"/>
                    <a:pt x="169" y="135"/>
                    <a:pt x="170" y="136"/>
                  </a:cubicBezTo>
                  <a:cubicBezTo>
                    <a:pt x="169" y="156"/>
                    <a:pt x="169" y="156"/>
                    <a:pt x="169" y="156"/>
                  </a:cubicBezTo>
                  <a:cubicBezTo>
                    <a:pt x="145" y="156"/>
                    <a:pt x="145" y="156"/>
                    <a:pt x="145" y="156"/>
                  </a:cubicBezTo>
                  <a:cubicBezTo>
                    <a:pt x="141" y="150"/>
                    <a:pt x="133" y="148"/>
                    <a:pt x="133" y="148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8" y="148"/>
                    <a:pt x="124" y="149"/>
                    <a:pt x="121" y="151"/>
                  </a:cubicBezTo>
                  <a:cubicBezTo>
                    <a:pt x="114" y="138"/>
                    <a:pt x="100" y="127"/>
                    <a:pt x="82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6" y="115"/>
                    <a:pt x="79" y="115"/>
                    <a:pt x="79" y="115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5" y="115"/>
                    <a:pt x="67" y="115"/>
                    <a:pt x="67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51" y="127"/>
                    <a:pt x="36" y="138"/>
                    <a:pt x="30" y="153"/>
                  </a:cubicBezTo>
                  <a:cubicBezTo>
                    <a:pt x="26" y="149"/>
                    <a:pt x="21" y="148"/>
                    <a:pt x="21" y="148"/>
                  </a:cubicBezTo>
                  <a:cubicBezTo>
                    <a:pt x="19" y="137"/>
                    <a:pt x="19" y="137"/>
                    <a:pt x="19" y="137"/>
                  </a:cubicBezTo>
                  <a:cubicBezTo>
                    <a:pt x="17" y="148"/>
                    <a:pt x="17" y="148"/>
                    <a:pt x="17" y="148"/>
                  </a:cubicBezTo>
                  <a:cubicBezTo>
                    <a:pt x="17" y="148"/>
                    <a:pt x="7" y="151"/>
                    <a:pt x="4" y="158"/>
                  </a:cubicBezTo>
                  <a:cubicBezTo>
                    <a:pt x="1" y="164"/>
                    <a:pt x="4" y="168"/>
                    <a:pt x="4" y="16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85" y="254"/>
                    <a:pt x="285" y="254"/>
                    <a:pt x="285" y="254"/>
                  </a:cubicBezTo>
                  <a:cubicBezTo>
                    <a:pt x="301" y="254"/>
                    <a:pt x="301" y="254"/>
                    <a:pt x="301" y="254"/>
                  </a:cubicBezTo>
                  <a:cubicBezTo>
                    <a:pt x="372" y="254"/>
                    <a:pt x="372" y="254"/>
                    <a:pt x="372" y="254"/>
                  </a:cubicBezTo>
                  <a:cubicBezTo>
                    <a:pt x="372" y="198"/>
                    <a:pt x="372" y="198"/>
                    <a:pt x="372" y="198"/>
                  </a:cubicBezTo>
                  <a:lnTo>
                    <a:pt x="301" y="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3490913" y="4441826"/>
              <a:ext cx="1119188" cy="700088"/>
            </a:xfrm>
            <a:custGeom>
              <a:avLst/>
              <a:gdLst>
                <a:gd name="T0" fmla="*/ 298 w 298"/>
                <a:gd name="T1" fmla="*/ 185 h 185"/>
                <a:gd name="T2" fmla="*/ 298 w 298"/>
                <a:gd name="T3" fmla="*/ 108 h 185"/>
                <a:gd name="T4" fmla="*/ 281 w 298"/>
                <a:gd name="T5" fmla="*/ 108 h 185"/>
                <a:gd name="T6" fmla="*/ 281 w 298"/>
                <a:gd name="T7" fmla="*/ 69 h 185"/>
                <a:gd name="T8" fmla="*/ 277 w 298"/>
                <a:gd name="T9" fmla="*/ 69 h 185"/>
                <a:gd name="T10" fmla="*/ 276 w 298"/>
                <a:gd name="T11" fmla="*/ 60 h 185"/>
                <a:gd name="T12" fmla="*/ 279 w 298"/>
                <a:gd name="T13" fmla="*/ 56 h 185"/>
                <a:gd name="T14" fmla="*/ 276 w 298"/>
                <a:gd name="T15" fmla="*/ 52 h 185"/>
                <a:gd name="T16" fmla="*/ 276 w 298"/>
                <a:gd name="T17" fmla="*/ 50 h 185"/>
                <a:gd name="T18" fmla="*/ 275 w 298"/>
                <a:gd name="T19" fmla="*/ 46 h 185"/>
                <a:gd name="T20" fmla="*/ 274 w 298"/>
                <a:gd name="T21" fmla="*/ 52 h 185"/>
                <a:gd name="T22" fmla="*/ 271 w 298"/>
                <a:gd name="T23" fmla="*/ 56 h 185"/>
                <a:gd name="T24" fmla="*/ 273 w 298"/>
                <a:gd name="T25" fmla="*/ 60 h 185"/>
                <a:gd name="T26" fmla="*/ 272 w 298"/>
                <a:gd name="T27" fmla="*/ 69 h 185"/>
                <a:gd name="T28" fmla="*/ 265 w 298"/>
                <a:gd name="T29" fmla="*/ 69 h 185"/>
                <a:gd name="T30" fmla="*/ 248 w 298"/>
                <a:gd name="T31" fmla="*/ 44 h 185"/>
                <a:gd name="T32" fmla="*/ 248 w 298"/>
                <a:gd name="T33" fmla="*/ 41 h 185"/>
                <a:gd name="T34" fmla="*/ 233 w 298"/>
                <a:gd name="T35" fmla="*/ 21 h 185"/>
                <a:gd name="T36" fmla="*/ 226 w 298"/>
                <a:gd name="T37" fmla="*/ 0 h 185"/>
                <a:gd name="T38" fmla="*/ 219 w 298"/>
                <a:gd name="T39" fmla="*/ 21 h 185"/>
                <a:gd name="T40" fmla="*/ 204 w 298"/>
                <a:gd name="T41" fmla="*/ 41 h 185"/>
                <a:gd name="T42" fmla="*/ 204 w 298"/>
                <a:gd name="T43" fmla="*/ 45 h 185"/>
                <a:gd name="T44" fmla="*/ 189 w 298"/>
                <a:gd name="T45" fmla="*/ 69 h 185"/>
                <a:gd name="T46" fmla="*/ 182 w 298"/>
                <a:gd name="T47" fmla="*/ 69 h 185"/>
                <a:gd name="T48" fmla="*/ 181 w 298"/>
                <a:gd name="T49" fmla="*/ 61 h 185"/>
                <a:gd name="T50" fmla="*/ 183 w 298"/>
                <a:gd name="T51" fmla="*/ 57 h 185"/>
                <a:gd name="T52" fmla="*/ 180 w 298"/>
                <a:gd name="T53" fmla="*/ 53 h 185"/>
                <a:gd name="T54" fmla="*/ 180 w 298"/>
                <a:gd name="T55" fmla="*/ 51 h 185"/>
                <a:gd name="T56" fmla="*/ 179 w 298"/>
                <a:gd name="T57" fmla="*/ 47 h 185"/>
                <a:gd name="T58" fmla="*/ 178 w 298"/>
                <a:gd name="T59" fmla="*/ 53 h 185"/>
                <a:gd name="T60" fmla="*/ 175 w 298"/>
                <a:gd name="T61" fmla="*/ 57 h 185"/>
                <a:gd name="T62" fmla="*/ 178 w 298"/>
                <a:gd name="T63" fmla="*/ 60 h 185"/>
                <a:gd name="T64" fmla="*/ 177 w 298"/>
                <a:gd name="T65" fmla="*/ 69 h 185"/>
                <a:gd name="T66" fmla="*/ 173 w 298"/>
                <a:gd name="T67" fmla="*/ 69 h 185"/>
                <a:gd name="T68" fmla="*/ 173 w 298"/>
                <a:gd name="T69" fmla="*/ 79 h 185"/>
                <a:gd name="T70" fmla="*/ 149 w 298"/>
                <a:gd name="T71" fmla="*/ 59 h 185"/>
                <a:gd name="T72" fmla="*/ 139 w 298"/>
                <a:gd name="T73" fmla="*/ 49 h 185"/>
                <a:gd name="T74" fmla="*/ 139 w 298"/>
                <a:gd name="T75" fmla="*/ 44 h 185"/>
                <a:gd name="T76" fmla="*/ 142 w 298"/>
                <a:gd name="T77" fmla="*/ 40 h 185"/>
                <a:gd name="T78" fmla="*/ 138 w 298"/>
                <a:gd name="T79" fmla="*/ 37 h 185"/>
                <a:gd name="T80" fmla="*/ 138 w 298"/>
                <a:gd name="T81" fmla="*/ 35 h 185"/>
                <a:gd name="T82" fmla="*/ 138 w 298"/>
                <a:gd name="T83" fmla="*/ 30 h 185"/>
                <a:gd name="T84" fmla="*/ 137 w 298"/>
                <a:gd name="T85" fmla="*/ 37 h 185"/>
                <a:gd name="T86" fmla="*/ 133 w 298"/>
                <a:gd name="T87" fmla="*/ 40 h 185"/>
                <a:gd name="T88" fmla="*/ 136 w 298"/>
                <a:gd name="T89" fmla="*/ 44 h 185"/>
                <a:gd name="T90" fmla="*/ 136 w 298"/>
                <a:gd name="T91" fmla="*/ 49 h 185"/>
                <a:gd name="T92" fmla="*/ 124 w 298"/>
                <a:gd name="T93" fmla="*/ 60 h 185"/>
                <a:gd name="T94" fmla="*/ 100 w 298"/>
                <a:gd name="T95" fmla="*/ 89 h 185"/>
                <a:gd name="T96" fmla="*/ 100 w 298"/>
                <a:gd name="T97" fmla="*/ 140 h 185"/>
                <a:gd name="T98" fmla="*/ 0 w 298"/>
                <a:gd name="T99" fmla="*/ 140 h 185"/>
                <a:gd name="T100" fmla="*/ 0 w 298"/>
                <a:gd name="T101" fmla="*/ 185 h 185"/>
                <a:gd name="T102" fmla="*/ 298 w 298"/>
                <a:gd name="T10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8" h="185">
                  <a:moveTo>
                    <a:pt x="298" y="185"/>
                  </a:moveTo>
                  <a:cubicBezTo>
                    <a:pt x="298" y="108"/>
                    <a:pt x="298" y="108"/>
                    <a:pt x="298" y="108"/>
                  </a:cubicBezTo>
                  <a:cubicBezTo>
                    <a:pt x="281" y="108"/>
                    <a:pt x="281" y="108"/>
                    <a:pt x="281" y="108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76" y="60"/>
                    <a:pt x="276" y="60"/>
                    <a:pt x="276" y="60"/>
                  </a:cubicBezTo>
                  <a:cubicBezTo>
                    <a:pt x="278" y="59"/>
                    <a:pt x="279" y="58"/>
                    <a:pt x="279" y="56"/>
                  </a:cubicBezTo>
                  <a:cubicBezTo>
                    <a:pt x="279" y="54"/>
                    <a:pt x="277" y="53"/>
                    <a:pt x="276" y="52"/>
                  </a:cubicBezTo>
                  <a:cubicBezTo>
                    <a:pt x="276" y="50"/>
                    <a:pt x="276" y="50"/>
                    <a:pt x="276" y="50"/>
                  </a:cubicBezTo>
                  <a:cubicBezTo>
                    <a:pt x="275" y="46"/>
                    <a:pt x="275" y="46"/>
                    <a:pt x="275" y="46"/>
                  </a:cubicBezTo>
                  <a:cubicBezTo>
                    <a:pt x="274" y="52"/>
                    <a:pt x="274" y="52"/>
                    <a:pt x="274" y="52"/>
                  </a:cubicBezTo>
                  <a:cubicBezTo>
                    <a:pt x="272" y="53"/>
                    <a:pt x="271" y="54"/>
                    <a:pt x="271" y="56"/>
                  </a:cubicBezTo>
                  <a:cubicBezTo>
                    <a:pt x="271" y="58"/>
                    <a:pt x="272" y="59"/>
                    <a:pt x="273" y="60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65" y="69"/>
                    <a:pt x="265" y="69"/>
                    <a:pt x="265" y="69"/>
                  </a:cubicBezTo>
                  <a:cubicBezTo>
                    <a:pt x="265" y="59"/>
                    <a:pt x="258" y="49"/>
                    <a:pt x="248" y="44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8" y="41"/>
                    <a:pt x="243" y="24"/>
                    <a:pt x="233" y="21"/>
                  </a:cubicBezTo>
                  <a:cubicBezTo>
                    <a:pt x="233" y="21"/>
                    <a:pt x="226" y="14"/>
                    <a:pt x="226" y="0"/>
                  </a:cubicBezTo>
                  <a:cubicBezTo>
                    <a:pt x="226" y="14"/>
                    <a:pt x="219" y="21"/>
                    <a:pt x="219" y="21"/>
                  </a:cubicBezTo>
                  <a:cubicBezTo>
                    <a:pt x="210" y="24"/>
                    <a:pt x="204" y="41"/>
                    <a:pt x="204" y="41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195" y="51"/>
                    <a:pt x="190" y="59"/>
                    <a:pt x="189" y="69"/>
                  </a:cubicBezTo>
                  <a:cubicBezTo>
                    <a:pt x="182" y="69"/>
                    <a:pt x="182" y="69"/>
                    <a:pt x="182" y="69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82" y="60"/>
                    <a:pt x="183" y="59"/>
                    <a:pt x="183" y="57"/>
                  </a:cubicBezTo>
                  <a:cubicBezTo>
                    <a:pt x="183" y="55"/>
                    <a:pt x="182" y="53"/>
                    <a:pt x="180" y="53"/>
                  </a:cubicBezTo>
                  <a:cubicBezTo>
                    <a:pt x="180" y="51"/>
                    <a:pt x="180" y="51"/>
                    <a:pt x="180" y="51"/>
                  </a:cubicBezTo>
                  <a:cubicBezTo>
                    <a:pt x="179" y="47"/>
                    <a:pt x="179" y="47"/>
                    <a:pt x="179" y="47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6" y="54"/>
                    <a:pt x="175" y="55"/>
                    <a:pt x="175" y="57"/>
                  </a:cubicBezTo>
                  <a:cubicBezTo>
                    <a:pt x="175" y="59"/>
                    <a:pt x="176" y="60"/>
                    <a:pt x="178" y="60"/>
                  </a:cubicBezTo>
                  <a:cubicBezTo>
                    <a:pt x="177" y="69"/>
                    <a:pt x="177" y="69"/>
                    <a:pt x="177" y="69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69" y="69"/>
                    <a:pt x="160" y="62"/>
                    <a:pt x="149" y="59"/>
                  </a:cubicBezTo>
                  <a:cubicBezTo>
                    <a:pt x="147" y="55"/>
                    <a:pt x="144" y="51"/>
                    <a:pt x="139" y="49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40" y="44"/>
                    <a:pt x="142" y="42"/>
                    <a:pt x="142" y="40"/>
                  </a:cubicBezTo>
                  <a:cubicBezTo>
                    <a:pt x="142" y="39"/>
                    <a:pt x="140" y="37"/>
                    <a:pt x="138" y="37"/>
                  </a:cubicBezTo>
                  <a:cubicBezTo>
                    <a:pt x="138" y="35"/>
                    <a:pt x="138" y="35"/>
                    <a:pt x="138" y="35"/>
                  </a:cubicBezTo>
                  <a:cubicBezTo>
                    <a:pt x="138" y="30"/>
                    <a:pt x="138" y="30"/>
                    <a:pt x="138" y="30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5" y="37"/>
                    <a:pt x="133" y="39"/>
                    <a:pt x="133" y="40"/>
                  </a:cubicBezTo>
                  <a:cubicBezTo>
                    <a:pt x="133" y="42"/>
                    <a:pt x="134" y="43"/>
                    <a:pt x="136" y="44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1" y="50"/>
                    <a:pt x="126" y="55"/>
                    <a:pt x="124" y="60"/>
                  </a:cubicBezTo>
                  <a:cubicBezTo>
                    <a:pt x="110" y="64"/>
                    <a:pt x="100" y="76"/>
                    <a:pt x="100" y="89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85"/>
                    <a:pt x="0" y="185"/>
                    <a:pt x="0" y="185"/>
                  </a:cubicBezTo>
                  <a:lnTo>
                    <a:pt x="298" y="1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auto">
            <a:xfrm>
              <a:off x="4783138" y="3976688"/>
              <a:ext cx="407988" cy="1165225"/>
            </a:xfrm>
            <a:custGeom>
              <a:avLst/>
              <a:gdLst>
                <a:gd name="T0" fmla="*/ 109 w 109"/>
                <a:gd name="T1" fmla="*/ 193 h 308"/>
                <a:gd name="T2" fmla="*/ 105 w 109"/>
                <a:gd name="T3" fmla="*/ 193 h 308"/>
                <a:gd name="T4" fmla="*/ 105 w 109"/>
                <a:gd name="T5" fmla="*/ 180 h 308"/>
                <a:gd name="T6" fmla="*/ 109 w 109"/>
                <a:gd name="T7" fmla="*/ 171 h 308"/>
                <a:gd name="T8" fmla="*/ 105 w 109"/>
                <a:gd name="T9" fmla="*/ 171 h 308"/>
                <a:gd name="T10" fmla="*/ 105 w 109"/>
                <a:gd name="T11" fmla="*/ 148 h 308"/>
                <a:gd name="T12" fmla="*/ 100 w 109"/>
                <a:gd name="T13" fmla="*/ 110 h 308"/>
                <a:gd name="T14" fmla="*/ 95 w 109"/>
                <a:gd name="T15" fmla="*/ 148 h 308"/>
                <a:gd name="T16" fmla="*/ 95 w 109"/>
                <a:gd name="T17" fmla="*/ 171 h 308"/>
                <a:gd name="T18" fmla="*/ 91 w 109"/>
                <a:gd name="T19" fmla="*/ 171 h 308"/>
                <a:gd name="T20" fmla="*/ 95 w 109"/>
                <a:gd name="T21" fmla="*/ 180 h 308"/>
                <a:gd name="T22" fmla="*/ 95 w 109"/>
                <a:gd name="T23" fmla="*/ 193 h 308"/>
                <a:gd name="T24" fmla="*/ 91 w 109"/>
                <a:gd name="T25" fmla="*/ 193 h 308"/>
                <a:gd name="T26" fmla="*/ 95 w 109"/>
                <a:gd name="T27" fmla="*/ 202 h 308"/>
                <a:gd name="T28" fmla="*/ 95 w 109"/>
                <a:gd name="T29" fmla="*/ 215 h 308"/>
                <a:gd name="T30" fmla="*/ 91 w 109"/>
                <a:gd name="T31" fmla="*/ 215 h 308"/>
                <a:gd name="T32" fmla="*/ 95 w 109"/>
                <a:gd name="T33" fmla="*/ 224 h 308"/>
                <a:gd name="T34" fmla="*/ 95 w 109"/>
                <a:gd name="T35" fmla="*/ 238 h 308"/>
                <a:gd name="T36" fmla="*/ 76 w 109"/>
                <a:gd name="T37" fmla="*/ 238 h 308"/>
                <a:gd name="T38" fmla="*/ 76 w 109"/>
                <a:gd name="T39" fmla="*/ 202 h 308"/>
                <a:gd name="T40" fmla="*/ 82 w 109"/>
                <a:gd name="T41" fmla="*/ 187 h 308"/>
                <a:gd name="T42" fmla="*/ 76 w 109"/>
                <a:gd name="T43" fmla="*/ 187 h 308"/>
                <a:gd name="T44" fmla="*/ 76 w 109"/>
                <a:gd name="T45" fmla="*/ 163 h 308"/>
                <a:gd name="T46" fmla="*/ 82 w 109"/>
                <a:gd name="T47" fmla="*/ 148 h 308"/>
                <a:gd name="T48" fmla="*/ 76 w 109"/>
                <a:gd name="T49" fmla="*/ 148 h 308"/>
                <a:gd name="T50" fmla="*/ 76 w 109"/>
                <a:gd name="T51" fmla="*/ 124 h 308"/>
                <a:gd name="T52" fmla="*/ 82 w 109"/>
                <a:gd name="T53" fmla="*/ 109 h 308"/>
                <a:gd name="T54" fmla="*/ 76 w 109"/>
                <a:gd name="T55" fmla="*/ 109 h 308"/>
                <a:gd name="T56" fmla="*/ 76 w 109"/>
                <a:gd name="T57" fmla="*/ 68 h 308"/>
                <a:gd name="T58" fmla="*/ 66 w 109"/>
                <a:gd name="T59" fmla="*/ 0 h 308"/>
                <a:gd name="T60" fmla="*/ 57 w 109"/>
                <a:gd name="T61" fmla="*/ 68 h 308"/>
                <a:gd name="T62" fmla="*/ 57 w 109"/>
                <a:gd name="T63" fmla="*/ 109 h 308"/>
                <a:gd name="T64" fmla="*/ 51 w 109"/>
                <a:gd name="T65" fmla="*/ 109 h 308"/>
                <a:gd name="T66" fmla="*/ 57 w 109"/>
                <a:gd name="T67" fmla="*/ 124 h 308"/>
                <a:gd name="T68" fmla="*/ 57 w 109"/>
                <a:gd name="T69" fmla="*/ 148 h 308"/>
                <a:gd name="T70" fmla="*/ 51 w 109"/>
                <a:gd name="T71" fmla="*/ 148 h 308"/>
                <a:gd name="T72" fmla="*/ 57 w 109"/>
                <a:gd name="T73" fmla="*/ 163 h 308"/>
                <a:gd name="T74" fmla="*/ 57 w 109"/>
                <a:gd name="T75" fmla="*/ 187 h 308"/>
                <a:gd name="T76" fmla="*/ 51 w 109"/>
                <a:gd name="T77" fmla="*/ 187 h 308"/>
                <a:gd name="T78" fmla="*/ 57 w 109"/>
                <a:gd name="T79" fmla="*/ 202 h 308"/>
                <a:gd name="T80" fmla="*/ 57 w 109"/>
                <a:gd name="T81" fmla="*/ 252 h 308"/>
                <a:gd name="T82" fmla="*/ 0 w 109"/>
                <a:gd name="T83" fmla="*/ 252 h 308"/>
                <a:gd name="T84" fmla="*/ 0 w 109"/>
                <a:gd name="T85" fmla="*/ 308 h 308"/>
                <a:gd name="T86" fmla="*/ 57 w 109"/>
                <a:gd name="T87" fmla="*/ 308 h 308"/>
                <a:gd name="T88" fmla="*/ 82 w 109"/>
                <a:gd name="T89" fmla="*/ 308 h 308"/>
                <a:gd name="T90" fmla="*/ 105 w 109"/>
                <a:gd name="T91" fmla="*/ 308 h 308"/>
                <a:gd name="T92" fmla="*/ 105 w 109"/>
                <a:gd name="T93" fmla="*/ 224 h 308"/>
                <a:gd name="T94" fmla="*/ 109 w 109"/>
                <a:gd name="T95" fmla="*/ 215 h 308"/>
                <a:gd name="T96" fmla="*/ 105 w 109"/>
                <a:gd name="T97" fmla="*/ 215 h 308"/>
                <a:gd name="T98" fmla="*/ 105 w 109"/>
                <a:gd name="T99" fmla="*/ 202 h 308"/>
                <a:gd name="T100" fmla="*/ 109 w 109"/>
                <a:gd name="T101" fmla="*/ 19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" h="308">
                  <a:moveTo>
                    <a:pt x="109" y="193"/>
                  </a:moveTo>
                  <a:cubicBezTo>
                    <a:pt x="105" y="193"/>
                    <a:pt x="105" y="193"/>
                    <a:pt x="105" y="193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7" y="180"/>
                    <a:pt x="109" y="178"/>
                    <a:pt x="109" y="171"/>
                  </a:cubicBezTo>
                  <a:cubicBezTo>
                    <a:pt x="105" y="171"/>
                    <a:pt x="105" y="171"/>
                    <a:pt x="105" y="171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95" y="148"/>
                    <a:pt x="95" y="148"/>
                    <a:pt x="95" y="148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91" y="178"/>
                    <a:pt x="93" y="180"/>
                    <a:pt x="95" y="180"/>
                  </a:cubicBezTo>
                  <a:cubicBezTo>
                    <a:pt x="95" y="193"/>
                    <a:pt x="95" y="193"/>
                    <a:pt x="95" y="193"/>
                  </a:cubicBezTo>
                  <a:cubicBezTo>
                    <a:pt x="91" y="193"/>
                    <a:pt x="91" y="193"/>
                    <a:pt x="91" y="193"/>
                  </a:cubicBezTo>
                  <a:cubicBezTo>
                    <a:pt x="91" y="200"/>
                    <a:pt x="93" y="202"/>
                    <a:pt x="95" y="202"/>
                  </a:cubicBezTo>
                  <a:cubicBezTo>
                    <a:pt x="95" y="215"/>
                    <a:pt x="95" y="215"/>
                    <a:pt x="95" y="215"/>
                  </a:cubicBezTo>
                  <a:cubicBezTo>
                    <a:pt x="91" y="215"/>
                    <a:pt x="91" y="215"/>
                    <a:pt x="91" y="215"/>
                  </a:cubicBezTo>
                  <a:cubicBezTo>
                    <a:pt x="91" y="222"/>
                    <a:pt x="93" y="224"/>
                    <a:pt x="95" y="224"/>
                  </a:cubicBezTo>
                  <a:cubicBezTo>
                    <a:pt x="95" y="238"/>
                    <a:pt x="95" y="238"/>
                    <a:pt x="95" y="238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76" y="202"/>
                    <a:pt x="76" y="202"/>
                    <a:pt x="76" y="202"/>
                  </a:cubicBezTo>
                  <a:cubicBezTo>
                    <a:pt x="79" y="203"/>
                    <a:pt x="83" y="199"/>
                    <a:pt x="82" y="187"/>
                  </a:cubicBezTo>
                  <a:cubicBezTo>
                    <a:pt x="76" y="187"/>
                    <a:pt x="76" y="187"/>
                    <a:pt x="76" y="187"/>
                  </a:cubicBezTo>
                  <a:cubicBezTo>
                    <a:pt x="76" y="163"/>
                    <a:pt x="76" y="163"/>
                    <a:pt x="76" y="163"/>
                  </a:cubicBezTo>
                  <a:cubicBezTo>
                    <a:pt x="79" y="164"/>
                    <a:pt x="83" y="160"/>
                    <a:pt x="82" y="148"/>
                  </a:cubicBezTo>
                  <a:cubicBezTo>
                    <a:pt x="76" y="148"/>
                    <a:pt x="76" y="148"/>
                    <a:pt x="76" y="148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9" y="125"/>
                    <a:pt x="83" y="121"/>
                    <a:pt x="82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50" y="121"/>
                    <a:pt x="54" y="125"/>
                    <a:pt x="57" y="124"/>
                  </a:cubicBezTo>
                  <a:cubicBezTo>
                    <a:pt x="57" y="148"/>
                    <a:pt x="57" y="148"/>
                    <a:pt x="57" y="148"/>
                  </a:cubicBezTo>
                  <a:cubicBezTo>
                    <a:pt x="51" y="148"/>
                    <a:pt x="51" y="148"/>
                    <a:pt x="51" y="148"/>
                  </a:cubicBezTo>
                  <a:cubicBezTo>
                    <a:pt x="50" y="160"/>
                    <a:pt x="54" y="164"/>
                    <a:pt x="57" y="163"/>
                  </a:cubicBezTo>
                  <a:cubicBezTo>
                    <a:pt x="57" y="187"/>
                    <a:pt x="57" y="187"/>
                    <a:pt x="57" y="187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50" y="199"/>
                    <a:pt x="54" y="203"/>
                    <a:pt x="57" y="202"/>
                  </a:cubicBezTo>
                  <a:cubicBezTo>
                    <a:pt x="57" y="252"/>
                    <a:pt x="57" y="252"/>
                    <a:pt x="57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57" y="308"/>
                    <a:pt x="57" y="308"/>
                    <a:pt x="57" y="308"/>
                  </a:cubicBezTo>
                  <a:cubicBezTo>
                    <a:pt x="82" y="308"/>
                    <a:pt x="82" y="308"/>
                    <a:pt x="82" y="308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224"/>
                    <a:pt x="105" y="224"/>
                    <a:pt x="105" y="224"/>
                  </a:cubicBezTo>
                  <a:cubicBezTo>
                    <a:pt x="107" y="224"/>
                    <a:pt x="109" y="222"/>
                    <a:pt x="109" y="215"/>
                  </a:cubicBezTo>
                  <a:cubicBezTo>
                    <a:pt x="105" y="215"/>
                    <a:pt x="105" y="215"/>
                    <a:pt x="105" y="215"/>
                  </a:cubicBezTo>
                  <a:cubicBezTo>
                    <a:pt x="105" y="202"/>
                    <a:pt x="105" y="202"/>
                    <a:pt x="105" y="202"/>
                  </a:cubicBezTo>
                  <a:cubicBezTo>
                    <a:pt x="107" y="202"/>
                    <a:pt x="109" y="200"/>
                    <a:pt x="109" y="19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Rectangle 34"/>
            <p:cNvSpPr>
              <a:spLocks noChangeArrowheads="1"/>
            </p:cNvSpPr>
            <p:nvPr/>
          </p:nvSpPr>
          <p:spPr bwMode="auto">
            <a:xfrm>
              <a:off x="614363" y="5073651"/>
              <a:ext cx="7848600" cy="682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3328988" y="4832351"/>
              <a:ext cx="236538" cy="309563"/>
            </a:xfrm>
            <a:custGeom>
              <a:avLst/>
              <a:gdLst>
                <a:gd name="T0" fmla="*/ 48 w 63"/>
                <a:gd name="T1" fmla="*/ 17 h 82"/>
                <a:gd name="T2" fmla="*/ 63 w 63"/>
                <a:gd name="T3" fmla="*/ 8 h 82"/>
                <a:gd name="T4" fmla="*/ 42 w 63"/>
                <a:gd name="T5" fmla="*/ 11 h 82"/>
                <a:gd name="T6" fmla="*/ 31 w 63"/>
                <a:gd name="T7" fmla="*/ 1 h 82"/>
                <a:gd name="T8" fmla="*/ 27 w 63"/>
                <a:gd name="T9" fmla="*/ 0 h 82"/>
                <a:gd name="T10" fmla="*/ 31 w 63"/>
                <a:gd name="T11" fmla="*/ 12 h 82"/>
                <a:gd name="T12" fmla="*/ 7 w 63"/>
                <a:gd name="T13" fmla="*/ 8 h 82"/>
                <a:gd name="T14" fmla="*/ 1 w 63"/>
                <a:gd name="T15" fmla="*/ 10 h 82"/>
                <a:gd name="T16" fmla="*/ 23 w 63"/>
                <a:gd name="T17" fmla="*/ 15 h 82"/>
                <a:gd name="T18" fmla="*/ 0 w 63"/>
                <a:gd name="T19" fmla="*/ 34 h 82"/>
                <a:gd name="T20" fmla="*/ 24 w 63"/>
                <a:gd name="T21" fmla="*/ 22 h 82"/>
                <a:gd name="T22" fmla="*/ 17 w 63"/>
                <a:gd name="T23" fmla="*/ 42 h 82"/>
                <a:gd name="T24" fmla="*/ 28 w 63"/>
                <a:gd name="T25" fmla="*/ 29 h 82"/>
                <a:gd name="T26" fmla="*/ 22 w 63"/>
                <a:gd name="T27" fmla="*/ 51 h 82"/>
                <a:gd name="T28" fmla="*/ 38 w 63"/>
                <a:gd name="T29" fmla="*/ 32 h 82"/>
                <a:gd name="T30" fmla="*/ 48 w 63"/>
                <a:gd name="T31" fmla="*/ 82 h 82"/>
                <a:gd name="T32" fmla="*/ 54 w 63"/>
                <a:gd name="T33" fmla="*/ 82 h 82"/>
                <a:gd name="T34" fmla="*/ 42 w 63"/>
                <a:gd name="T35" fmla="*/ 30 h 82"/>
                <a:gd name="T36" fmla="*/ 58 w 63"/>
                <a:gd name="T37" fmla="*/ 42 h 82"/>
                <a:gd name="T38" fmla="*/ 47 w 63"/>
                <a:gd name="T39" fmla="*/ 26 h 82"/>
                <a:gd name="T40" fmla="*/ 61 w 63"/>
                <a:gd name="T41" fmla="*/ 29 h 82"/>
                <a:gd name="T42" fmla="*/ 48 w 63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82">
                  <a:moveTo>
                    <a:pt x="48" y="17"/>
                  </a:moveTo>
                  <a:cubicBezTo>
                    <a:pt x="56" y="10"/>
                    <a:pt x="63" y="8"/>
                    <a:pt x="63" y="8"/>
                  </a:cubicBezTo>
                  <a:cubicBezTo>
                    <a:pt x="63" y="8"/>
                    <a:pt x="52" y="4"/>
                    <a:pt x="42" y="11"/>
                  </a:cubicBezTo>
                  <a:cubicBezTo>
                    <a:pt x="39" y="3"/>
                    <a:pt x="31" y="1"/>
                    <a:pt x="31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0" y="5"/>
                    <a:pt x="31" y="12"/>
                  </a:cubicBezTo>
                  <a:cubicBezTo>
                    <a:pt x="26" y="8"/>
                    <a:pt x="18" y="4"/>
                    <a:pt x="7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0" y="9"/>
                    <a:pt x="20" y="12"/>
                    <a:pt x="23" y="15"/>
                  </a:cubicBezTo>
                  <a:cubicBezTo>
                    <a:pt x="1" y="20"/>
                    <a:pt x="0" y="34"/>
                    <a:pt x="0" y="34"/>
                  </a:cubicBezTo>
                  <a:cubicBezTo>
                    <a:pt x="0" y="34"/>
                    <a:pt x="11" y="24"/>
                    <a:pt x="24" y="22"/>
                  </a:cubicBezTo>
                  <a:cubicBezTo>
                    <a:pt x="13" y="31"/>
                    <a:pt x="17" y="42"/>
                    <a:pt x="17" y="42"/>
                  </a:cubicBezTo>
                  <a:cubicBezTo>
                    <a:pt x="19" y="33"/>
                    <a:pt x="24" y="31"/>
                    <a:pt x="28" y="29"/>
                  </a:cubicBezTo>
                  <a:cubicBezTo>
                    <a:pt x="19" y="43"/>
                    <a:pt x="22" y="51"/>
                    <a:pt x="22" y="51"/>
                  </a:cubicBezTo>
                  <a:cubicBezTo>
                    <a:pt x="22" y="51"/>
                    <a:pt x="28" y="36"/>
                    <a:pt x="38" y="32"/>
                  </a:cubicBezTo>
                  <a:cubicBezTo>
                    <a:pt x="41" y="35"/>
                    <a:pt x="48" y="54"/>
                    <a:pt x="48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3" y="46"/>
                    <a:pt x="42" y="30"/>
                  </a:cubicBezTo>
                  <a:cubicBezTo>
                    <a:pt x="50" y="32"/>
                    <a:pt x="58" y="42"/>
                    <a:pt x="58" y="42"/>
                  </a:cubicBezTo>
                  <a:cubicBezTo>
                    <a:pt x="58" y="37"/>
                    <a:pt x="54" y="30"/>
                    <a:pt x="47" y="26"/>
                  </a:cubicBezTo>
                  <a:cubicBezTo>
                    <a:pt x="54" y="27"/>
                    <a:pt x="61" y="29"/>
                    <a:pt x="61" y="29"/>
                  </a:cubicBezTo>
                  <a:cubicBezTo>
                    <a:pt x="61" y="29"/>
                    <a:pt x="59" y="19"/>
                    <a:pt x="48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7280276" y="4832351"/>
              <a:ext cx="388938" cy="309563"/>
            </a:xfrm>
            <a:custGeom>
              <a:avLst/>
              <a:gdLst>
                <a:gd name="T0" fmla="*/ 77 w 104"/>
                <a:gd name="T1" fmla="*/ 17 h 82"/>
                <a:gd name="T2" fmla="*/ 104 w 104"/>
                <a:gd name="T3" fmla="*/ 8 h 82"/>
                <a:gd name="T4" fmla="*/ 72 w 104"/>
                <a:gd name="T5" fmla="*/ 11 h 82"/>
                <a:gd name="T6" fmla="*/ 61 w 104"/>
                <a:gd name="T7" fmla="*/ 1 h 82"/>
                <a:gd name="T8" fmla="*/ 56 w 104"/>
                <a:gd name="T9" fmla="*/ 0 h 82"/>
                <a:gd name="T10" fmla="*/ 56 w 104"/>
                <a:gd name="T11" fmla="*/ 12 h 82"/>
                <a:gd name="T12" fmla="*/ 23 w 104"/>
                <a:gd name="T13" fmla="*/ 8 h 82"/>
                <a:gd name="T14" fmla="*/ 14 w 104"/>
                <a:gd name="T15" fmla="*/ 10 h 82"/>
                <a:gd name="T16" fmla="*/ 43 w 104"/>
                <a:gd name="T17" fmla="*/ 15 h 82"/>
                <a:gd name="T18" fmla="*/ 0 w 104"/>
                <a:gd name="T19" fmla="*/ 34 h 82"/>
                <a:gd name="T20" fmla="*/ 41 w 104"/>
                <a:gd name="T21" fmla="*/ 22 h 82"/>
                <a:gd name="T22" fmla="*/ 20 w 104"/>
                <a:gd name="T23" fmla="*/ 42 h 82"/>
                <a:gd name="T24" fmla="*/ 44 w 104"/>
                <a:gd name="T25" fmla="*/ 29 h 82"/>
                <a:gd name="T26" fmla="*/ 24 w 104"/>
                <a:gd name="T27" fmla="*/ 51 h 82"/>
                <a:gd name="T28" fmla="*/ 56 w 104"/>
                <a:gd name="T29" fmla="*/ 32 h 82"/>
                <a:gd name="T30" fmla="*/ 46 w 104"/>
                <a:gd name="T31" fmla="*/ 82 h 82"/>
                <a:gd name="T32" fmla="*/ 54 w 104"/>
                <a:gd name="T33" fmla="*/ 82 h 82"/>
                <a:gd name="T34" fmla="*/ 63 w 104"/>
                <a:gd name="T35" fmla="*/ 30 h 82"/>
                <a:gd name="T36" fmla="*/ 79 w 104"/>
                <a:gd name="T37" fmla="*/ 42 h 82"/>
                <a:gd name="T38" fmla="*/ 72 w 104"/>
                <a:gd name="T39" fmla="*/ 26 h 82"/>
                <a:gd name="T40" fmla="*/ 90 w 104"/>
                <a:gd name="T41" fmla="*/ 29 h 82"/>
                <a:gd name="T42" fmla="*/ 77 w 104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" h="82">
                  <a:moveTo>
                    <a:pt x="77" y="17"/>
                  </a:moveTo>
                  <a:cubicBezTo>
                    <a:pt x="93" y="10"/>
                    <a:pt x="104" y="8"/>
                    <a:pt x="104" y="8"/>
                  </a:cubicBezTo>
                  <a:cubicBezTo>
                    <a:pt x="104" y="8"/>
                    <a:pt x="90" y="4"/>
                    <a:pt x="72" y="11"/>
                  </a:cubicBezTo>
                  <a:cubicBezTo>
                    <a:pt x="72" y="3"/>
                    <a:pt x="61" y="1"/>
                    <a:pt x="61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7" y="5"/>
                    <a:pt x="56" y="12"/>
                  </a:cubicBezTo>
                  <a:cubicBezTo>
                    <a:pt x="50" y="8"/>
                    <a:pt x="41" y="4"/>
                    <a:pt x="23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7" y="9"/>
                    <a:pt x="40" y="12"/>
                    <a:pt x="43" y="15"/>
                  </a:cubicBezTo>
                  <a:cubicBezTo>
                    <a:pt x="9" y="20"/>
                    <a:pt x="0" y="34"/>
                    <a:pt x="0" y="34"/>
                  </a:cubicBezTo>
                  <a:cubicBezTo>
                    <a:pt x="0" y="34"/>
                    <a:pt x="21" y="24"/>
                    <a:pt x="41" y="22"/>
                  </a:cubicBezTo>
                  <a:cubicBezTo>
                    <a:pt x="22" y="31"/>
                    <a:pt x="20" y="42"/>
                    <a:pt x="20" y="42"/>
                  </a:cubicBezTo>
                  <a:cubicBezTo>
                    <a:pt x="29" y="33"/>
                    <a:pt x="36" y="31"/>
                    <a:pt x="44" y="29"/>
                  </a:cubicBezTo>
                  <a:cubicBezTo>
                    <a:pt x="24" y="43"/>
                    <a:pt x="24" y="51"/>
                    <a:pt x="24" y="51"/>
                  </a:cubicBezTo>
                  <a:cubicBezTo>
                    <a:pt x="24" y="51"/>
                    <a:pt x="40" y="36"/>
                    <a:pt x="56" y="32"/>
                  </a:cubicBezTo>
                  <a:cubicBezTo>
                    <a:pt x="58" y="35"/>
                    <a:pt x="60" y="54"/>
                    <a:pt x="46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71" y="46"/>
                    <a:pt x="63" y="30"/>
                  </a:cubicBezTo>
                  <a:cubicBezTo>
                    <a:pt x="72" y="32"/>
                    <a:pt x="79" y="42"/>
                    <a:pt x="79" y="42"/>
                  </a:cubicBezTo>
                  <a:cubicBezTo>
                    <a:pt x="82" y="37"/>
                    <a:pt x="79" y="30"/>
                    <a:pt x="72" y="26"/>
                  </a:cubicBezTo>
                  <a:cubicBezTo>
                    <a:pt x="81" y="27"/>
                    <a:pt x="90" y="29"/>
                    <a:pt x="90" y="29"/>
                  </a:cubicBezTo>
                  <a:cubicBezTo>
                    <a:pt x="90" y="29"/>
                    <a:pt x="93" y="19"/>
                    <a:pt x="77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6442076" y="4832351"/>
              <a:ext cx="236538" cy="309563"/>
            </a:xfrm>
            <a:custGeom>
              <a:avLst/>
              <a:gdLst>
                <a:gd name="T0" fmla="*/ 48 w 63"/>
                <a:gd name="T1" fmla="*/ 17 h 82"/>
                <a:gd name="T2" fmla="*/ 63 w 63"/>
                <a:gd name="T3" fmla="*/ 8 h 82"/>
                <a:gd name="T4" fmla="*/ 42 w 63"/>
                <a:gd name="T5" fmla="*/ 11 h 82"/>
                <a:gd name="T6" fmla="*/ 31 w 63"/>
                <a:gd name="T7" fmla="*/ 1 h 82"/>
                <a:gd name="T8" fmla="*/ 27 w 63"/>
                <a:gd name="T9" fmla="*/ 0 h 82"/>
                <a:gd name="T10" fmla="*/ 31 w 63"/>
                <a:gd name="T11" fmla="*/ 12 h 82"/>
                <a:gd name="T12" fmla="*/ 7 w 63"/>
                <a:gd name="T13" fmla="*/ 8 h 82"/>
                <a:gd name="T14" fmla="*/ 1 w 63"/>
                <a:gd name="T15" fmla="*/ 10 h 82"/>
                <a:gd name="T16" fmla="*/ 24 w 63"/>
                <a:gd name="T17" fmla="*/ 15 h 82"/>
                <a:gd name="T18" fmla="*/ 0 w 63"/>
                <a:gd name="T19" fmla="*/ 34 h 82"/>
                <a:gd name="T20" fmla="*/ 24 w 63"/>
                <a:gd name="T21" fmla="*/ 22 h 82"/>
                <a:gd name="T22" fmla="*/ 17 w 63"/>
                <a:gd name="T23" fmla="*/ 42 h 82"/>
                <a:gd name="T24" fmla="*/ 28 w 63"/>
                <a:gd name="T25" fmla="*/ 29 h 82"/>
                <a:gd name="T26" fmla="*/ 22 w 63"/>
                <a:gd name="T27" fmla="*/ 51 h 82"/>
                <a:gd name="T28" fmla="*/ 38 w 63"/>
                <a:gd name="T29" fmla="*/ 32 h 82"/>
                <a:gd name="T30" fmla="*/ 48 w 63"/>
                <a:gd name="T31" fmla="*/ 82 h 82"/>
                <a:gd name="T32" fmla="*/ 54 w 63"/>
                <a:gd name="T33" fmla="*/ 82 h 82"/>
                <a:gd name="T34" fmla="*/ 42 w 63"/>
                <a:gd name="T35" fmla="*/ 30 h 82"/>
                <a:gd name="T36" fmla="*/ 58 w 63"/>
                <a:gd name="T37" fmla="*/ 42 h 82"/>
                <a:gd name="T38" fmla="*/ 47 w 63"/>
                <a:gd name="T39" fmla="*/ 26 h 82"/>
                <a:gd name="T40" fmla="*/ 61 w 63"/>
                <a:gd name="T41" fmla="*/ 29 h 82"/>
                <a:gd name="T42" fmla="*/ 48 w 63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82">
                  <a:moveTo>
                    <a:pt x="48" y="17"/>
                  </a:moveTo>
                  <a:cubicBezTo>
                    <a:pt x="56" y="10"/>
                    <a:pt x="63" y="8"/>
                    <a:pt x="63" y="8"/>
                  </a:cubicBezTo>
                  <a:cubicBezTo>
                    <a:pt x="63" y="8"/>
                    <a:pt x="52" y="4"/>
                    <a:pt x="42" y="11"/>
                  </a:cubicBezTo>
                  <a:cubicBezTo>
                    <a:pt x="39" y="3"/>
                    <a:pt x="31" y="1"/>
                    <a:pt x="31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0" y="5"/>
                    <a:pt x="31" y="12"/>
                  </a:cubicBezTo>
                  <a:cubicBezTo>
                    <a:pt x="26" y="8"/>
                    <a:pt x="18" y="4"/>
                    <a:pt x="7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0" y="9"/>
                    <a:pt x="20" y="12"/>
                    <a:pt x="24" y="15"/>
                  </a:cubicBezTo>
                  <a:cubicBezTo>
                    <a:pt x="1" y="20"/>
                    <a:pt x="0" y="34"/>
                    <a:pt x="0" y="34"/>
                  </a:cubicBezTo>
                  <a:cubicBezTo>
                    <a:pt x="0" y="34"/>
                    <a:pt x="11" y="24"/>
                    <a:pt x="24" y="22"/>
                  </a:cubicBezTo>
                  <a:cubicBezTo>
                    <a:pt x="14" y="31"/>
                    <a:pt x="17" y="42"/>
                    <a:pt x="17" y="42"/>
                  </a:cubicBezTo>
                  <a:cubicBezTo>
                    <a:pt x="19" y="33"/>
                    <a:pt x="24" y="31"/>
                    <a:pt x="28" y="29"/>
                  </a:cubicBezTo>
                  <a:cubicBezTo>
                    <a:pt x="19" y="43"/>
                    <a:pt x="22" y="51"/>
                    <a:pt x="22" y="51"/>
                  </a:cubicBezTo>
                  <a:cubicBezTo>
                    <a:pt x="22" y="51"/>
                    <a:pt x="28" y="36"/>
                    <a:pt x="38" y="32"/>
                  </a:cubicBezTo>
                  <a:cubicBezTo>
                    <a:pt x="41" y="35"/>
                    <a:pt x="48" y="54"/>
                    <a:pt x="48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3" y="46"/>
                    <a:pt x="42" y="30"/>
                  </a:cubicBezTo>
                  <a:cubicBezTo>
                    <a:pt x="50" y="32"/>
                    <a:pt x="58" y="42"/>
                    <a:pt x="58" y="42"/>
                  </a:cubicBezTo>
                  <a:cubicBezTo>
                    <a:pt x="58" y="37"/>
                    <a:pt x="54" y="30"/>
                    <a:pt x="47" y="26"/>
                  </a:cubicBezTo>
                  <a:cubicBezTo>
                    <a:pt x="54" y="27"/>
                    <a:pt x="61" y="29"/>
                    <a:pt x="61" y="29"/>
                  </a:cubicBezTo>
                  <a:cubicBezTo>
                    <a:pt x="61" y="29"/>
                    <a:pt x="60" y="19"/>
                    <a:pt x="48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2511426" y="4832351"/>
              <a:ext cx="239713" cy="309563"/>
            </a:xfrm>
            <a:custGeom>
              <a:avLst/>
              <a:gdLst>
                <a:gd name="T0" fmla="*/ 48 w 64"/>
                <a:gd name="T1" fmla="*/ 17 h 82"/>
                <a:gd name="T2" fmla="*/ 64 w 64"/>
                <a:gd name="T3" fmla="*/ 8 h 82"/>
                <a:gd name="T4" fmla="*/ 43 w 64"/>
                <a:gd name="T5" fmla="*/ 11 h 82"/>
                <a:gd name="T6" fmla="*/ 31 w 64"/>
                <a:gd name="T7" fmla="*/ 1 h 82"/>
                <a:gd name="T8" fmla="*/ 27 w 64"/>
                <a:gd name="T9" fmla="*/ 0 h 82"/>
                <a:gd name="T10" fmla="*/ 32 w 64"/>
                <a:gd name="T11" fmla="*/ 12 h 82"/>
                <a:gd name="T12" fmla="*/ 7 w 64"/>
                <a:gd name="T13" fmla="*/ 8 h 82"/>
                <a:gd name="T14" fmla="*/ 2 w 64"/>
                <a:gd name="T15" fmla="*/ 10 h 82"/>
                <a:gd name="T16" fmla="*/ 24 w 64"/>
                <a:gd name="T17" fmla="*/ 15 h 82"/>
                <a:gd name="T18" fmla="*/ 0 w 64"/>
                <a:gd name="T19" fmla="*/ 34 h 82"/>
                <a:gd name="T20" fmla="*/ 25 w 64"/>
                <a:gd name="T21" fmla="*/ 22 h 82"/>
                <a:gd name="T22" fmla="*/ 17 w 64"/>
                <a:gd name="T23" fmla="*/ 42 h 82"/>
                <a:gd name="T24" fmla="*/ 29 w 64"/>
                <a:gd name="T25" fmla="*/ 29 h 82"/>
                <a:gd name="T26" fmla="*/ 22 w 64"/>
                <a:gd name="T27" fmla="*/ 51 h 82"/>
                <a:gd name="T28" fmla="*/ 39 w 64"/>
                <a:gd name="T29" fmla="*/ 32 h 82"/>
                <a:gd name="T30" fmla="*/ 49 w 64"/>
                <a:gd name="T31" fmla="*/ 82 h 82"/>
                <a:gd name="T32" fmla="*/ 54 w 64"/>
                <a:gd name="T33" fmla="*/ 82 h 82"/>
                <a:gd name="T34" fmla="*/ 42 w 64"/>
                <a:gd name="T35" fmla="*/ 30 h 82"/>
                <a:gd name="T36" fmla="*/ 58 w 64"/>
                <a:gd name="T37" fmla="*/ 42 h 82"/>
                <a:gd name="T38" fmla="*/ 47 w 64"/>
                <a:gd name="T39" fmla="*/ 26 h 82"/>
                <a:gd name="T40" fmla="*/ 61 w 64"/>
                <a:gd name="T41" fmla="*/ 29 h 82"/>
                <a:gd name="T42" fmla="*/ 48 w 64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82">
                  <a:moveTo>
                    <a:pt x="48" y="17"/>
                  </a:moveTo>
                  <a:cubicBezTo>
                    <a:pt x="56" y="10"/>
                    <a:pt x="64" y="8"/>
                    <a:pt x="64" y="8"/>
                  </a:cubicBezTo>
                  <a:cubicBezTo>
                    <a:pt x="64" y="8"/>
                    <a:pt x="53" y="4"/>
                    <a:pt x="43" y="11"/>
                  </a:cubicBezTo>
                  <a:cubicBezTo>
                    <a:pt x="40" y="3"/>
                    <a:pt x="32" y="1"/>
                    <a:pt x="31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0" y="5"/>
                    <a:pt x="32" y="12"/>
                  </a:cubicBezTo>
                  <a:cubicBezTo>
                    <a:pt x="26" y="8"/>
                    <a:pt x="18" y="4"/>
                    <a:pt x="7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1" y="9"/>
                    <a:pt x="21" y="12"/>
                    <a:pt x="24" y="15"/>
                  </a:cubicBezTo>
                  <a:cubicBezTo>
                    <a:pt x="1" y="20"/>
                    <a:pt x="0" y="34"/>
                    <a:pt x="0" y="34"/>
                  </a:cubicBezTo>
                  <a:cubicBezTo>
                    <a:pt x="0" y="34"/>
                    <a:pt x="11" y="24"/>
                    <a:pt x="25" y="22"/>
                  </a:cubicBezTo>
                  <a:cubicBezTo>
                    <a:pt x="14" y="31"/>
                    <a:pt x="17" y="42"/>
                    <a:pt x="17" y="42"/>
                  </a:cubicBezTo>
                  <a:cubicBezTo>
                    <a:pt x="20" y="33"/>
                    <a:pt x="24" y="31"/>
                    <a:pt x="29" y="29"/>
                  </a:cubicBezTo>
                  <a:cubicBezTo>
                    <a:pt x="20" y="43"/>
                    <a:pt x="22" y="51"/>
                    <a:pt x="22" y="51"/>
                  </a:cubicBezTo>
                  <a:cubicBezTo>
                    <a:pt x="23" y="51"/>
                    <a:pt x="28" y="36"/>
                    <a:pt x="39" y="32"/>
                  </a:cubicBezTo>
                  <a:cubicBezTo>
                    <a:pt x="41" y="35"/>
                    <a:pt x="49" y="54"/>
                    <a:pt x="49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46"/>
                    <a:pt x="42" y="30"/>
                  </a:cubicBezTo>
                  <a:cubicBezTo>
                    <a:pt x="50" y="32"/>
                    <a:pt x="58" y="42"/>
                    <a:pt x="58" y="42"/>
                  </a:cubicBezTo>
                  <a:cubicBezTo>
                    <a:pt x="59" y="37"/>
                    <a:pt x="54" y="30"/>
                    <a:pt x="47" y="26"/>
                  </a:cubicBezTo>
                  <a:cubicBezTo>
                    <a:pt x="54" y="27"/>
                    <a:pt x="61" y="29"/>
                    <a:pt x="61" y="29"/>
                  </a:cubicBezTo>
                  <a:cubicBezTo>
                    <a:pt x="61" y="29"/>
                    <a:pt x="60" y="19"/>
                    <a:pt x="48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701676" y="4832351"/>
              <a:ext cx="236538" cy="309563"/>
            </a:xfrm>
            <a:custGeom>
              <a:avLst/>
              <a:gdLst>
                <a:gd name="T0" fmla="*/ 15 w 63"/>
                <a:gd name="T1" fmla="*/ 17 h 82"/>
                <a:gd name="T2" fmla="*/ 0 w 63"/>
                <a:gd name="T3" fmla="*/ 8 h 82"/>
                <a:gd name="T4" fmla="*/ 21 w 63"/>
                <a:gd name="T5" fmla="*/ 11 h 82"/>
                <a:gd name="T6" fmla="*/ 32 w 63"/>
                <a:gd name="T7" fmla="*/ 1 h 82"/>
                <a:gd name="T8" fmla="*/ 36 w 63"/>
                <a:gd name="T9" fmla="*/ 0 h 82"/>
                <a:gd name="T10" fmla="*/ 32 w 63"/>
                <a:gd name="T11" fmla="*/ 12 h 82"/>
                <a:gd name="T12" fmla="*/ 56 w 63"/>
                <a:gd name="T13" fmla="*/ 8 h 82"/>
                <a:gd name="T14" fmla="*/ 62 w 63"/>
                <a:gd name="T15" fmla="*/ 10 h 82"/>
                <a:gd name="T16" fmla="*/ 40 w 63"/>
                <a:gd name="T17" fmla="*/ 15 h 82"/>
                <a:gd name="T18" fmla="*/ 63 w 63"/>
                <a:gd name="T19" fmla="*/ 34 h 82"/>
                <a:gd name="T20" fmla="*/ 39 w 63"/>
                <a:gd name="T21" fmla="*/ 22 h 82"/>
                <a:gd name="T22" fmla="*/ 46 w 63"/>
                <a:gd name="T23" fmla="*/ 42 h 82"/>
                <a:gd name="T24" fmla="*/ 35 w 63"/>
                <a:gd name="T25" fmla="*/ 29 h 82"/>
                <a:gd name="T26" fmla="*/ 41 w 63"/>
                <a:gd name="T27" fmla="*/ 51 h 82"/>
                <a:gd name="T28" fmla="*/ 25 w 63"/>
                <a:gd name="T29" fmla="*/ 32 h 82"/>
                <a:gd name="T30" fmla="*/ 14 w 63"/>
                <a:gd name="T31" fmla="*/ 82 h 82"/>
                <a:gd name="T32" fmla="*/ 9 w 63"/>
                <a:gd name="T33" fmla="*/ 82 h 82"/>
                <a:gd name="T34" fmla="*/ 21 w 63"/>
                <a:gd name="T35" fmla="*/ 30 h 82"/>
                <a:gd name="T36" fmla="*/ 5 w 63"/>
                <a:gd name="T37" fmla="*/ 42 h 82"/>
                <a:gd name="T38" fmla="*/ 16 w 63"/>
                <a:gd name="T39" fmla="*/ 26 h 82"/>
                <a:gd name="T40" fmla="*/ 2 w 63"/>
                <a:gd name="T41" fmla="*/ 29 h 82"/>
                <a:gd name="T42" fmla="*/ 15 w 63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82">
                  <a:moveTo>
                    <a:pt x="15" y="17"/>
                  </a:moveTo>
                  <a:cubicBezTo>
                    <a:pt x="7" y="10"/>
                    <a:pt x="0" y="8"/>
                    <a:pt x="0" y="8"/>
                  </a:cubicBezTo>
                  <a:cubicBezTo>
                    <a:pt x="0" y="8"/>
                    <a:pt x="11" y="4"/>
                    <a:pt x="21" y="11"/>
                  </a:cubicBezTo>
                  <a:cubicBezTo>
                    <a:pt x="24" y="3"/>
                    <a:pt x="32" y="1"/>
                    <a:pt x="32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3" y="5"/>
                    <a:pt x="32" y="12"/>
                  </a:cubicBezTo>
                  <a:cubicBezTo>
                    <a:pt x="37" y="8"/>
                    <a:pt x="45" y="4"/>
                    <a:pt x="56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53" y="9"/>
                    <a:pt x="43" y="12"/>
                    <a:pt x="40" y="15"/>
                  </a:cubicBezTo>
                  <a:cubicBezTo>
                    <a:pt x="62" y="20"/>
                    <a:pt x="63" y="34"/>
                    <a:pt x="63" y="34"/>
                  </a:cubicBezTo>
                  <a:cubicBezTo>
                    <a:pt x="63" y="34"/>
                    <a:pt x="52" y="24"/>
                    <a:pt x="39" y="22"/>
                  </a:cubicBezTo>
                  <a:cubicBezTo>
                    <a:pt x="49" y="31"/>
                    <a:pt x="46" y="42"/>
                    <a:pt x="46" y="42"/>
                  </a:cubicBezTo>
                  <a:cubicBezTo>
                    <a:pt x="44" y="33"/>
                    <a:pt x="39" y="31"/>
                    <a:pt x="35" y="29"/>
                  </a:cubicBezTo>
                  <a:cubicBezTo>
                    <a:pt x="44" y="43"/>
                    <a:pt x="41" y="51"/>
                    <a:pt x="41" y="51"/>
                  </a:cubicBezTo>
                  <a:cubicBezTo>
                    <a:pt x="41" y="51"/>
                    <a:pt x="35" y="36"/>
                    <a:pt x="25" y="32"/>
                  </a:cubicBezTo>
                  <a:cubicBezTo>
                    <a:pt x="22" y="35"/>
                    <a:pt x="15" y="54"/>
                    <a:pt x="14" y="82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2"/>
                    <a:pt x="10" y="46"/>
                    <a:pt x="21" y="30"/>
                  </a:cubicBezTo>
                  <a:cubicBezTo>
                    <a:pt x="13" y="32"/>
                    <a:pt x="5" y="42"/>
                    <a:pt x="5" y="42"/>
                  </a:cubicBezTo>
                  <a:cubicBezTo>
                    <a:pt x="5" y="37"/>
                    <a:pt x="9" y="30"/>
                    <a:pt x="16" y="26"/>
                  </a:cubicBezTo>
                  <a:cubicBezTo>
                    <a:pt x="9" y="27"/>
                    <a:pt x="2" y="29"/>
                    <a:pt x="2" y="29"/>
                  </a:cubicBezTo>
                  <a:cubicBezTo>
                    <a:pt x="2" y="29"/>
                    <a:pt x="4" y="19"/>
                    <a:pt x="15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4759326" y="4832351"/>
              <a:ext cx="342900" cy="309563"/>
            </a:xfrm>
            <a:custGeom>
              <a:avLst/>
              <a:gdLst>
                <a:gd name="T0" fmla="*/ 23 w 91"/>
                <a:gd name="T1" fmla="*/ 17 h 82"/>
                <a:gd name="T2" fmla="*/ 0 w 91"/>
                <a:gd name="T3" fmla="*/ 8 h 82"/>
                <a:gd name="T4" fmla="*/ 28 w 91"/>
                <a:gd name="T5" fmla="*/ 11 h 82"/>
                <a:gd name="T6" fmla="*/ 41 w 91"/>
                <a:gd name="T7" fmla="*/ 1 h 82"/>
                <a:gd name="T8" fmla="*/ 46 w 91"/>
                <a:gd name="T9" fmla="*/ 0 h 82"/>
                <a:gd name="T10" fmla="*/ 43 w 91"/>
                <a:gd name="T11" fmla="*/ 12 h 82"/>
                <a:gd name="T12" fmla="*/ 74 w 91"/>
                <a:gd name="T13" fmla="*/ 8 h 82"/>
                <a:gd name="T14" fmla="*/ 82 w 91"/>
                <a:gd name="T15" fmla="*/ 10 h 82"/>
                <a:gd name="T16" fmla="*/ 54 w 91"/>
                <a:gd name="T17" fmla="*/ 15 h 82"/>
                <a:gd name="T18" fmla="*/ 91 w 91"/>
                <a:gd name="T19" fmla="*/ 34 h 82"/>
                <a:gd name="T20" fmla="*/ 55 w 91"/>
                <a:gd name="T21" fmla="*/ 22 h 82"/>
                <a:gd name="T22" fmla="*/ 71 w 91"/>
                <a:gd name="T23" fmla="*/ 42 h 82"/>
                <a:gd name="T24" fmla="*/ 51 w 91"/>
                <a:gd name="T25" fmla="*/ 29 h 82"/>
                <a:gd name="T26" fmla="*/ 66 w 91"/>
                <a:gd name="T27" fmla="*/ 51 h 82"/>
                <a:gd name="T28" fmla="*/ 40 w 91"/>
                <a:gd name="T29" fmla="*/ 32 h 82"/>
                <a:gd name="T30" fmla="*/ 40 w 91"/>
                <a:gd name="T31" fmla="*/ 82 h 82"/>
                <a:gd name="T32" fmla="*/ 33 w 91"/>
                <a:gd name="T33" fmla="*/ 82 h 82"/>
                <a:gd name="T34" fmla="*/ 34 w 91"/>
                <a:gd name="T35" fmla="*/ 30 h 82"/>
                <a:gd name="T36" fmla="*/ 17 w 91"/>
                <a:gd name="T37" fmla="*/ 42 h 82"/>
                <a:gd name="T38" fmla="*/ 26 w 91"/>
                <a:gd name="T39" fmla="*/ 26 h 82"/>
                <a:gd name="T40" fmla="*/ 9 w 91"/>
                <a:gd name="T41" fmla="*/ 29 h 82"/>
                <a:gd name="T42" fmla="*/ 23 w 91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82">
                  <a:moveTo>
                    <a:pt x="23" y="17"/>
                  </a:moveTo>
                  <a:cubicBezTo>
                    <a:pt x="10" y="10"/>
                    <a:pt x="0" y="8"/>
                    <a:pt x="0" y="8"/>
                  </a:cubicBezTo>
                  <a:cubicBezTo>
                    <a:pt x="0" y="8"/>
                    <a:pt x="13" y="4"/>
                    <a:pt x="28" y="11"/>
                  </a:cubicBezTo>
                  <a:cubicBezTo>
                    <a:pt x="30" y="3"/>
                    <a:pt x="40" y="1"/>
                    <a:pt x="41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3" y="5"/>
                    <a:pt x="43" y="12"/>
                  </a:cubicBezTo>
                  <a:cubicBezTo>
                    <a:pt x="49" y="8"/>
                    <a:pt x="58" y="4"/>
                    <a:pt x="74" y="8"/>
                  </a:cubicBezTo>
                  <a:cubicBezTo>
                    <a:pt x="82" y="10"/>
                    <a:pt x="82" y="10"/>
                    <a:pt x="82" y="10"/>
                  </a:cubicBezTo>
                  <a:cubicBezTo>
                    <a:pt x="70" y="9"/>
                    <a:pt x="58" y="12"/>
                    <a:pt x="54" y="15"/>
                  </a:cubicBezTo>
                  <a:cubicBezTo>
                    <a:pt x="85" y="20"/>
                    <a:pt x="91" y="34"/>
                    <a:pt x="91" y="34"/>
                  </a:cubicBezTo>
                  <a:cubicBezTo>
                    <a:pt x="91" y="34"/>
                    <a:pt x="73" y="24"/>
                    <a:pt x="55" y="22"/>
                  </a:cubicBezTo>
                  <a:cubicBezTo>
                    <a:pt x="71" y="31"/>
                    <a:pt x="71" y="42"/>
                    <a:pt x="71" y="42"/>
                  </a:cubicBezTo>
                  <a:cubicBezTo>
                    <a:pt x="65" y="33"/>
                    <a:pt x="58" y="31"/>
                    <a:pt x="51" y="29"/>
                  </a:cubicBezTo>
                  <a:cubicBezTo>
                    <a:pt x="67" y="43"/>
                    <a:pt x="66" y="51"/>
                    <a:pt x="66" y="51"/>
                  </a:cubicBezTo>
                  <a:cubicBezTo>
                    <a:pt x="66" y="51"/>
                    <a:pt x="54" y="36"/>
                    <a:pt x="40" y="32"/>
                  </a:cubicBezTo>
                  <a:cubicBezTo>
                    <a:pt x="37" y="35"/>
                    <a:pt x="32" y="54"/>
                    <a:pt x="40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3" y="82"/>
                    <a:pt x="24" y="46"/>
                    <a:pt x="34" y="30"/>
                  </a:cubicBezTo>
                  <a:cubicBezTo>
                    <a:pt x="25" y="32"/>
                    <a:pt x="17" y="42"/>
                    <a:pt x="17" y="42"/>
                  </a:cubicBezTo>
                  <a:cubicBezTo>
                    <a:pt x="15" y="37"/>
                    <a:pt x="19" y="30"/>
                    <a:pt x="26" y="26"/>
                  </a:cubicBezTo>
                  <a:cubicBezTo>
                    <a:pt x="18" y="27"/>
                    <a:pt x="9" y="29"/>
                    <a:pt x="9" y="29"/>
                  </a:cubicBezTo>
                  <a:cubicBezTo>
                    <a:pt x="9" y="29"/>
                    <a:pt x="8" y="19"/>
                    <a:pt x="2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6205538" y="4832351"/>
              <a:ext cx="341313" cy="309563"/>
            </a:xfrm>
            <a:custGeom>
              <a:avLst/>
              <a:gdLst>
                <a:gd name="T0" fmla="*/ 24 w 91"/>
                <a:gd name="T1" fmla="*/ 17 h 82"/>
                <a:gd name="T2" fmla="*/ 0 w 91"/>
                <a:gd name="T3" fmla="*/ 8 h 82"/>
                <a:gd name="T4" fmla="*/ 29 w 91"/>
                <a:gd name="T5" fmla="*/ 11 h 82"/>
                <a:gd name="T6" fmla="*/ 41 w 91"/>
                <a:gd name="T7" fmla="*/ 1 h 82"/>
                <a:gd name="T8" fmla="*/ 46 w 91"/>
                <a:gd name="T9" fmla="*/ 0 h 82"/>
                <a:gd name="T10" fmla="*/ 44 w 91"/>
                <a:gd name="T11" fmla="*/ 12 h 82"/>
                <a:gd name="T12" fmla="*/ 75 w 91"/>
                <a:gd name="T13" fmla="*/ 8 h 82"/>
                <a:gd name="T14" fmla="*/ 83 w 91"/>
                <a:gd name="T15" fmla="*/ 10 h 82"/>
                <a:gd name="T16" fmla="*/ 55 w 91"/>
                <a:gd name="T17" fmla="*/ 15 h 82"/>
                <a:gd name="T18" fmla="*/ 91 w 91"/>
                <a:gd name="T19" fmla="*/ 34 h 82"/>
                <a:gd name="T20" fmla="*/ 56 w 91"/>
                <a:gd name="T21" fmla="*/ 22 h 82"/>
                <a:gd name="T22" fmla="*/ 71 w 91"/>
                <a:gd name="T23" fmla="*/ 42 h 82"/>
                <a:gd name="T24" fmla="*/ 52 w 91"/>
                <a:gd name="T25" fmla="*/ 29 h 82"/>
                <a:gd name="T26" fmla="*/ 67 w 91"/>
                <a:gd name="T27" fmla="*/ 51 h 82"/>
                <a:gd name="T28" fmla="*/ 40 w 91"/>
                <a:gd name="T29" fmla="*/ 32 h 82"/>
                <a:gd name="T30" fmla="*/ 41 w 91"/>
                <a:gd name="T31" fmla="*/ 82 h 82"/>
                <a:gd name="T32" fmla="*/ 33 w 91"/>
                <a:gd name="T33" fmla="*/ 82 h 82"/>
                <a:gd name="T34" fmla="*/ 35 w 91"/>
                <a:gd name="T35" fmla="*/ 30 h 82"/>
                <a:gd name="T36" fmla="*/ 17 w 91"/>
                <a:gd name="T37" fmla="*/ 42 h 82"/>
                <a:gd name="T38" fmla="*/ 27 w 91"/>
                <a:gd name="T39" fmla="*/ 26 h 82"/>
                <a:gd name="T40" fmla="*/ 10 w 91"/>
                <a:gd name="T41" fmla="*/ 29 h 82"/>
                <a:gd name="T42" fmla="*/ 24 w 91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82">
                  <a:moveTo>
                    <a:pt x="24" y="17"/>
                  </a:moveTo>
                  <a:cubicBezTo>
                    <a:pt x="10" y="10"/>
                    <a:pt x="0" y="8"/>
                    <a:pt x="0" y="8"/>
                  </a:cubicBezTo>
                  <a:cubicBezTo>
                    <a:pt x="0" y="8"/>
                    <a:pt x="14" y="4"/>
                    <a:pt x="29" y="11"/>
                  </a:cubicBezTo>
                  <a:cubicBezTo>
                    <a:pt x="31" y="3"/>
                    <a:pt x="41" y="1"/>
                    <a:pt x="41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4" y="5"/>
                    <a:pt x="44" y="12"/>
                  </a:cubicBezTo>
                  <a:cubicBezTo>
                    <a:pt x="50" y="8"/>
                    <a:pt x="59" y="4"/>
                    <a:pt x="75" y="8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71" y="9"/>
                    <a:pt x="59" y="12"/>
                    <a:pt x="55" y="15"/>
                  </a:cubicBezTo>
                  <a:cubicBezTo>
                    <a:pt x="86" y="20"/>
                    <a:pt x="91" y="34"/>
                    <a:pt x="91" y="34"/>
                  </a:cubicBezTo>
                  <a:cubicBezTo>
                    <a:pt x="91" y="34"/>
                    <a:pt x="74" y="24"/>
                    <a:pt x="56" y="22"/>
                  </a:cubicBezTo>
                  <a:cubicBezTo>
                    <a:pt x="72" y="31"/>
                    <a:pt x="71" y="42"/>
                    <a:pt x="71" y="42"/>
                  </a:cubicBezTo>
                  <a:cubicBezTo>
                    <a:pt x="65" y="33"/>
                    <a:pt x="59" y="31"/>
                    <a:pt x="52" y="29"/>
                  </a:cubicBezTo>
                  <a:cubicBezTo>
                    <a:pt x="68" y="43"/>
                    <a:pt x="67" y="51"/>
                    <a:pt x="67" y="51"/>
                  </a:cubicBezTo>
                  <a:cubicBezTo>
                    <a:pt x="67" y="51"/>
                    <a:pt x="54" y="36"/>
                    <a:pt x="40" y="32"/>
                  </a:cubicBezTo>
                  <a:cubicBezTo>
                    <a:pt x="37" y="35"/>
                    <a:pt x="33" y="54"/>
                    <a:pt x="41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3" y="82"/>
                    <a:pt x="24" y="46"/>
                    <a:pt x="35" y="30"/>
                  </a:cubicBezTo>
                  <a:cubicBezTo>
                    <a:pt x="25" y="32"/>
                    <a:pt x="17" y="42"/>
                    <a:pt x="17" y="42"/>
                  </a:cubicBezTo>
                  <a:cubicBezTo>
                    <a:pt x="15" y="37"/>
                    <a:pt x="19" y="30"/>
                    <a:pt x="27" y="26"/>
                  </a:cubicBezTo>
                  <a:cubicBezTo>
                    <a:pt x="18" y="27"/>
                    <a:pt x="10" y="29"/>
                    <a:pt x="10" y="29"/>
                  </a:cubicBezTo>
                  <a:cubicBezTo>
                    <a:pt x="10" y="29"/>
                    <a:pt x="8" y="19"/>
                    <a:pt x="2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2"/>
            <p:cNvSpPr>
              <a:spLocks/>
            </p:cNvSpPr>
            <p:nvPr/>
          </p:nvSpPr>
          <p:spPr bwMode="auto">
            <a:xfrm>
              <a:off x="2646363" y="4835526"/>
              <a:ext cx="360363" cy="306388"/>
            </a:xfrm>
            <a:custGeom>
              <a:avLst/>
              <a:gdLst>
                <a:gd name="T0" fmla="*/ 96 w 96"/>
                <a:gd name="T1" fmla="*/ 81 h 81"/>
                <a:gd name="T2" fmla="*/ 96 w 96"/>
                <a:gd name="T3" fmla="*/ 44 h 81"/>
                <a:gd name="T4" fmla="*/ 63 w 96"/>
                <a:gd name="T5" fmla="*/ 18 h 81"/>
                <a:gd name="T6" fmla="*/ 67 w 96"/>
                <a:gd name="T7" fmla="*/ 18 h 81"/>
                <a:gd name="T8" fmla="*/ 61 w 96"/>
                <a:gd name="T9" fmla="*/ 11 h 81"/>
                <a:gd name="T10" fmla="*/ 59 w 96"/>
                <a:gd name="T11" fmla="*/ 0 h 81"/>
                <a:gd name="T12" fmla="*/ 57 w 96"/>
                <a:gd name="T13" fmla="*/ 11 h 81"/>
                <a:gd name="T14" fmla="*/ 51 w 96"/>
                <a:gd name="T15" fmla="*/ 18 h 81"/>
                <a:gd name="T16" fmla="*/ 53 w 96"/>
                <a:gd name="T17" fmla="*/ 18 h 81"/>
                <a:gd name="T18" fmla="*/ 23 w 96"/>
                <a:gd name="T19" fmla="*/ 42 h 81"/>
                <a:gd name="T20" fmla="*/ 0 w 96"/>
                <a:gd name="T21" fmla="*/ 42 h 81"/>
                <a:gd name="T22" fmla="*/ 0 w 96"/>
                <a:gd name="T23" fmla="*/ 81 h 81"/>
                <a:gd name="T24" fmla="*/ 96 w 96"/>
                <a:gd name="T2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81">
                  <a:moveTo>
                    <a:pt x="96" y="81"/>
                  </a:moveTo>
                  <a:cubicBezTo>
                    <a:pt x="96" y="44"/>
                    <a:pt x="96" y="44"/>
                    <a:pt x="96" y="44"/>
                  </a:cubicBezTo>
                  <a:cubicBezTo>
                    <a:pt x="92" y="28"/>
                    <a:pt x="76" y="20"/>
                    <a:pt x="63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1"/>
                    <a:pt x="61" y="11"/>
                    <a:pt x="61" y="1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2" y="11"/>
                    <a:pt x="51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38" y="20"/>
                    <a:pt x="26" y="30"/>
                    <a:pt x="23" y="42"/>
                  </a:cubicBezTo>
                  <a:cubicBezTo>
                    <a:pt x="13" y="39"/>
                    <a:pt x="5" y="40"/>
                    <a:pt x="0" y="42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96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3"/>
            <p:cNvSpPr>
              <a:spLocks/>
            </p:cNvSpPr>
            <p:nvPr/>
          </p:nvSpPr>
          <p:spPr bwMode="auto">
            <a:xfrm>
              <a:off x="5097463" y="4173538"/>
              <a:ext cx="1116013" cy="968375"/>
            </a:xfrm>
            <a:custGeom>
              <a:avLst/>
              <a:gdLst>
                <a:gd name="T0" fmla="*/ 242 w 297"/>
                <a:gd name="T1" fmla="*/ 131 h 256"/>
                <a:gd name="T2" fmla="*/ 240 w 297"/>
                <a:gd name="T3" fmla="*/ 107 h 256"/>
                <a:gd name="T4" fmla="*/ 241 w 297"/>
                <a:gd name="T5" fmla="*/ 98 h 256"/>
                <a:gd name="T6" fmla="*/ 239 w 297"/>
                <a:gd name="T7" fmla="*/ 96 h 256"/>
                <a:gd name="T8" fmla="*/ 238 w 297"/>
                <a:gd name="T9" fmla="*/ 107 h 256"/>
                <a:gd name="T10" fmla="*/ 236 w 297"/>
                <a:gd name="T11" fmla="*/ 131 h 256"/>
                <a:gd name="T12" fmla="*/ 226 w 297"/>
                <a:gd name="T13" fmla="*/ 120 h 256"/>
                <a:gd name="T14" fmla="*/ 223 w 297"/>
                <a:gd name="T15" fmla="*/ 110 h 256"/>
                <a:gd name="T16" fmla="*/ 223 w 297"/>
                <a:gd name="T17" fmla="*/ 103 h 256"/>
                <a:gd name="T18" fmla="*/ 222 w 297"/>
                <a:gd name="T19" fmla="*/ 110 h 256"/>
                <a:gd name="T20" fmla="*/ 221 w 297"/>
                <a:gd name="T21" fmla="*/ 122 h 256"/>
                <a:gd name="T22" fmla="*/ 208 w 297"/>
                <a:gd name="T23" fmla="*/ 124 h 256"/>
                <a:gd name="T24" fmla="*/ 210 w 297"/>
                <a:gd name="T25" fmla="*/ 115 h 256"/>
                <a:gd name="T26" fmla="*/ 193 w 297"/>
                <a:gd name="T27" fmla="*/ 95 h 256"/>
                <a:gd name="T28" fmla="*/ 176 w 297"/>
                <a:gd name="T29" fmla="*/ 105 h 256"/>
                <a:gd name="T30" fmla="*/ 172 w 297"/>
                <a:gd name="T31" fmla="*/ 117 h 256"/>
                <a:gd name="T32" fmla="*/ 167 w 297"/>
                <a:gd name="T33" fmla="*/ 124 h 256"/>
                <a:gd name="T34" fmla="*/ 162 w 297"/>
                <a:gd name="T35" fmla="*/ 92 h 256"/>
                <a:gd name="T36" fmla="*/ 143 w 297"/>
                <a:gd name="T37" fmla="*/ 45 h 256"/>
                <a:gd name="T38" fmla="*/ 131 w 297"/>
                <a:gd name="T39" fmla="*/ 19 h 256"/>
                <a:gd name="T40" fmla="*/ 130 w 297"/>
                <a:gd name="T41" fmla="*/ 0 h 256"/>
                <a:gd name="T42" fmla="*/ 128 w 297"/>
                <a:gd name="T43" fmla="*/ 19 h 256"/>
                <a:gd name="T44" fmla="*/ 117 w 297"/>
                <a:gd name="T45" fmla="*/ 45 h 256"/>
                <a:gd name="T46" fmla="*/ 100 w 297"/>
                <a:gd name="T47" fmla="*/ 92 h 256"/>
                <a:gd name="T48" fmla="*/ 95 w 297"/>
                <a:gd name="T49" fmla="*/ 124 h 256"/>
                <a:gd name="T50" fmla="*/ 90 w 297"/>
                <a:gd name="T51" fmla="*/ 117 h 256"/>
                <a:gd name="T52" fmla="*/ 87 w 297"/>
                <a:gd name="T53" fmla="*/ 105 h 256"/>
                <a:gd name="T54" fmla="*/ 69 w 297"/>
                <a:gd name="T55" fmla="*/ 95 h 256"/>
                <a:gd name="T56" fmla="*/ 52 w 297"/>
                <a:gd name="T57" fmla="*/ 115 h 256"/>
                <a:gd name="T58" fmla="*/ 54 w 297"/>
                <a:gd name="T59" fmla="*/ 124 h 256"/>
                <a:gd name="T60" fmla="*/ 40 w 297"/>
                <a:gd name="T61" fmla="*/ 122 h 256"/>
                <a:gd name="T62" fmla="*/ 39 w 297"/>
                <a:gd name="T63" fmla="*/ 110 h 256"/>
                <a:gd name="T64" fmla="*/ 38 w 297"/>
                <a:gd name="T65" fmla="*/ 103 h 256"/>
                <a:gd name="T66" fmla="*/ 38 w 297"/>
                <a:gd name="T67" fmla="*/ 110 h 256"/>
                <a:gd name="T68" fmla="*/ 35 w 297"/>
                <a:gd name="T69" fmla="*/ 120 h 256"/>
                <a:gd name="T70" fmla="*/ 25 w 297"/>
                <a:gd name="T71" fmla="*/ 131 h 256"/>
                <a:gd name="T72" fmla="*/ 23 w 297"/>
                <a:gd name="T73" fmla="*/ 107 h 256"/>
                <a:gd name="T74" fmla="*/ 22 w 297"/>
                <a:gd name="T75" fmla="*/ 96 h 256"/>
                <a:gd name="T76" fmla="*/ 19 w 297"/>
                <a:gd name="T77" fmla="*/ 98 h 256"/>
                <a:gd name="T78" fmla="*/ 21 w 297"/>
                <a:gd name="T79" fmla="*/ 107 h 256"/>
                <a:gd name="T80" fmla="*/ 19 w 297"/>
                <a:gd name="T81" fmla="*/ 131 h 256"/>
                <a:gd name="T82" fmla="*/ 0 w 297"/>
                <a:gd name="T83" fmla="*/ 256 h 256"/>
                <a:gd name="T84" fmla="*/ 242 w 297"/>
                <a:gd name="T85" fmla="*/ 20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7" h="256">
                  <a:moveTo>
                    <a:pt x="242" y="202"/>
                  </a:moveTo>
                  <a:cubicBezTo>
                    <a:pt x="242" y="131"/>
                    <a:pt x="242" y="131"/>
                    <a:pt x="242" y="131"/>
                  </a:cubicBezTo>
                  <a:cubicBezTo>
                    <a:pt x="242" y="131"/>
                    <a:pt x="242" y="131"/>
                    <a:pt x="242" y="131"/>
                  </a:cubicBezTo>
                  <a:cubicBezTo>
                    <a:pt x="240" y="112"/>
                    <a:pt x="240" y="112"/>
                    <a:pt x="240" y="112"/>
                  </a:cubicBezTo>
                  <a:cubicBezTo>
                    <a:pt x="241" y="112"/>
                    <a:pt x="242" y="111"/>
                    <a:pt x="242" y="110"/>
                  </a:cubicBezTo>
                  <a:cubicBezTo>
                    <a:pt x="242" y="108"/>
                    <a:pt x="241" y="107"/>
                    <a:pt x="240" y="107"/>
                  </a:cubicBezTo>
                  <a:cubicBezTo>
                    <a:pt x="240" y="105"/>
                    <a:pt x="240" y="105"/>
                    <a:pt x="240" y="105"/>
                  </a:cubicBezTo>
                  <a:cubicBezTo>
                    <a:pt x="240" y="100"/>
                    <a:pt x="240" y="100"/>
                    <a:pt x="240" y="100"/>
                  </a:cubicBezTo>
                  <a:cubicBezTo>
                    <a:pt x="241" y="100"/>
                    <a:pt x="241" y="99"/>
                    <a:pt x="241" y="98"/>
                  </a:cubicBezTo>
                  <a:cubicBezTo>
                    <a:pt x="241" y="97"/>
                    <a:pt x="241" y="96"/>
                    <a:pt x="239" y="96"/>
                  </a:cubicBezTo>
                  <a:cubicBezTo>
                    <a:pt x="239" y="93"/>
                    <a:pt x="239" y="93"/>
                    <a:pt x="239" y="93"/>
                  </a:cubicBezTo>
                  <a:cubicBezTo>
                    <a:pt x="239" y="96"/>
                    <a:pt x="239" y="96"/>
                    <a:pt x="239" y="96"/>
                  </a:cubicBezTo>
                  <a:cubicBezTo>
                    <a:pt x="238" y="96"/>
                    <a:pt x="237" y="97"/>
                    <a:pt x="237" y="98"/>
                  </a:cubicBezTo>
                  <a:cubicBezTo>
                    <a:pt x="237" y="99"/>
                    <a:pt x="238" y="100"/>
                    <a:pt x="239" y="100"/>
                  </a:cubicBezTo>
                  <a:cubicBezTo>
                    <a:pt x="238" y="107"/>
                    <a:pt x="238" y="107"/>
                    <a:pt x="238" y="107"/>
                  </a:cubicBezTo>
                  <a:cubicBezTo>
                    <a:pt x="237" y="107"/>
                    <a:pt x="236" y="108"/>
                    <a:pt x="236" y="110"/>
                  </a:cubicBezTo>
                  <a:cubicBezTo>
                    <a:pt x="236" y="111"/>
                    <a:pt x="236" y="112"/>
                    <a:pt x="238" y="112"/>
                  </a:cubicBezTo>
                  <a:cubicBezTo>
                    <a:pt x="236" y="131"/>
                    <a:pt x="236" y="131"/>
                    <a:pt x="236" y="131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224" y="122"/>
                    <a:pt x="224" y="122"/>
                    <a:pt x="224" y="122"/>
                  </a:cubicBezTo>
                  <a:cubicBezTo>
                    <a:pt x="225" y="122"/>
                    <a:pt x="226" y="121"/>
                    <a:pt x="226" y="120"/>
                  </a:cubicBezTo>
                  <a:cubicBezTo>
                    <a:pt x="226" y="118"/>
                    <a:pt x="225" y="117"/>
                    <a:pt x="223" y="117"/>
                  </a:cubicBezTo>
                  <a:cubicBezTo>
                    <a:pt x="223" y="115"/>
                    <a:pt x="223" y="115"/>
                    <a:pt x="223" y="115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4" y="110"/>
                    <a:pt x="225" y="109"/>
                    <a:pt x="225" y="108"/>
                  </a:cubicBezTo>
                  <a:cubicBezTo>
                    <a:pt x="225" y="107"/>
                    <a:pt x="224" y="106"/>
                    <a:pt x="223" y="106"/>
                  </a:cubicBezTo>
                  <a:cubicBezTo>
                    <a:pt x="223" y="103"/>
                    <a:pt x="223" y="103"/>
                    <a:pt x="223" y="103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2" y="106"/>
                    <a:pt x="220" y="107"/>
                    <a:pt x="220" y="108"/>
                  </a:cubicBezTo>
                  <a:cubicBezTo>
                    <a:pt x="220" y="109"/>
                    <a:pt x="221" y="110"/>
                    <a:pt x="222" y="110"/>
                  </a:cubicBezTo>
                  <a:cubicBezTo>
                    <a:pt x="222" y="117"/>
                    <a:pt x="222" y="117"/>
                    <a:pt x="222" y="117"/>
                  </a:cubicBezTo>
                  <a:cubicBezTo>
                    <a:pt x="220" y="117"/>
                    <a:pt x="219" y="118"/>
                    <a:pt x="219" y="120"/>
                  </a:cubicBezTo>
                  <a:cubicBezTo>
                    <a:pt x="219" y="121"/>
                    <a:pt x="220" y="122"/>
                    <a:pt x="221" y="122"/>
                  </a:cubicBezTo>
                  <a:cubicBezTo>
                    <a:pt x="220" y="131"/>
                    <a:pt x="220" y="131"/>
                    <a:pt x="220" y="131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24"/>
                    <a:pt x="208" y="124"/>
                    <a:pt x="208" y="124"/>
                  </a:cubicBezTo>
                  <a:cubicBezTo>
                    <a:pt x="208" y="117"/>
                    <a:pt x="208" y="117"/>
                    <a:pt x="208" y="117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10" y="115"/>
                    <a:pt x="210" y="115"/>
                    <a:pt x="210" y="115"/>
                  </a:cubicBezTo>
                  <a:cubicBezTo>
                    <a:pt x="206" y="115"/>
                    <a:pt x="206" y="115"/>
                    <a:pt x="206" y="115"/>
                  </a:cubicBezTo>
                  <a:cubicBezTo>
                    <a:pt x="206" y="115"/>
                    <a:pt x="208" y="111"/>
                    <a:pt x="206" y="105"/>
                  </a:cubicBezTo>
                  <a:cubicBezTo>
                    <a:pt x="203" y="98"/>
                    <a:pt x="193" y="95"/>
                    <a:pt x="193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89" y="95"/>
                    <a:pt x="179" y="98"/>
                    <a:pt x="176" y="105"/>
                  </a:cubicBezTo>
                  <a:cubicBezTo>
                    <a:pt x="173" y="111"/>
                    <a:pt x="176" y="115"/>
                    <a:pt x="176" y="115"/>
                  </a:cubicBezTo>
                  <a:cubicBezTo>
                    <a:pt x="172" y="115"/>
                    <a:pt x="172" y="115"/>
                    <a:pt x="172" y="115"/>
                  </a:cubicBezTo>
                  <a:cubicBezTo>
                    <a:pt x="172" y="117"/>
                    <a:pt x="172" y="117"/>
                    <a:pt x="172" y="117"/>
                  </a:cubicBezTo>
                  <a:cubicBezTo>
                    <a:pt x="174" y="117"/>
                    <a:pt x="174" y="117"/>
                    <a:pt x="174" y="117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67" y="124"/>
                    <a:pt x="167" y="124"/>
                    <a:pt x="167" y="124"/>
                  </a:cubicBezTo>
                  <a:cubicBezTo>
                    <a:pt x="167" y="96"/>
                    <a:pt x="167" y="96"/>
                    <a:pt x="167" y="96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64" y="92"/>
                    <a:pt x="172" y="88"/>
                    <a:pt x="170" y="73"/>
                  </a:cubicBezTo>
                  <a:cubicBezTo>
                    <a:pt x="169" y="58"/>
                    <a:pt x="143" y="45"/>
                    <a:pt x="143" y="45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38" y="39"/>
                    <a:pt x="134" y="36"/>
                    <a:pt x="132" y="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33" y="19"/>
                    <a:pt x="134" y="17"/>
                    <a:pt x="134" y="15"/>
                  </a:cubicBezTo>
                  <a:cubicBezTo>
                    <a:pt x="134" y="13"/>
                    <a:pt x="133" y="12"/>
                    <a:pt x="131" y="12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7" y="12"/>
                    <a:pt x="125" y="13"/>
                    <a:pt x="125" y="15"/>
                  </a:cubicBezTo>
                  <a:cubicBezTo>
                    <a:pt x="125" y="17"/>
                    <a:pt x="127" y="19"/>
                    <a:pt x="128" y="19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25" y="36"/>
                    <a:pt x="121" y="40"/>
                    <a:pt x="117" y="43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7" y="45"/>
                    <a:pt x="92" y="58"/>
                    <a:pt x="91" y="73"/>
                  </a:cubicBezTo>
                  <a:cubicBezTo>
                    <a:pt x="89" y="88"/>
                    <a:pt x="97" y="92"/>
                    <a:pt x="97" y="92"/>
                  </a:cubicBezTo>
                  <a:cubicBezTo>
                    <a:pt x="100" y="92"/>
                    <a:pt x="100" y="92"/>
                    <a:pt x="100" y="92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15"/>
                    <a:pt x="90" y="115"/>
                    <a:pt x="90" y="115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7" y="115"/>
                    <a:pt x="89" y="111"/>
                    <a:pt x="87" y="105"/>
                  </a:cubicBezTo>
                  <a:cubicBezTo>
                    <a:pt x="83" y="98"/>
                    <a:pt x="74" y="95"/>
                    <a:pt x="74" y="9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59" y="98"/>
                    <a:pt x="56" y="105"/>
                  </a:cubicBezTo>
                  <a:cubicBezTo>
                    <a:pt x="53" y="111"/>
                    <a:pt x="56" y="115"/>
                    <a:pt x="56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4" y="117"/>
                    <a:pt x="54" y="117"/>
                    <a:pt x="54" y="117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41" y="122"/>
                    <a:pt x="42" y="121"/>
                    <a:pt x="42" y="120"/>
                  </a:cubicBezTo>
                  <a:cubicBezTo>
                    <a:pt x="42" y="118"/>
                    <a:pt x="41" y="117"/>
                    <a:pt x="39" y="117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40" y="110"/>
                    <a:pt x="41" y="109"/>
                    <a:pt x="41" y="108"/>
                  </a:cubicBezTo>
                  <a:cubicBezTo>
                    <a:pt x="41" y="107"/>
                    <a:pt x="39" y="106"/>
                    <a:pt x="38" y="106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37" y="106"/>
                    <a:pt x="36" y="107"/>
                    <a:pt x="36" y="108"/>
                  </a:cubicBezTo>
                  <a:cubicBezTo>
                    <a:pt x="36" y="109"/>
                    <a:pt x="37" y="110"/>
                    <a:pt x="38" y="110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6" y="117"/>
                    <a:pt x="35" y="118"/>
                    <a:pt x="35" y="120"/>
                  </a:cubicBezTo>
                  <a:cubicBezTo>
                    <a:pt x="35" y="121"/>
                    <a:pt x="36" y="122"/>
                    <a:pt x="37" y="122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3" y="112"/>
                    <a:pt x="23" y="112"/>
                    <a:pt x="23" y="112"/>
                  </a:cubicBezTo>
                  <a:cubicBezTo>
                    <a:pt x="24" y="112"/>
                    <a:pt x="25" y="111"/>
                    <a:pt x="25" y="110"/>
                  </a:cubicBezTo>
                  <a:cubicBezTo>
                    <a:pt x="25" y="108"/>
                    <a:pt x="24" y="107"/>
                    <a:pt x="23" y="107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3" y="100"/>
                    <a:pt x="24" y="99"/>
                    <a:pt x="24" y="98"/>
                  </a:cubicBezTo>
                  <a:cubicBezTo>
                    <a:pt x="24" y="97"/>
                    <a:pt x="23" y="96"/>
                    <a:pt x="22" y="96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0" y="96"/>
                    <a:pt x="19" y="97"/>
                    <a:pt x="19" y="98"/>
                  </a:cubicBezTo>
                  <a:cubicBezTo>
                    <a:pt x="20" y="99"/>
                    <a:pt x="20" y="100"/>
                    <a:pt x="21" y="100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0" y="107"/>
                    <a:pt x="19" y="108"/>
                    <a:pt x="19" y="110"/>
                  </a:cubicBezTo>
                  <a:cubicBezTo>
                    <a:pt x="19" y="111"/>
                    <a:pt x="20" y="112"/>
                    <a:pt x="21" y="112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203"/>
                    <a:pt x="19" y="203"/>
                    <a:pt x="19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297" y="256"/>
                    <a:pt x="297" y="256"/>
                    <a:pt x="297" y="256"/>
                  </a:cubicBezTo>
                  <a:cubicBezTo>
                    <a:pt x="297" y="202"/>
                    <a:pt x="297" y="202"/>
                    <a:pt x="297" y="202"/>
                  </a:cubicBezTo>
                  <a:lnTo>
                    <a:pt x="242" y="2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3048001" y="4764088"/>
              <a:ext cx="322263" cy="377825"/>
            </a:xfrm>
            <a:custGeom>
              <a:avLst/>
              <a:gdLst>
                <a:gd name="T0" fmla="*/ 77 w 86"/>
                <a:gd name="T1" fmla="*/ 86 h 100"/>
                <a:gd name="T2" fmla="*/ 77 w 86"/>
                <a:gd name="T3" fmla="*/ 35 h 100"/>
                <a:gd name="T4" fmla="*/ 80 w 86"/>
                <a:gd name="T5" fmla="*/ 31 h 100"/>
                <a:gd name="T6" fmla="*/ 75 w 86"/>
                <a:gd name="T7" fmla="*/ 26 h 100"/>
                <a:gd name="T8" fmla="*/ 74 w 86"/>
                <a:gd name="T9" fmla="*/ 22 h 100"/>
                <a:gd name="T10" fmla="*/ 76 w 86"/>
                <a:gd name="T11" fmla="*/ 19 h 100"/>
                <a:gd name="T12" fmla="*/ 73 w 86"/>
                <a:gd name="T13" fmla="*/ 14 h 100"/>
                <a:gd name="T14" fmla="*/ 71 w 86"/>
                <a:gd name="T15" fmla="*/ 9 h 100"/>
                <a:gd name="T16" fmla="*/ 70 w 86"/>
                <a:gd name="T17" fmla="*/ 15 h 100"/>
                <a:gd name="T18" fmla="*/ 67 w 86"/>
                <a:gd name="T19" fmla="*/ 19 h 100"/>
                <a:gd name="T20" fmla="*/ 69 w 86"/>
                <a:gd name="T21" fmla="*/ 22 h 100"/>
                <a:gd name="T22" fmla="*/ 69 w 86"/>
                <a:gd name="T23" fmla="*/ 26 h 100"/>
                <a:gd name="T24" fmla="*/ 64 w 86"/>
                <a:gd name="T25" fmla="*/ 31 h 100"/>
                <a:gd name="T26" fmla="*/ 52 w 86"/>
                <a:gd name="T27" fmla="*/ 25 h 100"/>
                <a:gd name="T28" fmla="*/ 53 w 86"/>
                <a:gd name="T29" fmla="*/ 23 h 100"/>
                <a:gd name="T30" fmla="*/ 49 w 86"/>
                <a:gd name="T31" fmla="*/ 19 h 100"/>
                <a:gd name="T32" fmla="*/ 48 w 86"/>
                <a:gd name="T33" fmla="*/ 12 h 100"/>
                <a:gd name="T34" fmla="*/ 49 w 86"/>
                <a:gd name="T35" fmla="*/ 9 h 100"/>
                <a:gd name="T36" fmla="*/ 46 w 86"/>
                <a:gd name="T37" fmla="*/ 5 h 100"/>
                <a:gd name="T38" fmla="*/ 45 w 86"/>
                <a:gd name="T39" fmla="*/ 0 h 100"/>
                <a:gd name="T40" fmla="*/ 44 w 86"/>
                <a:gd name="T41" fmla="*/ 5 h 100"/>
                <a:gd name="T42" fmla="*/ 41 w 86"/>
                <a:gd name="T43" fmla="*/ 9 h 100"/>
                <a:gd name="T44" fmla="*/ 43 w 86"/>
                <a:gd name="T45" fmla="*/ 13 h 100"/>
                <a:gd name="T46" fmla="*/ 42 w 86"/>
                <a:gd name="T47" fmla="*/ 18 h 100"/>
                <a:gd name="T48" fmla="*/ 37 w 86"/>
                <a:gd name="T49" fmla="*/ 23 h 100"/>
                <a:gd name="T50" fmla="*/ 37 w 86"/>
                <a:gd name="T51" fmla="*/ 24 h 100"/>
                <a:gd name="T52" fmla="*/ 22 w 86"/>
                <a:gd name="T53" fmla="*/ 31 h 100"/>
                <a:gd name="T54" fmla="*/ 22 w 86"/>
                <a:gd name="T55" fmla="*/ 31 h 100"/>
                <a:gd name="T56" fmla="*/ 17 w 86"/>
                <a:gd name="T57" fmla="*/ 26 h 100"/>
                <a:gd name="T58" fmla="*/ 16 w 86"/>
                <a:gd name="T59" fmla="*/ 23 h 100"/>
                <a:gd name="T60" fmla="*/ 18 w 86"/>
                <a:gd name="T61" fmla="*/ 19 h 100"/>
                <a:gd name="T62" fmla="*/ 15 w 86"/>
                <a:gd name="T63" fmla="*/ 15 h 100"/>
                <a:gd name="T64" fmla="*/ 13 w 86"/>
                <a:gd name="T65" fmla="*/ 9 h 100"/>
                <a:gd name="T66" fmla="*/ 12 w 86"/>
                <a:gd name="T67" fmla="*/ 16 h 100"/>
                <a:gd name="T68" fmla="*/ 9 w 86"/>
                <a:gd name="T69" fmla="*/ 19 h 100"/>
                <a:gd name="T70" fmla="*/ 11 w 86"/>
                <a:gd name="T71" fmla="*/ 23 h 100"/>
                <a:gd name="T72" fmla="*/ 11 w 86"/>
                <a:gd name="T73" fmla="*/ 26 h 100"/>
                <a:gd name="T74" fmla="*/ 6 w 86"/>
                <a:gd name="T75" fmla="*/ 31 h 100"/>
                <a:gd name="T76" fmla="*/ 9 w 86"/>
                <a:gd name="T77" fmla="*/ 35 h 100"/>
                <a:gd name="T78" fmla="*/ 9 w 86"/>
                <a:gd name="T79" fmla="*/ 85 h 100"/>
                <a:gd name="T80" fmla="*/ 0 w 86"/>
                <a:gd name="T81" fmla="*/ 85 h 100"/>
                <a:gd name="T82" fmla="*/ 0 w 86"/>
                <a:gd name="T83" fmla="*/ 100 h 100"/>
                <a:gd name="T84" fmla="*/ 21 w 86"/>
                <a:gd name="T85" fmla="*/ 100 h 100"/>
                <a:gd name="T86" fmla="*/ 21 w 86"/>
                <a:gd name="T87" fmla="*/ 52 h 100"/>
                <a:gd name="T88" fmla="*/ 44 w 86"/>
                <a:gd name="T89" fmla="*/ 34 h 100"/>
                <a:gd name="T90" fmla="*/ 65 w 86"/>
                <a:gd name="T91" fmla="*/ 49 h 100"/>
                <a:gd name="T92" fmla="*/ 65 w 86"/>
                <a:gd name="T93" fmla="*/ 86 h 100"/>
                <a:gd name="T94" fmla="*/ 65 w 86"/>
                <a:gd name="T95" fmla="*/ 100 h 100"/>
                <a:gd name="T96" fmla="*/ 86 w 86"/>
                <a:gd name="T97" fmla="*/ 100 h 100"/>
                <a:gd name="T98" fmla="*/ 86 w 86"/>
                <a:gd name="T99" fmla="*/ 86 h 100"/>
                <a:gd name="T100" fmla="*/ 77 w 86"/>
                <a:gd name="T101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100">
                  <a:moveTo>
                    <a:pt x="77" y="86"/>
                  </a:moveTo>
                  <a:cubicBezTo>
                    <a:pt x="77" y="35"/>
                    <a:pt x="77" y="35"/>
                    <a:pt x="77" y="35"/>
                  </a:cubicBezTo>
                  <a:cubicBezTo>
                    <a:pt x="79" y="34"/>
                    <a:pt x="80" y="33"/>
                    <a:pt x="80" y="31"/>
                  </a:cubicBezTo>
                  <a:cubicBezTo>
                    <a:pt x="80" y="29"/>
                    <a:pt x="78" y="26"/>
                    <a:pt x="75" y="26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5" y="21"/>
                    <a:pt x="76" y="20"/>
                    <a:pt x="76" y="19"/>
                  </a:cubicBezTo>
                  <a:cubicBezTo>
                    <a:pt x="76" y="17"/>
                    <a:pt x="75" y="15"/>
                    <a:pt x="73" y="14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9" y="15"/>
                    <a:pt x="67" y="17"/>
                    <a:pt x="67" y="19"/>
                  </a:cubicBezTo>
                  <a:cubicBezTo>
                    <a:pt x="67" y="20"/>
                    <a:pt x="68" y="21"/>
                    <a:pt x="69" y="22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6" y="27"/>
                    <a:pt x="64" y="29"/>
                    <a:pt x="64" y="31"/>
                  </a:cubicBezTo>
                  <a:cubicBezTo>
                    <a:pt x="61" y="28"/>
                    <a:pt x="57" y="26"/>
                    <a:pt x="52" y="25"/>
                  </a:cubicBezTo>
                  <a:cubicBezTo>
                    <a:pt x="53" y="24"/>
                    <a:pt x="53" y="24"/>
                    <a:pt x="53" y="23"/>
                  </a:cubicBezTo>
                  <a:cubicBezTo>
                    <a:pt x="53" y="21"/>
                    <a:pt x="51" y="20"/>
                    <a:pt x="49" y="19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1"/>
                    <a:pt x="49" y="10"/>
                    <a:pt x="49" y="9"/>
                  </a:cubicBezTo>
                  <a:cubicBezTo>
                    <a:pt x="49" y="7"/>
                    <a:pt x="48" y="6"/>
                    <a:pt x="46" y="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2" y="5"/>
                    <a:pt x="41" y="7"/>
                    <a:pt x="41" y="9"/>
                  </a:cubicBezTo>
                  <a:cubicBezTo>
                    <a:pt x="41" y="10"/>
                    <a:pt x="41" y="12"/>
                    <a:pt x="43" y="1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39" y="19"/>
                    <a:pt x="37" y="21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2" y="26"/>
                    <a:pt x="26" y="28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29"/>
                    <a:pt x="20" y="26"/>
                    <a:pt x="17" y="26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2"/>
                    <a:pt x="18" y="21"/>
                    <a:pt x="18" y="19"/>
                  </a:cubicBezTo>
                  <a:cubicBezTo>
                    <a:pt x="18" y="17"/>
                    <a:pt x="17" y="16"/>
                    <a:pt x="15" y="15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9" y="18"/>
                    <a:pt x="9" y="19"/>
                  </a:cubicBezTo>
                  <a:cubicBezTo>
                    <a:pt x="9" y="21"/>
                    <a:pt x="10" y="22"/>
                    <a:pt x="11" y="23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8" y="27"/>
                    <a:pt x="6" y="29"/>
                    <a:pt x="6" y="31"/>
                  </a:cubicBezTo>
                  <a:cubicBezTo>
                    <a:pt x="6" y="32"/>
                    <a:pt x="7" y="34"/>
                    <a:pt x="9" y="3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3" y="42"/>
                    <a:pt x="32" y="34"/>
                    <a:pt x="44" y="34"/>
                  </a:cubicBezTo>
                  <a:cubicBezTo>
                    <a:pt x="54" y="34"/>
                    <a:pt x="62" y="41"/>
                    <a:pt x="65" y="49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6" y="86"/>
                    <a:pt x="86" y="86"/>
                    <a:pt x="86" y="86"/>
                  </a:cubicBezTo>
                  <a:lnTo>
                    <a:pt x="77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925513" y="4903788"/>
              <a:ext cx="368300" cy="238125"/>
            </a:xfrm>
            <a:custGeom>
              <a:avLst/>
              <a:gdLst>
                <a:gd name="T0" fmla="*/ 89 w 98"/>
                <a:gd name="T1" fmla="*/ 22 h 63"/>
                <a:gd name="T2" fmla="*/ 91 w 98"/>
                <a:gd name="T3" fmla="*/ 16 h 63"/>
                <a:gd name="T4" fmla="*/ 72 w 98"/>
                <a:gd name="T5" fmla="*/ 0 h 63"/>
                <a:gd name="T6" fmla="*/ 54 w 98"/>
                <a:gd name="T7" fmla="*/ 16 h 63"/>
                <a:gd name="T8" fmla="*/ 55 w 98"/>
                <a:gd name="T9" fmla="*/ 22 h 63"/>
                <a:gd name="T10" fmla="*/ 42 w 98"/>
                <a:gd name="T11" fmla="*/ 22 h 63"/>
                <a:gd name="T12" fmla="*/ 43 w 98"/>
                <a:gd name="T13" fmla="*/ 16 h 63"/>
                <a:gd name="T14" fmla="*/ 25 w 98"/>
                <a:gd name="T15" fmla="*/ 0 h 63"/>
                <a:gd name="T16" fmla="*/ 6 w 98"/>
                <a:gd name="T17" fmla="*/ 16 h 63"/>
                <a:gd name="T18" fmla="*/ 7 w 98"/>
                <a:gd name="T19" fmla="*/ 22 h 63"/>
                <a:gd name="T20" fmla="*/ 0 w 98"/>
                <a:gd name="T21" fmla="*/ 22 h 63"/>
                <a:gd name="T22" fmla="*/ 0 w 98"/>
                <a:gd name="T23" fmla="*/ 63 h 63"/>
                <a:gd name="T24" fmla="*/ 98 w 98"/>
                <a:gd name="T25" fmla="*/ 63 h 63"/>
                <a:gd name="T26" fmla="*/ 98 w 98"/>
                <a:gd name="T27" fmla="*/ 22 h 63"/>
                <a:gd name="T28" fmla="*/ 89 w 98"/>
                <a:gd name="T29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3">
                  <a:moveTo>
                    <a:pt x="89" y="22"/>
                  </a:moveTo>
                  <a:cubicBezTo>
                    <a:pt x="90" y="20"/>
                    <a:pt x="91" y="18"/>
                    <a:pt x="91" y="16"/>
                  </a:cubicBezTo>
                  <a:cubicBezTo>
                    <a:pt x="91" y="7"/>
                    <a:pt x="83" y="0"/>
                    <a:pt x="72" y="0"/>
                  </a:cubicBezTo>
                  <a:cubicBezTo>
                    <a:pt x="62" y="0"/>
                    <a:pt x="54" y="7"/>
                    <a:pt x="54" y="16"/>
                  </a:cubicBezTo>
                  <a:cubicBezTo>
                    <a:pt x="54" y="18"/>
                    <a:pt x="54" y="20"/>
                    <a:pt x="55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3" y="20"/>
                    <a:pt x="43" y="18"/>
                    <a:pt x="43" y="16"/>
                  </a:cubicBezTo>
                  <a:cubicBezTo>
                    <a:pt x="43" y="7"/>
                    <a:pt x="35" y="0"/>
                    <a:pt x="25" y="0"/>
                  </a:cubicBezTo>
                  <a:cubicBezTo>
                    <a:pt x="14" y="0"/>
                    <a:pt x="6" y="7"/>
                    <a:pt x="6" y="16"/>
                  </a:cubicBezTo>
                  <a:cubicBezTo>
                    <a:pt x="6" y="18"/>
                    <a:pt x="6" y="20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22"/>
                    <a:pt x="98" y="22"/>
                    <a:pt x="98" y="22"/>
                  </a:cubicBezTo>
                  <a:lnTo>
                    <a:pt x="89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6"/>
            <p:cNvSpPr>
              <a:spLocks/>
            </p:cNvSpPr>
            <p:nvPr/>
          </p:nvSpPr>
          <p:spPr bwMode="auto">
            <a:xfrm>
              <a:off x="7756526" y="4892676"/>
              <a:ext cx="261938" cy="211138"/>
            </a:xfrm>
            <a:custGeom>
              <a:avLst/>
              <a:gdLst>
                <a:gd name="T0" fmla="*/ 18 w 70"/>
                <a:gd name="T1" fmla="*/ 2 h 56"/>
                <a:gd name="T2" fmla="*/ 19 w 70"/>
                <a:gd name="T3" fmla="*/ 2 h 56"/>
                <a:gd name="T4" fmla="*/ 17 w 70"/>
                <a:gd name="T5" fmla="*/ 5 h 56"/>
                <a:gd name="T6" fmla="*/ 22 w 70"/>
                <a:gd name="T7" fmla="*/ 16 h 56"/>
                <a:gd name="T8" fmla="*/ 24 w 70"/>
                <a:gd name="T9" fmla="*/ 16 h 56"/>
                <a:gd name="T10" fmla="*/ 27 w 70"/>
                <a:gd name="T11" fmla="*/ 15 h 56"/>
                <a:gd name="T12" fmla="*/ 37 w 70"/>
                <a:gd name="T13" fmla="*/ 5 h 56"/>
                <a:gd name="T14" fmla="*/ 44 w 70"/>
                <a:gd name="T15" fmla="*/ 12 h 56"/>
                <a:gd name="T16" fmla="*/ 54 w 70"/>
                <a:gd name="T17" fmla="*/ 5 h 56"/>
                <a:gd name="T18" fmla="*/ 57 w 70"/>
                <a:gd name="T19" fmla="*/ 13 h 56"/>
                <a:gd name="T20" fmla="*/ 64 w 70"/>
                <a:gd name="T21" fmla="*/ 31 h 56"/>
                <a:gd name="T22" fmla="*/ 67 w 70"/>
                <a:gd name="T23" fmla="*/ 39 h 56"/>
                <a:gd name="T24" fmla="*/ 67 w 70"/>
                <a:gd name="T25" fmla="*/ 39 h 56"/>
                <a:gd name="T26" fmla="*/ 66 w 70"/>
                <a:gd name="T27" fmla="*/ 39 h 56"/>
                <a:gd name="T28" fmla="*/ 62 w 70"/>
                <a:gd name="T29" fmla="*/ 26 h 56"/>
                <a:gd name="T30" fmla="*/ 60 w 70"/>
                <a:gd name="T31" fmla="*/ 29 h 56"/>
                <a:gd name="T32" fmla="*/ 64 w 70"/>
                <a:gd name="T33" fmla="*/ 39 h 56"/>
                <a:gd name="T34" fmla="*/ 63 w 70"/>
                <a:gd name="T35" fmla="*/ 44 h 56"/>
                <a:gd name="T36" fmla="*/ 62 w 70"/>
                <a:gd name="T37" fmla="*/ 52 h 56"/>
                <a:gd name="T38" fmla="*/ 61 w 70"/>
                <a:gd name="T39" fmla="*/ 53 h 56"/>
                <a:gd name="T40" fmla="*/ 61 w 70"/>
                <a:gd name="T41" fmla="*/ 55 h 56"/>
                <a:gd name="T42" fmla="*/ 55 w 70"/>
                <a:gd name="T43" fmla="*/ 55 h 56"/>
                <a:gd name="T44" fmla="*/ 59 w 70"/>
                <a:gd name="T45" fmla="*/ 51 h 56"/>
                <a:gd name="T46" fmla="*/ 61 w 70"/>
                <a:gd name="T47" fmla="*/ 42 h 56"/>
                <a:gd name="T48" fmla="*/ 54 w 70"/>
                <a:gd name="T49" fmla="*/ 34 h 56"/>
                <a:gd name="T50" fmla="*/ 52 w 70"/>
                <a:gd name="T51" fmla="*/ 42 h 56"/>
                <a:gd name="T52" fmla="*/ 47 w 70"/>
                <a:gd name="T53" fmla="*/ 50 h 56"/>
                <a:gd name="T54" fmla="*/ 44 w 70"/>
                <a:gd name="T55" fmla="*/ 53 h 56"/>
                <a:gd name="T56" fmla="*/ 39 w 70"/>
                <a:gd name="T57" fmla="*/ 52 h 56"/>
                <a:gd name="T58" fmla="*/ 49 w 70"/>
                <a:gd name="T59" fmla="*/ 40 h 56"/>
                <a:gd name="T60" fmla="*/ 46 w 70"/>
                <a:gd name="T61" fmla="*/ 29 h 56"/>
                <a:gd name="T62" fmla="*/ 32 w 70"/>
                <a:gd name="T63" fmla="*/ 31 h 56"/>
                <a:gd name="T64" fmla="*/ 31 w 70"/>
                <a:gd name="T65" fmla="*/ 39 h 56"/>
                <a:gd name="T66" fmla="*/ 34 w 70"/>
                <a:gd name="T67" fmla="*/ 49 h 56"/>
                <a:gd name="T68" fmla="*/ 33 w 70"/>
                <a:gd name="T69" fmla="*/ 51 h 56"/>
                <a:gd name="T70" fmla="*/ 35 w 70"/>
                <a:gd name="T71" fmla="*/ 53 h 56"/>
                <a:gd name="T72" fmla="*/ 31 w 70"/>
                <a:gd name="T73" fmla="*/ 55 h 56"/>
                <a:gd name="T74" fmla="*/ 29 w 70"/>
                <a:gd name="T75" fmla="*/ 55 h 56"/>
                <a:gd name="T76" fmla="*/ 31 w 70"/>
                <a:gd name="T77" fmla="*/ 48 h 56"/>
                <a:gd name="T78" fmla="*/ 25 w 70"/>
                <a:gd name="T79" fmla="*/ 37 h 56"/>
                <a:gd name="T80" fmla="*/ 25 w 70"/>
                <a:gd name="T81" fmla="*/ 38 h 56"/>
                <a:gd name="T82" fmla="*/ 25 w 70"/>
                <a:gd name="T83" fmla="*/ 38 h 56"/>
                <a:gd name="T84" fmla="*/ 24 w 70"/>
                <a:gd name="T85" fmla="*/ 51 h 56"/>
                <a:gd name="T86" fmla="*/ 23 w 70"/>
                <a:gd name="T87" fmla="*/ 54 h 56"/>
                <a:gd name="T88" fmla="*/ 17 w 70"/>
                <a:gd name="T89" fmla="*/ 54 h 56"/>
                <a:gd name="T90" fmla="*/ 20 w 70"/>
                <a:gd name="T91" fmla="*/ 51 h 56"/>
                <a:gd name="T92" fmla="*/ 22 w 70"/>
                <a:gd name="T93" fmla="*/ 39 h 56"/>
                <a:gd name="T94" fmla="*/ 22 w 70"/>
                <a:gd name="T95" fmla="*/ 30 h 56"/>
                <a:gd name="T96" fmla="*/ 15 w 70"/>
                <a:gd name="T97" fmla="*/ 29 h 56"/>
                <a:gd name="T98" fmla="*/ 10 w 70"/>
                <a:gd name="T99" fmla="*/ 12 h 56"/>
                <a:gd name="T100" fmla="*/ 2 w 70"/>
                <a:gd name="T101" fmla="*/ 8 h 56"/>
                <a:gd name="T102" fmla="*/ 0 w 70"/>
                <a:gd name="T103" fmla="*/ 6 h 56"/>
                <a:gd name="T104" fmla="*/ 10 w 70"/>
                <a:gd name="T105" fmla="*/ 2 h 56"/>
                <a:gd name="T106" fmla="*/ 12 w 70"/>
                <a:gd name="T107" fmla="*/ 0 h 56"/>
                <a:gd name="T108" fmla="*/ 18 w 70"/>
                <a:gd name="T109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56">
                  <a:moveTo>
                    <a:pt x="18" y="2"/>
                  </a:moveTo>
                  <a:cubicBezTo>
                    <a:pt x="18" y="2"/>
                    <a:pt x="19" y="1"/>
                    <a:pt x="19" y="2"/>
                  </a:cubicBezTo>
                  <a:cubicBezTo>
                    <a:pt x="20" y="3"/>
                    <a:pt x="18" y="4"/>
                    <a:pt x="17" y="5"/>
                  </a:cubicBezTo>
                  <a:cubicBezTo>
                    <a:pt x="18" y="9"/>
                    <a:pt x="17" y="14"/>
                    <a:pt x="22" y="16"/>
                  </a:cubicBezTo>
                  <a:cubicBezTo>
                    <a:pt x="23" y="16"/>
                    <a:pt x="24" y="16"/>
                    <a:pt x="24" y="16"/>
                  </a:cubicBezTo>
                  <a:cubicBezTo>
                    <a:pt x="25" y="16"/>
                    <a:pt x="26" y="16"/>
                    <a:pt x="27" y="15"/>
                  </a:cubicBezTo>
                  <a:cubicBezTo>
                    <a:pt x="31" y="12"/>
                    <a:pt x="34" y="8"/>
                    <a:pt x="37" y="5"/>
                  </a:cubicBezTo>
                  <a:cubicBezTo>
                    <a:pt x="41" y="5"/>
                    <a:pt x="41" y="9"/>
                    <a:pt x="44" y="12"/>
                  </a:cubicBezTo>
                  <a:cubicBezTo>
                    <a:pt x="48" y="11"/>
                    <a:pt x="49" y="3"/>
                    <a:pt x="54" y="5"/>
                  </a:cubicBezTo>
                  <a:cubicBezTo>
                    <a:pt x="56" y="7"/>
                    <a:pt x="56" y="10"/>
                    <a:pt x="57" y="13"/>
                  </a:cubicBezTo>
                  <a:cubicBezTo>
                    <a:pt x="64" y="17"/>
                    <a:pt x="64" y="24"/>
                    <a:pt x="64" y="31"/>
                  </a:cubicBezTo>
                  <a:cubicBezTo>
                    <a:pt x="63" y="35"/>
                    <a:pt x="70" y="36"/>
                    <a:pt x="67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3" y="35"/>
                    <a:pt x="63" y="31"/>
                    <a:pt x="62" y="26"/>
                  </a:cubicBezTo>
                  <a:cubicBezTo>
                    <a:pt x="61" y="26"/>
                    <a:pt x="61" y="28"/>
                    <a:pt x="60" y="29"/>
                  </a:cubicBezTo>
                  <a:cubicBezTo>
                    <a:pt x="59" y="33"/>
                    <a:pt x="62" y="37"/>
                    <a:pt x="64" y="39"/>
                  </a:cubicBezTo>
                  <a:cubicBezTo>
                    <a:pt x="63" y="44"/>
                    <a:pt x="64" y="39"/>
                    <a:pt x="63" y="44"/>
                  </a:cubicBezTo>
                  <a:cubicBezTo>
                    <a:pt x="62" y="47"/>
                    <a:pt x="62" y="49"/>
                    <a:pt x="62" y="52"/>
                  </a:cubicBezTo>
                  <a:cubicBezTo>
                    <a:pt x="62" y="52"/>
                    <a:pt x="61" y="52"/>
                    <a:pt x="61" y="53"/>
                  </a:cubicBezTo>
                  <a:cubicBezTo>
                    <a:pt x="61" y="54"/>
                    <a:pt x="62" y="54"/>
                    <a:pt x="61" y="55"/>
                  </a:cubicBezTo>
                  <a:cubicBezTo>
                    <a:pt x="59" y="55"/>
                    <a:pt x="57" y="55"/>
                    <a:pt x="55" y="55"/>
                  </a:cubicBezTo>
                  <a:cubicBezTo>
                    <a:pt x="55" y="54"/>
                    <a:pt x="56" y="54"/>
                    <a:pt x="59" y="51"/>
                  </a:cubicBezTo>
                  <a:cubicBezTo>
                    <a:pt x="61" y="44"/>
                    <a:pt x="60" y="45"/>
                    <a:pt x="61" y="42"/>
                  </a:cubicBezTo>
                  <a:cubicBezTo>
                    <a:pt x="60" y="38"/>
                    <a:pt x="56" y="37"/>
                    <a:pt x="54" y="34"/>
                  </a:cubicBezTo>
                  <a:cubicBezTo>
                    <a:pt x="52" y="36"/>
                    <a:pt x="53" y="39"/>
                    <a:pt x="52" y="42"/>
                  </a:cubicBezTo>
                  <a:cubicBezTo>
                    <a:pt x="50" y="45"/>
                    <a:pt x="47" y="47"/>
                    <a:pt x="47" y="50"/>
                  </a:cubicBezTo>
                  <a:cubicBezTo>
                    <a:pt x="44" y="50"/>
                    <a:pt x="46" y="53"/>
                    <a:pt x="44" y="53"/>
                  </a:cubicBezTo>
                  <a:cubicBezTo>
                    <a:pt x="43" y="53"/>
                    <a:pt x="41" y="54"/>
                    <a:pt x="39" y="52"/>
                  </a:cubicBezTo>
                  <a:cubicBezTo>
                    <a:pt x="44" y="49"/>
                    <a:pt x="48" y="45"/>
                    <a:pt x="49" y="40"/>
                  </a:cubicBezTo>
                  <a:cubicBezTo>
                    <a:pt x="49" y="36"/>
                    <a:pt x="47" y="33"/>
                    <a:pt x="46" y="29"/>
                  </a:cubicBezTo>
                  <a:cubicBezTo>
                    <a:pt x="41" y="29"/>
                    <a:pt x="37" y="34"/>
                    <a:pt x="32" y="31"/>
                  </a:cubicBezTo>
                  <a:cubicBezTo>
                    <a:pt x="31" y="34"/>
                    <a:pt x="31" y="37"/>
                    <a:pt x="31" y="39"/>
                  </a:cubicBezTo>
                  <a:cubicBezTo>
                    <a:pt x="32" y="44"/>
                    <a:pt x="32" y="45"/>
                    <a:pt x="34" y="49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7" y="55"/>
                    <a:pt x="31" y="55"/>
                  </a:cubicBezTo>
                  <a:cubicBezTo>
                    <a:pt x="28" y="55"/>
                    <a:pt x="29" y="55"/>
                    <a:pt x="29" y="55"/>
                  </a:cubicBezTo>
                  <a:cubicBezTo>
                    <a:pt x="29" y="53"/>
                    <a:pt x="32" y="50"/>
                    <a:pt x="31" y="48"/>
                  </a:cubicBezTo>
                  <a:cubicBezTo>
                    <a:pt x="29" y="44"/>
                    <a:pt x="28" y="40"/>
                    <a:pt x="25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2"/>
                    <a:pt x="24" y="47"/>
                    <a:pt x="24" y="51"/>
                  </a:cubicBezTo>
                  <a:cubicBezTo>
                    <a:pt x="22" y="51"/>
                    <a:pt x="23" y="53"/>
                    <a:pt x="23" y="54"/>
                  </a:cubicBezTo>
                  <a:cubicBezTo>
                    <a:pt x="23" y="54"/>
                    <a:pt x="21" y="56"/>
                    <a:pt x="17" y="54"/>
                  </a:cubicBezTo>
                  <a:cubicBezTo>
                    <a:pt x="18" y="53"/>
                    <a:pt x="17" y="53"/>
                    <a:pt x="20" y="51"/>
                  </a:cubicBezTo>
                  <a:cubicBezTo>
                    <a:pt x="21" y="48"/>
                    <a:pt x="22" y="44"/>
                    <a:pt x="22" y="39"/>
                  </a:cubicBezTo>
                  <a:cubicBezTo>
                    <a:pt x="21" y="36"/>
                    <a:pt x="24" y="33"/>
                    <a:pt x="22" y="30"/>
                  </a:cubicBezTo>
                  <a:cubicBezTo>
                    <a:pt x="20" y="30"/>
                    <a:pt x="17" y="31"/>
                    <a:pt x="15" y="29"/>
                  </a:cubicBezTo>
                  <a:cubicBezTo>
                    <a:pt x="10" y="25"/>
                    <a:pt x="13" y="17"/>
                    <a:pt x="10" y="12"/>
                  </a:cubicBezTo>
                  <a:cubicBezTo>
                    <a:pt x="6" y="12"/>
                    <a:pt x="7" y="5"/>
                    <a:pt x="2" y="8"/>
                  </a:cubicBezTo>
                  <a:cubicBezTo>
                    <a:pt x="1" y="9"/>
                    <a:pt x="1" y="7"/>
                    <a:pt x="0" y="6"/>
                  </a:cubicBezTo>
                  <a:cubicBezTo>
                    <a:pt x="1" y="2"/>
                    <a:pt x="6" y="3"/>
                    <a:pt x="10" y="2"/>
                  </a:cubicBezTo>
                  <a:cubicBezTo>
                    <a:pt x="11" y="2"/>
                    <a:pt x="11" y="0"/>
                    <a:pt x="12" y="0"/>
                  </a:cubicBezTo>
                  <a:cubicBezTo>
                    <a:pt x="14" y="0"/>
                    <a:pt x="16" y="3"/>
                    <a:pt x="18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7"/>
            <p:cNvSpPr>
              <a:spLocks/>
            </p:cNvSpPr>
            <p:nvPr/>
          </p:nvSpPr>
          <p:spPr bwMode="auto">
            <a:xfrm>
              <a:off x="7962901" y="4892676"/>
              <a:ext cx="263525" cy="211138"/>
            </a:xfrm>
            <a:custGeom>
              <a:avLst/>
              <a:gdLst>
                <a:gd name="T0" fmla="*/ 18 w 70"/>
                <a:gd name="T1" fmla="*/ 2 h 56"/>
                <a:gd name="T2" fmla="*/ 20 w 70"/>
                <a:gd name="T3" fmla="*/ 2 h 56"/>
                <a:gd name="T4" fmla="*/ 18 w 70"/>
                <a:gd name="T5" fmla="*/ 5 h 56"/>
                <a:gd name="T6" fmla="*/ 22 w 70"/>
                <a:gd name="T7" fmla="*/ 16 h 56"/>
                <a:gd name="T8" fmla="*/ 25 w 70"/>
                <a:gd name="T9" fmla="*/ 16 h 56"/>
                <a:gd name="T10" fmla="*/ 27 w 70"/>
                <a:gd name="T11" fmla="*/ 15 h 56"/>
                <a:gd name="T12" fmla="*/ 37 w 70"/>
                <a:gd name="T13" fmla="*/ 5 h 56"/>
                <a:gd name="T14" fmla="*/ 44 w 70"/>
                <a:gd name="T15" fmla="*/ 12 h 56"/>
                <a:gd name="T16" fmla="*/ 54 w 70"/>
                <a:gd name="T17" fmla="*/ 5 h 56"/>
                <a:gd name="T18" fmla="*/ 57 w 70"/>
                <a:gd name="T19" fmla="*/ 13 h 56"/>
                <a:gd name="T20" fmla="*/ 65 w 70"/>
                <a:gd name="T21" fmla="*/ 31 h 56"/>
                <a:gd name="T22" fmla="*/ 68 w 70"/>
                <a:gd name="T23" fmla="*/ 39 h 56"/>
                <a:gd name="T24" fmla="*/ 67 w 70"/>
                <a:gd name="T25" fmla="*/ 39 h 56"/>
                <a:gd name="T26" fmla="*/ 67 w 70"/>
                <a:gd name="T27" fmla="*/ 39 h 56"/>
                <a:gd name="T28" fmla="*/ 62 w 70"/>
                <a:gd name="T29" fmla="*/ 26 h 56"/>
                <a:gd name="T30" fmla="*/ 61 w 70"/>
                <a:gd name="T31" fmla="*/ 29 h 56"/>
                <a:gd name="T32" fmla="*/ 65 w 70"/>
                <a:gd name="T33" fmla="*/ 39 h 56"/>
                <a:gd name="T34" fmla="*/ 63 w 70"/>
                <a:gd name="T35" fmla="*/ 44 h 56"/>
                <a:gd name="T36" fmla="*/ 62 w 70"/>
                <a:gd name="T37" fmla="*/ 52 h 56"/>
                <a:gd name="T38" fmla="*/ 61 w 70"/>
                <a:gd name="T39" fmla="*/ 53 h 56"/>
                <a:gd name="T40" fmla="*/ 61 w 70"/>
                <a:gd name="T41" fmla="*/ 55 h 56"/>
                <a:gd name="T42" fmla="*/ 56 w 70"/>
                <a:gd name="T43" fmla="*/ 55 h 56"/>
                <a:gd name="T44" fmla="*/ 59 w 70"/>
                <a:gd name="T45" fmla="*/ 51 h 56"/>
                <a:gd name="T46" fmla="*/ 61 w 70"/>
                <a:gd name="T47" fmla="*/ 42 h 56"/>
                <a:gd name="T48" fmla="*/ 54 w 70"/>
                <a:gd name="T49" fmla="*/ 34 h 56"/>
                <a:gd name="T50" fmla="*/ 53 w 70"/>
                <a:gd name="T51" fmla="*/ 42 h 56"/>
                <a:gd name="T52" fmla="*/ 47 w 70"/>
                <a:gd name="T53" fmla="*/ 50 h 56"/>
                <a:gd name="T54" fmla="*/ 45 w 70"/>
                <a:gd name="T55" fmla="*/ 53 h 56"/>
                <a:gd name="T56" fmla="*/ 39 w 70"/>
                <a:gd name="T57" fmla="*/ 52 h 56"/>
                <a:gd name="T58" fmla="*/ 49 w 70"/>
                <a:gd name="T59" fmla="*/ 40 h 56"/>
                <a:gd name="T60" fmla="*/ 46 w 70"/>
                <a:gd name="T61" fmla="*/ 29 h 56"/>
                <a:gd name="T62" fmla="*/ 32 w 70"/>
                <a:gd name="T63" fmla="*/ 31 h 56"/>
                <a:gd name="T64" fmla="*/ 31 w 70"/>
                <a:gd name="T65" fmla="*/ 39 h 56"/>
                <a:gd name="T66" fmla="*/ 34 w 70"/>
                <a:gd name="T67" fmla="*/ 49 h 56"/>
                <a:gd name="T68" fmla="*/ 33 w 70"/>
                <a:gd name="T69" fmla="*/ 51 h 56"/>
                <a:gd name="T70" fmla="*/ 35 w 70"/>
                <a:gd name="T71" fmla="*/ 53 h 56"/>
                <a:gd name="T72" fmla="*/ 31 w 70"/>
                <a:gd name="T73" fmla="*/ 55 h 56"/>
                <a:gd name="T74" fmla="*/ 29 w 70"/>
                <a:gd name="T75" fmla="*/ 55 h 56"/>
                <a:gd name="T76" fmla="*/ 31 w 70"/>
                <a:gd name="T77" fmla="*/ 48 h 56"/>
                <a:gd name="T78" fmla="*/ 26 w 70"/>
                <a:gd name="T79" fmla="*/ 37 h 56"/>
                <a:gd name="T80" fmla="*/ 25 w 70"/>
                <a:gd name="T81" fmla="*/ 38 h 56"/>
                <a:gd name="T82" fmla="*/ 26 w 70"/>
                <a:gd name="T83" fmla="*/ 38 h 56"/>
                <a:gd name="T84" fmla="*/ 24 w 70"/>
                <a:gd name="T85" fmla="*/ 51 h 56"/>
                <a:gd name="T86" fmla="*/ 23 w 70"/>
                <a:gd name="T87" fmla="*/ 54 h 56"/>
                <a:gd name="T88" fmla="*/ 17 w 70"/>
                <a:gd name="T89" fmla="*/ 54 h 56"/>
                <a:gd name="T90" fmla="*/ 20 w 70"/>
                <a:gd name="T91" fmla="*/ 51 h 56"/>
                <a:gd name="T92" fmla="*/ 23 w 70"/>
                <a:gd name="T93" fmla="*/ 39 h 56"/>
                <a:gd name="T94" fmla="*/ 23 w 70"/>
                <a:gd name="T95" fmla="*/ 30 h 56"/>
                <a:gd name="T96" fmla="*/ 15 w 70"/>
                <a:gd name="T97" fmla="*/ 29 h 56"/>
                <a:gd name="T98" fmla="*/ 10 w 70"/>
                <a:gd name="T99" fmla="*/ 12 h 56"/>
                <a:gd name="T100" fmla="*/ 3 w 70"/>
                <a:gd name="T101" fmla="*/ 8 h 56"/>
                <a:gd name="T102" fmla="*/ 0 w 70"/>
                <a:gd name="T103" fmla="*/ 6 h 56"/>
                <a:gd name="T104" fmla="*/ 10 w 70"/>
                <a:gd name="T105" fmla="*/ 2 h 56"/>
                <a:gd name="T106" fmla="*/ 12 w 70"/>
                <a:gd name="T107" fmla="*/ 0 h 56"/>
                <a:gd name="T108" fmla="*/ 18 w 70"/>
                <a:gd name="T109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56">
                  <a:moveTo>
                    <a:pt x="18" y="2"/>
                  </a:moveTo>
                  <a:cubicBezTo>
                    <a:pt x="19" y="2"/>
                    <a:pt x="19" y="1"/>
                    <a:pt x="20" y="2"/>
                  </a:cubicBezTo>
                  <a:cubicBezTo>
                    <a:pt x="20" y="3"/>
                    <a:pt x="19" y="4"/>
                    <a:pt x="18" y="5"/>
                  </a:cubicBezTo>
                  <a:cubicBezTo>
                    <a:pt x="18" y="9"/>
                    <a:pt x="18" y="14"/>
                    <a:pt x="22" y="16"/>
                  </a:cubicBezTo>
                  <a:cubicBezTo>
                    <a:pt x="23" y="16"/>
                    <a:pt x="24" y="16"/>
                    <a:pt x="25" y="16"/>
                  </a:cubicBezTo>
                  <a:cubicBezTo>
                    <a:pt x="25" y="16"/>
                    <a:pt x="26" y="16"/>
                    <a:pt x="27" y="15"/>
                  </a:cubicBezTo>
                  <a:cubicBezTo>
                    <a:pt x="31" y="12"/>
                    <a:pt x="34" y="8"/>
                    <a:pt x="37" y="5"/>
                  </a:cubicBezTo>
                  <a:cubicBezTo>
                    <a:pt x="42" y="5"/>
                    <a:pt x="41" y="9"/>
                    <a:pt x="44" y="12"/>
                  </a:cubicBezTo>
                  <a:cubicBezTo>
                    <a:pt x="48" y="11"/>
                    <a:pt x="49" y="3"/>
                    <a:pt x="54" y="5"/>
                  </a:cubicBezTo>
                  <a:cubicBezTo>
                    <a:pt x="56" y="7"/>
                    <a:pt x="56" y="10"/>
                    <a:pt x="57" y="13"/>
                  </a:cubicBezTo>
                  <a:cubicBezTo>
                    <a:pt x="64" y="17"/>
                    <a:pt x="65" y="24"/>
                    <a:pt x="65" y="31"/>
                  </a:cubicBezTo>
                  <a:cubicBezTo>
                    <a:pt x="64" y="35"/>
                    <a:pt x="70" y="36"/>
                    <a:pt x="68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4" y="35"/>
                    <a:pt x="63" y="31"/>
                    <a:pt x="62" y="26"/>
                  </a:cubicBezTo>
                  <a:cubicBezTo>
                    <a:pt x="61" y="26"/>
                    <a:pt x="61" y="28"/>
                    <a:pt x="61" y="29"/>
                  </a:cubicBezTo>
                  <a:cubicBezTo>
                    <a:pt x="59" y="33"/>
                    <a:pt x="63" y="37"/>
                    <a:pt x="65" y="39"/>
                  </a:cubicBezTo>
                  <a:cubicBezTo>
                    <a:pt x="63" y="44"/>
                    <a:pt x="65" y="39"/>
                    <a:pt x="63" y="44"/>
                  </a:cubicBezTo>
                  <a:cubicBezTo>
                    <a:pt x="62" y="47"/>
                    <a:pt x="62" y="49"/>
                    <a:pt x="62" y="52"/>
                  </a:cubicBezTo>
                  <a:cubicBezTo>
                    <a:pt x="62" y="52"/>
                    <a:pt x="61" y="52"/>
                    <a:pt x="61" y="53"/>
                  </a:cubicBezTo>
                  <a:cubicBezTo>
                    <a:pt x="61" y="54"/>
                    <a:pt x="62" y="54"/>
                    <a:pt x="61" y="55"/>
                  </a:cubicBezTo>
                  <a:cubicBezTo>
                    <a:pt x="59" y="55"/>
                    <a:pt x="57" y="55"/>
                    <a:pt x="56" y="55"/>
                  </a:cubicBezTo>
                  <a:cubicBezTo>
                    <a:pt x="56" y="54"/>
                    <a:pt x="57" y="54"/>
                    <a:pt x="59" y="51"/>
                  </a:cubicBezTo>
                  <a:cubicBezTo>
                    <a:pt x="61" y="44"/>
                    <a:pt x="60" y="45"/>
                    <a:pt x="61" y="42"/>
                  </a:cubicBezTo>
                  <a:cubicBezTo>
                    <a:pt x="60" y="38"/>
                    <a:pt x="56" y="37"/>
                    <a:pt x="54" y="34"/>
                  </a:cubicBezTo>
                  <a:cubicBezTo>
                    <a:pt x="53" y="36"/>
                    <a:pt x="54" y="39"/>
                    <a:pt x="53" y="42"/>
                  </a:cubicBezTo>
                  <a:cubicBezTo>
                    <a:pt x="50" y="45"/>
                    <a:pt x="47" y="47"/>
                    <a:pt x="47" y="50"/>
                  </a:cubicBezTo>
                  <a:cubicBezTo>
                    <a:pt x="45" y="50"/>
                    <a:pt x="46" y="53"/>
                    <a:pt x="45" y="53"/>
                  </a:cubicBezTo>
                  <a:cubicBezTo>
                    <a:pt x="43" y="53"/>
                    <a:pt x="41" y="54"/>
                    <a:pt x="39" y="52"/>
                  </a:cubicBezTo>
                  <a:cubicBezTo>
                    <a:pt x="44" y="49"/>
                    <a:pt x="48" y="45"/>
                    <a:pt x="49" y="40"/>
                  </a:cubicBezTo>
                  <a:cubicBezTo>
                    <a:pt x="49" y="36"/>
                    <a:pt x="47" y="33"/>
                    <a:pt x="46" y="29"/>
                  </a:cubicBezTo>
                  <a:cubicBezTo>
                    <a:pt x="41" y="29"/>
                    <a:pt x="38" y="34"/>
                    <a:pt x="32" y="31"/>
                  </a:cubicBezTo>
                  <a:cubicBezTo>
                    <a:pt x="31" y="34"/>
                    <a:pt x="31" y="37"/>
                    <a:pt x="31" y="39"/>
                  </a:cubicBezTo>
                  <a:cubicBezTo>
                    <a:pt x="32" y="44"/>
                    <a:pt x="32" y="45"/>
                    <a:pt x="34" y="49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7" y="55"/>
                    <a:pt x="31" y="55"/>
                  </a:cubicBezTo>
                  <a:cubicBezTo>
                    <a:pt x="28" y="55"/>
                    <a:pt x="30" y="55"/>
                    <a:pt x="29" y="55"/>
                  </a:cubicBezTo>
                  <a:cubicBezTo>
                    <a:pt x="30" y="53"/>
                    <a:pt x="32" y="50"/>
                    <a:pt x="31" y="48"/>
                  </a:cubicBezTo>
                  <a:cubicBezTo>
                    <a:pt x="29" y="44"/>
                    <a:pt x="28" y="40"/>
                    <a:pt x="26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4" y="42"/>
                    <a:pt x="24" y="47"/>
                    <a:pt x="24" y="51"/>
                  </a:cubicBezTo>
                  <a:cubicBezTo>
                    <a:pt x="22" y="51"/>
                    <a:pt x="23" y="53"/>
                    <a:pt x="23" y="54"/>
                  </a:cubicBezTo>
                  <a:cubicBezTo>
                    <a:pt x="23" y="54"/>
                    <a:pt x="21" y="56"/>
                    <a:pt x="17" y="54"/>
                  </a:cubicBezTo>
                  <a:cubicBezTo>
                    <a:pt x="19" y="53"/>
                    <a:pt x="18" y="53"/>
                    <a:pt x="20" y="51"/>
                  </a:cubicBezTo>
                  <a:cubicBezTo>
                    <a:pt x="22" y="48"/>
                    <a:pt x="23" y="44"/>
                    <a:pt x="23" y="39"/>
                  </a:cubicBezTo>
                  <a:cubicBezTo>
                    <a:pt x="21" y="36"/>
                    <a:pt x="24" y="33"/>
                    <a:pt x="23" y="30"/>
                  </a:cubicBezTo>
                  <a:cubicBezTo>
                    <a:pt x="20" y="30"/>
                    <a:pt x="17" y="31"/>
                    <a:pt x="15" y="29"/>
                  </a:cubicBezTo>
                  <a:cubicBezTo>
                    <a:pt x="10" y="25"/>
                    <a:pt x="13" y="17"/>
                    <a:pt x="10" y="12"/>
                  </a:cubicBezTo>
                  <a:cubicBezTo>
                    <a:pt x="6" y="12"/>
                    <a:pt x="7" y="5"/>
                    <a:pt x="3" y="8"/>
                  </a:cubicBezTo>
                  <a:cubicBezTo>
                    <a:pt x="1" y="9"/>
                    <a:pt x="2" y="7"/>
                    <a:pt x="0" y="6"/>
                  </a:cubicBezTo>
                  <a:cubicBezTo>
                    <a:pt x="2" y="2"/>
                    <a:pt x="7" y="3"/>
                    <a:pt x="10" y="2"/>
                  </a:cubicBezTo>
                  <a:cubicBezTo>
                    <a:pt x="11" y="2"/>
                    <a:pt x="11" y="0"/>
                    <a:pt x="12" y="0"/>
                  </a:cubicBezTo>
                  <a:cubicBezTo>
                    <a:pt x="15" y="0"/>
                    <a:pt x="16" y="3"/>
                    <a:pt x="18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" name="椭圆 2"/>
          <p:cNvSpPr/>
          <p:nvPr/>
        </p:nvSpPr>
        <p:spPr>
          <a:xfrm>
            <a:off x="7836437" y="6355284"/>
            <a:ext cx="2307101" cy="70339"/>
          </a:xfrm>
          <a:prstGeom prst="ellipse">
            <a:avLst/>
          </a:prstGeom>
          <a:gradFill>
            <a:gsLst>
              <a:gs pos="100000">
                <a:srgbClr val="FB6C1F"/>
              </a:gs>
              <a:gs pos="0">
                <a:srgbClr val="FB6C1F"/>
              </a:gs>
              <a:gs pos="51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58129" y="1117194"/>
            <a:ext cx="6513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gradFill>
                  <a:gsLst>
                    <a:gs pos="0">
                      <a:srgbClr val="FFC000"/>
                    </a:gs>
                    <a:gs pos="98000">
                      <a:srgbClr val="FB6C1F"/>
                    </a:gs>
                  </a:gsLst>
                  <a:lin ang="5400000" scaled="0"/>
                </a:gradFill>
                <a:effectLst>
                  <a:outerShdw blurRad="50800" dist="76200" dir="2700000" algn="tl" rotWithShape="0">
                    <a:srgbClr val="FB6C1F">
                      <a:alpha val="36000"/>
                    </a:srgbClr>
                  </a:outerShdw>
                </a:effectLst>
                <a:latin typeface="Zootopia JPosters.com.ar" panose="02000500000000000000" pitchFamily="2" charset="0"/>
              </a:rPr>
              <a:t>ZOOTOPIA</a:t>
            </a:r>
            <a:endParaRPr lang="zh-CN" altLang="en-US" sz="7200" b="1" dirty="0">
              <a:gradFill>
                <a:gsLst>
                  <a:gs pos="0">
                    <a:srgbClr val="FFC000"/>
                  </a:gs>
                  <a:gs pos="98000">
                    <a:srgbClr val="FB6C1F"/>
                  </a:gs>
                </a:gsLst>
                <a:lin ang="5400000" scaled="0"/>
              </a:gradFill>
              <a:effectLst>
                <a:outerShdw blurRad="50800" dist="76200" dir="2700000" algn="tl" rotWithShape="0">
                  <a:srgbClr val="FB6C1F">
                    <a:alpha val="36000"/>
                  </a:srgb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6794" y="2558823"/>
            <a:ext cx="2152357" cy="400110"/>
          </a:xfrm>
          <a:prstGeom prst="rect">
            <a:avLst/>
          </a:prstGeom>
          <a:noFill/>
          <a:ln>
            <a:solidFill>
              <a:srgbClr val="FB6C1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B6C1F"/>
                </a:solidFill>
                <a:latin typeface="Microsoft PhagsPa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JOHN DESIGN</a:t>
            </a:r>
            <a:endParaRPr lang="zh-CN" altLang="en-US" sz="2000" b="1" dirty="0">
              <a:solidFill>
                <a:srgbClr val="FB6C1F"/>
              </a:solidFill>
              <a:latin typeface="Microsoft PhagsPa" panose="020B0502040204020203" pitchFamily="34" charset="0"/>
              <a:ea typeface="迷你繁方篆" panose="02010609000101010101" pitchFamily="49" charset="-122"/>
              <a:cs typeface="Segoe UI" panose="020B0502040204020203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-3470276" y="3621974"/>
            <a:ext cx="7851775" cy="1203326"/>
            <a:chOff x="614363" y="3938588"/>
            <a:chExt cx="7851775" cy="1203326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614363" y="3938588"/>
              <a:ext cx="7851775" cy="120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9"/>
            <p:cNvSpPr>
              <a:spLocks/>
            </p:cNvSpPr>
            <p:nvPr/>
          </p:nvSpPr>
          <p:spPr bwMode="auto">
            <a:xfrm>
              <a:off x="7291388" y="4310063"/>
              <a:ext cx="600075" cy="831850"/>
            </a:xfrm>
            <a:custGeom>
              <a:avLst/>
              <a:gdLst>
                <a:gd name="T0" fmla="*/ 130 w 160"/>
                <a:gd name="T1" fmla="*/ 145 h 220"/>
                <a:gd name="T2" fmla="*/ 122 w 160"/>
                <a:gd name="T3" fmla="*/ 145 h 220"/>
                <a:gd name="T4" fmla="*/ 122 w 160"/>
                <a:gd name="T5" fmla="*/ 119 h 220"/>
                <a:gd name="T6" fmla="*/ 117 w 160"/>
                <a:gd name="T7" fmla="*/ 119 h 220"/>
                <a:gd name="T8" fmla="*/ 117 w 160"/>
                <a:gd name="T9" fmla="*/ 104 h 220"/>
                <a:gd name="T10" fmla="*/ 122 w 160"/>
                <a:gd name="T11" fmla="*/ 94 h 220"/>
                <a:gd name="T12" fmla="*/ 117 w 160"/>
                <a:gd name="T13" fmla="*/ 94 h 220"/>
                <a:gd name="T14" fmla="*/ 117 w 160"/>
                <a:gd name="T15" fmla="*/ 79 h 220"/>
                <a:gd name="T16" fmla="*/ 122 w 160"/>
                <a:gd name="T17" fmla="*/ 69 h 220"/>
                <a:gd name="T18" fmla="*/ 117 w 160"/>
                <a:gd name="T19" fmla="*/ 69 h 220"/>
                <a:gd name="T20" fmla="*/ 117 w 160"/>
                <a:gd name="T21" fmla="*/ 43 h 220"/>
                <a:gd name="T22" fmla="*/ 112 w 160"/>
                <a:gd name="T23" fmla="*/ 0 h 220"/>
                <a:gd name="T24" fmla="*/ 106 w 160"/>
                <a:gd name="T25" fmla="*/ 43 h 220"/>
                <a:gd name="T26" fmla="*/ 106 w 160"/>
                <a:gd name="T27" fmla="*/ 69 h 220"/>
                <a:gd name="T28" fmla="*/ 101 w 160"/>
                <a:gd name="T29" fmla="*/ 69 h 220"/>
                <a:gd name="T30" fmla="*/ 106 w 160"/>
                <a:gd name="T31" fmla="*/ 79 h 220"/>
                <a:gd name="T32" fmla="*/ 106 w 160"/>
                <a:gd name="T33" fmla="*/ 94 h 220"/>
                <a:gd name="T34" fmla="*/ 101 w 160"/>
                <a:gd name="T35" fmla="*/ 94 h 220"/>
                <a:gd name="T36" fmla="*/ 106 w 160"/>
                <a:gd name="T37" fmla="*/ 104 h 220"/>
                <a:gd name="T38" fmla="*/ 106 w 160"/>
                <a:gd name="T39" fmla="*/ 108 h 220"/>
                <a:gd name="T40" fmla="*/ 76 w 160"/>
                <a:gd name="T41" fmla="*/ 94 h 220"/>
                <a:gd name="T42" fmla="*/ 81 w 160"/>
                <a:gd name="T43" fmla="*/ 94 h 220"/>
                <a:gd name="T44" fmla="*/ 73 w 160"/>
                <a:gd name="T45" fmla="*/ 84 h 220"/>
                <a:gd name="T46" fmla="*/ 71 w 160"/>
                <a:gd name="T47" fmla="*/ 70 h 220"/>
                <a:gd name="T48" fmla="*/ 69 w 160"/>
                <a:gd name="T49" fmla="*/ 84 h 220"/>
                <a:gd name="T50" fmla="*/ 61 w 160"/>
                <a:gd name="T51" fmla="*/ 94 h 220"/>
                <a:gd name="T52" fmla="*/ 64 w 160"/>
                <a:gd name="T53" fmla="*/ 94 h 220"/>
                <a:gd name="T54" fmla="*/ 22 w 160"/>
                <a:gd name="T55" fmla="*/ 135 h 220"/>
                <a:gd name="T56" fmla="*/ 24 w 160"/>
                <a:gd name="T57" fmla="*/ 146 h 220"/>
                <a:gd name="T58" fmla="*/ 0 w 160"/>
                <a:gd name="T59" fmla="*/ 174 h 220"/>
                <a:gd name="T60" fmla="*/ 0 w 160"/>
                <a:gd name="T61" fmla="*/ 220 h 220"/>
                <a:gd name="T62" fmla="*/ 160 w 160"/>
                <a:gd name="T63" fmla="*/ 220 h 220"/>
                <a:gd name="T64" fmla="*/ 160 w 160"/>
                <a:gd name="T65" fmla="*/ 174 h 220"/>
                <a:gd name="T66" fmla="*/ 130 w 160"/>
                <a:gd name="T67" fmla="*/ 14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0" h="220">
                  <a:moveTo>
                    <a:pt x="130" y="145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2" y="135"/>
                    <a:pt x="122" y="120"/>
                    <a:pt x="122" y="119"/>
                  </a:cubicBezTo>
                  <a:cubicBezTo>
                    <a:pt x="117" y="119"/>
                    <a:pt x="117" y="119"/>
                    <a:pt x="117" y="119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9" y="104"/>
                    <a:pt x="122" y="101"/>
                    <a:pt x="122" y="94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7" y="79"/>
                    <a:pt x="117" y="79"/>
                    <a:pt x="117" y="79"/>
                  </a:cubicBezTo>
                  <a:cubicBezTo>
                    <a:pt x="119" y="79"/>
                    <a:pt x="122" y="77"/>
                    <a:pt x="122" y="69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7" y="43"/>
                    <a:pt x="117" y="43"/>
                    <a:pt x="117" y="43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101" y="77"/>
                    <a:pt x="104" y="79"/>
                    <a:pt x="106" y="79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1" y="101"/>
                    <a:pt x="104" y="104"/>
                    <a:pt x="106" y="104"/>
                  </a:cubicBezTo>
                  <a:cubicBezTo>
                    <a:pt x="106" y="108"/>
                    <a:pt x="106" y="108"/>
                    <a:pt x="106" y="108"/>
                  </a:cubicBezTo>
                  <a:cubicBezTo>
                    <a:pt x="98" y="101"/>
                    <a:pt x="88" y="95"/>
                    <a:pt x="76" y="94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0" y="84"/>
                    <a:pt x="73" y="84"/>
                    <a:pt x="73" y="84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9" y="84"/>
                    <a:pt x="62" y="84"/>
                    <a:pt x="61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40" y="97"/>
                    <a:pt x="22" y="114"/>
                    <a:pt x="22" y="135"/>
                  </a:cubicBezTo>
                  <a:cubicBezTo>
                    <a:pt x="22" y="139"/>
                    <a:pt x="23" y="143"/>
                    <a:pt x="24" y="146"/>
                  </a:cubicBezTo>
                  <a:cubicBezTo>
                    <a:pt x="10" y="149"/>
                    <a:pt x="0" y="160"/>
                    <a:pt x="0" y="174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60" y="158"/>
                    <a:pt x="146" y="145"/>
                    <a:pt x="130" y="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0"/>
            <p:cNvSpPr>
              <a:spLocks/>
            </p:cNvSpPr>
            <p:nvPr/>
          </p:nvSpPr>
          <p:spPr bwMode="auto">
            <a:xfrm>
              <a:off x="2428876" y="4302126"/>
              <a:ext cx="671513" cy="839788"/>
            </a:xfrm>
            <a:custGeom>
              <a:avLst/>
              <a:gdLst>
                <a:gd name="T0" fmla="*/ 179 w 179"/>
                <a:gd name="T1" fmla="*/ 222 h 222"/>
                <a:gd name="T2" fmla="*/ 179 w 179"/>
                <a:gd name="T3" fmla="*/ 155 h 222"/>
                <a:gd name="T4" fmla="*/ 163 w 179"/>
                <a:gd name="T5" fmla="*/ 135 h 222"/>
                <a:gd name="T6" fmla="*/ 163 w 179"/>
                <a:gd name="T7" fmla="*/ 114 h 222"/>
                <a:gd name="T8" fmla="*/ 166 w 179"/>
                <a:gd name="T9" fmla="*/ 105 h 222"/>
                <a:gd name="T10" fmla="*/ 163 w 179"/>
                <a:gd name="T11" fmla="*/ 105 h 222"/>
                <a:gd name="T12" fmla="*/ 163 w 179"/>
                <a:gd name="T13" fmla="*/ 92 h 222"/>
                <a:gd name="T14" fmla="*/ 166 w 179"/>
                <a:gd name="T15" fmla="*/ 83 h 222"/>
                <a:gd name="T16" fmla="*/ 163 w 179"/>
                <a:gd name="T17" fmla="*/ 83 h 222"/>
                <a:gd name="T18" fmla="*/ 163 w 179"/>
                <a:gd name="T19" fmla="*/ 70 h 222"/>
                <a:gd name="T20" fmla="*/ 166 w 179"/>
                <a:gd name="T21" fmla="*/ 61 h 222"/>
                <a:gd name="T22" fmla="*/ 163 w 179"/>
                <a:gd name="T23" fmla="*/ 61 h 222"/>
                <a:gd name="T24" fmla="*/ 163 w 179"/>
                <a:gd name="T25" fmla="*/ 38 h 222"/>
                <a:gd name="T26" fmla="*/ 157 w 179"/>
                <a:gd name="T27" fmla="*/ 0 h 222"/>
                <a:gd name="T28" fmla="*/ 152 w 179"/>
                <a:gd name="T29" fmla="*/ 38 h 222"/>
                <a:gd name="T30" fmla="*/ 152 w 179"/>
                <a:gd name="T31" fmla="*/ 61 h 222"/>
                <a:gd name="T32" fmla="*/ 148 w 179"/>
                <a:gd name="T33" fmla="*/ 61 h 222"/>
                <a:gd name="T34" fmla="*/ 152 w 179"/>
                <a:gd name="T35" fmla="*/ 70 h 222"/>
                <a:gd name="T36" fmla="*/ 152 w 179"/>
                <a:gd name="T37" fmla="*/ 83 h 222"/>
                <a:gd name="T38" fmla="*/ 148 w 179"/>
                <a:gd name="T39" fmla="*/ 83 h 222"/>
                <a:gd name="T40" fmla="*/ 152 w 179"/>
                <a:gd name="T41" fmla="*/ 92 h 222"/>
                <a:gd name="T42" fmla="*/ 152 w 179"/>
                <a:gd name="T43" fmla="*/ 105 h 222"/>
                <a:gd name="T44" fmla="*/ 148 w 179"/>
                <a:gd name="T45" fmla="*/ 105 h 222"/>
                <a:gd name="T46" fmla="*/ 152 w 179"/>
                <a:gd name="T47" fmla="*/ 114 h 222"/>
                <a:gd name="T48" fmla="*/ 152 w 179"/>
                <a:gd name="T49" fmla="*/ 130 h 222"/>
                <a:gd name="T50" fmla="*/ 134 w 179"/>
                <a:gd name="T51" fmla="*/ 127 h 222"/>
                <a:gd name="T52" fmla="*/ 92 w 179"/>
                <a:gd name="T53" fmla="*/ 150 h 222"/>
                <a:gd name="T54" fmla="*/ 92 w 179"/>
                <a:gd name="T55" fmla="*/ 110 h 222"/>
                <a:gd name="T56" fmla="*/ 70 w 179"/>
                <a:gd name="T57" fmla="*/ 90 h 222"/>
                <a:gd name="T58" fmla="*/ 46 w 179"/>
                <a:gd name="T59" fmla="*/ 67 h 222"/>
                <a:gd name="T60" fmla="*/ 22 w 179"/>
                <a:gd name="T61" fmla="*/ 90 h 222"/>
                <a:gd name="T62" fmla="*/ 0 w 179"/>
                <a:gd name="T63" fmla="*/ 110 h 222"/>
                <a:gd name="T64" fmla="*/ 0 w 179"/>
                <a:gd name="T65" fmla="*/ 146 h 222"/>
                <a:gd name="T66" fmla="*/ 0 w 179"/>
                <a:gd name="T67" fmla="*/ 222 h 222"/>
                <a:gd name="T68" fmla="*/ 179 w 179"/>
                <a:gd name="T6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" h="222">
                  <a:moveTo>
                    <a:pt x="179" y="222"/>
                  </a:moveTo>
                  <a:cubicBezTo>
                    <a:pt x="179" y="155"/>
                    <a:pt x="179" y="155"/>
                    <a:pt x="179" y="155"/>
                  </a:cubicBezTo>
                  <a:cubicBezTo>
                    <a:pt x="176" y="147"/>
                    <a:pt x="170" y="140"/>
                    <a:pt x="163" y="135"/>
                  </a:cubicBezTo>
                  <a:cubicBezTo>
                    <a:pt x="163" y="114"/>
                    <a:pt x="163" y="114"/>
                    <a:pt x="163" y="114"/>
                  </a:cubicBezTo>
                  <a:cubicBezTo>
                    <a:pt x="164" y="114"/>
                    <a:pt x="167" y="112"/>
                    <a:pt x="166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4" y="92"/>
                    <a:pt x="167" y="90"/>
                    <a:pt x="166" y="83"/>
                  </a:cubicBezTo>
                  <a:cubicBezTo>
                    <a:pt x="163" y="83"/>
                    <a:pt x="163" y="83"/>
                    <a:pt x="163" y="83"/>
                  </a:cubicBezTo>
                  <a:cubicBezTo>
                    <a:pt x="163" y="70"/>
                    <a:pt x="163" y="70"/>
                    <a:pt x="163" y="70"/>
                  </a:cubicBezTo>
                  <a:cubicBezTo>
                    <a:pt x="164" y="70"/>
                    <a:pt x="167" y="68"/>
                    <a:pt x="166" y="61"/>
                  </a:cubicBezTo>
                  <a:cubicBezTo>
                    <a:pt x="163" y="61"/>
                    <a:pt x="163" y="61"/>
                    <a:pt x="163" y="61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2" y="38"/>
                    <a:pt x="152" y="38"/>
                    <a:pt x="152" y="38"/>
                  </a:cubicBezTo>
                  <a:cubicBezTo>
                    <a:pt x="152" y="61"/>
                    <a:pt x="152" y="61"/>
                    <a:pt x="152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8"/>
                    <a:pt x="150" y="70"/>
                    <a:pt x="152" y="70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8" y="90"/>
                    <a:pt x="150" y="92"/>
                    <a:pt x="152" y="92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48" y="105"/>
                    <a:pt x="148" y="105"/>
                    <a:pt x="148" y="105"/>
                  </a:cubicBezTo>
                  <a:cubicBezTo>
                    <a:pt x="148" y="112"/>
                    <a:pt x="150" y="114"/>
                    <a:pt x="152" y="114"/>
                  </a:cubicBezTo>
                  <a:cubicBezTo>
                    <a:pt x="152" y="130"/>
                    <a:pt x="152" y="130"/>
                    <a:pt x="152" y="130"/>
                  </a:cubicBezTo>
                  <a:cubicBezTo>
                    <a:pt x="147" y="128"/>
                    <a:pt x="141" y="127"/>
                    <a:pt x="134" y="127"/>
                  </a:cubicBezTo>
                  <a:cubicBezTo>
                    <a:pt x="116" y="127"/>
                    <a:pt x="100" y="136"/>
                    <a:pt x="92" y="150"/>
                  </a:cubicBezTo>
                  <a:cubicBezTo>
                    <a:pt x="92" y="110"/>
                    <a:pt x="92" y="110"/>
                    <a:pt x="92" y="110"/>
                  </a:cubicBezTo>
                  <a:cubicBezTo>
                    <a:pt x="92" y="95"/>
                    <a:pt x="70" y="90"/>
                    <a:pt x="70" y="90"/>
                  </a:cubicBezTo>
                  <a:cubicBezTo>
                    <a:pt x="70" y="76"/>
                    <a:pt x="54" y="70"/>
                    <a:pt x="46" y="67"/>
                  </a:cubicBezTo>
                  <a:cubicBezTo>
                    <a:pt x="38" y="70"/>
                    <a:pt x="22" y="76"/>
                    <a:pt x="22" y="90"/>
                  </a:cubicBezTo>
                  <a:cubicBezTo>
                    <a:pt x="22" y="90"/>
                    <a:pt x="0" y="95"/>
                    <a:pt x="0" y="11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179" y="22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1"/>
            <p:cNvSpPr>
              <a:spLocks/>
            </p:cNvSpPr>
            <p:nvPr/>
          </p:nvSpPr>
          <p:spPr bwMode="auto">
            <a:xfrm>
              <a:off x="1955801" y="4611688"/>
              <a:ext cx="449263" cy="530225"/>
            </a:xfrm>
            <a:custGeom>
              <a:avLst/>
              <a:gdLst>
                <a:gd name="T0" fmla="*/ 120 w 120"/>
                <a:gd name="T1" fmla="*/ 140 h 140"/>
                <a:gd name="T2" fmla="*/ 120 w 120"/>
                <a:gd name="T3" fmla="*/ 58 h 140"/>
                <a:gd name="T4" fmla="*/ 101 w 120"/>
                <a:gd name="T5" fmla="*/ 42 h 140"/>
                <a:gd name="T6" fmla="*/ 74 w 120"/>
                <a:gd name="T7" fmla="*/ 16 h 140"/>
                <a:gd name="T8" fmla="*/ 60 w 120"/>
                <a:gd name="T9" fmla="*/ 0 h 140"/>
                <a:gd name="T10" fmla="*/ 45 w 120"/>
                <a:gd name="T11" fmla="*/ 16 h 140"/>
                <a:gd name="T12" fmla="*/ 19 w 120"/>
                <a:gd name="T13" fmla="*/ 42 h 140"/>
                <a:gd name="T14" fmla="*/ 0 w 120"/>
                <a:gd name="T15" fmla="*/ 58 h 140"/>
                <a:gd name="T16" fmla="*/ 0 w 120"/>
                <a:gd name="T17" fmla="*/ 140 h 140"/>
                <a:gd name="T18" fmla="*/ 120 w 120"/>
                <a:gd name="T1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40">
                  <a:moveTo>
                    <a:pt x="120" y="140"/>
                  </a:moveTo>
                  <a:cubicBezTo>
                    <a:pt x="120" y="58"/>
                    <a:pt x="120" y="58"/>
                    <a:pt x="120" y="58"/>
                  </a:cubicBezTo>
                  <a:cubicBezTo>
                    <a:pt x="119" y="42"/>
                    <a:pt x="101" y="42"/>
                    <a:pt x="101" y="42"/>
                  </a:cubicBezTo>
                  <a:cubicBezTo>
                    <a:pt x="101" y="22"/>
                    <a:pt x="74" y="16"/>
                    <a:pt x="74" y="16"/>
                  </a:cubicBezTo>
                  <a:cubicBezTo>
                    <a:pt x="68" y="13"/>
                    <a:pt x="60" y="0"/>
                    <a:pt x="60" y="0"/>
                  </a:cubicBezTo>
                  <a:cubicBezTo>
                    <a:pt x="60" y="0"/>
                    <a:pt x="52" y="13"/>
                    <a:pt x="45" y="16"/>
                  </a:cubicBezTo>
                  <a:cubicBezTo>
                    <a:pt x="45" y="16"/>
                    <a:pt x="19" y="22"/>
                    <a:pt x="19" y="42"/>
                  </a:cubicBezTo>
                  <a:cubicBezTo>
                    <a:pt x="19" y="42"/>
                    <a:pt x="1" y="42"/>
                    <a:pt x="0" y="58"/>
                  </a:cubicBezTo>
                  <a:cubicBezTo>
                    <a:pt x="0" y="140"/>
                    <a:pt x="0" y="140"/>
                    <a:pt x="0" y="140"/>
                  </a:cubicBezTo>
                  <a:lnTo>
                    <a:pt x="120" y="14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2"/>
            <p:cNvSpPr>
              <a:spLocks/>
            </p:cNvSpPr>
            <p:nvPr/>
          </p:nvSpPr>
          <p:spPr bwMode="auto">
            <a:xfrm>
              <a:off x="820738" y="4611688"/>
              <a:ext cx="450850" cy="530225"/>
            </a:xfrm>
            <a:custGeom>
              <a:avLst/>
              <a:gdLst>
                <a:gd name="T0" fmla="*/ 120 w 120"/>
                <a:gd name="T1" fmla="*/ 140 h 140"/>
                <a:gd name="T2" fmla="*/ 120 w 120"/>
                <a:gd name="T3" fmla="*/ 58 h 140"/>
                <a:gd name="T4" fmla="*/ 101 w 120"/>
                <a:gd name="T5" fmla="*/ 42 h 140"/>
                <a:gd name="T6" fmla="*/ 74 w 120"/>
                <a:gd name="T7" fmla="*/ 16 h 140"/>
                <a:gd name="T8" fmla="*/ 60 w 120"/>
                <a:gd name="T9" fmla="*/ 0 h 140"/>
                <a:gd name="T10" fmla="*/ 46 w 120"/>
                <a:gd name="T11" fmla="*/ 16 h 140"/>
                <a:gd name="T12" fmla="*/ 19 w 120"/>
                <a:gd name="T13" fmla="*/ 42 h 140"/>
                <a:gd name="T14" fmla="*/ 0 w 120"/>
                <a:gd name="T15" fmla="*/ 58 h 140"/>
                <a:gd name="T16" fmla="*/ 0 w 120"/>
                <a:gd name="T17" fmla="*/ 140 h 140"/>
                <a:gd name="T18" fmla="*/ 120 w 120"/>
                <a:gd name="T1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40">
                  <a:moveTo>
                    <a:pt x="120" y="140"/>
                  </a:moveTo>
                  <a:cubicBezTo>
                    <a:pt x="120" y="58"/>
                    <a:pt x="120" y="58"/>
                    <a:pt x="120" y="58"/>
                  </a:cubicBezTo>
                  <a:cubicBezTo>
                    <a:pt x="119" y="42"/>
                    <a:pt x="101" y="42"/>
                    <a:pt x="101" y="42"/>
                  </a:cubicBezTo>
                  <a:cubicBezTo>
                    <a:pt x="101" y="22"/>
                    <a:pt x="74" y="16"/>
                    <a:pt x="74" y="16"/>
                  </a:cubicBezTo>
                  <a:cubicBezTo>
                    <a:pt x="68" y="13"/>
                    <a:pt x="60" y="0"/>
                    <a:pt x="60" y="0"/>
                  </a:cubicBezTo>
                  <a:cubicBezTo>
                    <a:pt x="60" y="0"/>
                    <a:pt x="52" y="13"/>
                    <a:pt x="46" y="16"/>
                  </a:cubicBezTo>
                  <a:cubicBezTo>
                    <a:pt x="46" y="16"/>
                    <a:pt x="19" y="22"/>
                    <a:pt x="19" y="42"/>
                  </a:cubicBezTo>
                  <a:cubicBezTo>
                    <a:pt x="19" y="42"/>
                    <a:pt x="1" y="42"/>
                    <a:pt x="0" y="58"/>
                  </a:cubicBezTo>
                  <a:cubicBezTo>
                    <a:pt x="0" y="140"/>
                    <a:pt x="0" y="140"/>
                    <a:pt x="0" y="140"/>
                  </a:cubicBezTo>
                  <a:lnTo>
                    <a:pt x="120" y="14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3070226" y="4562476"/>
              <a:ext cx="541338" cy="579438"/>
            </a:xfrm>
            <a:custGeom>
              <a:avLst/>
              <a:gdLst>
                <a:gd name="T0" fmla="*/ 144 w 144"/>
                <a:gd name="T1" fmla="*/ 153 h 153"/>
                <a:gd name="T2" fmla="*/ 144 w 144"/>
                <a:gd name="T3" fmla="*/ 73 h 153"/>
                <a:gd name="T4" fmla="*/ 107 w 144"/>
                <a:gd name="T5" fmla="*/ 73 h 153"/>
                <a:gd name="T6" fmla="*/ 110 w 144"/>
                <a:gd name="T7" fmla="*/ 60 h 153"/>
                <a:gd name="T8" fmla="*/ 85 w 144"/>
                <a:gd name="T9" fmla="*/ 30 h 153"/>
                <a:gd name="T10" fmla="*/ 74 w 144"/>
                <a:gd name="T11" fmla="*/ 19 h 153"/>
                <a:gd name="T12" fmla="*/ 74 w 144"/>
                <a:gd name="T13" fmla="*/ 14 h 153"/>
                <a:gd name="T14" fmla="*/ 76 w 144"/>
                <a:gd name="T15" fmla="*/ 10 h 153"/>
                <a:gd name="T16" fmla="*/ 73 w 144"/>
                <a:gd name="T17" fmla="*/ 7 h 153"/>
                <a:gd name="T18" fmla="*/ 72 w 144"/>
                <a:gd name="T19" fmla="*/ 0 h 153"/>
                <a:gd name="T20" fmla="*/ 71 w 144"/>
                <a:gd name="T21" fmla="*/ 7 h 153"/>
                <a:gd name="T22" fmla="*/ 68 w 144"/>
                <a:gd name="T23" fmla="*/ 10 h 153"/>
                <a:gd name="T24" fmla="*/ 71 w 144"/>
                <a:gd name="T25" fmla="*/ 14 h 153"/>
                <a:gd name="T26" fmla="*/ 70 w 144"/>
                <a:gd name="T27" fmla="*/ 19 h 153"/>
                <a:gd name="T28" fmla="*/ 59 w 144"/>
                <a:gd name="T29" fmla="*/ 30 h 153"/>
                <a:gd name="T30" fmla="*/ 34 w 144"/>
                <a:gd name="T31" fmla="*/ 60 h 153"/>
                <a:gd name="T32" fmla="*/ 37 w 144"/>
                <a:gd name="T33" fmla="*/ 73 h 153"/>
                <a:gd name="T34" fmla="*/ 0 w 144"/>
                <a:gd name="T35" fmla="*/ 73 h 153"/>
                <a:gd name="T36" fmla="*/ 0 w 144"/>
                <a:gd name="T37" fmla="*/ 153 h 153"/>
                <a:gd name="T38" fmla="*/ 144 w 144"/>
                <a:gd name="T3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53">
                  <a:moveTo>
                    <a:pt x="144" y="153"/>
                  </a:moveTo>
                  <a:cubicBezTo>
                    <a:pt x="144" y="73"/>
                    <a:pt x="144" y="73"/>
                    <a:pt x="144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9" y="69"/>
                    <a:pt x="110" y="64"/>
                    <a:pt x="110" y="60"/>
                  </a:cubicBezTo>
                  <a:cubicBezTo>
                    <a:pt x="110" y="46"/>
                    <a:pt x="100" y="34"/>
                    <a:pt x="85" y="30"/>
                  </a:cubicBezTo>
                  <a:cubicBezTo>
                    <a:pt x="83" y="25"/>
                    <a:pt x="79" y="20"/>
                    <a:pt x="74" y="1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3"/>
                    <a:pt x="76" y="12"/>
                    <a:pt x="76" y="10"/>
                  </a:cubicBezTo>
                  <a:cubicBezTo>
                    <a:pt x="76" y="8"/>
                    <a:pt x="75" y="7"/>
                    <a:pt x="73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69" y="7"/>
                    <a:pt x="68" y="8"/>
                    <a:pt x="68" y="10"/>
                  </a:cubicBezTo>
                  <a:cubicBezTo>
                    <a:pt x="68" y="12"/>
                    <a:pt x="69" y="13"/>
                    <a:pt x="71" y="14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5" y="20"/>
                    <a:pt x="61" y="25"/>
                    <a:pt x="59" y="30"/>
                  </a:cubicBezTo>
                  <a:cubicBezTo>
                    <a:pt x="44" y="34"/>
                    <a:pt x="34" y="46"/>
                    <a:pt x="34" y="60"/>
                  </a:cubicBezTo>
                  <a:cubicBezTo>
                    <a:pt x="34" y="64"/>
                    <a:pt x="35" y="69"/>
                    <a:pt x="37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144" y="1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4"/>
            <p:cNvSpPr>
              <a:spLocks/>
            </p:cNvSpPr>
            <p:nvPr/>
          </p:nvSpPr>
          <p:spPr bwMode="auto">
            <a:xfrm>
              <a:off x="6284913" y="4562476"/>
              <a:ext cx="539750" cy="579438"/>
            </a:xfrm>
            <a:custGeom>
              <a:avLst/>
              <a:gdLst>
                <a:gd name="T0" fmla="*/ 144 w 144"/>
                <a:gd name="T1" fmla="*/ 153 h 153"/>
                <a:gd name="T2" fmla="*/ 144 w 144"/>
                <a:gd name="T3" fmla="*/ 73 h 153"/>
                <a:gd name="T4" fmla="*/ 107 w 144"/>
                <a:gd name="T5" fmla="*/ 73 h 153"/>
                <a:gd name="T6" fmla="*/ 110 w 144"/>
                <a:gd name="T7" fmla="*/ 60 h 153"/>
                <a:gd name="T8" fmla="*/ 85 w 144"/>
                <a:gd name="T9" fmla="*/ 30 h 153"/>
                <a:gd name="T10" fmla="*/ 74 w 144"/>
                <a:gd name="T11" fmla="*/ 19 h 153"/>
                <a:gd name="T12" fmla="*/ 73 w 144"/>
                <a:gd name="T13" fmla="*/ 14 h 153"/>
                <a:gd name="T14" fmla="*/ 76 w 144"/>
                <a:gd name="T15" fmla="*/ 10 h 153"/>
                <a:gd name="T16" fmla="*/ 73 w 144"/>
                <a:gd name="T17" fmla="*/ 7 h 153"/>
                <a:gd name="T18" fmla="*/ 72 w 144"/>
                <a:gd name="T19" fmla="*/ 0 h 153"/>
                <a:gd name="T20" fmla="*/ 71 w 144"/>
                <a:gd name="T21" fmla="*/ 7 h 153"/>
                <a:gd name="T22" fmla="*/ 68 w 144"/>
                <a:gd name="T23" fmla="*/ 10 h 153"/>
                <a:gd name="T24" fmla="*/ 70 w 144"/>
                <a:gd name="T25" fmla="*/ 14 h 153"/>
                <a:gd name="T26" fmla="*/ 70 w 144"/>
                <a:gd name="T27" fmla="*/ 19 h 153"/>
                <a:gd name="T28" fmla="*/ 59 w 144"/>
                <a:gd name="T29" fmla="*/ 30 h 153"/>
                <a:gd name="T30" fmla="*/ 34 w 144"/>
                <a:gd name="T31" fmla="*/ 60 h 153"/>
                <a:gd name="T32" fmla="*/ 37 w 144"/>
                <a:gd name="T33" fmla="*/ 73 h 153"/>
                <a:gd name="T34" fmla="*/ 0 w 144"/>
                <a:gd name="T35" fmla="*/ 73 h 153"/>
                <a:gd name="T36" fmla="*/ 0 w 144"/>
                <a:gd name="T37" fmla="*/ 153 h 153"/>
                <a:gd name="T38" fmla="*/ 144 w 144"/>
                <a:gd name="T3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53">
                  <a:moveTo>
                    <a:pt x="144" y="153"/>
                  </a:moveTo>
                  <a:cubicBezTo>
                    <a:pt x="144" y="73"/>
                    <a:pt x="144" y="73"/>
                    <a:pt x="144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9" y="69"/>
                    <a:pt x="110" y="64"/>
                    <a:pt x="110" y="60"/>
                  </a:cubicBezTo>
                  <a:cubicBezTo>
                    <a:pt x="110" y="46"/>
                    <a:pt x="100" y="34"/>
                    <a:pt x="85" y="30"/>
                  </a:cubicBezTo>
                  <a:cubicBezTo>
                    <a:pt x="83" y="25"/>
                    <a:pt x="79" y="20"/>
                    <a:pt x="74" y="19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5" y="13"/>
                    <a:pt x="76" y="12"/>
                    <a:pt x="76" y="10"/>
                  </a:cubicBezTo>
                  <a:cubicBezTo>
                    <a:pt x="76" y="8"/>
                    <a:pt x="74" y="7"/>
                    <a:pt x="73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69" y="7"/>
                    <a:pt x="68" y="8"/>
                    <a:pt x="68" y="10"/>
                  </a:cubicBezTo>
                  <a:cubicBezTo>
                    <a:pt x="68" y="12"/>
                    <a:pt x="69" y="13"/>
                    <a:pt x="70" y="14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5" y="20"/>
                    <a:pt x="61" y="25"/>
                    <a:pt x="59" y="30"/>
                  </a:cubicBezTo>
                  <a:cubicBezTo>
                    <a:pt x="44" y="34"/>
                    <a:pt x="34" y="46"/>
                    <a:pt x="34" y="60"/>
                  </a:cubicBezTo>
                  <a:cubicBezTo>
                    <a:pt x="34" y="64"/>
                    <a:pt x="35" y="69"/>
                    <a:pt x="37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144" y="1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5"/>
            <p:cNvSpPr>
              <a:spLocks/>
            </p:cNvSpPr>
            <p:nvPr/>
          </p:nvSpPr>
          <p:spPr bwMode="auto">
            <a:xfrm>
              <a:off x="7877176" y="4562476"/>
              <a:ext cx="585788" cy="579438"/>
            </a:xfrm>
            <a:custGeom>
              <a:avLst/>
              <a:gdLst>
                <a:gd name="T0" fmla="*/ 156 w 156"/>
                <a:gd name="T1" fmla="*/ 153 h 153"/>
                <a:gd name="T2" fmla="*/ 156 w 156"/>
                <a:gd name="T3" fmla="*/ 73 h 153"/>
                <a:gd name="T4" fmla="*/ 107 w 156"/>
                <a:gd name="T5" fmla="*/ 73 h 153"/>
                <a:gd name="T6" fmla="*/ 110 w 156"/>
                <a:gd name="T7" fmla="*/ 60 h 153"/>
                <a:gd name="T8" fmla="*/ 85 w 156"/>
                <a:gd name="T9" fmla="*/ 30 h 153"/>
                <a:gd name="T10" fmla="*/ 74 w 156"/>
                <a:gd name="T11" fmla="*/ 19 h 153"/>
                <a:gd name="T12" fmla="*/ 74 w 156"/>
                <a:gd name="T13" fmla="*/ 14 h 153"/>
                <a:gd name="T14" fmla="*/ 77 w 156"/>
                <a:gd name="T15" fmla="*/ 10 h 153"/>
                <a:gd name="T16" fmla="*/ 73 w 156"/>
                <a:gd name="T17" fmla="*/ 7 h 153"/>
                <a:gd name="T18" fmla="*/ 72 w 156"/>
                <a:gd name="T19" fmla="*/ 0 h 153"/>
                <a:gd name="T20" fmla="*/ 72 w 156"/>
                <a:gd name="T21" fmla="*/ 7 h 153"/>
                <a:gd name="T22" fmla="*/ 68 w 156"/>
                <a:gd name="T23" fmla="*/ 10 h 153"/>
                <a:gd name="T24" fmla="*/ 71 w 156"/>
                <a:gd name="T25" fmla="*/ 14 h 153"/>
                <a:gd name="T26" fmla="*/ 70 w 156"/>
                <a:gd name="T27" fmla="*/ 19 h 153"/>
                <a:gd name="T28" fmla="*/ 59 w 156"/>
                <a:gd name="T29" fmla="*/ 30 h 153"/>
                <a:gd name="T30" fmla="*/ 34 w 156"/>
                <a:gd name="T31" fmla="*/ 60 h 153"/>
                <a:gd name="T32" fmla="*/ 38 w 156"/>
                <a:gd name="T33" fmla="*/ 73 h 153"/>
                <a:gd name="T34" fmla="*/ 0 w 156"/>
                <a:gd name="T35" fmla="*/ 73 h 153"/>
                <a:gd name="T36" fmla="*/ 0 w 156"/>
                <a:gd name="T37" fmla="*/ 153 h 153"/>
                <a:gd name="T38" fmla="*/ 156 w 156"/>
                <a:gd name="T3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153">
                  <a:moveTo>
                    <a:pt x="156" y="153"/>
                  </a:moveTo>
                  <a:cubicBezTo>
                    <a:pt x="156" y="73"/>
                    <a:pt x="156" y="73"/>
                    <a:pt x="156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9" y="69"/>
                    <a:pt x="110" y="64"/>
                    <a:pt x="110" y="60"/>
                  </a:cubicBezTo>
                  <a:cubicBezTo>
                    <a:pt x="110" y="46"/>
                    <a:pt x="100" y="34"/>
                    <a:pt x="85" y="30"/>
                  </a:cubicBezTo>
                  <a:cubicBezTo>
                    <a:pt x="84" y="25"/>
                    <a:pt x="79" y="20"/>
                    <a:pt x="74" y="1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3"/>
                    <a:pt x="77" y="12"/>
                    <a:pt x="77" y="10"/>
                  </a:cubicBezTo>
                  <a:cubicBezTo>
                    <a:pt x="77" y="8"/>
                    <a:pt x="75" y="7"/>
                    <a:pt x="73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0" y="7"/>
                    <a:pt x="68" y="8"/>
                    <a:pt x="68" y="10"/>
                  </a:cubicBezTo>
                  <a:cubicBezTo>
                    <a:pt x="68" y="12"/>
                    <a:pt x="69" y="13"/>
                    <a:pt x="71" y="14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5" y="20"/>
                    <a:pt x="61" y="25"/>
                    <a:pt x="59" y="30"/>
                  </a:cubicBezTo>
                  <a:cubicBezTo>
                    <a:pt x="45" y="34"/>
                    <a:pt x="34" y="46"/>
                    <a:pt x="34" y="60"/>
                  </a:cubicBezTo>
                  <a:cubicBezTo>
                    <a:pt x="34" y="64"/>
                    <a:pt x="36" y="69"/>
                    <a:pt x="38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156" y="1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6"/>
            <p:cNvSpPr>
              <a:spLocks/>
            </p:cNvSpPr>
            <p:nvPr/>
          </p:nvSpPr>
          <p:spPr bwMode="auto">
            <a:xfrm>
              <a:off x="4264026" y="4359276"/>
              <a:ext cx="604838" cy="782638"/>
            </a:xfrm>
            <a:custGeom>
              <a:avLst/>
              <a:gdLst>
                <a:gd name="T0" fmla="*/ 161 w 161"/>
                <a:gd name="T1" fmla="*/ 207 h 207"/>
                <a:gd name="T2" fmla="*/ 161 w 161"/>
                <a:gd name="T3" fmla="*/ 140 h 207"/>
                <a:gd name="T4" fmla="*/ 141 w 161"/>
                <a:gd name="T5" fmla="*/ 129 h 207"/>
                <a:gd name="T6" fmla="*/ 141 w 161"/>
                <a:gd name="T7" fmla="*/ 118 h 207"/>
                <a:gd name="T8" fmla="*/ 126 w 161"/>
                <a:gd name="T9" fmla="*/ 112 h 207"/>
                <a:gd name="T10" fmla="*/ 124 w 161"/>
                <a:gd name="T11" fmla="*/ 108 h 207"/>
                <a:gd name="T12" fmla="*/ 124 w 161"/>
                <a:gd name="T13" fmla="*/ 105 h 207"/>
                <a:gd name="T14" fmla="*/ 128 w 161"/>
                <a:gd name="T15" fmla="*/ 95 h 207"/>
                <a:gd name="T16" fmla="*/ 124 w 161"/>
                <a:gd name="T17" fmla="*/ 95 h 207"/>
                <a:gd name="T18" fmla="*/ 124 w 161"/>
                <a:gd name="T19" fmla="*/ 80 h 207"/>
                <a:gd name="T20" fmla="*/ 128 w 161"/>
                <a:gd name="T21" fmla="*/ 70 h 207"/>
                <a:gd name="T22" fmla="*/ 124 w 161"/>
                <a:gd name="T23" fmla="*/ 70 h 207"/>
                <a:gd name="T24" fmla="*/ 124 w 161"/>
                <a:gd name="T25" fmla="*/ 44 h 207"/>
                <a:gd name="T26" fmla="*/ 118 w 161"/>
                <a:gd name="T27" fmla="*/ 0 h 207"/>
                <a:gd name="T28" fmla="*/ 112 w 161"/>
                <a:gd name="T29" fmla="*/ 44 h 207"/>
                <a:gd name="T30" fmla="*/ 112 w 161"/>
                <a:gd name="T31" fmla="*/ 70 h 207"/>
                <a:gd name="T32" fmla="*/ 108 w 161"/>
                <a:gd name="T33" fmla="*/ 70 h 207"/>
                <a:gd name="T34" fmla="*/ 112 w 161"/>
                <a:gd name="T35" fmla="*/ 80 h 207"/>
                <a:gd name="T36" fmla="*/ 112 w 161"/>
                <a:gd name="T37" fmla="*/ 95 h 207"/>
                <a:gd name="T38" fmla="*/ 87 w 161"/>
                <a:gd name="T39" fmla="*/ 84 h 207"/>
                <a:gd name="T40" fmla="*/ 92 w 161"/>
                <a:gd name="T41" fmla="*/ 84 h 207"/>
                <a:gd name="T42" fmla="*/ 83 w 161"/>
                <a:gd name="T43" fmla="*/ 75 h 207"/>
                <a:gd name="T44" fmla="*/ 81 w 161"/>
                <a:gd name="T45" fmla="*/ 60 h 207"/>
                <a:gd name="T46" fmla="*/ 79 w 161"/>
                <a:gd name="T47" fmla="*/ 75 h 207"/>
                <a:gd name="T48" fmla="*/ 71 w 161"/>
                <a:gd name="T49" fmla="*/ 84 h 207"/>
                <a:gd name="T50" fmla="*/ 74 w 161"/>
                <a:gd name="T51" fmla="*/ 84 h 207"/>
                <a:gd name="T52" fmla="*/ 36 w 161"/>
                <a:gd name="T53" fmla="*/ 109 h 207"/>
                <a:gd name="T54" fmla="*/ 21 w 161"/>
                <a:gd name="T55" fmla="*/ 118 h 207"/>
                <a:gd name="T56" fmla="*/ 21 w 161"/>
                <a:gd name="T57" fmla="*/ 129 h 207"/>
                <a:gd name="T58" fmla="*/ 0 w 161"/>
                <a:gd name="T59" fmla="*/ 140 h 207"/>
                <a:gd name="T60" fmla="*/ 0 w 161"/>
                <a:gd name="T61" fmla="*/ 207 h 207"/>
                <a:gd name="T62" fmla="*/ 161 w 161"/>
                <a:gd name="T63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207">
                  <a:moveTo>
                    <a:pt x="161" y="207"/>
                  </a:moveTo>
                  <a:cubicBezTo>
                    <a:pt x="161" y="140"/>
                    <a:pt x="161" y="140"/>
                    <a:pt x="161" y="140"/>
                  </a:cubicBezTo>
                  <a:cubicBezTo>
                    <a:pt x="161" y="125"/>
                    <a:pt x="141" y="129"/>
                    <a:pt x="141" y="129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07"/>
                    <a:pt x="130" y="110"/>
                    <a:pt x="126" y="112"/>
                  </a:cubicBezTo>
                  <a:cubicBezTo>
                    <a:pt x="125" y="111"/>
                    <a:pt x="124" y="110"/>
                    <a:pt x="124" y="108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26" y="105"/>
                    <a:pt x="129" y="102"/>
                    <a:pt x="128" y="95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6" y="80"/>
                    <a:pt x="129" y="77"/>
                    <a:pt x="128" y="70"/>
                  </a:cubicBezTo>
                  <a:cubicBezTo>
                    <a:pt x="124" y="70"/>
                    <a:pt x="124" y="70"/>
                    <a:pt x="124" y="70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08" y="70"/>
                    <a:pt x="108" y="70"/>
                    <a:pt x="108" y="70"/>
                  </a:cubicBezTo>
                  <a:cubicBezTo>
                    <a:pt x="108" y="77"/>
                    <a:pt x="110" y="80"/>
                    <a:pt x="112" y="80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06" y="89"/>
                    <a:pt x="97" y="85"/>
                    <a:pt x="87" y="84"/>
                  </a:cubicBezTo>
                  <a:cubicBezTo>
                    <a:pt x="92" y="84"/>
                    <a:pt x="92" y="84"/>
                    <a:pt x="92" y="84"/>
                  </a:cubicBezTo>
                  <a:cubicBezTo>
                    <a:pt x="91" y="75"/>
                    <a:pt x="83" y="75"/>
                    <a:pt x="83" y="75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72" y="75"/>
                    <a:pt x="71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57" y="86"/>
                    <a:pt x="43" y="96"/>
                    <a:pt x="36" y="109"/>
                  </a:cubicBezTo>
                  <a:cubicBezTo>
                    <a:pt x="32" y="109"/>
                    <a:pt x="21" y="110"/>
                    <a:pt x="21" y="118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0" y="125"/>
                    <a:pt x="0" y="140"/>
                  </a:cubicBezTo>
                  <a:cubicBezTo>
                    <a:pt x="0" y="207"/>
                    <a:pt x="0" y="207"/>
                    <a:pt x="0" y="207"/>
                  </a:cubicBezTo>
                  <a:lnTo>
                    <a:pt x="161" y="20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7"/>
            <p:cNvSpPr>
              <a:spLocks/>
            </p:cNvSpPr>
            <p:nvPr/>
          </p:nvSpPr>
          <p:spPr bwMode="auto">
            <a:xfrm>
              <a:off x="5410201" y="4419601"/>
              <a:ext cx="250825" cy="498475"/>
            </a:xfrm>
            <a:custGeom>
              <a:avLst/>
              <a:gdLst>
                <a:gd name="T0" fmla="*/ 67 w 67"/>
                <a:gd name="T1" fmla="*/ 132 h 132"/>
                <a:gd name="T2" fmla="*/ 67 w 67"/>
                <a:gd name="T3" fmla="*/ 108 h 132"/>
                <a:gd name="T4" fmla="*/ 38 w 67"/>
                <a:gd name="T5" fmla="*/ 108 h 132"/>
                <a:gd name="T6" fmla="*/ 38 w 67"/>
                <a:gd name="T7" fmla="*/ 105 h 132"/>
                <a:gd name="T8" fmla="*/ 34 w 67"/>
                <a:gd name="T9" fmla="*/ 105 h 132"/>
                <a:gd name="T10" fmla="*/ 34 w 67"/>
                <a:gd name="T11" fmla="*/ 92 h 132"/>
                <a:gd name="T12" fmla="*/ 38 w 67"/>
                <a:gd name="T13" fmla="*/ 84 h 132"/>
                <a:gd name="T14" fmla="*/ 34 w 67"/>
                <a:gd name="T15" fmla="*/ 84 h 132"/>
                <a:gd name="T16" fmla="*/ 34 w 67"/>
                <a:gd name="T17" fmla="*/ 70 h 132"/>
                <a:gd name="T18" fmla="*/ 38 w 67"/>
                <a:gd name="T19" fmla="*/ 62 h 132"/>
                <a:gd name="T20" fmla="*/ 34 w 67"/>
                <a:gd name="T21" fmla="*/ 62 h 132"/>
                <a:gd name="T22" fmla="*/ 34 w 67"/>
                <a:gd name="T23" fmla="*/ 39 h 132"/>
                <a:gd name="T24" fmla="*/ 29 w 67"/>
                <a:gd name="T25" fmla="*/ 0 h 132"/>
                <a:gd name="T26" fmla="*/ 24 w 67"/>
                <a:gd name="T27" fmla="*/ 39 h 132"/>
                <a:gd name="T28" fmla="*/ 24 w 67"/>
                <a:gd name="T29" fmla="*/ 62 h 132"/>
                <a:gd name="T30" fmla="*/ 20 w 67"/>
                <a:gd name="T31" fmla="*/ 62 h 132"/>
                <a:gd name="T32" fmla="*/ 24 w 67"/>
                <a:gd name="T33" fmla="*/ 70 h 132"/>
                <a:gd name="T34" fmla="*/ 24 w 67"/>
                <a:gd name="T35" fmla="*/ 84 h 132"/>
                <a:gd name="T36" fmla="*/ 20 w 67"/>
                <a:gd name="T37" fmla="*/ 84 h 132"/>
                <a:gd name="T38" fmla="*/ 24 w 67"/>
                <a:gd name="T39" fmla="*/ 92 h 132"/>
                <a:gd name="T40" fmla="*/ 24 w 67"/>
                <a:gd name="T41" fmla="*/ 105 h 132"/>
                <a:gd name="T42" fmla="*/ 20 w 67"/>
                <a:gd name="T43" fmla="*/ 105 h 132"/>
                <a:gd name="T44" fmla="*/ 20 w 67"/>
                <a:gd name="T45" fmla="*/ 108 h 132"/>
                <a:gd name="T46" fmla="*/ 0 w 67"/>
                <a:gd name="T47" fmla="*/ 108 h 132"/>
                <a:gd name="T48" fmla="*/ 0 w 67"/>
                <a:gd name="T49" fmla="*/ 132 h 132"/>
                <a:gd name="T50" fmla="*/ 67 w 67"/>
                <a:gd name="T5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" h="132">
                  <a:moveTo>
                    <a:pt x="67" y="132"/>
                  </a:moveTo>
                  <a:cubicBezTo>
                    <a:pt x="67" y="108"/>
                    <a:pt x="67" y="108"/>
                    <a:pt x="67" y="108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8" y="107"/>
                    <a:pt x="38" y="106"/>
                    <a:pt x="38" y="105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34" y="92"/>
                    <a:pt x="34" y="92"/>
                    <a:pt x="34" y="92"/>
                  </a:cubicBezTo>
                  <a:cubicBezTo>
                    <a:pt x="36" y="93"/>
                    <a:pt x="38" y="90"/>
                    <a:pt x="38" y="84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71"/>
                    <a:pt x="38" y="68"/>
                    <a:pt x="38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8"/>
                    <a:pt x="22" y="71"/>
                    <a:pt x="24" y="70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90"/>
                    <a:pt x="22" y="93"/>
                    <a:pt x="24" y="92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6"/>
                    <a:pt x="20" y="107"/>
                    <a:pt x="20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2"/>
                    <a:pt x="0" y="132"/>
                    <a:pt x="0" y="132"/>
                  </a:cubicBezTo>
                  <a:lnTo>
                    <a:pt x="67" y="132"/>
                  </a:lnTo>
                  <a:close/>
                </a:path>
              </a:pathLst>
            </a:custGeom>
            <a:solidFill>
              <a:srgbClr val="AE7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8"/>
            <p:cNvSpPr>
              <a:spLocks/>
            </p:cNvSpPr>
            <p:nvPr/>
          </p:nvSpPr>
          <p:spPr bwMode="auto">
            <a:xfrm>
              <a:off x="5754688" y="4479926"/>
              <a:ext cx="574675" cy="661988"/>
            </a:xfrm>
            <a:custGeom>
              <a:avLst/>
              <a:gdLst>
                <a:gd name="T0" fmla="*/ 153 w 153"/>
                <a:gd name="T1" fmla="*/ 175 h 175"/>
                <a:gd name="T2" fmla="*/ 153 w 153"/>
                <a:gd name="T3" fmla="*/ 75 h 175"/>
                <a:gd name="T4" fmla="*/ 138 w 153"/>
                <a:gd name="T5" fmla="*/ 75 h 175"/>
                <a:gd name="T6" fmla="*/ 138 w 153"/>
                <a:gd name="T7" fmla="*/ 62 h 175"/>
                <a:gd name="T8" fmla="*/ 123 w 153"/>
                <a:gd name="T9" fmla="*/ 53 h 175"/>
                <a:gd name="T10" fmla="*/ 123 w 153"/>
                <a:gd name="T11" fmla="*/ 44 h 175"/>
                <a:gd name="T12" fmla="*/ 111 w 153"/>
                <a:gd name="T13" fmla="*/ 40 h 175"/>
                <a:gd name="T14" fmla="*/ 81 w 153"/>
                <a:gd name="T15" fmla="*/ 19 h 175"/>
                <a:gd name="T16" fmla="*/ 85 w 153"/>
                <a:gd name="T17" fmla="*/ 19 h 175"/>
                <a:gd name="T18" fmla="*/ 79 w 153"/>
                <a:gd name="T19" fmla="*/ 11 h 175"/>
                <a:gd name="T20" fmla="*/ 77 w 153"/>
                <a:gd name="T21" fmla="*/ 0 h 175"/>
                <a:gd name="T22" fmla="*/ 75 w 153"/>
                <a:gd name="T23" fmla="*/ 11 h 175"/>
                <a:gd name="T24" fmla="*/ 69 w 153"/>
                <a:gd name="T25" fmla="*/ 19 h 175"/>
                <a:gd name="T26" fmla="*/ 71 w 153"/>
                <a:gd name="T27" fmla="*/ 19 h 175"/>
                <a:gd name="T28" fmla="*/ 43 w 153"/>
                <a:gd name="T29" fmla="*/ 38 h 175"/>
                <a:gd name="T30" fmla="*/ 30 w 153"/>
                <a:gd name="T31" fmla="*/ 44 h 175"/>
                <a:gd name="T32" fmla="*/ 30 w 153"/>
                <a:gd name="T33" fmla="*/ 53 h 175"/>
                <a:gd name="T34" fmla="*/ 15 w 153"/>
                <a:gd name="T35" fmla="*/ 62 h 175"/>
                <a:gd name="T36" fmla="*/ 15 w 153"/>
                <a:gd name="T37" fmla="*/ 75 h 175"/>
                <a:gd name="T38" fmla="*/ 0 w 153"/>
                <a:gd name="T39" fmla="*/ 75 h 175"/>
                <a:gd name="T40" fmla="*/ 0 w 153"/>
                <a:gd name="T41" fmla="*/ 175 h 175"/>
                <a:gd name="T42" fmla="*/ 153 w 153"/>
                <a:gd name="T4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175">
                  <a:moveTo>
                    <a:pt x="153" y="175"/>
                  </a:moveTo>
                  <a:cubicBezTo>
                    <a:pt x="153" y="75"/>
                    <a:pt x="153" y="75"/>
                    <a:pt x="153" y="75"/>
                  </a:cubicBezTo>
                  <a:cubicBezTo>
                    <a:pt x="138" y="75"/>
                    <a:pt x="138" y="75"/>
                    <a:pt x="138" y="75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38" y="50"/>
                    <a:pt x="123" y="53"/>
                    <a:pt x="123" y="53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36"/>
                    <a:pt x="115" y="38"/>
                    <a:pt x="111" y="40"/>
                  </a:cubicBezTo>
                  <a:cubicBezTo>
                    <a:pt x="106" y="29"/>
                    <a:pt x="95" y="20"/>
                    <a:pt x="81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4" y="11"/>
                    <a:pt x="79" y="11"/>
                    <a:pt x="79" y="1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0" y="11"/>
                    <a:pt x="69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58" y="20"/>
                    <a:pt x="47" y="27"/>
                    <a:pt x="43" y="38"/>
                  </a:cubicBezTo>
                  <a:cubicBezTo>
                    <a:pt x="39" y="38"/>
                    <a:pt x="30" y="38"/>
                    <a:pt x="30" y="44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15" y="50"/>
                    <a:pt x="15" y="62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175"/>
                    <a:pt x="0" y="175"/>
                    <a:pt x="0" y="175"/>
                  </a:cubicBezTo>
                  <a:lnTo>
                    <a:pt x="153" y="17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9"/>
            <p:cNvSpPr>
              <a:spLocks/>
            </p:cNvSpPr>
            <p:nvPr/>
          </p:nvSpPr>
          <p:spPr bwMode="auto">
            <a:xfrm>
              <a:off x="6370638" y="4468813"/>
              <a:ext cx="71438" cy="673100"/>
            </a:xfrm>
            <a:custGeom>
              <a:avLst/>
              <a:gdLst>
                <a:gd name="T0" fmla="*/ 15 w 19"/>
                <a:gd name="T1" fmla="*/ 178 h 178"/>
                <a:gd name="T2" fmla="*/ 15 w 19"/>
                <a:gd name="T3" fmla="*/ 115 h 178"/>
                <a:gd name="T4" fmla="*/ 18 w 19"/>
                <a:gd name="T5" fmla="*/ 106 h 178"/>
                <a:gd name="T6" fmla="*/ 15 w 19"/>
                <a:gd name="T7" fmla="*/ 106 h 178"/>
                <a:gd name="T8" fmla="*/ 15 w 19"/>
                <a:gd name="T9" fmla="*/ 92 h 178"/>
                <a:gd name="T10" fmla="*/ 18 w 19"/>
                <a:gd name="T11" fmla="*/ 84 h 178"/>
                <a:gd name="T12" fmla="*/ 15 w 19"/>
                <a:gd name="T13" fmla="*/ 84 h 178"/>
                <a:gd name="T14" fmla="*/ 15 w 19"/>
                <a:gd name="T15" fmla="*/ 71 h 178"/>
                <a:gd name="T16" fmla="*/ 18 w 19"/>
                <a:gd name="T17" fmla="*/ 62 h 178"/>
                <a:gd name="T18" fmla="*/ 15 w 19"/>
                <a:gd name="T19" fmla="*/ 62 h 178"/>
                <a:gd name="T20" fmla="*/ 15 w 19"/>
                <a:gd name="T21" fmla="*/ 39 h 178"/>
                <a:gd name="T22" fmla="*/ 10 w 19"/>
                <a:gd name="T23" fmla="*/ 0 h 178"/>
                <a:gd name="T24" fmla="*/ 4 w 19"/>
                <a:gd name="T25" fmla="*/ 39 h 178"/>
                <a:gd name="T26" fmla="*/ 4 w 19"/>
                <a:gd name="T27" fmla="*/ 62 h 178"/>
                <a:gd name="T28" fmla="*/ 1 w 19"/>
                <a:gd name="T29" fmla="*/ 62 h 178"/>
                <a:gd name="T30" fmla="*/ 4 w 19"/>
                <a:gd name="T31" fmla="*/ 71 h 178"/>
                <a:gd name="T32" fmla="*/ 4 w 19"/>
                <a:gd name="T33" fmla="*/ 84 h 178"/>
                <a:gd name="T34" fmla="*/ 1 w 19"/>
                <a:gd name="T35" fmla="*/ 84 h 178"/>
                <a:gd name="T36" fmla="*/ 4 w 19"/>
                <a:gd name="T37" fmla="*/ 92 h 178"/>
                <a:gd name="T38" fmla="*/ 4 w 19"/>
                <a:gd name="T39" fmla="*/ 106 h 178"/>
                <a:gd name="T40" fmla="*/ 1 w 19"/>
                <a:gd name="T41" fmla="*/ 106 h 178"/>
                <a:gd name="T42" fmla="*/ 4 w 19"/>
                <a:gd name="T43" fmla="*/ 115 h 178"/>
                <a:gd name="T44" fmla="*/ 4 w 19"/>
                <a:gd name="T45" fmla="*/ 178 h 178"/>
                <a:gd name="T46" fmla="*/ 15 w 19"/>
                <a:gd name="T4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78">
                  <a:moveTo>
                    <a:pt x="15" y="178"/>
                  </a:moveTo>
                  <a:cubicBezTo>
                    <a:pt x="15" y="115"/>
                    <a:pt x="15" y="115"/>
                    <a:pt x="15" y="115"/>
                  </a:cubicBezTo>
                  <a:cubicBezTo>
                    <a:pt x="17" y="115"/>
                    <a:pt x="19" y="112"/>
                    <a:pt x="18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7" y="93"/>
                    <a:pt x="19" y="91"/>
                    <a:pt x="18" y="84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7" y="71"/>
                    <a:pt x="19" y="68"/>
                    <a:pt x="18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68"/>
                    <a:pt x="2" y="71"/>
                    <a:pt x="4" y="71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91"/>
                    <a:pt x="2" y="93"/>
                    <a:pt x="4" y="92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12"/>
                    <a:pt x="2" y="115"/>
                    <a:pt x="4" y="115"/>
                  </a:cubicBezTo>
                  <a:cubicBezTo>
                    <a:pt x="4" y="178"/>
                    <a:pt x="4" y="178"/>
                    <a:pt x="4" y="178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0"/>
            <p:cNvSpPr>
              <a:spLocks/>
            </p:cNvSpPr>
            <p:nvPr/>
          </p:nvSpPr>
          <p:spPr bwMode="auto">
            <a:xfrm>
              <a:off x="3471863" y="3995738"/>
              <a:ext cx="131763" cy="1146175"/>
            </a:xfrm>
            <a:custGeom>
              <a:avLst/>
              <a:gdLst>
                <a:gd name="T0" fmla="*/ 27 w 35"/>
                <a:gd name="T1" fmla="*/ 303 h 303"/>
                <a:gd name="T2" fmla="*/ 27 w 35"/>
                <a:gd name="T3" fmla="*/ 223 h 303"/>
                <a:gd name="T4" fmla="*/ 35 w 35"/>
                <a:gd name="T5" fmla="*/ 206 h 303"/>
                <a:gd name="T6" fmla="*/ 27 w 35"/>
                <a:gd name="T7" fmla="*/ 206 h 303"/>
                <a:gd name="T8" fmla="*/ 27 w 35"/>
                <a:gd name="T9" fmla="*/ 180 h 303"/>
                <a:gd name="T10" fmla="*/ 35 w 35"/>
                <a:gd name="T11" fmla="*/ 163 h 303"/>
                <a:gd name="T12" fmla="*/ 27 w 35"/>
                <a:gd name="T13" fmla="*/ 163 h 303"/>
                <a:gd name="T14" fmla="*/ 27 w 35"/>
                <a:gd name="T15" fmla="*/ 137 h 303"/>
                <a:gd name="T16" fmla="*/ 35 w 35"/>
                <a:gd name="T17" fmla="*/ 120 h 303"/>
                <a:gd name="T18" fmla="*/ 27 w 35"/>
                <a:gd name="T19" fmla="*/ 120 h 303"/>
                <a:gd name="T20" fmla="*/ 27 w 35"/>
                <a:gd name="T21" fmla="*/ 75 h 303"/>
                <a:gd name="T22" fmla="*/ 17 w 35"/>
                <a:gd name="T23" fmla="*/ 0 h 303"/>
                <a:gd name="T24" fmla="*/ 7 w 35"/>
                <a:gd name="T25" fmla="*/ 75 h 303"/>
                <a:gd name="T26" fmla="*/ 7 w 35"/>
                <a:gd name="T27" fmla="*/ 120 h 303"/>
                <a:gd name="T28" fmla="*/ 0 w 35"/>
                <a:gd name="T29" fmla="*/ 120 h 303"/>
                <a:gd name="T30" fmla="*/ 7 w 35"/>
                <a:gd name="T31" fmla="*/ 137 h 303"/>
                <a:gd name="T32" fmla="*/ 7 w 35"/>
                <a:gd name="T33" fmla="*/ 163 h 303"/>
                <a:gd name="T34" fmla="*/ 0 w 35"/>
                <a:gd name="T35" fmla="*/ 163 h 303"/>
                <a:gd name="T36" fmla="*/ 7 w 35"/>
                <a:gd name="T37" fmla="*/ 180 h 303"/>
                <a:gd name="T38" fmla="*/ 7 w 35"/>
                <a:gd name="T39" fmla="*/ 206 h 303"/>
                <a:gd name="T40" fmla="*/ 0 w 35"/>
                <a:gd name="T41" fmla="*/ 206 h 303"/>
                <a:gd name="T42" fmla="*/ 7 w 35"/>
                <a:gd name="T43" fmla="*/ 223 h 303"/>
                <a:gd name="T44" fmla="*/ 7 w 35"/>
                <a:gd name="T45" fmla="*/ 303 h 303"/>
                <a:gd name="T46" fmla="*/ 27 w 35"/>
                <a:gd name="T47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" h="303">
                  <a:moveTo>
                    <a:pt x="27" y="303"/>
                  </a:moveTo>
                  <a:cubicBezTo>
                    <a:pt x="27" y="223"/>
                    <a:pt x="27" y="223"/>
                    <a:pt x="27" y="223"/>
                  </a:cubicBezTo>
                  <a:cubicBezTo>
                    <a:pt x="31" y="223"/>
                    <a:pt x="35" y="219"/>
                    <a:pt x="35" y="206"/>
                  </a:cubicBezTo>
                  <a:cubicBezTo>
                    <a:pt x="27" y="206"/>
                    <a:pt x="27" y="206"/>
                    <a:pt x="27" y="206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31" y="181"/>
                    <a:pt x="35" y="176"/>
                    <a:pt x="35" y="163"/>
                  </a:cubicBezTo>
                  <a:cubicBezTo>
                    <a:pt x="27" y="163"/>
                    <a:pt x="27" y="163"/>
                    <a:pt x="27" y="163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31" y="138"/>
                    <a:pt x="35" y="133"/>
                    <a:pt x="35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33"/>
                    <a:pt x="4" y="138"/>
                    <a:pt x="7" y="137"/>
                  </a:cubicBezTo>
                  <a:cubicBezTo>
                    <a:pt x="7" y="163"/>
                    <a:pt x="7" y="163"/>
                    <a:pt x="7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76"/>
                    <a:pt x="4" y="181"/>
                    <a:pt x="7" y="180"/>
                  </a:cubicBezTo>
                  <a:cubicBezTo>
                    <a:pt x="7" y="206"/>
                    <a:pt x="7" y="206"/>
                    <a:pt x="7" y="206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19"/>
                    <a:pt x="4" y="223"/>
                    <a:pt x="7" y="223"/>
                  </a:cubicBezTo>
                  <a:cubicBezTo>
                    <a:pt x="7" y="303"/>
                    <a:pt x="7" y="303"/>
                    <a:pt x="7" y="303"/>
                  </a:cubicBezTo>
                  <a:lnTo>
                    <a:pt x="27" y="3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1"/>
            <p:cNvSpPr>
              <a:spLocks/>
            </p:cNvSpPr>
            <p:nvPr/>
          </p:nvSpPr>
          <p:spPr bwMode="auto">
            <a:xfrm>
              <a:off x="3622676" y="3968751"/>
              <a:ext cx="134938" cy="1173163"/>
            </a:xfrm>
            <a:custGeom>
              <a:avLst/>
              <a:gdLst>
                <a:gd name="T0" fmla="*/ 28 w 36"/>
                <a:gd name="T1" fmla="*/ 310 h 310"/>
                <a:gd name="T2" fmla="*/ 28 w 36"/>
                <a:gd name="T3" fmla="*/ 223 h 310"/>
                <a:gd name="T4" fmla="*/ 35 w 36"/>
                <a:gd name="T5" fmla="*/ 206 h 310"/>
                <a:gd name="T6" fmla="*/ 28 w 36"/>
                <a:gd name="T7" fmla="*/ 206 h 310"/>
                <a:gd name="T8" fmla="*/ 28 w 36"/>
                <a:gd name="T9" fmla="*/ 180 h 310"/>
                <a:gd name="T10" fmla="*/ 35 w 36"/>
                <a:gd name="T11" fmla="*/ 163 h 310"/>
                <a:gd name="T12" fmla="*/ 28 w 36"/>
                <a:gd name="T13" fmla="*/ 163 h 310"/>
                <a:gd name="T14" fmla="*/ 28 w 36"/>
                <a:gd name="T15" fmla="*/ 137 h 310"/>
                <a:gd name="T16" fmla="*/ 35 w 36"/>
                <a:gd name="T17" fmla="*/ 120 h 310"/>
                <a:gd name="T18" fmla="*/ 28 w 36"/>
                <a:gd name="T19" fmla="*/ 120 h 310"/>
                <a:gd name="T20" fmla="*/ 28 w 36"/>
                <a:gd name="T21" fmla="*/ 75 h 310"/>
                <a:gd name="T22" fmla="*/ 18 w 36"/>
                <a:gd name="T23" fmla="*/ 0 h 310"/>
                <a:gd name="T24" fmla="*/ 8 w 36"/>
                <a:gd name="T25" fmla="*/ 75 h 310"/>
                <a:gd name="T26" fmla="*/ 8 w 36"/>
                <a:gd name="T27" fmla="*/ 120 h 310"/>
                <a:gd name="T28" fmla="*/ 1 w 36"/>
                <a:gd name="T29" fmla="*/ 120 h 310"/>
                <a:gd name="T30" fmla="*/ 8 w 36"/>
                <a:gd name="T31" fmla="*/ 137 h 310"/>
                <a:gd name="T32" fmla="*/ 8 w 36"/>
                <a:gd name="T33" fmla="*/ 163 h 310"/>
                <a:gd name="T34" fmla="*/ 1 w 36"/>
                <a:gd name="T35" fmla="*/ 163 h 310"/>
                <a:gd name="T36" fmla="*/ 8 w 36"/>
                <a:gd name="T37" fmla="*/ 180 h 310"/>
                <a:gd name="T38" fmla="*/ 8 w 36"/>
                <a:gd name="T39" fmla="*/ 206 h 310"/>
                <a:gd name="T40" fmla="*/ 1 w 36"/>
                <a:gd name="T41" fmla="*/ 206 h 310"/>
                <a:gd name="T42" fmla="*/ 8 w 36"/>
                <a:gd name="T43" fmla="*/ 223 h 310"/>
                <a:gd name="T44" fmla="*/ 8 w 36"/>
                <a:gd name="T45" fmla="*/ 310 h 310"/>
                <a:gd name="T46" fmla="*/ 28 w 36"/>
                <a:gd name="T4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10">
                  <a:moveTo>
                    <a:pt x="28" y="310"/>
                  </a:moveTo>
                  <a:cubicBezTo>
                    <a:pt x="28" y="223"/>
                    <a:pt x="28" y="223"/>
                    <a:pt x="28" y="223"/>
                  </a:cubicBezTo>
                  <a:cubicBezTo>
                    <a:pt x="32" y="224"/>
                    <a:pt x="36" y="219"/>
                    <a:pt x="35" y="206"/>
                  </a:cubicBezTo>
                  <a:cubicBezTo>
                    <a:pt x="28" y="206"/>
                    <a:pt x="28" y="206"/>
                    <a:pt x="28" y="206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32" y="181"/>
                    <a:pt x="36" y="176"/>
                    <a:pt x="35" y="163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8" y="137"/>
                    <a:pt x="28" y="137"/>
                    <a:pt x="28" y="137"/>
                  </a:cubicBezTo>
                  <a:cubicBezTo>
                    <a:pt x="32" y="138"/>
                    <a:pt x="36" y="133"/>
                    <a:pt x="35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0" y="133"/>
                    <a:pt x="4" y="138"/>
                    <a:pt x="8" y="137"/>
                  </a:cubicBezTo>
                  <a:cubicBezTo>
                    <a:pt x="8" y="163"/>
                    <a:pt x="8" y="163"/>
                    <a:pt x="8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0" y="176"/>
                    <a:pt x="4" y="181"/>
                    <a:pt x="8" y="180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0" y="219"/>
                    <a:pt x="4" y="224"/>
                    <a:pt x="8" y="223"/>
                  </a:cubicBezTo>
                  <a:cubicBezTo>
                    <a:pt x="8" y="310"/>
                    <a:pt x="8" y="310"/>
                    <a:pt x="8" y="310"/>
                  </a:cubicBezTo>
                  <a:lnTo>
                    <a:pt x="28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2"/>
            <p:cNvSpPr>
              <a:spLocks/>
            </p:cNvSpPr>
            <p:nvPr/>
          </p:nvSpPr>
          <p:spPr bwMode="auto">
            <a:xfrm>
              <a:off x="6656388" y="4329113"/>
              <a:ext cx="784225" cy="812800"/>
            </a:xfrm>
            <a:custGeom>
              <a:avLst/>
              <a:gdLst>
                <a:gd name="T0" fmla="*/ 206 w 209"/>
                <a:gd name="T1" fmla="*/ 215 h 215"/>
                <a:gd name="T2" fmla="*/ 206 w 209"/>
                <a:gd name="T3" fmla="*/ 126 h 215"/>
                <a:gd name="T4" fmla="*/ 209 w 209"/>
                <a:gd name="T5" fmla="*/ 126 h 215"/>
                <a:gd name="T6" fmla="*/ 209 w 209"/>
                <a:gd name="T7" fmla="*/ 124 h 215"/>
                <a:gd name="T8" fmla="*/ 206 w 209"/>
                <a:gd name="T9" fmla="*/ 121 h 215"/>
                <a:gd name="T10" fmla="*/ 194 w 209"/>
                <a:gd name="T11" fmla="*/ 111 h 215"/>
                <a:gd name="T12" fmla="*/ 162 w 209"/>
                <a:gd name="T13" fmla="*/ 111 h 215"/>
                <a:gd name="T14" fmla="*/ 109 w 209"/>
                <a:gd name="T15" fmla="*/ 61 h 215"/>
                <a:gd name="T16" fmla="*/ 103 w 209"/>
                <a:gd name="T17" fmla="*/ 50 h 215"/>
                <a:gd name="T18" fmla="*/ 103 w 209"/>
                <a:gd name="T19" fmla="*/ 44 h 215"/>
                <a:gd name="T20" fmla="*/ 104 w 209"/>
                <a:gd name="T21" fmla="*/ 44 h 215"/>
                <a:gd name="T22" fmla="*/ 102 w 209"/>
                <a:gd name="T23" fmla="*/ 40 h 215"/>
                <a:gd name="T24" fmla="*/ 102 w 209"/>
                <a:gd name="T25" fmla="*/ 35 h 215"/>
                <a:gd name="T26" fmla="*/ 104 w 209"/>
                <a:gd name="T27" fmla="*/ 35 h 215"/>
                <a:gd name="T28" fmla="*/ 102 w 209"/>
                <a:gd name="T29" fmla="*/ 31 h 215"/>
                <a:gd name="T30" fmla="*/ 101 w 209"/>
                <a:gd name="T31" fmla="*/ 18 h 215"/>
                <a:gd name="T32" fmla="*/ 100 w 209"/>
                <a:gd name="T33" fmla="*/ 31 h 215"/>
                <a:gd name="T34" fmla="*/ 98 w 209"/>
                <a:gd name="T35" fmla="*/ 35 h 215"/>
                <a:gd name="T36" fmla="*/ 100 w 209"/>
                <a:gd name="T37" fmla="*/ 35 h 215"/>
                <a:gd name="T38" fmla="*/ 100 w 209"/>
                <a:gd name="T39" fmla="*/ 40 h 215"/>
                <a:gd name="T40" fmla="*/ 97 w 209"/>
                <a:gd name="T41" fmla="*/ 44 h 215"/>
                <a:gd name="T42" fmla="*/ 99 w 209"/>
                <a:gd name="T43" fmla="*/ 44 h 215"/>
                <a:gd name="T44" fmla="*/ 99 w 209"/>
                <a:gd name="T45" fmla="*/ 50 h 215"/>
                <a:gd name="T46" fmla="*/ 92 w 209"/>
                <a:gd name="T47" fmla="*/ 61 h 215"/>
                <a:gd name="T48" fmla="*/ 46 w 209"/>
                <a:gd name="T49" fmla="*/ 92 h 215"/>
                <a:gd name="T50" fmla="*/ 46 w 209"/>
                <a:gd name="T51" fmla="*/ 88 h 215"/>
                <a:gd name="T52" fmla="*/ 49 w 209"/>
                <a:gd name="T53" fmla="*/ 82 h 215"/>
                <a:gd name="T54" fmla="*/ 46 w 209"/>
                <a:gd name="T55" fmla="*/ 82 h 215"/>
                <a:gd name="T56" fmla="*/ 46 w 209"/>
                <a:gd name="T57" fmla="*/ 71 h 215"/>
                <a:gd name="T58" fmla="*/ 49 w 209"/>
                <a:gd name="T59" fmla="*/ 65 h 215"/>
                <a:gd name="T60" fmla="*/ 46 w 209"/>
                <a:gd name="T61" fmla="*/ 65 h 215"/>
                <a:gd name="T62" fmla="*/ 46 w 209"/>
                <a:gd name="T63" fmla="*/ 54 h 215"/>
                <a:gd name="T64" fmla="*/ 49 w 209"/>
                <a:gd name="T65" fmla="*/ 48 h 215"/>
                <a:gd name="T66" fmla="*/ 46 w 209"/>
                <a:gd name="T67" fmla="*/ 48 h 215"/>
                <a:gd name="T68" fmla="*/ 46 w 209"/>
                <a:gd name="T69" fmla="*/ 30 h 215"/>
                <a:gd name="T70" fmla="*/ 42 w 209"/>
                <a:gd name="T71" fmla="*/ 0 h 215"/>
                <a:gd name="T72" fmla="*/ 38 w 209"/>
                <a:gd name="T73" fmla="*/ 30 h 215"/>
                <a:gd name="T74" fmla="*/ 38 w 209"/>
                <a:gd name="T75" fmla="*/ 48 h 215"/>
                <a:gd name="T76" fmla="*/ 35 w 209"/>
                <a:gd name="T77" fmla="*/ 48 h 215"/>
                <a:gd name="T78" fmla="*/ 38 w 209"/>
                <a:gd name="T79" fmla="*/ 54 h 215"/>
                <a:gd name="T80" fmla="*/ 38 w 209"/>
                <a:gd name="T81" fmla="*/ 65 h 215"/>
                <a:gd name="T82" fmla="*/ 35 w 209"/>
                <a:gd name="T83" fmla="*/ 65 h 215"/>
                <a:gd name="T84" fmla="*/ 38 w 209"/>
                <a:gd name="T85" fmla="*/ 71 h 215"/>
                <a:gd name="T86" fmla="*/ 38 w 209"/>
                <a:gd name="T87" fmla="*/ 82 h 215"/>
                <a:gd name="T88" fmla="*/ 35 w 209"/>
                <a:gd name="T89" fmla="*/ 82 h 215"/>
                <a:gd name="T90" fmla="*/ 38 w 209"/>
                <a:gd name="T91" fmla="*/ 88 h 215"/>
                <a:gd name="T92" fmla="*/ 38 w 209"/>
                <a:gd name="T93" fmla="*/ 100 h 215"/>
                <a:gd name="T94" fmla="*/ 31 w 209"/>
                <a:gd name="T95" fmla="*/ 97 h 215"/>
                <a:gd name="T96" fmla="*/ 33 w 209"/>
                <a:gd name="T97" fmla="*/ 97 h 215"/>
                <a:gd name="T98" fmla="*/ 30 w 209"/>
                <a:gd name="T99" fmla="*/ 91 h 215"/>
                <a:gd name="T100" fmla="*/ 29 w 209"/>
                <a:gd name="T101" fmla="*/ 82 h 215"/>
                <a:gd name="T102" fmla="*/ 28 w 209"/>
                <a:gd name="T103" fmla="*/ 91 h 215"/>
                <a:gd name="T104" fmla="*/ 24 w 209"/>
                <a:gd name="T105" fmla="*/ 97 h 215"/>
                <a:gd name="T106" fmla="*/ 26 w 209"/>
                <a:gd name="T107" fmla="*/ 97 h 215"/>
                <a:gd name="T108" fmla="*/ 8 w 209"/>
                <a:gd name="T109" fmla="*/ 121 h 215"/>
                <a:gd name="T110" fmla="*/ 12 w 209"/>
                <a:gd name="T111" fmla="*/ 135 h 215"/>
                <a:gd name="T112" fmla="*/ 7 w 209"/>
                <a:gd name="T113" fmla="*/ 144 h 215"/>
                <a:gd name="T114" fmla="*/ 0 w 209"/>
                <a:gd name="T115" fmla="*/ 144 h 215"/>
                <a:gd name="T116" fmla="*/ 0 w 209"/>
                <a:gd name="T117" fmla="*/ 150 h 215"/>
                <a:gd name="T118" fmla="*/ 0 w 209"/>
                <a:gd name="T119" fmla="*/ 215 h 215"/>
                <a:gd name="T120" fmla="*/ 206 w 209"/>
                <a:gd name="T12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9" h="215">
                  <a:moveTo>
                    <a:pt x="206" y="215"/>
                  </a:moveTo>
                  <a:cubicBezTo>
                    <a:pt x="206" y="126"/>
                    <a:pt x="206" y="126"/>
                    <a:pt x="206" y="126"/>
                  </a:cubicBezTo>
                  <a:cubicBezTo>
                    <a:pt x="209" y="126"/>
                    <a:pt x="209" y="126"/>
                    <a:pt x="209" y="126"/>
                  </a:cubicBezTo>
                  <a:cubicBezTo>
                    <a:pt x="209" y="124"/>
                    <a:pt x="209" y="124"/>
                    <a:pt x="209" y="124"/>
                  </a:cubicBezTo>
                  <a:cubicBezTo>
                    <a:pt x="206" y="121"/>
                    <a:pt x="206" y="121"/>
                    <a:pt x="206" y="121"/>
                  </a:cubicBezTo>
                  <a:cubicBezTo>
                    <a:pt x="206" y="117"/>
                    <a:pt x="201" y="111"/>
                    <a:pt x="194" y="111"/>
                  </a:cubicBezTo>
                  <a:cubicBezTo>
                    <a:pt x="162" y="111"/>
                    <a:pt x="162" y="111"/>
                    <a:pt x="162" y="111"/>
                  </a:cubicBezTo>
                  <a:cubicBezTo>
                    <a:pt x="157" y="73"/>
                    <a:pt x="109" y="61"/>
                    <a:pt x="109" y="61"/>
                  </a:cubicBezTo>
                  <a:cubicBezTo>
                    <a:pt x="109" y="54"/>
                    <a:pt x="103" y="50"/>
                    <a:pt x="103" y="50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2" y="31"/>
                    <a:pt x="102" y="31"/>
                    <a:pt x="102" y="3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9" y="44"/>
                    <a:pt x="99" y="44"/>
                    <a:pt x="99" y="44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9" y="50"/>
                    <a:pt x="92" y="54"/>
                    <a:pt x="92" y="61"/>
                  </a:cubicBezTo>
                  <a:cubicBezTo>
                    <a:pt x="92" y="61"/>
                    <a:pt x="61" y="69"/>
                    <a:pt x="46" y="92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8" y="89"/>
                    <a:pt x="49" y="87"/>
                    <a:pt x="49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8" y="72"/>
                    <a:pt x="49" y="70"/>
                    <a:pt x="49" y="65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8" y="54"/>
                    <a:pt x="49" y="53"/>
                    <a:pt x="49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53"/>
                    <a:pt x="37" y="54"/>
                    <a:pt x="38" y="54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70"/>
                    <a:pt x="37" y="72"/>
                    <a:pt x="38" y="71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35" y="87"/>
                    <a:pt x="37" y="89"/>
                    <a:pt x="38" y="88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6" y="98"/>
                    <a:pt x="34" y="97"/>
                    <a:pt x="31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1"/>
                    <a:pt x="30" y="91"/>
                    <a:pt x="30" y="91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5" y="91"/>
                    <a:pt x="24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16" y="98"/>
                    <a:pt x="8" y="109"/>
                    <a:pt x="8" y="121"/>
                  </a:cubicBezTo>
                  <a:cubicBezTo>
                    <a:pt x="8" y="126"/>
                    <a:pt x="10" y="131"/>
                    <a:pt x="12" y="135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215"/>
                    <a:pt x="0" y="215"/>
                    <a:pt x="0" y="215"/>
                  </a:cubicBezTo>
                  <a:lnTo>
                    <a:pt x="206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3"/>
            <p:cNvSpPr>
              <a:spLocks/>
            </p:cNvSpPr>
            <p:nvPr/>
          </p:nvSpPr>
          <p:spPr bwMode="auto">
            <a:xfrm>
              <a:off x="1428751" y="4006851"/>
              <a:ext cx="169863" cy="1135063"/>
            </a:xfrm>
            <a:custGeom>
              <a:avLst/>
              <a:gdLst>
                <a:gd name="T0" fmla="*/ 40 w 45"/>
                <a:gd name="T1" fmla="*/ 300 h 300"/>
                <a:gd name="T2" fmla="*/ 40 w 45"/>
                <a:gd name="T3" fmla="*/ 232 h 300"/>
                <a:gd name="T4" fmla="*/ 45 w 45"/>
                <a:gd name="T5" fmla="*/ 232 h 300"/>
                <a:gd name="T6" fmla="*/ 45 w 45"/>
                <a:gd name="T7" fmla="*/ 227 h 300"/>
                <a:gd name="T8" fmla="*/ 40 w 45"/>
                <a:gd name="T9" fmla="*/ 227 h 300"/>
                <a:gd name="T10" fmla="*/ 39 w 45"/>
                <a:gd name="T11" fmla="*/ 170 h 300"/>
                <a:gd name="T12" fmla="*/ 43 w 45"/>
                <a:gd name="T13" fmla="*/ 170 h 300"/>
                <a:gd name="T14" fmla="*/ 43 w 45"/>
                <a:gd name="T15" fmla="*/ 165 h 300"/>
                <a:gd name="T16" fmla="*/ 39 w 45"/>
                <a:gd name="T17" fmla="*/ 165 h 300"/>
                <a:gd name="T18" fmla="*/ 38 w 45"/>
                <a:gd name="T19" fmla="*/ 99 h 300"/>
                <a:gd name="T20" fmla="*/ 42 w 45"/>
                <a:gd name="T21" fmla="*/ 99 h 300"/>
                <a:gd name="T22" fmla="*/ 42 w 45"/>
                <a:gd name="T23" fmla="*/ 94 h 300"/>
                <a:gd name="T24" fmla="*/ 37 w 45"/>
                <a:gd name="T25" fmla="*/ 94 h 300"/>
                <a:gd name="T26" fmla="*/ 37 w 45"/>
                <a:gd name="T27" fmla="*/ 45 h 300"/>
                <a:gd name="T28" fmla="*/ 41 w 45"/>
                <a:gd name="T29" fmla="*/ 45 h 300"/>
                <a:gd name="T30" fmla="*/ 41 w 45"/>
                <a:gd name="T31" fmla="*/ 42 h 300"/>
                <a:gd name="T32" fmla="*/ 38 w 45"/>
                <a:gd name="T33" fmla="*/ 42 h 300"/>
                <a:gd name="T34" fmla="*/ 38 w 45"/>
                <a:gd name="T35" fmla="*/ 29 h 300"/>
                <a:gd name="T36" fmla="*/ 38 w 45"/>
                <a:gd name="T37" fmla="*/ 25 h 300"/>
                <a:gd name="T38" fmla="*/ 35 w 45"/>
                <a:gd name="T39" fmla="*/ 25 h 300"/>
                <a:gd name="T40" fmla="*/ 25 w 45"/>
                <a:gd name="T41" fmla="*/ 9 h 300"/>
                <a:gd name="T42" fmla="*/ 23 w 45"/>
                <a:gd name="T43" fmla="*/ 0 h 300"/>
                <a:gd name="T44" fmla="*/ 20 w 45"/>
                <a:gd name="T45" fmla="*/ 9 h 300"/>
                <a:gd name="T46" fmla="*/ 10 w 45"/>
                <a:gd name="T47" fmla="*/ 25 h 300"/>
                <a:gd name="T48" fmla="*/ 8 w 45"/>
                <a:gd name="T49" fmla="*/ 25 h 300"/>
                <a:gd name="T50" fmla="*/ 8 w 45"/>
                <a:gd name="T51" fmla="*/ 29 h 300"/>
                <a:gd name="T52" fmla="*/ 8 w 45"/>
                <a:gd name="T53" fmla="*/ 42 h 300"/>
                <a:gd name="T54" fmla="*/ 4 w 45"/>
                <a:gd name="T55" fmla="*/ 42 h 300"/>
                <a:gd name="T56" fmla="*/ 4 w 45"/>
                <a:gd name="T57" fmla="*/ 45 h 300"/>
                <a:gd name="T58" fmla="*/ 9 w 45"/>
                <a:gd name="T59" fmla="*/ 45 h 300"/>
                <a:gd name="T60" fmla="*/ 8 w 45"/>
                <a:gd name="T61" fmla="*/ 94 h 300"/>
                <a:gd name="T62" fmla="*/ 4 w 45"/>
                <a:gd name="T63" fmla="*/ 94 h 300"/>
                <a:gd name="T64" fmla="*/ 4 w 45"/>
                <a:gd name="T65" fmla="*/ 99 h 300"/>
                <a:gd name="T66" fmla="*/ 8 w 45"/>
                <a:gd name="T67" fmla="*/ 99 h 300"/>
                <a:gd name="T68" fmla="*/ 7 w 45"/>
                <a:gd name="T69" fmla="*/ 165 h 300"/>
                <a:gd name="T70" fmla="*/ 1 w 45"/>
                <a:gd name="T71" fmla="*/ 165 h 300"/>
                <a:gd name="T72" fmla="*/ 1 w 45"/>
                <a:gd name="T73" fmla="*/ 170 h 300"/>
                <a:gd name="T74" fmla="*/ 7 w 45"/>
                <a:gd name="T75" fmla="*/ 170 h 300"/>
                <a:gd name="T76" fmla="*/ 5 w 45"/>
                <a:gd name="T77" fmla="*/ 227 h 300"/>
                <a:gd name="T78" fmla="*/ 0 w 45"/>
                <a:gd name="T79" fmla="*/ 227 h 300"/>
                <a:gd name="T80" fmla="*/ 0 w 45"/>
                <a:gd name="T81" fmla="*/ 232 h 300"/>
                <a:gd name="T82" fmla="*/ 5 w 45"/>
                <a:gd name="T83" fmla="*/ 232 h 300"/>
                <a:gd name="T84" fmla="*/ 5 w 45"/>
                <a:gd name="T85" fmla="*/ 300 h 300"/>
                <a:gd name="T86" fmla="*/ 40 w 45"/>
                <a:gd name="T8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" h="300">
                  <a:moveTo>
                    <a:pt x="40" y="300"/>
                  </a:moveTo>
                  <a:cubicBezTo>
                    <a:pt x="40" y="232"/>
                    <a:pt x="40" y="232"/>
                    <a:pt x="40" y="232"/>
                  </a:cubicBezTo>
                  <a:cubicBezTo>
                    <a:pt x="45" y="232"/>
                    <a:pt x="45" y="232"/>
                    <a:pt x="45" y="232"/>
                  </a:cubicBezTo>
                  <a:cubicBezTo>
                    <a:pt x="45" y="227"/>
                    <a:pt x="45" y="227"/>
                    <a:pt x="45" y="227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39" y="165"/>
                    <a:pt x="39" y="165"/>
                    <a:pt x="39" y="165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18"/>
                    <a:pt x="25" y="9"/>
                    <a:pt x="25" y="9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10" y="18"/>
                    <a:pt x="10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7" y="165"/>
                    <a:pt x="7" y="165"/>
                    <a:pt x="7" y="165"/>
                  </a:cubicBezTo>
                  <a:cubicBezTo>
                    <a:pt x="1" y="165"/>
                    <a:pt x="1" y="165"/>
                    <a:pt x="1" y="165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5" y="227"/>
                    <a:pt x="5" y="227"/>
                    <a:pt x="5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300"/>
                    <a:pt x="5" y="300"/>
                    <a:pt x="5" y="300"/>
                  </a:cubicBezTo>
                  <a:lnTo>
                    <a:pt x="40" y="30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1538288" y="4108451"/>
              <a:ext cx="22225" cy="492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1504951" y="4108451"/>
              <a:ext cx="22225" cy="492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Rectangle 26"/>
            <p:cNvSpPr>
              <a:spLocks noChangeArrowheads="1"/>
            </p:cNvSpPr>
            <p:nvPr/>
          </p:nvSpPr>
          <p:spPr bwMode="auto">
            <a:xfrm>
              <a:off x="1474788" y="4108451"/>
              <a:ext cx="19050" cy="492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7"/>
            <p:cNvSpPr>
              <a:spLocks/>
            </p:cNvSpPr>
            <p:nvPr/>
          </p:nvSpPr>
          <p:spPr bwMode="auto">
            <a:xfrm>
              <a:off x="1227138" y="4279901"/>
              <a:ext cx="119063" cy="862013"/>
            </a:xfrm>
            <a:custGeom>
              <a:avLst/>
              <a:gdLst>
                <a:gd name="T0" fmla="*/ 6 w 32"/>
                <a:gd name="T1" fmla="*/ 20 h 228"/>
                <a:gd name="T2" fmla="*/ 6 w 32"/>
                <a:gd name="T3" fmla="*/ 29 h 228"/>
                <a:gd name="T4" fmla="*/ 3 w 32"/>
                <a:gd name="T5" fmla="*/ 29 h 228"/>
                <a:gd name="T6" fmla="*/ 3 w 32"/>
                <a:gd name="T7" fmla="*/ 32 h 228"/>
                <a:gd name="T8" fmla="*/ 6 w 32"/>
                <a:gd name="T9" fmla="*/ 32 h 228"/>
                <a:gd name="T10" fmla="*/ 6 w 32"/>
                <a:gd name="T11" fmla="*/ 66 h 228"/>
                <a:gd name="T12" fmla="*/ 3 w 32"/>
                <a:gd name="T13" fmla="*/ 66 h 228"/>
                <a:gd name="T14" fmla="*/ 3 w 32"/>
                <a:gd name="T15" fmla="*/ 70 h 228"/>
                <a:gd name="T16" fmla="*/ 6 w 32"/>
                <a:gd name="T17" fmla="*/ 70 h 228"/>
                <a:gd name="T18" fmla="*/ 5 w 32"/>
                <a:gd name="T19" fmla="*/ 116 h 228"/>
                <a:gd name="T20" fmla="*/ 1 w 32"/>
                <a:gd name="T21" fmla="*/ 116 h 228"/>
                <a:gd name="T22" fmla="*/ 1 w 32"/>
                <a:gd name="T23" fmla="*/ 119 h 228"/>
                <a:gd name="T24" fmla="*/ 5 w 32"/>
                <a:gd name="T25" fmla="*/ 119 h 228"/>
                <a:gd name="T26" fmla="*/ 4 w 32"/>
                <a:gd name="T27" fmla="*/ 159 h 228"/>
                <a:gd name="T28" fmla="*/ 0 w 32"/>
                <a:gd name="T29" fmla="*/ 159 h 228"/>
                <a:gd name="T30" fmla="*/ 0 w 32"/>
                <a:gd name="T31" fmla="*/ 163 h 228"/>
                <a:gd name="T32" fmla="*/ 4 w 32"/>
                <a:gd name="T33" fmla="*/ 163 h 228"/>
                <a:gd name="T34" fmla="*/ 4 w 32"/>
                <a:gd name="T35" fmla="*/ 228 h 228"/>
                <a:gd name="T36" fmla="*/ 29 w 32"/>
                <a:gd name="T37" fmla="*/ 228 h 228"/>
                <a:gd name="T38" fmla="*/ 28 w 32"/>
                <a:gd name="T39" fmla="*/ 163 h 228"/>
                <a:gd name="T40" fmla="*/ 32 w 32"/>
                <a:gd name="T41" fmla="*/ 163 h 228"/>
                <a:gd name="T42" fmla="*/ 32 w 32"/>
                <a:gd name="T43" fmla="*/ 159 h 228"/>
                <a:gd name="T44" fmla="*/ 28 w 32"/>
                <a:gd name="T45" fmla="*/ 159 h 228"/>
                <a:gd name="T46" fmla="*/ 28 w 32"/>
                <a:gd name="T47" fmla="*/ 119 h 228"/>
                <a:gd name="T48" fmla="*/ 31 w 32"/>
                <a:gd name="T49" fmla="*/ 119 h 228"/>
                <a:gd name="T50" fmla="*/ 31 w 32"/>
                <a:gd name="T51" fmla="*/ 116 h 228"/>
                <a:gd name="T52" fmla="*/ 28 w 32"/>
                <a:gd name="T53" fmla="*/ 116 h 228"/>
                <a:gd name="T54" fmla="*/ 27 w 32"/>
                <a:gd name="T55" fmla="*/ 70 h 228"/>
                <a:gd name="T56" fmla="*/ 29 w 32"/>
                <a:gd name="T57" fmla="*/ 70 h 228"/>
                <a:gd name="T58" fmla="*/ 29 w 32"/>
                <a:gd name="T59" fmla="*/ 66 h 228"/>
                <a:gd name="T60" fmla="*/ 26 w 32"/>
                <a:gd name="T61" fmla="*/ 66 h 228"/>
                <a:gd name="T62" fmla="*/ 26 w 32"/>
                <a:gd name="T63" fmla="*/ 32 h 228"/>
                <a:gd name="T64" fmla="*/ 29 w 32"/>
                <a:gd name="T65" fmla="*/ 32 h 228"/>
                <a:gd name="T66" fmla="*/ 29 w 32"/>
                <a:gd name="T67" fmla="*/ 29 h 228"/>
                <a:gd name="T68" fmla="*/ 27 w 32"/>
                <a:gd name="T69" fmla="*/ 29 h 228"/>
                <a:gd name="T70" fmla="*/ 27 w 32"/>
                <a:gd name="T71" fmla="*/ 20 h 228"/>
                <a:gd name="T72" fmla="*/ 27 w 32"/>
                <a:gd name="T73" fmla="*/ 18 h 228"/>
                <a:gd name="T74" fmla="*/ 25 w 32"/>
                <a:gd name="T75" fmla="*/ 18 h 228"/>
                <a:gd name="T76" fmla="*/ 18 w 32"/>
                <a:gd name="T77" fmla="*/ 7 h 228"/>
                <a:gd name="T78" fmla="*/ 16 w 32"/>
                <a:gd name="T79" fmla="*/ 0 h 228"/>
                <a:gd name="T80" fmla="*/ 15 w 32"/>
                <a:gd name="T81" fmla="*/ 7 h 228"/>
                <a:gd name="T82" fmla="*/ 8 w 32"/>
                <a:gd name="T83" fmla="*/ 18 h 228"/>
                <a:gd name="T84" fmla="*/ 6 w 32"/>
                <a:gd name="T85" fmla="*/ 18 h 228"/>
                <a:gd name="T86" fmla="*/ 6 w 32"/>
                <a:gd name="T87" fmla="*/ 2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" h="228">
                  <a:moveTo>
                    <a:pt x="6" y="20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5" y="119"/>
                    <a:pt x="5" y="119"/>
                    <a:pt x="5" y="11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2" y="159"/>
                    <a:pt x="32" y="159"/>
                    <a:pt x="32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28" y="119"/>
                    <a:pt x="28" y="119"/>
                    <a:pt x="28" y="119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3"/>
                    <a:pt x="18" y="7"/>
                    <a:pt x="18" y="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8" y="13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lnTo>
                    <a:pt x="6" y="2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Rectangle 28"/>
            <p:cNvSpPr>
              <a:spLocks noChangeArrowheads="1"/>
            </p:cNvSpPr>
            <p:nvPr/>
          </p:nvSpPr>
          <p:spPr bwMode="auto">
            <a:xfrm>
              <a:off x="1304926" y="4351338"/>
              <a:ext cx="15875" cy="333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Rectangle 29"/>
            <p:cNvSpPr>
              <a:spLocks noChangeArrowheads="1"/>
            </p:cNvSpPr>
            <p:nvPr/>
          </p:nvSpPr>
          <p:spPr bwMode="auto">
            <a:xfrm>
              <a:off x="1279526" y="4351338"/>
              <a:ext cx="19050" cy="333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Rectangle 30"/>
            <p:cNvSpPr>
              <a:spLocks noChangeArrowheads="1"/>
            </p:cNvSpPr>
            <p:nvPr/>
          </p:nvSpPr>
          <p:spPr bwMode="auto">
            <a:xfrm>
              <a:off x="1257301" y="4351338"/>
              <a:ext cx="14288" cy="333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31"/>
            <p:cNvSpPr>
              <a:spLocks/>
            </p:cNvSpPr>
            <p:nvPr/>
          </p:nvSpPr>
          <p:spPr bwMode="auto">
            <a:xfrm>
              <a:off x="1189038" y="4181476"/>
              <a:ext cx="1397000" cy="960438"/>
            </a:xfrm>
            <a:custGeom>
              <a:avLst/>
              <a:gdLst>
                <a:gd name="T0" fmla="*/ 301 w 372"/>
                <a:gd name="T1" fmla="*/ 156 h 254"/>
                <a:gd name="T2" fmla="*/ 279 w 372"/>
                <a:gd name="T3" fmla="*/ 136 h 254"/>
                <a:gd name="T4" fmla="*/ 279 w 372"/>
                <a:gd name="T5" fmla="*/ 128 h 254"/>
                <a:gd name="T6" fmla="*/ 280 w 372"/>
                <a:gd name="T7" fmla="*/ 118 h 254"/>
                <a:gd name="T8" fmla="*/ 277 w 372"/>
                <a:gd name="T9" fmla="*/ 110 h 254"/>
                <a:gd name="T10" fmla="*/ 274 w 372"/>
                <a:gd name="T11" fmla="*/ 118 h 254"/>
                <a:gd name="T12" fmla="*/ 277 w 372"/>
                <a:gd name="T13" fmla="*/ 127 h 254"/>
                <a:gd name="T14" fmla="*/ 273 w 372"/>
                <a:gd name="T15" fmla="*/ 132 h 254"/>
                <a:gd name="T16" fmla="*/ 275 w 372"/>
                <a:gd name="T17" fmla="*/ 156 h 254"/>
                <a:gd name="T18" fmla="*/ 244 w 372"/>
                <a:gd name="T19" fmla="*/ 139 h 254"/>
                <a:gd name="T20" fmla="*/ 246 w 372"/>
                <a:gd name="T21" fmla="*/ 132 h 254"/>
                <a:gd name="T22" fmla="*/ 243 w 372"/>
                <a:gd name="T23" fmla="*/ 120 h 254"/>
                <a:gd name="T24" fmla="*/ 242 w 372"/>
                <a:gd name="T25" fmla="*/ 115 h 254"/>
                <a:gd name="T26" fmla="*/ 242 w 372"/>
                <a:gd name="T27" fmla="*/ 115 h 254"/>
                <a:gd name="T28" fmla="*/ 242 w 372"/>
                <a:gd name="T29" fmla="*/ 120 h 254"/>
                <a:gd name="T30" fmla="*/ 241 w 372"/>
                <a:gd name="T31" fmla="*/ 128 h 254"/>
                <a:gd name="T32" fmla="*/ 241 w 372"/>
                <a:gd name="T33" fmla="*/ 136 h 254"/>
                <a:gd name="T34" fmla="*/ 241 w 372"/>
                <a:gd name="T35" fmla="*/ 139 h 254"/>
                <a:gd name="T36" fmla="*/ 209 w 372"/>
                <a:gd name="T37" fmla="*/ 136 h 254"/>
                <a:gd name="T38" fmla="*/ 208 w 372"/>
                <a:gd name="T39" fmla="*/ 128 h 254"/>
                <a:gd name="T40" fmla="*/ 210 w 372"/>
                <a:gd name="T41" fmla="*/ 118 h 254"/>
                <a:gd name="T42" fmla="*/ 207 w 372"/>
                <a:gd name="T43" fmla="*/ 110 h 254"/>
                <a:gd name="T44" fmla="*/ 204 w 372"/>
                <a:gd name="T45" fmla="*/ 118 h 254"/>
                <a:gd name="T46" fmla="*/ 206 w 372"/>
                <a:gd name="T47" fmla="*/ 127 h 254"/>
                <a:gd name="T48" fmla="*/ 203 w 372"/>
                <a:gd name="T49" fmla="*/ 132 h 254"/>
                <a:gd name="T50" fmla="*/ 204 w 372"/>
                <a:gd name="T51" fmla="*/ 156 h 254"/>
                <a:gd name="T52" fmla="*/ 193 w 372"/>
                <a:gd name="T53" fmla="*/ 115 h 254"/>
                <a:gd name="T54" fmla="*/ 193 w 372"/>
                <a:gd name="T55" fmla="*/ 106 h 254"/>
                <a:gd name="T56" fmla="*/ 197 w 372"/>
                <a:gd name="T57" fmla="*/ 84 h 254"/>
                <a:gd name="T58" fmla="*/ 193 w 372"/>
                <a:gd name="T59" fmla="*/ 71 h 254"/>
                <a:gd name="T60" fmla="*/ 193 w 372"/>
                <a:gd name="T61" fmla="*/ 62 h 254"/>
                <a:gd name="T62" fmla="*/ 188 w 372"/>
                <a:gd name="T63" fmla="*/ 0 h 254"/>
                <a:gd name="T64" fmla="*/ 183 w 372"/>
                <a:gd name="T65" fmla="*/ 62 h 254"/>
                <a:gd name="T66" fmla="*/ 183 w 372"/>
                <a:gd name="T67" fmla="*/ 71 h 254"/>
                <a:gd name="T68" fmla="*/ 179 w 372"/>
                <a:gd name="T69" fmla="*/ 84 h 254"/>
                <a:gd name="T70" fmla="*/ 183 w 372"/>
                <a:gd name="T71" fmla="*/ 106 h 254"/>
                <a:gd name="T72" fmla="*/ 183 w 372"/>
                <a:gd name="T73" fmla="*/ 115 h 254"/>
                <a:gd name="T74" fmla="*/ 175 w 372"/>
                <a:gd name="T75" fmla="*/ 156 h 254"/>
                <a:gd name="T76" fmla="*/ 176 w 372"/>
                <a:gd name="T77" fmla="*/ 132 h 254"/>
                <a:gd name="T78" fmla="*/ 173 w 372"/>
                <a:gd name="T79" fmla="*/ 120 h 254"/>
                <a:gd name="T80" fmla="*/ 172 w 372"/>
                <a:gd name="T81" fmla="*/ 115 h 254"/>
                <a:gd name="T82" fmla="*/ 172 w 372"/>
                <a:gd name="T83" fmla="*/ 115 h 254"/>
                <a:gd name="T84" fmla="*/ 171 w 372"/>
                <a:gd name="T85" fmla="*/ 120 h 254"/>
                <a:gd name="T86" fmla="*/ 171 w 372"/>
                <a:gd name="T87" fmla="*/ 128 h 254"/>
                <a:gd name="T88" fmla="*/ 170 w 372"/>
                <a:gd name="T89" fmla="*/ 136 h 254"/>
                <a:gd name="T90" fmla="*/ 145 w 372"/>
                <a:gd name="T91" fmla="*/ 156 h 254"/>
                <a:gd name="T92" fmla="*/ 131 w 372"/>
                <a:gd name="T93" fmla="*/ 137 h 254"/>
                <a:gd name="T94" fmla="*/ 121 w 372"/>
                <a:gd name="T95" fmla="*/ 151 h 254"/>
                <a:gd name="T96" fmla="*/ 87 w 372"/>
                <a:gd name="T97" fmla="*/ 125 h 254"/>
                <a:gd name="T98" fmla="*/ 77 w 372"/>
                <a:gd name="T99" fmla="*/ 101 h 254"/>
                <a:gd name="T100" fmla="*/ 67 w 372"/>
                <a:gd name="T101" fmla="*/ 125 h 254"/>
                <a:gd name="T102" fmla="*/ 30 w 372"/>
                <a:gd name="T103" fmla="*/ 153 h 254"/>
                <a:gd name="T104" fmla="*/ 19 w 372"/>
                <a:gd name="T105" fmla="*/ 137 h 254"/>
                <a:gd name="T106" fmla="*/ 4 w 372"/>
                <a:gd name="T107" fmla="*/ 158 h 254"/>
                <a:gd name="T108" fmla="*/ 0 w 372"/>
                <a:gd name="T109" fmla="*/ 168 h 254"/>
                <a:gd name="T110" fmla="*/ 2 w 372"/>
                <a:gd name="T111" fmla="*/ 170 h 254"/>
                <a:gd name="T112" fmla="*/ 285 w 372"/>
                <a:gd name="T113" fmla="*/ 254 h 254"/>
                <a:gd name="T114" fmla="*/ 372 w 372"/>
                <a:gd name="T115" fmla="*/ 254 h 254"/>
                <a:gd name="T116" fmla="*/ 301 w 372"/>
                <a:gd name="T117" fmla="*/ 19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2" h="254">
                  <a:moveTo>
                    <a:pt x="301" y="198"/>
                  </a:moveTo>
                  <a:cubicBezTo>
                    <a:pt x="301" y="156"/>
                    <a:pt x="301" y="156"/>
                    <a:pt x="301" y="156"/>
                  </a:cubicBezTo>
                  <a:cubicBezTo>
                    <a:pt x="281" y="156"/>
                    <a:pt x="281" y="156"/>
                    <a:pt x="281" y="156"/>
                  </a:cubicBezTo>
                  <a:cubicBezTo>
                    <a:pt x="279" y="136"/>
                    <a:pt x="279" y="136"/>
                    <a:pt x="279" y="136"/>
                  </a:cubicBezTo>
                  <a:cubicBezTo>
                    <a:pt x="281" y="135"/>
                    <a:pt x="282" y="134"/>
                    <a:pt x="282" y="132"/>
                  </a:cubicBezTo>
                  <a:cubicBezTo>
                    <a:pt x="282" y="130"/>
                    <a:pt x="280" y="129"/>
                    <a:pt x="279" y="128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9" y="120"/>
                    <a:pt x="280" y="119"/>
                    <a:pt x="280" y="118"/>
                  </a:cubicBezTo>
                  <a:cubicBezTo>
                    <a:pt x="280" y="116"/>
                    <a:pt x="279" y="115"/>
                    <a:pt x="278" y="115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275" y="115"/>
                    <a:pt x="274" y="116"/>
                    <a:pt x="274" y="118"/>
                  </a:cubicBezTo>
                  <a:cubicBezTo>
                    <a:pt x="274" y="119"/>
                    <a:pt x="275" y="120"/>
                    <a:pt x="277" y="120"/>
                  </a:cubicBezTo>
                  <a:cubicBezTo>
                    <a:pt x="277" y="127"/>
                    <a:pt x="277" y="127"/>
                    <a:pt x="277" y="127"/>
                  </a:cubicBezTo>
                  <a:cubicBezTo>
                    <a:pt x="277" y="128"/>
                    <a:pt x="277" y="128"/>
                    <a:pt x="277" y="128"/>
                  </a:cubicBezTo>
                  <a:cubicBezTo>
                    <a:pt x="275" y="129"/>
                    <a:pt x="273" y="130"/>
                    <a:pt x="273" y="132"/>
                  </a:cubicBezTo>
                  <a:cubicBezTo>
                    <a:pt x="273" y="134"/>
                    <a:pt x="274" y="135"/>
                    <a:pt x="276" y="136"/>
                  </a:cubicBezTo>
                  <a:cubicBezTo>
                    <a:pt x="275" y="156"/>
                    <a:pt x="275" y="156"/>
                    <a:pt x="275" y="156"/>
                  </a:cubicBezTo>
                  <a:cubicBezTo>
                    <a:pt x="274" y="156"/>
                    <a:pt x="274" y="156"/>
                    <a:pt x="274" y="156"/>
                  </a:cubicBezTo>
                  <a:cubicBezTo>
                    <a:pt x="268" y="147"/>
                    <a:pt x="257" y="140"/>
                    <a:pt x="244" y="139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46" y="135"/>
                    <a:pt x="246" y="134"/>
                    <a:pt x="246" y="132"/>
                  </a:cubicBezTo>
                  <a:cubicBezTo>
                    <a:pt x="246" y="130"/>
                    <a:pt x="245" y="129"/>
                    <a:pt x="244" y="128"/>
                  </a:cubicBezTo>
                  <a:cubicBezTo>
                    <a:pt x="243" y="120"/>
                    <a:pt x="243" y="120"/>
                    <a:pt x="243" y="120"/>
                  </a:cubicBezTo>
                  <a:cubicBezTo>
                    <a:pt x="244" y="120"/>
                    <a:pt x="245" y="119"/>
                    <a:pt x="245" y="118"/>
                  </a:cubicBezTo>
                  <a:cubicBezTo>
                    <a:pt x="245" y="116"/>
                    <a:pt x="244" y="115"/>
                    <a:pt x="242" y="115"/>
                  </a:cubicBezTo>
                  <a:cubicBezTo>
                    <a:pt x="242" y="110"/>
                    <a:pt x="242" y="110"/>
                    <a:pt x="242" y="110"/>
                  </a:cubicBezTo>
                  <a:cubicBezTo>
                    <a:pt x="242" y="115"/>
                    <a:pt x="242" y="115"/>
                    <a:pt x="242" y="115"/>
                  </a:cubicBezTo>
                  <a:cubicBezTo>
                    <a:pt x="240" y="115"/>
                    <a:pt x="239" y="116"/>
                    <a:pt x="239" y="118"/>
                  </a:cubicBezTo>
                  <a:cubicBezTo>
                    <a:pt x="239" y="119"/>
                    <a:pt x="240" y="120"/>
                    <a:pt x="242" y="120"/>
                  </a:cubicBezTo>
                  <a:cubicBezTo>
                    <a:pt x="241" y="127"/>
                    <a:pt x="241" y="127"/>
                    <a:pt x="241" y="127"/>
                  </a:cubicBezTo>
                  <a:cubicBezTo>
                    <a:pt x="241" y="128"/>
                    <a:pt x="241" y="128"/>
                    <a:pt x="241" y="128"/>
                  </a:cubicBezTo>
                  <a:cubicBezTo>
                    <a:pt x="239" y="129"/>
                    <a:pt x="238" y="130"/>
                    <a:pt x="238" y="132"/>
                  </a:cubicBezTo>
                  <a:cubicBezTo>
                    <a:pt x="238" y="134"/>
                    <a:pt x="239" y="135"/>
                    <a:pt x="241" y="136"/>
                  </a:cubicBezTo>
                  <a:cubicBezTo>
                    <a:pt x="241" y="139"/>
                    <a:pt x="241" y="139"/>
                    <a:pt x="241" y="139"/>
                  </a:cubicBezTo>
                  <a:cubicBezTo>
                    <a:pt x="241" y="139"/>
                    <a:pt x="241" y="139"/>
                    <a:pt x="241" y="139"/>
                  </a:cubicBezTo>
                  <a:cubicBezTo>
                    <a:pt x="228" y="139"/>
                    <a:pt x="217" y="144"/>
                    <a:pt x="210" y="152"/>
                  </a:cubicBezTo>
                  <a:cubicBezTo>
                    <a:pt x="209" y="136"/>
                    <a:pt x="209" y="136"/>
                    <a:pt x="209" y="136"/>
                  </a:cubicBezTo>
                  <a:cubicBezTo>
                    <a:pt x="210" y="135"/>
                    <a:pt x="211" y="134"/>
                    <a:pt x="211" y="132"/>
                  </a:cubicBezTo>
                  <a:cubicBezTo>
                    <a:pt x="211" y="130"/>
                    <a:pt x="210" y="129"/>
                    <a:pt x="208" y="128"/>
                  </a:cubicBezTo>
                  <a:cubicBezTo>
                    <a:pt x="208" y="120"/>
                    <a:pt x="208" y="120"/>
                    <a:pt x="208" y="120"/>
                  </a:cubicBezTo>
                  <a:cubicBezTo>
                    <a:pt x="209" y="120"/>
                    <a:pt x="210" y="119"/>
                    <a:pt x="210" y="118"/>
                  </a:cubicBezTo>
                  <a:cubicBezTo>
                    <a:pt x="210" y="116"/>
                    <a:pt x="209" y="115"/>
                    <a:pt x="207" y="115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15"/>
                    <a:pt x="207" y="115"/>
                    <a:pt x="207" y="115"/>
                  </a:cubicBezTo>
                  <a:cubicBezTo>
                    <a:pt x="205" y="115"/>
                    <a:pt x="204" y="116"/>
                    <a:pt x="204" y="118"/>
                  </a:cubicBezTo>
                  <a:cubicBezTo>
                    <a:pt x="204" y="119"/>
                    <a:pt x="205" y="120"/>
                    <a:pt x="206" y="120"/>
                  </a:cubicBezTo>
                  <a:cubicBezTo>
                    <a:pt x="206" y="127"/>
                    <a:pt x="206" y="127"/>
                    <a:pt x="206" y="127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4" y="129"/>
                    <a:pt x="203" y="130"/>
                    <a:pt x="203" y="132"/>
                  </a:cubicBezTo>
                  <a:cubicBezTo>
                    <a:pt x="203" y="134"/>
                    <a:pt x="204" y="135"/>
                    <a:pt x="206" y="136"/>
                  </a:cubicBezTo>
                  <a:cubicBezTo>
                    <a:pt x="204" y="156"/>
                    <a:pt x="204" y="156"/>
                    <a:pt x="204" y="156"/>
                  </a:cubicBezTo>
                  <a:cubicBezTo>
                    <a:pt x="193" y="156"/>
                    <a:pt x="193" y="156"/>
                    <a:pt x="193" y="156"/>
                  </a:cubicBezTo>
                  <a:cubicBezTo>
                    <a:pt x="193" y="115"/>
                    <a:pt x="193" y="115"/>
                    <a:pt x="193" y="115"/>
                  </a:cubicBezTo>
                  <a:cubicBezTo>
                    <a:pt x="195" y="115"/>
                    <a:pt x="197" y="112"/>
                    <a:pt x="197" y="106"/>
                  </a:cubicBezTo>
                  <a:cubicBezTo>
                    <a:pt x="193" y="106"/>
                    <a:pt x="193" y="106"/>
                    <a:pt x="193" y="106"/>
                  </a:cubicBezTo>
                  <a:cubicBezTo>
                    <a:pt x="193" y="93"/>
                    <a:pt x="193" y="93"/>
                    <a:pt x="193" y="93"/>
                  </a:cubicBezTo>
                  <a:cubicBezTo>
                    <a:pt x="195" y="93"/>
                    <a:pt x="197" y="91"/>
                    <a:pt x="197" y="84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3" y="71"/>
                    <a:pt x="193" y="71"/>
                    <a:pt x="193" y="71"/>
                  </a:cubicBezTo>
                  <a:cubicBezTo>
                    <a:pt x="195" y="71"/>
                    <a:pt x="197" y="69"/>
                    <a:pt x="197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3" y="62"/>
                    <a:pt x="183" y="62"/>
                    <a:pt x="183" y="62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69"/>
                    <a:pt x="181" y="71"/>
                    <a:pt x="183" y="71"/>
                  </a:cubicBezTo>
                  <a:cubicBezTo>
                    <a:pt x="183" y="84"/>
                    <a:pt x="183" y="84"/>
                    <a:pt x="183" y="84"/>
                  </a:cubicBezTo>
                  <a:cubicBezTo>
                    <a:pt x="179" y="84"/>
                    <a:pt x="179" y="84"/>
                    <a:pt x="179" y="84"/>
                  </a:cubicBezTo>
                  <a:cubicBezTo>
                    <a:pt x="179" y="91"/>
                    <a:pt x="181" y="93"/>
                    <a:pt x="183" y="93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79" y="106"/>
                    <a:pt x="179" y="106"/>
                    <a:pt x="179" y="106"/>
                  </a:cubicBezTo>
                  <a:cubicBezTo>
                    <a:pt x="179" y="112"/>
                    <a:pt x="181" y="115"/>
                    <a:pt x="183" y="115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75" y="156"/>
                    <a:pt x="175" y="156"/>
                    <a:pt x="175" y="156"/>
                  </a:cubicBezTo>
                  <a:cubicBezTo>
                    <a:pt x="174" y="136"/>
                    <a:pt x="174" y="136"/>
                    <a:pt x="174" y="136"/>
                  </a:cubicBezTo>
                  <a:cubicBezTo>
                    <a:pt x="175" y="135"/>
                    <a:pt x="176" y="134"/>
                    <a:pt x="176" y="132"/>
                  </a:cubicBezTo>
                  <a:cubicBezTo>
                    <a:pt x="176" y="130"/>
                    <a:pt x="175" y="129"/>
                    <a:pt x="173" y="128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4" y="120"/>
                    <a:pt x="175" y="119"/>
                    <a:pt x="175" y="118"/>
                  </a:cubicBezTo>
                  <a:cubicBezTo>
                    <a:pt x="175" y="116"/>
                    <a:pt x="174" y="115"/>
                    <a:pt x="172" y="115"/>
                  </a:cubicBezTo>
                  <a:cubicBezTo>
                    <a:pt x="172" y="110"/>
                    <a:pt x="172" y="110"/>
                    <a:pt x="172" y="110"/>
                  </a:cubicBezTo>
                  <a:cubicBezTo>
                    <a:pt x="172" y="115"/>
                    <a:pt x="172" y="115"/>
                    <a:pt x="172" y="115"/>
                  </a:cubicBezTo>
                  <a:cubicBezTo>
                    <a:pt x="170" y="115"/>
                    <a:pt x="169" y="116"/>
                    <a:pt x="169" y="118"/>
                  </a:cubicBezTo>
                  <a:cubicBezTo>
                    <a:pt x="169" y="119"/>
                    <a:pt x="170" y="120"/>
                    <a:pt x="171" y="120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69" y="129"/>
                    <a:pt x="168" y="130"/>
                    <a:pt x="168" y="132"/>
                  </a:cubicBezTo>
                  <a:cubicBezTo>
                    <a:pt x="168" y="134"/>
                    <a:pt x="169" y="135"/>
                    <a:pt x="170" y="136"/>
                  </a:cubicBezTo>
                  <a:cubicBezTo>
                    <a:pt x="169" y="156"/>
                    <a:pt x="169" y="156"/>
                    <a:pt x="169" y="156"/>
                  </a:cubicBezTo>
                  <a:cubicBezTo>
                    <a:pt x="145" y="156"/>
                    <a:pt x="145" y="156"/>
                    <a:pt x="145" y="156"/>
                  </a:cubicBezTo>
                  <a:cubicBezTo>
                    <a:pt x="141" y="150"/>
                    <a:pt x="133" y="148"/>
                    <a:pt x="133" y="148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8" y="148"/>
                    <a:pt x="124" y="149"/>
                    <a:pt x="121" y="151"/>
                  </a:cubicBezTo>
                  <a:cubicBezTo>
                    <a:pt x="114" y="138"/>
                    <a:pt x="100" y="127"/>
                    <a:pt x="82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6" y="115"/>
                    <a:pt x="79" y="115"/>
                    <a:pt x="79" y="115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5" y="115"/>
                    <a:pt x="67" y="115"/>
                    <a:pt x="67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51" y="127"/>
                    <a:pt x="36" y="138"/>
                    <a:pt x="30" y="153"/>
                  </a:cubicBezTo>
                  <a:cubicBezTo>
                    <a:pt x="26" y="149"/>
                    <a:pt x="21" y="148"/>
                    <a:pt x="21" y="148"/>
                  </a:cubicBezTo>
                  <a:cubicBezTo>
                    <a:pt x="19" y="137"/>
                    <a:pt x="19" y="137"/>
                    <a:pt x="19" y="137"/>
                  </a:cubicBezTo>
                  <a:cubicBezTo>
                    <a:pt x="17" y="148"/>
                    <a:pt x="17" y="148"/>
                    <a:pt x="17" y="148"/>
                  </a:cubicBezTo>
                  <a:cubicBezTo>
                    <a:pt x="17" y="148"/>
                    <a:pt x="7" y="151"/>
                    <a:pt x="4" y="158"/>
                  </a:cubicBezTo>
                  <a:cubicBezTo>
                    <a:pt x="1" y="164"/>
                    <a:pt x="4" y="168"/>
                    <a:pt x="4" y="16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85" y="254"/>
                    <a:pt x="285" y="254"/>
                    <a:pt x="285" y="254"/>
                  </a:cubicBezTo>
                  <a:cubicBezTo>
                    <a:pt x="301" y="254"/>
                    <a:pt x="301" y="254"/>
                    <a:pt x="301" y="254"/>
                  </a:cubicBezTo>
                  <a:cubicBezTo>
                    <a:pt x="372" y="254"/>
                    <a:pt x="372" y="254"/>
                    <a:pt x="372" y="254"/>
                  </a:cubicBezTo>
                  <a:cubicBezTo>
                    <a:pt x="372" y="198"/>
                    <a:pt x="372" y="198"/>
                    <a:pt x="372" y="198"/>
                  </a:cubicBezTo>
                  <a:lnTo>
                    <a:pt x="301" y="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32"/>
            <p:cNvSpPr>
              <a:spLocks/>
            </p:cNvSpPr>
            <p:nvPr/>
          </p:nvSpPr>
          <p:spPr bwMode="auto">
            <a:xfrm>
              <a:off x="3490913" y="4441826"/>
              <a:ext cx="1119188" cy="700088"/>
            </a:xfrm>
            <a:custGeom>
              <a:avLst/>
              <a:gdLst>
                <a:gd name="T0" fmla="*/ 298 w 298"/>
                <a:gd name="T1" fmla="*/ 185 h 185"/>
                <a:gd name="T2" fmla="*/ 298 w 298"/>
                <a:gd name="T3" fmla="*/ 108 h 185"/>
                <a:gd name="T4" fmla="*/ 281 w 298"/>
                <a:gd name="T5" fmla="*/ 108 h 185"/>
                <a:gd name="T6" fmla="*/ 281 w 298"/>
                <a:gd name="T7" fmla="*/ 69 h 185"/>
                <a:gd name="T8" fmla="*/ 277 w 298"/>
                <a:gd name="T9" fmla="*/ 69 h 185"/>
                <a:gd name="T10" fmla="*/ 276 w 298"/>
                <a:gd name="T11" fmla="*/ 60 h 185"/>
                <a:gd name="T12" fmla="*/ 279 w 298"/>
                <a:gd name="T13" fmla="*/ 56 h 185"/>
                <a:gd name="T14" fmla="*/ 276 w 298"/>
                <a:gd name="T15" fmla="*/ 52 h 185"/>
                <a:gd name="T16" fmla="*/ 276 w 298"/>
                <a:gd name="T17" fmla="*/ 50 h 185"/>
                <a:gd name="T18" fmla="*/ 275 w 298"/>
                <a:gd name="T19" fmla="*/ 46 h 185"/>
                <a:gd name="T20" fmla="*/ 274 w 298"/>
                <a:gd name="T21" fmla="*/ 52 h 185"/>
                <a:gd name="T22" fmla="*/ 271 w 298"/>
                <a:gd name="T23" fmla="*/ 56 h 185"/>
                <a:gd name="T24" fmla="*/ 273 w 298"/>
                <a:gd name="T25" fmla="*/ 60 h 185"/>
                <a:gd name="T26" fmla="*/ 272 w 298"/>
                <a:gd name="T27" fmla="*/ 69 h 185"/>
                <a:gd name="T28" fmla="*/ 265 w 298"/>
                <a:gd name="T29" fmla="*/ 69 h 185"/>
                <a:gd name="T30" fmla="*/ 248 w 298"/>
                <a:gd name="T31" fmla="*/ 44 h 185"/>
                <a:gd name="T32" fmla="*/ 248 w 298"/>
                <a:gd name="T33" fmla="*/ 41 h 185"/>
                <a:gd name="T34" fmla="*/ 233 w 298"/>
                <a:gd name="T35" fmla="*/ 21 h 185"/>
                <a:gd name="T36" fmla="*/ 226 w 298"/>
                <a:gd name="T37" fmla="*/ 0 h 185"/>
                <a:gd name="T38" fmla="*/ 219 w 298"/>
                <a:gd name="T39" fmla="*/ 21 h 185"/>
                <a:gd name="T40" fmla="*/ 204 w 298"/>
                <a:gd name="T41" fmla="*/ 41 h 185"/>
                <a:gd name="T42" fmla="*/ 204 w 298"/>
                <a:gd name="T43" fmla="*/ 45 h 185"/>
                <a:gd name="T44" fmla="*/ 189 w 298"/>
                <a:gd name="T45" fmla="*/ 69 h 185"/>
                <a:gd name="T46" fmla="*/ 182 w 298"/>
                <a:gd name="T47" fmla="*/ 69 h 185"/>
                <a:gd name="T48" fmla="*/ 181 w 298"/>
                <a:gd name="T49" fmla="*/ 61 h 185"/>
                <a:gd name="T50" fmla="*/ 183 w 298"/>
                <a:gd name="T51" fmla="*/ 57 h 185"/>
                <a:gd name="T52" fmla="*/ 180 w 298"/>
                <a:gd name="T53" fmla="*/ 53 h 185"/>
                <a:gd name="T54" fmla="*/ 180 w 298"/>
                <a:gd name="T55" fmla="*/ 51 h 185"/>
                <a:gd name="T56" fmla="*/ 179 w 298"/>
                <a:gd name="T57" fmla="*/ 47 h 185"/>
                <a:gd name="T58" fmla="*/ 178 w 298"/>
                <a:gd name="T59" fmla="*/ 53 h 185"/>
                <a:gd name="T60" fmla="*/ 175 w 298"/>
                <a:gd name="T61" fmla="*/ 57 h 185"/>
                <a:gd name="T62" fmla="*/ 178 w 298"/>
                <a:gd name="T63" fmla="*/ 60 h 185"/>
                <a:gd name="T64" fmla="*/ 177 w 298"/>
                <a:gd name="T65" fmla="*/ 69 h 185"/>
                <a:gd name="T66" fmla="*/ 173 w 298"/>
                <a:gd name="T67" fmla="*/ 69 h 185"/>
                <a:gd name="T68" fmla="*/ 173 w 298"/>
                <a:gd name="T69" fmla="*/ 79 h 185"/>
                <a:gd name="T70" fmla="*/ 149 w 298"/>
                <a:gd name="T71" fmla="*/ 59 h 185"/>
                <a:gd name="T72" fmla="*/ 139 w 298"/>
                <a:gd name="T73" fmla="*/ 49 h 185"/>
                <a:gd name="T74" fmla="*/ 139 w 298"/>
                <a:gd name="T75" fmla="*/ 44 h 185"/>
                <a:gd name="T76" fmla="*/ 142 w 298"/>
                <a:gd name="T77" fmla="*/ 40 h 185"/>
                <a:gd name="T78" fmla="*/ 138 w 298"/>
                <a:gd name="T79" fmla="*/ 37 h 185"/>
                <a:gd name="T80" fmla="*/ 138 w 298"/>
                <a:gd name="T81" fmla="*/ 35 h 185"/>
                <a:gd name="T82" fmla="*/ 138 w 298"/>
                <a:gd name="T83" fmla="*/ 30 h 185"/>
                <a:gd name="T84" fmla="*/ 137 w 298"/>
                <a:gd name="T85" fmla="*/ 37 h 185"/>
                <a:gd name="T86" fmla="*/ 133 w 298"/>
                <a:gd name="T87" fmla="*/ 40 h 185"/>
                <a:gd name="T88" fmla="*/ 136 w 298"/>
                <a:gd name="T89" fmla="*/ 44 h 185"/>
                <a:gd name="T90" fmla="*/ 136 w 298"/>
                <a:gd name="T91" fmla="*/ 49 h 185"/>
                <a:gd name="T92" fmla="*/ 124 w 298"/>
                <a:gd name="T93" fmla="*/ 60 h 185"/>
                <a:gd name="T94" fmla="*/ 100 w 298"/>
                <a:gd name="T95" fmla="*/ 89 h 185"/>
                <a:gd name="T96" fmla="*/ 100 w 298"/>
                <a:gd name="T97" fmla="*/ 140 h 185"/>
                <a:gd name="T98" fmla="*/ 0 w 298"/>
                <a:gd name="T99" fmla="*/ 140 h 185"/>
                <a:gd name="T100" fmla="*/ 0 w 298"/>
                <a:gd name="T101" fmla="*/ 185 h 185"/>
                <a:gd name="T102" fmla="*/ 298 w 298"/>
                <a:gd name="T10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8" h="185">
                  <a:moveTo>
                    <a:pt x="298" y="185"/>
                  </a:moveTo>
                  <a:cubicBezTo>
                    <a:pt x="298" y="108"/>
                    <a:pt x="298" y="108"/>
                    <a:pt x="298" y="108"/>
                  </a:cubicBezTo>
                  <a:cubicBezTo>
                    <a:pt x="281" y="108"/>
                    <a:pt x="281" y="108"/>
                    <a:pt x="281" y="108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76" y="60"/>
                    <a:pt x="276" y="60"/>
                    <a:pt x="276" y="60"/>
                  </a:cubicBezTo>
                  <a:cubicBezTo>
                    <a:pt x="278" y="59"/>
                    <a:pt x="279" y="58"/>
                    <a:pt x="279" y="56"/>
                  </a:cubicBezTo>
                  <a:cubicBezTo>
                    <a:pt x="279" y="54"/>
                    <a:pt x="277" y="53"/>
                    <a:pt x="276" y="52"/>
                  </a:cubicBezTo>
                  <a:cubicBezTo>
                    <a:pt x="276" y="50"/>
                    <a:pt x="276" y="50"/>
                    <a:pt x="276" y="50"/>
                  </a:cubicBezTo>
                  <a:cubicBezTo>
                    <a:pt x="275" y="46"/>
                    <a:pt x="275" y="46"/>
                    <a:pt x="275" y="46"/>
                  </a:cubicBezTo>
                  <a:cubicBezTo>
                    <a:pt x="274" y="52"/>
                    <a:pt x="274" y="52"/>
                    <a:pt x="274" y="52"/>
                  </a:cubicBezTo>
                  <a:cubicBezTo>
                    <a:pt x="272" y="53"/>
                    <a:pt x="271" y="54"/>
                    <a:pt x="271" y="56"/>
                  </a:cubicBezTo>
                  <a:cubicBezTo>
                    <a:pt x="271" y="58"/>
                    <a:pt x="272" y="59"/>
                    <a:pt x="273" y="60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65" y="69"/>
                    <a:pt x="265" y="69"/>
                    <a:pt x="265" y="69"/>
                  </a:cubicBezTo>
                  <a:cubicBezTo>
                    <a:pt x="265" y="59"/>
                    <a:pt x="258" y="49"/>
                    <a:pt x="248" y="44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8" y="41"/>
                    <a:pt x="243" y="24"/>
                    <a:pt x="233" y="21"/>
                  </a:cubicBezTo>
                  <a:cubicBezTo>
                    <a:pt x="233" y="21"/>
                    <a:pt x="226" y="14"/>
                    <a:pt x="226" y="0"/>
                  </a:cubicBezTo>
                  <a:cubicBezTo>
                    <a:pt x="226" y="14"/>
                    <a:pt x="219" y="21"/>
                    <a:pt x="219" y="21"/>
                  </a:cubicBezTo>
                  <a:cubicBezTo>
                    <a:pt x="210" y="24"/>
                    <a:pt x="204" y="41"/>
                    <a:pt x="204" y="41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195" y="51"/>
                    <a:pt x="190" y="59"/>
                    <a:pt x="189" y="69"/>
                  </a:cubicBezTo>
                  <a:cubicBezTo>
                    <a:pt x="182" y="69"/>
                    <a:pt x="182" y="69"/>
                    <a:pt x="182" y="69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82" y="60"/>
                    <a:pt x="183" y="59"/>
                    <a:pt x="183" y="57"/>
                  </a:cubicBezTo>
                  <a:cubicBezTo>
                    <a:pt x="183" y="55"/>
                    <a:pt x="182" y="53"/>
                    <a:pt x="180" y="53"/>
                  </a:cubicBezTo>
                  <a:cubicBezTo>
                    <a:pt x="180" y="51"/>
                    <a:pt x="180" y="51"/>
                    <a:pt x="180" y="51"/>
                  </a:cubicBezTo>
                  <a:cubicBezTo>
                    <a:pt x="179" y="47"/>
                    <a:pt x="179" y="47"/>
                    <a:pt x="179" y="47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6" y="54"/>
                    <a:pt x="175" y="55"/>
                    <a:pt x="175" y="57"/>
                  </a:cubicBezTo>
                  <a:cubicBezTo>
                    <a:pt x="175" y="59"/>
                    <a:pt x="176" y="60"/>
                    <a:pt x="178" y="60"/>
                  </a:cubicBezTo>
                  <a:cubicBezTo>
                    <a:pt x="177" y="69"/>
                    <a:pt x="177" y="69"/>
                    <a:pt x="177" y="69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69" y="69"/>
                    <a:pt x="160" y="62"/>
                    <a:pt x="149" y="59"/>
                  </a:cubicBezTo>
                  <a:cubicBezTo>
                    <a:pt x="147" y="55"/>
                    <a:pt x="144" y="51"/>
                    <a:pt x="139" y="49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40" y="44"/>
                    <a:pt x="142" y="42"/>
                    <a:pt x="142" y="40"/>
                  </a:cubicBezTo>
                  <a:cubicBezTo>
                    <a:pt x="142" y="39"/>
                    <a:pt x="140" y="37"/>
                    <a:pt x="138" y="37"/>
                  </a:cubicBezTo>
                  <a:cubicBezTo>
                    <a:pt x="138" y="35"/>
                    <a:pt x="138" y="35"/>
                    <a:pt x="138" y="35"/>
                  </a:cubicBezTo>
                  <a:cubicBezTo>
                    <a:pt x="138" y="30"/>
                    <a:pt x="138" y="30"/>
                    <a:pt x="138" y="30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5" y="37"/>
                    <a:pt x="133" y="39"/>
                    <a:pt x="133" y="40"/>
                  </a:cubicBezTo>
                  <a:cubicBezTo>
                    <a:pt x="133" y="42"/>
                    <a:pt x="134" y="43"/>
                    <a:pt x="136" y="44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1" y="50"/>
                    <a:pt x="126" y="55"/>
                    <a:pt x="124" y="60"/>
                  </a:cubicBezTo>
                  <a:cubicBezTo>
                    <a:pt x="110" y="64"/>
                    <a:pt x="100" y="76"/>
                    <a:pt x="100" y="89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85"/>
                    <a:pt x="0" y="185"/>
                    <a:pt x="0" y="185"/>
                  </a:cubicBezTo>
                  <a:lnTo>
                    <a:pt x="298" y="1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33"/>
            <p:cNvSpPr>
              <a:spLocks/>
            </p:cNvSpPr>
            <p:nvPr/>
          </p:nvSpPr>
          <p:spPr bwMode="auto">
            <a:xfrm>
              <a:off x="4783138" y="3976688"/>
              <a:ext cx="407988" cy="1165225"/>
            </a:xfrm>
            <a:custGeom>
              <a:avLst/>
              <a:gdLst>
                <a:gd name="T0" fmla="*/ 109 w 109"/>
                <a:gd name="T1" fmla="*/ 193 h 308"/>
                <a:gd name="T2" fmla="*/ 105 w 109"/>
                <a:gd name="T3" fmla="*/ 193 h 308"/>
                <a:gd name="T4" fmla="*/ 105 w 109"/>
                <a:gd name="T5" fmla="*/ 180 h 308"/>
                <a:gd name="T6" fmla="*/ 109 w 109"/>
                <a:gd name="T7" fmla="*/ 171 h 308"/>
                <a:gd name="T8" fmla="*/ 105 w 109"/>
                <a:gd name="T9" fmla="*/ 171 h 308"/>
                <a:gd name="T10" fmla="*/ 105 w 109"/>
                <a:gd name="T11" fmla="*/ 148 h 308"/>
                <a:gd name="T12" fmla="*/ 100 w 109"/>
                <a:gd name="T13" fmla="*/ 110 h 308"/>
                <a:gd name="T14" fmla="*/ 95 w 109"/>
                <a:gd name="T15" fmla="*/ 148 h 308"/>
                <a:gd name="T16" fmla="*/ 95 w 109"/>
                <a:gd name="T17" fmla="*/ 171 h 308"/>
                <a:gd name="T18" fmla="*/ 91 w 109"/>
                <a:gd name="T19" fmla="*/ 171 h 308"/>
                <a:gd name="T20" fmla="*/ 95 w 109"/>
                <a:gd name="T21" fmla="*/ 180 h 308"/>
                <a:gd name="T22" fmla="*/ 95 w 109"/>
                <a:gd name="T23" fmla="*/ 193 h 308"/>
                <a:gd name="T24" fmla="*/ 91 w 109"/>
                <a:gd name="T25" fmla="*/ 193 h 308"/>
                <a:gd name="T26" fmla="*/ 95 w 109"/>
                <a:gd name="T27" fmla="*/ 202 h 308"/>
                <a:gd name="T28" fmla="*/ 95 w 109"/>
                <a:gd name="T29" fmla="*/ 215 h 308"/>
                <a:gd name="T30" fmla="*/ 91 w 109"/>
                <a:gd name="T31" fmla="*/ 215 h 308"/>
                <a:gd name="T32" fmla="*/ 95 w 109"/>
                <a:gd name="T33" fmla="*/ 224 h 308"/>
                <a:gd name="T34" fmla="*/ 95 w 109"/>
                <a:gd name="T35" fmla="*/ 238 h 308"/>
                <a:gd name="T36" fmla="*/ 76 w 109"/>
                <a:gd name="T37" fmla="*/ 238 h 308"/>
                <a:gd name="T38" fmla="*/ 76 w 109"/>
                <a:gd name="T39" fmla="*/ 202 h 308"/>
                <a:gd name="T40" fmla="*/ 82 w 109"/>
                <a:gd name="T41" fmla="*/ 187 h 308"/>
                <a:gd name="T42" fmla="*/ 76 w 109"/>
                <a:gd name="T43" fmla="*/ 187 h 308"/>
                <a:gd name="T44" fmla="*/ 76 w 109"/>
                <a:gd name="T45" fmla="*/ 163 h 308"/>
                <a:gd name="T46" fmla="*/ 82 w 109"/>
                <a:gd name="T47" fmla="*/ 148 h 308"/>
                <a:gd name="T48" fmla="*/ 76 w 109"/>
                <a:gd name="T49" fmla="*/ 148 h 308"/>
                <a:gd name="T50" fmla="*/ 76 w 109"/>
                <a:gd name="T51" fmla="*/ 124 h 308"/>
                <a:gd name="T52" fmla="*/ 82 w 109"/>
                <a:gd name="T53" fmla="*/ 109 h 308"/>
                <a:gd name="T54" fmla="*/ 76 w 109"/>
                <a:gd name="T55" fmla="*/ 109 h 308"/>
                <a:gd name="T56" fmla="*/ 76 w 109"/>
                <a:gd name="T57" fmla="*/ 68 h 308"/>
                <a:gd name="T58" fmla="*/ 66 w 109"/>
                <a:gd name="T59" fmla="*/ 0 h 308"/>
                <a:gd name="T60" fmla="*/ 57 w 109"/>
                <a:gd name="T61" fmla="*/ 68 h 308"/>
                <a:gd name="T62" fmla="*/ 57 w 109"/>
                <a:gd name="T63" fmla="*/ 109 h 308"/>
                <a:gd name="T64" fmla="*/ 51 w 109"/>
                <a:gd name="T65" fmla="*/ 109 h 308"/>
                <a:gd name="T66" fmla="*/ 57 w 109"/>
                <a:gd name="T67" fmla="*/ 124 h 308"/>
                <a:gd name="T68" fmla="*/ 57 w 109"/>
                <a:gd name="T69" fmla="*/ 148 h 308"/>
                <a:gd name="T70" fmla="*/ 51 w 109"/>
                <a:gd name="T71" fmla="*/ 148 h 308"/>
                <a:gd name="T72" fmla="*/ 57 w 109"/>
                <a:gd name="T73" fmla="*/ 163 h 308"/>
                <a:gd name="T74" fmla="*/ 57 w 109"/>
                <a:gd name="T75" fmla="*/ 187 h 308"/>
                <a:gd name="T76" fmla="*/ 51 w 109"/>
                <a:gd name="T77" fmla="*/ 187 h 308"/>
                <a:gd name="T78" fmla="*/ 57 w 109"/>
                <a:gd name="T79" fmla="*/ 202 h 308"/>
                <a:gd name="T80" fmla="*/ 57 w 109"/>
                <a:gd name="T81" fmla="*/ 252 h 308"/>
                <a:gd name="T82" fmla="*/ 0 w 109"/>
                <a:gd name="T83" fmla="*/ 252 h 308"/>
                <a:gd name="T84" fmla="*/ 0 w 109"/>
                <a:gd name="T85" fmla="*/ 308 h 308"/>
                <a:gd name="T86" fmla="*/ 57 w 109"/>
                <a:gd name="T87" fmla="*/ 308 h 308"/>
                <a:gd name="T88" fmla="*/ 82 w 109"/>
                <a:gd name="T89" fmla="*/ 308 h 308"/>
                <a:gd name="T90" fmla="*/ 105 w 109"/>
                <a:gd name="T91" fmla="*/ 308 h 308"/>
                <a:gd name="T92" fmla="*/ 105 w 109"/>
                <a:gd name="T93" fmla="*/ 224 h 308"/>
                <a:gd name="T94" fmla="*/ 109 w 109"/>
                <a:gd name="T95" fmla="*/ 215 h 308"/>
                <a:gd name="T96" fmla="*/ 105 w 109"/>
                <a:gd name="T97" fmla="*/ 215 h 308"/>
                <a:gd name="T98" fmla="*/ 105 w 109"/>
                <a:gd name="T99" fmla="*/ 202 h 308"/>
                <a:gd name="T100" fmla="*/ 109 w 109"/>
                <a:gd name="T101" fmla="*/ 19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" h="308">
                  <a:moveTo>
                    <a:pt x="109" y="193"/>
                  </a:moveTo>
                  <a:cubicBezTo>
                    <a:pt x="105" y="193"/>
                    <a:pt x="105" y="193"/>
                    <a:pt x="105" y="193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7" y="180"/>
                    <a:pt x="109" y="178"/>
                    <a:pt x="109" y="171"/>
                  </a:cubicBezTo>
                  <a:cubicBezTo>
                    <a:pt x="105" y="171"/>
                    <a:pt x="105" y="171"/>
                    <a:pt x="105" y="171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95" y="148"/>
                    <a:pt x="95" y="148"/>
                    <a:pt x="95" y="148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91" y="178"/>
                    <a:pt x="93" y="180"/>
                    <a:pt x="95" y="180"/>
                  </a:cubicBezTo>
                  <a:cubicBezTo>
                    <a:pt x="95" y="193"/>
                    <a:pt x="95" y="193"/>
                    <a:pt x="95" y="193"/>
                  </a:cubicBezTo>
                  <a:cubicBezTo>
                    <a:pt x="91" y="193"/>
                    <a:pt x="91" y="193"/>
                    <a:pt x="91" y="193"/>
                  </a:cubicBezTo>
                  <a:cubicBezTo>
                    <a:pt x="91" y="200"/>
                    <a:pt x="93" y="202"/>
                    <a:pt x="95" y="202"/>
                  </a:cubicBezTo>
                  <a:cubicBezTo>
                    <a:pt x="95" y="215"/>
                    <a:pt x="95" y="215"/>
                    <a:pt x="95" y="215"/>
                  </a:cubicBezTo>
                  <a:cubicBezTo>
                    <a:pt x="91" y="215"/>
                    <a:pt x="91" y="215"/>
                    <a:pt x="91" y="215"/>
                  </a:cubicBezTo>
                  <a:cubicBezTo>
                    <a:pt x="91" y="222"/>
                    <a:pt x="93" y="224"/>
                    <a:pt x="95" y="224"/>
                  </a:cubicBezTo>
                  <a:cubicBezTo>
                    <a:pt x="95" y="238"/>
                    <a:pt x="95" y="238"/>
                    <a:pt x="95" y="238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76" y="202"/>
                    <a:pt x="76" y="202"/>
                    <a:pt x="76" y="202"/>
                  </a:cubicBezTo>
                  <a:cubicBezTo>
                    <a:pt x="79" y="203"/>
                    <a:pt x="83" y="199"/>
                    <a:pt x="82" y="187"/>
                  </a:cubicBezTo>
                  <a:cubicBezTo>
                    <a:pt x="76" y="187"/>
                    <a:pt x="76" y="187"/>
                    <a:pt x="76" y="187"/>
                  </a:cubicBezTo>
                  <a:cubicBezTo>
                    <a:pt x="76" y="163"/>
                    <a:pt x="76" y="163"/>
                    <a:pt x="76" y="163"/>
                  </a:cubicBezTo>
                  <a:cubicBezTo>
                    <a:pt x="79" y="164"/>
                    <a:pt x="83" y="160"/>
                    <a:pt x="82" y="148"/>
                  </a:cubicBezTo>
                  <a:cubicBezTo>
                    <a:pt x="76" y="148"/>
                    <a:pt x="76" y="148"/>
                    <a:pt x="76" y="148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9" y="125"/>
                    <a:pt x="83" y="121"/>
                    <a:pt x="82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50" y="121"/>
                    <a:pt x="54" y="125"/>
                    <a:pt x="57" y="124"/>
                  </a:cubicBezTo>
                  <a:cubicBezTo>
                    <a:pt x="57" y="148"/>
                    <a:pt x="57" y="148"/>
                    <a:pt x="57" y="148"/>
                  </a:cubicBezTo>
                  <a:cubicBezTo>
                    <a:pt x="51" y="148"/>
                    <a:pt x="51" y="148"/>
                    <a:pt x="51" y="148"/>
                  </a:cubicBezTo>
                  <a:cubicBezTo>
                    <a:pt x="50" y="160"/>
                    <a:pt x="54" y="164"/>
                    <a:pt x="57" y="163"/>
                  </a:cubicBezTo>
                  <a:cubicBezTo>
                    <a:pt x="57" y="187"/>
                    <a:pt x="57" y="187"/>
                    <a:pt x="57" y="187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50" y="199"/>
                    <a:pt x="54" y="203"/>
                    <a:pt x="57" y="202"/>
                  </a:cubicBezTo>
                  <a:cubicBezTo>
                    <a:pt x="57" y="252"/>
                    <a:pt x="57" y="252"/>
                    <a:pt x="57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57" y="308"/>
                    <a:pt x="57" y="308"/>
                    <a:pt x="57" y="308"/>
                  </a:cubicBezTo>
                  <a:cubicBezTo>
                    <a:pt x="82" y="308"/>
                    <a:pt x="82" y="308"/>
                    <a:pt x="82" y="308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224"/>
                    <a:pt x="105" y="224"/>
                    <a:pt x="105" y="224"/>
                  </a:cubicBezTo>
                  <a:cubicBezTo>
                    <a:pt x="107" y="224"/>
                    <a:pt x="109" y="222"/>
                    <a:pt x="109" y="215"/>
                  </a:cubicBezTo>
                  <a:cubicBezTo>
                    <a:pt x="105" y="215"/>
                    <a:pt x="105" y="215"/>
                    <a:pt x="105" y="215"/>
                  </a:cubicBezTo>
                  <a:cubicBezTo>
                    <a:pt x="105" y="202"/>
                    <a:pt x="105" y="202"/>
                    <a:pt x="105" y="202"/>
                  </a:cubicBezTo>
                  <a:cubicBezTo>
                    <a:pt x="107" y="202"/>
                    <a:pt x="109" y="200"/>
                    <a:pt x="109" y="19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Rectangle 34"/>
            <p:cNvSpPr>
              <a:spLocks noChangeArrowheads="1"/>
            </p:cNvSpPr>
            <p:nvPr/>
          </p:nvSpPr>
          <p:spPr bwMode="auto">
            <a:xfrm>
              <a:off x="614363" y="5073651"/>
              <a:ext cx="7848600" cy="682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35"/>
            <p:cNvSpPr>
              <a:spLocks/>
            </p:cNvSpPr>
            <p:nvPr/>
          </p:nvSpPr>
          <p:spPr bwMode="auto">
            <a:xfrm>
              <a:off x="3328988" y="4832351"/>
              <a:ext cx="236538" cy="309563"/>
            </a:xfrm>
            <a:custGeom>
              <a:avLst/>
              <a:gdLst>
                <a:gd name="T0" fmla="*/ 48 w 63"/>
                <a:gd name="T1" fmla="*/ 17 h 82"/>
                <a:gd name="T2" fmla="*/ 63 w 63"/>
                <a:gd name="T3" fmla="*/ 8 h 82"/>
                <a:gd name="T4" fmla="*/ 42 w 63"/>
                <a:gd name="T5" fmla="*/ 11 h 82"/>
                <a:gd name="T6" fmla="*/ 31 w 63"/>
                <a:gd name="T7" fmla="*/ 1 h 82"/>
                <a:gd name="T8" fmla="*/ 27 w 63"/>
                <a:gd name="T9" fmla="*/ 0 h 82"/>
                <a:gd name="T10" fmla="*/ 31 w 63"/>
                <a:gd name="T11" fmla="*/ 12 h 82"/>
                <a:gd name="T12" fmla="*/ 7 w 63"/>
                <a:gd name="T13" fmla="*/ 8 h 82"/>
                <a:gd name="T14" fmla="*/ 1 w 63"/>
                <a:gd name="T15" fmla="*/ 10 h 82"/>
                <a:gd name="T16" fmla="*/ 23 w 63"/>
                <a:gd name="T17" fmla="*/ 15 h 82"/>
                <a:gd name="T18" fmla="*/ 0 w 63"/>
                <a:gd name="T19" fmla="*/ 34 h 82"/>
                <a:gd name="T20" fmla="*/ 24 w 63"/>
                <a:gd name="T21" fmla="*/ 22 h 82"/>
                <a:gd name="T22" fmla="*/ 17 w 63"/>
                <a:gd name="T23" fmla="*/ 42 h 82"/>
                <a:gd name="T24" fmla="*/ 28 w 63"/>
                <a:gd name="T25" fmla="*/ 29 h 82"/>
                <a:gd name="T26" fmla="*/ 22 w 63"/>
                <a:gd name="T27" fmla="*/ 51 h 82"/>
                <a:gd name="T28" fmla="*/ 38 w 63"/>
                <a:gd name="T29" fmla="*/ 32 h 82"/>
                <a:gd name="T30" fmla="*/ 48 w 63"/>
                <a:gd name="T31" fmla="*/ 82 h 82"/>
                <a:gd name="T32" fmla="*/ 54 w 63"/>
                <a:gd name="T33" fmla="*/ 82 h 82"/>
                <a:gd name="T34" fmla="*/ 42 w 63"/>
                <a:gd name="T35" fmla="*/ 30 h 82"/>
                <a:gd name="T36" fmla="*/ 58 w 63"/>
                <a:gd name="T37" fmla="*/ 42 h 82"/>
                <a:gd name="T38" fmla="*/ 47 w 63"/>
                <a:gd name="T39" fmla="*/ 26 h 82"/>
                <a:gd name="T40" fmla="*/ 61 w 63"/>
                <a:gd name="T41" fmla="*/ 29 h 82"/>
                <a:gd name="T42" fmla="*/ 48 w 63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82">
                  <a:moveTo>
                    <a:pt x="48" y="17"/>
                  </a:moveTo>
                  <a:cubicBezTo>
                    <a:pt x="56" y="10"/>
                    <a:pt x="63" y="8"/>
                    <a:pt x="63" y="8"/>
                  </a:cubicBezTo>
                  <a:cubicBezTo>
                    <a:pt x="63" y="8"/>
                    <a:pt x="52" y="4"/>
                    <a:pt x="42" y="11"/>
                  </a:cubicBezTo>
                  <a:cubicBezTo>
                    <a:pt x="39" y="3"/>
                    <a:pt x="31" y="1"/>
                    <a:pt x="31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0" y="5"/>
                    <a:pt x="31" y="12"/>
                  </a:cubicBezTo>
                  <a:cubicBezTo>
                    <a:pt x="26" y="8"/>
                    <a:pt x="18" y="4"/>
                    <a:pt x="7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0" y="9"/>
                    <a:pt x="20" y="12"/>
                    <a:pt x="23" y="15"/>
                  </a:cubicBezTo>
                  <a:cubicBezTo>
                    <a:pt x="1" y="20"/>
                    <a:pt x="0" y="34"/>
                    <a:pt x="0" y="34"/>
                  </a:cubicBezTo>
                  <a:cubicBezTo>
                    <a:pt x="0" y="34"/>
                    <a:pt x="11" y="24"/>
                    <a:pt x="24" y="22"/>
                  </a:cubicBezTo>
                  <a:cubicBezTo>
                    <a:pt x="13" y="31"/>
                    <a:pt x="17" y="42"/>
                    <a:pt x="17" y="42"/>
                  </a:cubicBezTo>
                  <a:cubicBezTo>
                    <a:pt x="19" y="33"/>
                    <a:pt x="24" y="31"/>
                    <a:pt x="28" y="29"/>
                  </a:cubicBezTo>
                  <a:cubicBezTo>
                    <a:pt x="19" y="43"/>
                    <a:pt x="22" y="51"/>
                    <a:pt x="22" y="51"/>
                  </a:cubicBezTo>
                  <a:cubicBezTo>
                    <a:pt x="22" y="51"/>
                    <a:pt x="28" y="36"/>
                    <a:pt x="38" y="32"/>
                  </a:cubicBezTo>
                  <a:cubicBezTo>
                    <a:pt x="41" y="35"/>
                    <a:pt x="48" y="54"/>
                    <a:pt x="48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3" y="46"/>
                    <a:pt x="42" y="30"/>
                  </a:cubicBezTo>
                  <a:cubicBezTo>
                    <a:pt x="50" y="32"/>
                    <a:pt x="58" y="42"/>
                    <a:pt x="58" y="42"/>
                  </a:cubicBezTo>
                  <a:cubicBezTo>
                    <a:pt x="58" y="37"/>
                    <a:pt x="54" y="30"/>
                    <a:pt x="47" y="26"/>
                  </a:cubicBezTo>
                  <a:cubicBezTo>
                    <a:pt x="54" y="27"/>
                    <a:pt x="61" y="29"/>
                    <a:pt x="61" y="29"/>
                  </a:cubicBezTo>
                  <a:cubicBezTo>
                    <a:pt x="61" y="29"/>
                    <a:pt x="59" y="19"/>
                    <a:pt x="48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36"/>
            <p:cNvSpPr>
              <a:spLocks/>
            </p:cNvSpPr>
            <p:nvPr/>
          </p:nvSpPr>
          <p:spPr bwMode="auto">
            <a:xfrm>
              <a:off x="7280276" y="4832351"/>
              <a:ext cx="388938" cy="309563"/>
            </a:xfrm>
            <a:custGeom>
              <a:avLst/>
              <a:gdLst>
                <a:gd name="T0" fmla="*/ 77 w 104"/>
                <a:gd name="T1" fmla="*/ 17 h 82"/>
                <a:gd name="T2" fmla="*/ 104 w 104"/>
                <a:gd name="T3" fmla="*/ 8 h 82"/>
                <a:gd name="T4" fmla="*/ 72 w 104"/>
                <a:gd name="T5" fmla="*/ 11 h 82"/>
                <a:gd name="T6" fmla="*/ 61 w 104"/>
                <a:gd name="T7" fmla="*/ 1 h 82"/>
                <a:gd name="T8" fmla="*/ 56 w 104"/>
                <a:gd name="T9" fmla="*/ 0 h 82"/>
                <a:gd name="T10" fmla="*/ 56 w 104"/>
                <a:gd name="T11" fmla="*/ 12 h 82"/>
                <a:gd name="T12" fmla="*/ 23 w 104"/>
                <a:gd name="T13" fmla="*/ 8 h 82"/>
                <a:gd name="T14" fmla="*/ 14 w 104"/>
                <a:gd name="T15" fmla="*/ 10 h 82"/>
                <a:gd name="T16" fmla="*/ 43 w 104"/>
                <a:gd name="T17" fmla="*/ 15 h 82"/>
                <a:gd name="T18" fmla="*/ 0 w 104"/>
                <a:gd name="T19" fmla="*/ 34 h 82"/>
                <a:gd name="T20" fmla="*/ 41 w 104"/>
                <a:gd name="T21" fmla="*/ 22 h 82"/>
                <a:gd name="T22" fmla="*/ 20 w 104"/>
                <a:gd name="T23" fmla="*/ 42 h 82"/>
                <a:gd name="T24" fmla="*/ 44 w 104"/>
                <a:gd name="T25" fmla="*/ 29 h 82"/>
                <a:gd name="T26" fmla="*/ 24 w 104"/>
                <a:gd name="T27" fmla="*/ 51 h 82"/>
                <a:gd name="T28" fmla="*/ 56 w 104"/>
                <a:gd name="T29" fmla="*/ 32 h 82"/>
                <a:gd name="T30" fmla="*/ 46 w 104"/>
                <a:gd name="T31" fmla="*/ 82 h 82"/>
                <a:gd name="T32" fmla="*/ 54 w 104"/>
                <a:gd name="T33" fmla="*/ 82 h 82"/>
                <a:gd name="T34" fmla="*/ 63 w 104"/>
                <a:gd name="T35" fmla="*/ 30 h 82"/>
                <a:gd name="T36" fmla="*/ 79 w 104"/>
                <a:gd name="T37" fmla="*/ 42 h 82"/>
                <a:gd name="T38" fmla="*/ 72 w 104"/>
                <a:gd name="T39" fmla="*/ 26 h 82"/>
                <a:gd name="T40" fmla="*/ 90 w 104"/>
                <a:gd name="T41" fmla="*/ 29 h 82"/>
                <a:gd name="T42" fmla="*/ 77 w 104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" h="82">
                  <a:moveTo>
                    <a:pt x="77" y="17"/>
                  </a:moveTo>
                  <a:cubicBezTo>
                    <a:pt x="93" y="10"/>
                    <a:pt x="104" y="8"/>
                    <a:pt x="104" y="8"/>
                  </a:cubicBezTo>
                  <a:cubicBezTo>
                    <a:pt x="104" y="8"/>
                    <a:pt x="90" y="4"/>
                    <a:pt x="72" y="11"/>
                  </a:cubicBezTo>
                  <a:cubicBezTo>
                    <a:pt x="72" y="3"/>
                    <a:pt x="61" y="1"/>
                    <a:pt x="61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7" y="5"/>
                    <a:pt x="56" y="12"/>
                  </a:cubicBezTo>
                  <a:cubicBezTo>
                    <a:pt x="50" y="8"/>
                    <a:pt x="41" y="4"/>
                    <a:pt x="23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7" y="9"/>
                    <a:pt x="40" y="12"/>
                    <a:pt x="43" y="15"/>
                  </a:cubicBezTo>
                  <a:cubicBezTo>
                    <a:pt x="9" y="20"/>
                    <a:pt x="0" y="34"/>
                    <a:pt x="0" y="34"/>
                  </a:cubicBezTo>
                  <a:cubicBezTo>
                    <a:pt x="0" y="34"/>
                    <a:pt x="21" y="24"/>
                    <a:pt x="41" y="22"/>
                  </a:cubicBezTo>
                  <a:cubicBezTo>
                    <a:pt x="22" y="31"/>
                    <a:pt x="20" y="42"/>
                    <a:pt x="20" y="42"/>
                  </a:cubicBezTo>
                  <a:cubicBezTo>
                    <a:pt x="29" y="33"/>
                    <a:pt x="36" y="31"/>
                    <a:pt x="44" y="29"/>
                  </a:cubicBezTo>
                  <a:cubicBezTo>
                    <a:pt x="24" y="43"/>
                    <a:pt x="24" y="51"/>
                    <a:pt x="24" y="51"/>
                  </a:cubicBezTo>
                  <a:cubicBezTo>
                    <a:pt x="24" y="51"/>
                    <a:pt x="40" y="36"/>
                    <a:pt x="56" y="32"/>
                  </a:cubicBezTo>
                  <a:cubicBezTo>
                    <a:pt x="58" y="35"/>
                    <a:pt x="60" y="54"/>
                    <a:pt x="46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71" y="46"/>
                    <a:pt x="63" y="30"/>
                  </a:cubicBezTo>
                  <a:cubicBezTo>
                    <a:pt x="72" y="32"/>
                    <a:pt x="79" y="42"/>
                    <a:pt x="79" y="42"/>
                  </a:cubicBezTo>
                  <a:cubicBezTo>
                    <a:pt x="82" y="37"/>
                    <a:pt x="79" y="30"/>
                    <a:pt x="72" y="26"/>
                  </a:cubicBezTo>
                  <a:cubicBezTo>
                    <a:pt x="81" y="27"/>
                    <a:pt x="90" y="29"/>
                    <a:pt x="90" y="29"/>
                  </a:cubicBezTo>
                  <a:cubicBezTo>
                    <a:pt x="90" y="29"/>
                    <a:pt x="93" y="19"/>
                    <a:pt x="77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37"/>
            <p:cNvSpPr>
              <a:spLocks/>
            </p:cNvSpPr>
            <p:nvPr/>
          </p:nvSpPr>
          <p:spPr bwMode="auto">
            <a:xfrm>
              <a:off x="6442076" y="4832351"/>
              <a:ext cx="236538" cy="309563"/>
            </a:xfrm>
            <a:custGeom>
              <a:avLst/>
              <a:gdLst>
                <a:gd name="T0" fmla="*/ 48 w 63"/>
                <a:gd name="T1" fmla="*/ 17 h 82"/>
                <a:gd name="T2" fmla="*/ 63 w 63"/>
                <a:gd name="T3" fmla="*/ 8 h 82"/>
                <a:gd name="T4" fmla="*/ 42 w 63"/>
                <a:gd name="T5" fmla="*/ 11 h 82"/>
                <a:gd name="T6" fmla="*/ 31 w 63"/>
                <a:gd name="T7" fmla="*/ 1 h 82"/>
                <a:gd name="T8" fmla="*/ 27 w 63"/>
                <a:gd name="T9" fmla="*/ 0 h 82"/>
                <a:gd name="T10" fmla="*/ 31 w 63"/>
                <a:gd name="T11" fmla="*/ 12 h 82"/>
                <a:gd name="T12" fmla="*/ 7 w 63"/>
                <a:gd name="T13" fmla="*/ 8 h 82"/>
                <a:gd name="T14" fmla="*/ 1 w 63"/>
                <a:gd name="T15" fmla="*/ 10 h 82"/>
                <a:gd name="T16" fmla="*/ 24 w 63"/>
                <a:gd name="T17" fmla="*/ 15 h 82"/>
                <a:gd name="T18" fmla="*/ 0 w 63"/>
                <a:gd name="T19" fmla="*/ 34 h 82"/>
                <a:gd name="T20" fmla="*/ 24 w 63"/>
                <a:gd name="T21" fmla="*/ 22 h 82"/>
                <a:gd name="T22" fmla="*/ 17 w 63"/>
                <a:gd name="T23" fmla="*/ 42 h 82"/>
                <a:gd name="T24" fmla="*/ 28 w 63"/>
                <a:gd name="T25" fmla="*/ 29 h 82"/>
                <a:gd name="T26" fmla="*/ 22 w 63"/>
                <a:gd name="T27" fmla="*/ 51 h 82"/>
                <a:gd name="T28" fmla="*/ 38 w 63"/>
                <a:gd name="T29" fmla="*/ 32 h 82"/>
                <a:gd name="T30" fmla="*/ 48 w 63"/>
                <a:gd name="T31" fmla="*/ 82 h 82"/>
                <a:gd name="T32" fmla="*/ 54 w 63"/>
                <a:gd name="T33" fmla="*/ 82 h 82"/>
                <a:gd name="T34" fmla="*/ 42 w 63"/>
                <a:gd name="T35" fmla="*/ 30 h 82"/>
                <a:gd name="T36" fmla="*/ 58 w 63"/>
                <a:gd name="T37" fmla="*/ 42 h 82"/>
                <a:gd name="T38" fmla="*/ 47 w 63"/>
                <a:gd name="T39" fmla="*/ 26 h 82"/>
                <a:gd name="T40" fmla="*/ 61 w 63"/>
                <a:gd name="T41" fmla="*/ 29 h 82"/>
                <a:gd name="T42" fmla="*/ 48 w 63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82">
                  <a:moveTo>
                    <a:pt x="48" y="17"/>
                  </a:moveTo>
                  <a:cubicBezTo>
                    <a:pt x="56" y="10"/>
                    <a:pt x="63" y="8"/>
                    <a:pt x="63" y="8"/>
                  </a:cubicBezTo>
                  <a:cubicBezTo>
                    <a:pt x="63" y="8"/>
                    <a:pt x="52" y="4"/>
                    <a:pt x="42" y="11"/>
                  </a:cubicBezTo>
                  <a:cubicBezTo>
                    <a:pt x="39" y="3"/>
                    <a:pt x="31" y="1"/>
                    <a:pt x="31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0" y="5"/>
                    <a:pt x="31" y="12"/>
                  </a:cubicBezTo>
                  <a:cubicBezTo>
                    <a:pt x="26" y="8"/>
                    <a:pt x="18" y="4"/>
                    <a:pt x="7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0" y="9"/>
                    <a:pt x="20" y="12"/>
                    <a:pt x="24" y="15"/>
                  </a:cubicBezTo>
                  <a:cubicBezTo>
                    <a:pt x="1" y="20"/>
                    <a:pt x="0" y="34"/>
                    <a:pt x="0" y="34"/>
                  </a:cubicBezTo>
                  <a:cubicBezTo>
                    <a:pt x="0" y="34"/>
                    <a:pt x="11" y="24"/>
                    <a:pt x="24" y="22"/>
                  </a:cubicBezTo>
                  <a:cubicBezTo>
                    <a:pt x="14" y="31"/>
                    <a:pt x="17" y="42"/>
                    <a:pt x="17" y="42"/>
                  </a:cubicBezTo>
                  <a:cubicBezTo>
                    <a:pt x="19" y="33"/>
                    <a:pt x="24" y="31"/>
                    <a:pt x="28" y="29"/>
                  </a:cubicBezTo>
                  <a:cubicBezTo>
                    <a:pt x="19" y="43"/>
                    <a:pt x="22" y="51"/>
                    <a:pt x="22" y="51"/>
                  </a:cubicBezTo>
                  <a:cubicBezTo>
                    <a:pt x="22" y="51"/>
                    <a:pt x="28" y="36"/>
                    <a:pt x="38" y="32"/>
                  </a:cubicBezTo>
                  <a:cubicBezTo>
                    <a:pt x="41" y="35"/>
                    <a:pt x="48" y="54"/>
                    <a:pt x="48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3" y="46"/>
                    <a:pt x="42" y="30"/>
                  </a:cubicBezTo>
                  <a:cubicBezTo>
                    <a:pt x="50" y="32"/>
                    <a:pt x="58" y="42"/>
                    <a:pt x="58" y="42"/>
                  </a:cubicBezTo>
                  <a:cubicBezTo>
                    <a:pt x="58" y="37"/>
                    <a:pt x="54" y="30"/>
                    <a:pt x="47" y="26"/>
                  </a:cubicBezTo>
                  <a:cubicBezTo>
                    <a:pt x="54" y="27"/>
                    <a:pt x="61" y="29"/>
                    <a:pt x="61" y="29"/>
                  </a:cubicBezTo>
                  <a:cubicBezTo>
                    <a:pt x="61" y="29"/>
                    <a:pt x="60" y="19"/>
                    <a:pt x="48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38"/>
            <p:cNvSpPr>
              <a:spLocks/>
            </p:cNvSpPr>
            <p:nvPr/>
          </p:nvSpPr>
          <p:spPr bwMode="auto">
            <a:xfrm>
              <a:off x="2511426" y="4832351"/>
              <a:ext cx="239713" cy="309563"/>
            </a:xfrm>
            <a:custGeom>
              <a:avLst/>
              <a:gdLst>
                <a:gd name="T0" fmla="*/ 48 w 64"/>
                <a:gd name="T1" fmla="*/ 17 h 82"/>
                <a:gd name="T2" fmla="*/ 64 w 64"/>
                <a:gd name="T3" fmla="*/ 8 h 82"/>
                <a:gd name="T4" fmla="*/ 43 w 64"/>
                <a:gd name="T5" fmla="*/ 11 h 82"/>
                <a:gd name="T6" fmla="*/ 31 w 64"/>
                <a:gd name="T7" fmla="*/ 1 h 82"/>
                <a:gd name="T8" fmla="*/ 27 w 64"/>
                <a:gd name="T9" fmla="*/ 0 h 82"/>
                <a:gd name="T10" fmla="*/ 32 w 64"/>
                <a:gd name="T11" fmla="*/ 12 h 82"/>
                <a:gd name="T12" fmla="*/ 7 w 64"/>
                <a:gd name="T13" fmla="*/ 8 h 82"/>
                <a:gd name="T14" fmla="*/ 2 w 64"/>
                <a:gd name="T15" fmla="*/ 10 h 82"/>
                <a:gd name="T16" fmla="*/ 24 w 64"/>
                <a:gd name="T17" fmla="*/ 15 h 82"/>
                <a:gd name="T18" fmla="*/ 0 w 64"/>
                <a:gd name="T19" fmla="*/ 34 h 82"/>
                <a:gd name="T20" fmla="*/ 25 w 64"/>
                <a:gd name="T21" fmla="*/ 22 h 82"/>
                <a:gd name="T22" fmla="*/ 17 w 64"/>
                <a:gd name="T23" fmla="*/ 42 h 82"/>
                <a:gd name="T24" fmla="*/ 29 w 64"/>
                <a:gd name="T25" fmla="*/ 29 h 82"/>
                <a:gd name="T26" fmla="*/ 22 w 64"/>
                <a:gd name="T27" fmla="*/ 51 h 82"/>
                <a:gd name="T28" fmla="*/ 39 w 64"/>
                <a:gd name="T29" fmla="*/ 32 h 82"/>
                <a:gd name="T30" fmla="*/ 49 w 64"/>
                <a:gd name="T31" fmla="*/ 82 h 82"/>
                <a:gd name="T32" fmla="*/ 54 w 64"/>
                <a:gd name="T33" fmla="*/ 82 h 82"/>
                <a:gd name="T34" fmla="*/ 42 w 64"/>
                <a:gd name="T35" fmla="*/ 30 h 82"/>
                <a:gd name="T36" fmla="*/ 58 w 64"/>
                <a:gd name="T37" fmla="*/ 42 h 82"/>
                <a:gd name="T38" fmla="*/ 47 w 64"/>
                <a:gd name="T39" fmla="*/ 26 h 82"/>
                <a:gd name="T40" fmla="*/ 61 w 64"/>
                <a:gd name="T41" fmla="*/ 29 h 82"/>
                <a:gd name="T42" fmla="*/ 48 w 64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82">
                  <a:moveTo>
                    <a:pt x="48" y="17"/>
                  </a:moveTo>
                  <a:cubicBezTo>
                    <a:pt x="56" y="10"/>
                    <a:pt x="64" y="8"/>
                    <a:pt x="64" y="8"/>
                  </a:cubicBezTo>
                  <a:cubicBezTo>
                    <a:pt x="64" y="8"/>
                    <a:pt x="53" y="4"/>
                    <a:pt x="43" y="11"/>
                  </a:cubicBezTo>
                  <a:cubicBezTo>
                    <a:pt x="40" y="3"/>
                    <a:pt x="32" y="1"/>
                    <a:pt x="31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0" y="5"/>
                    <a:pt x="32" y="12"/>
                  </a:cubicBezTo>
                  <a:cubicBezTo>
                    <a:pt x="26" y="8"/>
                    <a:pt x="18" y="4"/>
                    <a:pt x="7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1" y="9"/>
                    <a:pt x="21" y="12"/>
                    <a:pt x="24" y="15"/>
                  </a:cubicBezTo>
                  <a:cubicBezTo>
                    <a:pt x="1" y="20"/>
                    <a:pt x="0" y="34"/>
                    <a:pt x="0" y="34"/>
                  </a:cubicBezTo>
                  <a:cubicBezTo>
                    <a:pt x="0" y="34"/>
                    <a:pt x="11" y="24"/>
                    <a:pt x="25" y="22"/>
                  </a:cubicBezTo>
                  <a:cubicBezTo>
                    <a:pt x="14" y="31"/>
                    <a:pt x="17" y="42"/>
                    <a:pt x="17" y="42"/>
                  </a:cubicBezTo>
                  <a:cubicBezTo>
                    <a:pt x="20" y="33"/>
                    <a:pt x="24" y="31"/>
                    <a:pt x="29" y="29"/>
                  </a:cubicBezTo>
                  <a:cubicBezTo>
                    <a:pt x="20" y="43"/>
                    <a:pt x="22" y="51"/>
                    <a:pt x="22" y="51"/>
                  </a:cubicBezTo>
                  <a:cubicBezTo>
                    <a:pt x="23" y="51"/>
                    <a:pt x="28" y="36"/>
                    <a:pt x="39" y="32"/>
                  </a:cubicBezTo>
                  <a:cubicBezTo>
                    <a:pt x="41" y="35"/>
                    <a:pt x="49" y="54"/>
                    <a:pt x="49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46"/>
                    <a:pt x="42" y="30"/>
                  </a:cubicBezTo>
                  <a:cubicBezTo>
                    <a:pt x="50" y="32"/>
                    <a:pt x="58" y="42"/>
                    <a:pt x="58" y="42"/>
                  </a:cubicBezTo>
                  <a:cubicBezTo>
                    <a:pt x="59" y="37"/>
                    <a:pt x="54" y="30"/>
                    <a:pt x="47" y="26"/>
                  </a:cubicBezTo>
                  <a:cubicBezTo>
                    <a:pt x="54" y="27"/>
                    <a:pt x="61" y="29"/>
                    <a:pt x="61" y="29"/>
                  </a:cubicBezTo>
                  <a:cubicBezTo>
                    <a:pt x="61" y="29"/>
                    <a:pt x="60" y="19"/>
                    <a:pt x="48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39"/>
            <p:cNvSpPr>
              <a:spLocks/>
            </p:cNvSpPr>
            <p:nvPr/>
          </p:nvSpPr>
          <p:spPr bwMode="auto">
            <a:xfrm>
              <a:off x="701676" y="4832351"/>
              <a:ext cx="236538" cy="309563"/>
            </a:xfrm>
            <a:custGeom>
              <a:avLst/>
              <a:gdLst>
                <a:gd name="T0" fmla="*/ 15 w 63"/>
                <a:gd name="T1" fmla="*/ 17 h 82"/>
                <a:gd name="T2" fmla="*/ 0 w 63"/>
                <a:gd name="T3" fmla="*/ 8 h 82"/>
                <a:gd name="T4" fmla="*/ 21 w 63"/>
                <a:gd name="T5" fmla="*/ 11 h 82"/>
                <a:gd name="T6" fmla="*/ 32 w 63"/>
                <a:gd name="T7" fmla="*/ 1 h 82"/>
                <a:gd name="T8" fmla="*/ 36 w 63"/>
                <a:gd name="T9" fmla="*/ 0 h 82"/>
                <a:gd name="T10" fmla="*/ 32 w 63"/>
                <a:gd name="T11" fmla="*/ 12 h 82"/>
                <a:gd name="T12" fmla="*/ 56 w 63"/>
                <a:gd name="T13" fmla="*/ 8 h 82"/>
                <a:gd name="T14" fmla="*/ 62 w 63"/>
                <a:gd name="T15" fmla="*/ 10 h 82"/>
                <a:gd name="T16" fmla="*/ 40 w 63"/>
                <a:gd name="T17" fmla="*/ 15 h 82"/>
                <a:gd name="T18" fmla="*/ 63 w 63"/>
                <a:gd name="T19" fmla="*/ 34 h 82"/>
                <a:gd name="T20" fmla="*/ 39 w 63"/>
                <a:gd name="T21" fmla="*/ 22 h 82"/>
                <a:gd name="T22" fmla="*/ 46 w 63"/>
                <a:gd name="T23" fmla="*/ 42 h 82"/>
                <a:gd name="T24" fmla="*/ 35 w 63"/>
                <a:gd name="T25" fmla="*/ 29 h 82"/>
                <a:gd name="T26" fmla="*/ 41 w 63"/>
                <a:gd name="T27" fmla="*/ 51 h 82"/>
                <a:gd name="T28" fmla="*/ 25 w 63"/>
                <a:gd name="T29" fmla="*/ 32 h 82"/>
                <a:gd name="T30" fmla="*/ 14 w 63"/>
                <a:gd name="T31" fmla="*/ 82 h 82"/>
                <a:gd name="T32" fmla="*/ 9 w 63"/>
                <a:gd name="T33" fmla="*/ 82 h 82"/>
                <a:gd name="T34" fmla="*/ 21 w 63"/>
                <a:gd name="T35" fmla="*/ 30 h 82"/>
                <a:gd name="T36" fmla="*/ 5 w 63"/>
                <a:gd name="T37" fmla="*/ 42 h 82"/>
                <a:gd name="T38" fmla="*/ 16 w 63"/>
                <a:gd name="T39" fmla="*/ 26 h 82"/>
                <a:gd name="T40" fmla="*/ 2 w 63"/>
                <a:gd name="T41" fmla="*/ 29 h 82"/>
                <a:gd name="T42" fmla="*/ 15 w 63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82">
                  <a:moveTo>
                    <a:pt x="15" y="17"/>
                  </a:moveTo>
                  <a:cubicBezTo>
                    <a:pt x="7" y="10"/>
                    <a:pt x="0" y="8"/>
                    <a:pt x="0" y="8"/>
                  </a:cubicBezTo>
                  <a:cubicBezTo>
                    <a:pt x="0" y="8"/>
                    <a:pt x="11" y="4"/>
                    <a:pt x="21" y="11"/>
                  </a:cubicBezTo>
                  <a:cubicBezTo>
                    <a:pt x="24" y="3"/>
                    <a:pt x="32" y="1"/>
                    <a:pt x="32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3" y="5"/>
                    <a:pt x="32" y="12"/>
                  </a:cubicBezTo>
                  <a:cubicBezTo>
                    <a:pt x="37" y="8"/>
                    <a:pt x="45" y="4"/>
                    <a:pt x="56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53" y="9"/>
                    <a:pt x="43" y="12"/>
                    <a:pt x="40" y="15"/>
                  </a:cubicBezTo>
                  <a:cubicBezTo>
                    <a:pt x="62" y="20"/>
                    <a:pt x="63" y="34"/>
                    <a:pt x="63" y="34"/>
                  </a:cubicBezTo>
                  <a:cubicBezTo>
                    <a:pt x="63" y="34"/>
                    <a:pt x="52" y="24"/>
                    <a:pt x="39" y="22"/>
                  </a:cubicBezTo>
                  <a:cubicBezTo>
                    <a:pt x="49" y="31"/>
                    <a:pt x="46" y="42"/>
                    <a:pt x="46" y="42"/>
                  </a:cubicBezTo>
                  <a:cubicBezTo>
                    <a:pt x="44" y="33"/>
                    <a:pt x="39" y="31"/>
                    <a:pt x="35" y="29"/>
                  </a:cubicBezTo>
                  <a:cubicBezTo>
                    <a:pt x="44" y="43"/>
                    <a:pt x="41" y="51"/>
                    <a:pt x="41" y="51"/>
                  </a:cubicBezTo>
                  <a:cubicBezTo>
                    <a:pt x="41" y="51"/>
                    <a:pt x="35" y="36"/>
                    <a:pt x="25" y="32"/>
                  </a:cubicBezTo>
                  <a:cubicBezTo>
                    <a:pt x="22" y="35"/>
                    <a:pt x="15" y="54"/>
                    <a:pt x="14" y="82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2"/>
                    <a:pt x="10" y="46"/>
                    <a:pt x="21" y="30"/>
                  </a:cubicBezTo>
                  <a:cubicBezTo>
                    <a:pt x="13" y="32"/>
                    <a:pt x="5" y="42"/>
                    <a:pt x="5" y="42"/>
                  </a:cubicBezTo>
                  <a:cubicBezTo>
                    <a:pt x="5" y="37"/>
                    <a:pt x="9" y="30"/>
                    <a:pt x="16" y="26"/>
                  </a:cubicBezTo>
                  <a:cubicBezTo>
                    <a:pt x="9" y="27"/>
                    <a:pt x="2" y="29"/>
                    <a:pt x="2" y="29"/>
                  </a:cubicBezTo>
                  <a:cubicBezTo>
                    <a:pt x="2" y="29"/>
                    <a:pt x="4" y="19"/>
                    <a:pt x="15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0"/>
            <p:cNvSpPr>
              <a:spLocks/>
            </p:cNvSpPr>
            <p:nvPr/>
          </p:nvSpPr>
          <p:spPr bwMode="auto">
            <a:xfrm>
              <a:off x="4759326" y="4832351"/>
              <a:ext cx="342900" cy="309563"/>
            </a:xfrm>
            <a:custGeom>
              <a:avLst/>
              <a:gdLst>
                <a:gd name="T0" fmla="*/ 23 w 91"/>
                <a:gd name="T1" fmla="*/ 17 h 82"/>
                <a:gd name="T2" fmla="*/ 0 w 91"/>
                <a:gd name="T3" fmla="*/ 8 h 82"/>
                <a:gd name="T4" fmla="*/ 28 w 91"/>
                <a:gd name="T5" fmla="*/ 11 h 82"/>
                <a:gd name="T6" fmla="*/ 41 w 91"/>
                <a:gd name="T7" fmla="*/ 1 h 82"/>
                <a:gd name="T8" fmla="*/ 46 w 91"/>
                <a:gd name="T9" fmla="*/ 0 h 82"/>
                <a:gd name="T10" fmla="*/ 43 w 91"/>
                <a:gd name="T11" fmla="*/ 12 h 82"/>
                <a:gd name="T12" fmla="*/ 74 w 91"/>
                <a:gd name="T13" fmla="*/ 8 h 82"/>
                <a:gd name="T14" fmla="*/ 82 w 91"/>
                <a:gd name="T15" fmla="*/ 10 h 82"/>
                <a:gd name="T16" fmla="*/ 54 w 91"/>
                <a:gd name="T17" fmla="*/ 15 h 82"/>
                <a:gd name="T18" fmla="*/ 91 w 91"/>
                <a:gd name="T19" fmla="*/ 34 h 82"/>
                <a:gd name="T20" fmla="*/ 55 w 91"/>
                <a:gd name="T21" fmla="*/ 22 h 82"/>
                <a:gd name="T22" fmla="*/ 71 w 91"/>
                <a:gd name="T23" fmla="*/ 42 h 82"/>
                <a:gd name="T24" fmla="*/ 51 w 91"/>
                <a:gd name="T25" fmla="*/ 29 h 82"/>
                <a:gd name="T26" fmla="*/ 66 w 91"/>
                <a:gd name="T27" fmla="*/ 51 h 82"/>
                <a:gd name="T28" fmla="*/ 40 w 91"/>
                <a:gd name="T29" fmla="*/ 32 h 82"/>
                <a:gd name="T30" fmla="*/ 40 w 91"/>
                <a:gd name="T31" fmla="*/ 82 h 82"/>
                <a:gd name="T32" fmla="*/ 33 w 91"/>
                <a:gd name="T33" fmla="*/ 82 h 82"/>
                <a:gd name="T34" fmla="*/ 34 w 91"/>
                <a:gd name="T35" fmla="*/ 30 h 82"/>
                <a:gd name="T36" fmla="*/ 17 w 91"/>
                <a:gd name="T37" fmla="*/ 42 h 82"/>
                <a:gd name="T38" fmla="*/ 26 w 91"/>
                <a:gd name="T39" fmla="*/ 26 h 82"/>
                <a:gd name="T40" fmla="*/ 9 w 91"/>
                <a:gd name="T41" fmla="*/ 29 h 82"/>
                <a:gd name="T42" fmla="*/ 23 w 91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82">
                  <a:moveTo>
                    <a:pt x="23" y="17"/>
                  </a:moveTo>
                  <a:cubicBezTo>
                    <a:pt x="10" y="10"/>
                    <a:pt x="0" y="8"/>
                    <a:pt x="0" y="8"/>
                  </a:cubicBezTo>
                  <a:cubicBezTo>
                    <a:pt x="0" y="8"/>
                    <a:pt x="13" y="4"/>
                    <a:pt x="28" y="11"/>
                  </a:cubicBezTo>
                  <a:cubicBezTo>
                    <a:pt x="30" y="3"/>
                    <a:pt x="40" y="1"/>
                    <a:pt x="41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3" y="5"/>
                    <a:pt x="43" y="12"/>
                  </a:cubicBezTo>
                  <a:cubicBezTo>
                    <a:pt x="49" y="8"/>
                    <a:pt x="58" y="4"/>
                    <a:pt x="74" y="8"/>
                  </a:cubicBezTo>
                  <a:cubicBezTo>
                    <a:pt x="82" y="10"/>
                    <a:pt x="82" y="10"/>
                    <a:pt x="82" y="10"/>
                  </a:cubicBezTo>
                  <a:cubicBezTo>
                    <a:pt x="70" y="9"/>
                    <a:pt x="58" y="12"/>
                    <a:pt x="54" y="15"/>
                  </a:cubicBezTo>
                  <a:cubicBezTo>
                    <a:pt x="85" y="20"/>
                    <a:pt x="91" y="34"/>
                    <a:pt x="91" y="34"/>
                  </a:cubicBezTo>
                  <a:cubicBezTo>
                    <a:pt x="91" y="34"/>
                    <a:pt x="73" y="24"/>
                    <a:pt x="55" y="22"/>
                  </a:cubicBezTo>
                  <a:cubicBezTo>
                    <a:pt x="71" y="31"/>
                    <a:pt x="71" y="42"/>
                    <a:pt x="71" y="42"/>
                  </a:cubicBezTo>
                  <a:cubicBezTo>
                    <a:pt x="65" y="33"/>
                    <a:pt x="58" y="31"/>
                    <a:pt x="51" y="29"/>
                  </a:cubicBezTo>
                  <a:cubicBezTo>
                    <a:pt x="67" y="43"/>
                    <a:pt x="66" y="51"/>
                    <a:pt x="66" y="51"/>
                  </a:cubicBezTo>
                  <a:cubicBezTo>
                    <a:pt x="66" y="51"/>
                    <a:pt x="54" y="36"/>
                    <a:pt x="40" y="32"/>
                  </a:cubicBezTo>
                  <a:cubicBezTo>
                    <a:pt x="37" y="35"/>
                    <a:pt x="32" y="54"/>
                    <a:pt x="40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3" y="82"/>
                    <a:pt x="24" y="46"/>
                    <a:pt x="34" y="30"/>
                  </a:cubicBezTo>
                  <a:cubicBezTo>
                    <a:pt x="25" y="32"/>
                    <a:pt x="17" y="42"/>
                    <a:pt x="17" y="42"/>
                  </a:cubicBezTo>
                  <a:cubicBezTo>
                    <a:pt x="15" y="37"/>
                    <a:pt x="19" y="30"/>
                    <a:pt x="26" y="26"/>
                  </a:cubicBezTo>
                  <a:cubicBezTo>
                    <a:pt x="18" y="27"/>
                    <a:pt x="9" y="29"/>
                    <a:pt x="9" y="29"/>
                  </a:cubicBezTo>
                  <a:cubicBezTo>
                    <a:pt x="9" y="29"/>
                    <a:pt x="8" y="19"/>
                    <a:pt x="2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1"/>
            <p:cNvSpPr>
              <a:spLocks/>
            </p:cNvSpPr>
            <p:nvPr/>
          </p:nvSpPr>
          <p:spPr bwMode="auto">
            <a:xfrm>
              <a:off x="6205538" y="4832351"/>
              <a:ext cx="341313" cy="309563"/>
            </a:xfrm>
            <a:custGeom>
              <a:avLst/>
              <a:gdLst>
                <a:gd name="T0" fmla="*/ 24 w 91"/>
                <a:gd name="T1" fmla="*/ 17 h 82"/>
                <a:gd name="T2" fmla="*/ 0 w 91"/>
                <a:gd name="T3" fmla="*/ 8 h 82"/>
                <a:gd name="T4" fmla="*/ 29 w 91"/>
                <a:gd name="T5" fmla="*/ 11 h 82"/>
                <a:gd name="T6" fmla="*/ 41 w 91"/>
                <a:gd name="T7" fmla="*/ 1 h 82"/>
                <a:gd name="T8" fmla="*/ 46 w 91"/>
                <a:gd name="T9" fmla="*/ 0 h 82"/>
                <a:gd name="T10" fmla="*/ 44 w 91"/>
                <a:gd name="T11" fmla="*/ 12 h 82"/>
                <a:gd name="T12" fmla="*/ 75 w 91"/>
                <a:gd name="T13" fmla="*/ 8 h 82"/>
                <a:gd name="T14" fmla="*/ 83 w 91"/>
                <a:gd name="T15" fmla="*/ 10 h 82"/>
                <a:gd name="T16" fmla="*/ 55 w 91"/>
                <a:gd name="T17" fmla="*/ 15 h 82"/>
                <a:gd name="T18" fmla="*/ 91 w 91"/>
                <a:gd name="T19" fmla="*/ 34 h 82"/>
                <a:gd name="T20" fmla="*/ 56 w 91"/>
                <a:gd name="T21" fmla="*/ 22 h 82"/>
                <a:gd name="T22" fmla="*/ 71 w 91"/>
                <a:gd name="T23" fmla="*/ 42 h 82"/>
                <a:gd name="T24" fmla="*/ 52 w 91"/>
                <a:gd name="T25" fmla="*/ 29 h 82"/>
                <a:gd name="T26" fmla="*/ 67 w 91"/>
                <a:gd name="T27" fmla="*/ 51 h 82"/>
                <a:gd name="T28" fmla="*/ 40 w 91"/>
                <a:gd name="T29" fmla="*/ 32 h 82"/>
                <a:gd name="T30" fmla="*/ 41 w 91"/>
                <a:gd name="T31" fmla="*/ 82 h 82"/>
                <a:gd name="T32" fmla="*/ 33 w 91"/>
                <a:gd name="T33" fmla="*/ 82 h 82"/>
                <a:gd name="T34" fmla="*/ 35 w 91"/>
                <a:gd name="T35" fmla="*/ 30 h 82"/>
                <a:gd name="T36" fmla="*/ 17 w 91"/>
                <a:gd name="T37" fmla="*/ 42 h 82"/>
                <a:gd name="T38" fmla="*/ 27 w 91"/>
                <a:gd name="T39" fmla="*/ 26 h 82"/>
                <a:gd name="T40" fmla="*/ 10 w 91"/>
                <a:gd name="T41" fmla="*/ 29 h 82"/>
                <a:gd name="T42" fmla="*/ 24 w 91"/>
                <a:gd name="T43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82">
                  <a:moveTo>
                    <a:pt x="24" y="17"/>
                  </a:moveTo>
                  <a:cubicBezTo>
                    <a:pt x="10" y="10"/>
                    <a:pt x="0" y="8"/>
                    <a:pt x="0" y="8"/>
                  </a:cubicBezTo>
                  <a:cubicBezTo>
                    <a:pt x="0" y="8"/>
                    <a:pt x="14" y="4"/>
                    <a:pt x="29" y="11"/>
                  </a:cubicBezTo>
                  <a:cubicBezTo>
                    <a:pt x="31" y="3"/>
                    <a:pt x="41" y="1"/>
                    <a:pt x="41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4" y="5"/>
                    <a:pt x="44" y="12"/>
                  </a:cubicBezTo>
                  <a:cubicBezTo>
                    <a:pt x="50" y="8"/>
                    <a:pt x="59" y="4"/>
                    <a:pt x="75" y="8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71" y="9"/>
                    <a:pt x="59" y="12"/>
                    <a:pt x="55" y="15"/>
                  </a:cubicBezTo>
                  <a:cubicBezTo>
                    <a:pt x="86" y="20"/>
                    <a:pt x="91" y="34"/>
                    <a:pt x="91" y="34"/>
                  </a:cubicBezTo>
                  <a:cubicBezTo>
                    <a:pt x="91" y="34"/>
                    <a:pt x="74" y="24"/>
                    <a:pt x="56" y="22"/>
                  </a:cubicBezTo>
                  <a:cubicBezTo>
                    <a:pt x="72" y="31"/>
                    <a:pt x="71" y="42"/>
                    <a:pt x="71" y="42"/>
                  </a:cubicBezTo>
                  <a:cubicBezTo>
                    <a:pt x="65" y="33"/>
                    <a:pt x="59" y="31"/>
                    <a:pt x="52" y="29"/>
                  </a:cubicBezTo>
                  <a:cubicBezTo>
                    <a:pt x="68" y="43"/>
                    <a:pt x="67" y="51"/>
                    <a:pt x="67" y="51"/>
                  </a:cubicBezTo>
                  <a:cubicBezTo>
                    <a:pt x="67" y="51"/>
                    <a:pt x="54" y="36"/>
                    <a:pt x="40" y="32"/>
                  </a:cubicBezTo>
                  <a:cubicBezTo>
                    <a:pt x="37" y="35"/>
                    <a:pt x="33" y="54"/>
                    <a:pt x="41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3" y="82"/>
                    <a:pt x="24" y="46"/>
                    <a:pt x="35" y="30"/>
                  </a:cubicBezTo>
                  <a:cubicBezTo>
                    <a:pt x="25" y="32"/>
                    <a:pt x="17" y="42"/>
                    <a:pt x="17" y="42"/>
                  </a:cubicBezTo>
                  <a:cubicBezTo>
                    <a:pt x="15" y="37"/>
                    <a:pt x="19" y="30"/>
                    <a:pt x="27" y="26"/>
                  </a:cubicBezTo>
                  <a:cubicBezTo>
                    <a:pt x="18" y="27"/>
                    <a:pt x="10" y="29"/>
                    <a:pt x="10" y="29"/>
                  </a:cubicBezTo>
                  <a:cubicBezTo>
                    <a:pt x="10" y="29"/>
                    <a:pt x="8" y="19"/>
                    <a:pt x="2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2"/>
            <p:cNvSpPr>
              <a:spLocks/>
            </p:cNvSpPr>
            <p:nvPr/>
          </p:nvSpPr>
          <p:spPr bwMode="auto">
            <a:xfrm>
              <a:off x="2646363" y="4835526"/>
              <a:ext cx="360363" cy="306388"/>
            </a:xfrm>
            <a:custGeom>
              <a:avLst/>
              <a:gdLst>
                <a:gd name="T0" fmla="*/ 96 w 96"/>
                <a:gd name="T1" fmla="*/ 81 h 81"/>
                <a:gd name="T2" fmla="*/ 96 w 96"/>
                <a:gd name="T3" fmla="*/ 44 h 81"/>
                <a:gd name="T4" fmla="*/ 63 w 96"/>
                <a:gd name="T5" fmla="*/ 18 h 81"/>
                <a:gd name="T6" fmla="*/ 67 w 96"/>
                <a:gd name="T7" fmla="*/ 18 h 81"/>
                <a:gd name="T8" fmla="*/ 61 w 96"/>
                <a:gd name="T9" fmla="*/ 11 h 81"/>
                <a:gd name="T10" fmla="*/ 59 w 96"/>
                <a:gd name="T11" fmla="*/ 0 h 81"/>
                <a:gd name="T12" fmla="*/ 57 w 96"/>
                <a:gd name="T13" fmla="*/ 11 h 81"/>
                <a:gd name="T14" fmla="*/ 51 w 96"/>
                <a:gd name="T15" fmla="*/ 18 h 81"/>
                <a:gd name="T16" fmla="*/ 53 w 96"/>
                <a:gd name="T17" fmla="*/ 18 h 81"/>
                <a:gd name="T18" fmla="*/ 23 w 96"/>
                <a:gd name="T19" fmla="*/ 42 h 81"/>
                <a:gd name="T20" fmla="*/ 0 w 96"/>
                <a:gd name="T21" fmla="*/ 42 h 81"/>
                <a:gd name="T22" fmla="*/ 0 w 96"/>
                <a:gd name="T23" fmla="*/ 81 h 81"/>
                <a:gd name="T24" fmla="*/ 96 w 96"/>
                <a:gd name="T2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81">
                  <a:moveTo>
                    <a:pt x="96" y="81"/>
                  </a:moveTo>
                  <a:cubicBezTo>
                    <a:pt x="96" y="44"/>
                    <a:pt x="96" y="44"/>
                    <a:pt x="96" y="44"/>
                  </a:cubicBezTo>
                  <a:cubicBezTo>
                    <a:pt x="92" y="28"/>
                    <a:pt x="76" y="20"/>
                    <a:pt x="63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1"/>
                    <a:pt x="61" y="11"/>
                    <a:pt x="61" y="1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2" y="11"/>
                    <a:pt x="51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38" y="20"/>
                    <a:pt x="26" y="30"/>
                    <a:pt x="23" y="42"/>
                  </a:cubicBezTo>
                  <a:cubicBezTo>
                    <a:pt x="13" y="39"/>
                    <a:pt x="5" y="40"/>
                    <a:pt x="0" y="42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96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3"/>
            <p:cNvSpPr>
              <a:spLocks/>
            </p:cNvSpPr>
            <p:nvPr/>
          </p:nvSpPr>
          <p:spPr bwMode="auto">
            <a:xfrm>
              <a:off x="5097463" y="4173538"/>
              <a:ext cx="1116013" cy="968375"/>
            </a:xfrm>
            <a:custGeom>
              <a:avLst/>
              <a:gdLst>
                <a:gd name="T0" fmla="*/ 242 w 297"/>
                <a:gd name="T1" fmla="*/ 131 h 256"/>
                <a:gd name="T2" fmla="*/ 240 w 297"/>
                <a:gd name="T3" fmla="*/ 107 h 256"/>
                <a:gd name="T4" fmla="*/ 241 w 297"/>
                <a:gd name="T5" fmla="*/ 98 h 256"/>
                <a:gd name="T6" fmla="*/ 239 w 297"/>
                <a:gd name="T7" fmla="*/ 96 h 256"/>
                <a:gd name="T8" fmla="*/ 238 w 297"/>
                <a:gd name="T9" fmla="*/ 107 h 256"/>
                <a:gd name="T10" fmla="*/ 236 w 297"/>
                <a:gd name="T11" fmla="*/ 131 h 256"/>
                <a:gd name="T12" fmla="*/ 226 w 297"/>
                <a:gd name="T13" fmla="*/ 120 h 256"/>
                <a:gd name="T14" fmla="*/ 223 w 297"/>
                <a:gd name="T15" fmla="*/ 110 h 256"/>
                <a:gd name="T16" fmla="*/ 223 w 297"/>
                <a:gd name="T17" fmla="*/ 103 h 256"/>
                <a:gd name="T18" fmla="*/ 222 w 297"/>
                <a:gd name="T19" fmla="*/ 110 h 256"/>
                <a:gd name="T20" fmla="*/ 221 w 297"/>
                <a:gd name="T21" fmla="*/ 122 h 256"/>
                <a:gd name="T22" fmla="*/ 208 w 297"/>
                <a:gd name="T23" fmla="*/ 124 h 256"/>
                <a:gd name="T24" fmla="*/ 210 w 297"/>
                <a:gd name="T25" fmla="*/ 115 h 256"/>
                <a:gd name="T26" fmla="*/ 193 w 297"/>
                <a:gd name="T27" fmla="*/ 95 h 256"/>
                <a:gd name="T28" fmla="*/ 176 w 297"/>
                <a:gd name="T29" fmla="*/ 105 h 256"/>
                <a:gd name="T30" fmla="*/ 172 w 297"/>
                <a:gd name="T31" fmla="*/ 117 h 256"/>
                <a:gd name="T32" fmla="*/ 167 w 297"/>
                <a:gd name="T33" fmla="*/ 124 h 256"/>
                <a:gd name="T34" fmla="*/ 162 w 297"/>
                <a:gd name="T35" fmla="*/ 92 h 256"/>
                <a:gd name="T36" fmla="*/ 143 w 297"/>
                <a:gd name="T37" fmla="*/ 45 h 256"/>
                <a:gd name="T38" fmla="*/ 131 w 297"/>
                <a:gd name="T39" fmla="*/ 19 h 256"/>
                <a:gd name="T40" fmla="*/ 130 w 297"/>
                <a:gd name="T41" fmla="*/ 0 h 256"/>
                <a:gd name="T42" fmla="*/ 128 w 297"/>
                <a:gd name="T43" fmla="*/ 19 h 256"/>
                <a:gd name="T44" fmla="*/ 117 w 297"/>
                <a:gd name="T45" fmla="*/ 45 h 256"/>
                <a:gd name="T46" fmla="*/ 100 w 297"/>
                <a:gd name="T47" fmla="*/ 92 h 256"/>
                <a:gd name="T48" fmla="*/ 95 w 297"/>
                <a:gd name="T49" fmla="*/ 124 h 256"/>
                <a:gd name="T50" fmla="*/ 90 w 297"/>
                <a:gd name="T51" fmla="*/ 117 h 256"/>
                <a:gd name="T52" fmla="*/ 87 w 297"/>
                <a:gd name="T53" fmla="*/ 105 h 256"/>
                <a:gd name="T54" fmla="*/ 69 w 297"/>
                <a:gd name="T55" fmla="*/ 95 h 256"/>
                <a:gd name="T56" fmla="*/ 52 w 297"/>
                <a:gd name="T57" fmla="*/ 115 h 256"/>
                <a:gd name="T58" fmla="*/ 54 w 297"/>
                <a:gd name="T59" fmla="*/ 124 h 256"/>
                <a:gd name="T60" fmla="*/ 40 w 297"/>
                <a:gd name="T61" fmla="*/ 122 h 256"/>
                <a:gd name="T62" fmla="*/ 39 w 297"/>
                <a:gd name="T63" fmla="*/ 110 h 256"/>
                <a:gd name="T64" fmla="*/ 38 w 297"/>
                <a:gd name="T65" fmla="*/ 103 h 256"/>
                <a:gd name="T66" fmla="*/ 38 w 297"/>
                <a:gd name="T67" fmla="*/ 110 h 256"/>
                <a:gd name="T68" fmla="*/ 35 w 297"/>
                <a:gd name="T69" fmla="*/ 120 h 256"/>
                <a:gd name="T70" fmla="*/ 25 w 297"/>
                <a:gd name="T71" fmla="*/ 131 h 256"/>
                <a:gd name="T72" fmla="*/ 23 w 297"/>
                <a:gd name="T73" fmla="*/ 107 h 256"/>
                <a:gd name="T74" fmla="*/ 22 w 297"/>
                <a:gd name="T75" fmla="*/ 96 h 256"/>
                <a:gd name="T76" fmla="*/ 19 w 297"/>
                <a:gd name="T77" fmla="*/ 98 h 256"/>
                <a:gd name="T78" fmla="*/ 21 w 297"/>
                <a:gd name="T79" fmla="*/ 107 h 256"/>
                <a:gd name="T80" fmla="*/ 19 w 297"/>
                <a:gd name="T81" fmla="*/ 131 h 256"/>
                <a:gd name="T82" fmla="*/ 0 w 297"/>
                <a:gd name="T83" fmla="*/ 256 h 256"/>
                <a:gd name="T84" fmla="*/ 242 w 297"/>
                <a:gd name="T85" fmla="*/ 20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7" h="256">
                  <a:moveTo>
                    <a:pt x="242" y="202"/>
                  </a:moveTo>
                  <a:cubicBezTo>
                    <a:pt x="242" y="131"/>
                    <a:pt x="242" y="131"/>
                    <a:pt x="242" y="131"/>
                  </a:cubicBezTo>
                  <a:cubicBezTo>
                    <a:pt x="242" y="131"/>
                    <a:pt x="242" y="131"/>
                    <a:pt x="242" y="131"/>
                  </a:cubicBezTo>
                  <a:cubicBezTo>
                    <a:pt x="240" y="112"/>
                    <a:pt x="240" y="112"/>
                    <a:pt x="240" y="112"/>
                  </a:cubicBezTo>
                  <a:cubicBezTo>
                    <a:pt x="241" y="112"/>
                    <a:pt x="242" y="111"/>
                    <a:pt x="242" y="110"/>
                  </a:cubicBezTo>
                  <a:cubicBezTo>
                    <a:pt x="242" y="108"/>
                    <a:pt x="241" y="107"/>
                    <a:pt x="240" y="107"/>
                  </a:cubicBezTo>
                  <a:cubicBezTo>
                    <a:pt x="240" y="105"/>
                    <a:pt x="240" y="105"/>
                    <a:pt x="240" y="105"/>
                  </a:cubicBezTo>
                  <a:cubicBezTo>
                    <a:pt x="240" y="100"/>
                    <a:pt x="240" y="100"/>
                    <a:pt x="240" y="100"/>
                  </a:cubicBezTo>
                  <a:cubicBezTo>
                    <a:pt x="241" y="100"/>
                    <a:pt x="241" y="99"/>
                    <a:pt x="241" y="98"/>
                  </a:cubicBezTo>
                  <a:cubicBezTo>
                    <a:pt x="241" y="97"/>
                    <a:pt x="241" y="96"/>
                    <a:pt x="239" y="96"/>
                  </a:cubicBezTo>
                  <a:cubicBezTo>
                    <a:pt x="239" y="93"/>
                    <a:pt x="239" y="93"/>
                    <a:pt x="239" y="93"/>
                  </a:cubicBezTo>
                  <a:cubicBezTo>
                    <a:pt x="239" y="96"/>
                    <a:pt x="239" y="96"/>
                    <a:pt x="239" y="96"/>
                  </a:cubicBezTo>
                  <a:cubicBezTo>
                    <a:pt x="238" y="96"/>
                    <a:pt x="237" y="97"/>
                    <a:pt x="237" y="98"/>
                  </a:cubicBezTo>
                  <a:cubicBezTo>
                    <a:pt x="237" y="99"/>
                    <a:pt x="238" y="100"/>
                    <a:pt x="239" y="100"/>
                  </a:cubicBezTo>
                  <a:cubicBezTo>
                    <a:pt x="238" y="107"/>
                    <a:pt x="238" y="107"/>
                    <a:pt x="238" y="107"/>
                  </a:cubicBezTo>
                  <a:cubicBezTo>
                    <a:pt x="237" y="107"/>
                    <a:pt x="236" y="108"/>
                    <a:pt x="236" y="110"/>
                  </a:cubicBezTo>
                  <a:cubicBezTo>
                    <a:pt x="236" y="111"/>
                    <a:pt x="236" y="112"/>
                    <a:pt x="238" y="112"/>
                  </a:cubicBezTo>
                  <a:cubicBezTo>
                    <a:pt x="236" y="131"/>
                    <a:pt x="236" y="131"/>
                    <a:pt x="236" y="131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224" y="122"/>
                    <a:pt x="224" y="122"/>
                    <a:pt x="224" y="122"/>
                  </a:cubicBezTo>
                  <a:cubicBezTo>
                    <a:pt x="225" y="122"/>
                    <a:pt x="226" y="121"/>
                    <a:pt x="226" y="120"/>
                  </a:cubicBezTo>
                  <a:cubicBezTo>
                    <a:pt x="226" y="118"/>
                    <a:pt x="225" y="117"/>
                    <a:pt x="223" y="117"/>
                  </a:cubicBezTo>
                  <a:cubicBezTo>
                    <a:pt x="223" y="115"/>
                    <a:pt x="223" y="115"/>
                    <a:pt x="223" y="115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4" y="110"/>
                    <a:pt x="225" y="109"/>
                    <a:pt x="225" y="108"/>
                  </a:cubicBezTo>
                  <a:cubicBezTo>
                    <a:pt x="225" y="107"/>
                    <a:pt x="224" y="106"/>
                    <a:pt x="223" y="106"/>
                  </a:cubicBezTo>
                  <a:cubicBezTo>
                    <a:pt x="223" y="103"/>
                    <a:pt x="223" y="103"/>
                    <a:pt x="223" y="103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2" y="106"/>
                    <a:pt x="220" y="107"/>
                    <a:pt x="220" y="108"/>
                  </a:cubicBezTo>
                  <a:cubicBezTo>
                    <a:pt x="220" y="109"/>
                    <a:pt x="221" y="110"/>
                    <a:pt x="222" y="110"/>
                  </a:cubicBezTo>
                  <a:cubicBezTo>
                    <a:pt x="222" y="117"/>
                    <a:pt x="222" y="117"/>
                    <a:pt x="222" y="117"/>
                  </a:cubicBezTo>
                  <a:cubicBezTo>
                    <a:pt x="220" y="117"/>
                    <a:pt x="219" y="118"/>
                    <a:pt x="219" y="120"/>
                  </a:cubicBezTo>
                  <a:cubicBezTo>
                    <a:pt x="219" y="121"/>
                    <a:pt x="220" y="122"/>
                    <a:pt x="221" y="122"/>
                  </a:cubicBezTo>
                  <a:cubicBezTo>
                    <a:pt x="220" y="131"/>
                    <a:pt x="220" y="131"/>
                    <a:pt x="220" y="131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24"/>
                    <a:pt x="208" y="124"/>
                    <a:pt x="208" y="124"/>
                  </a:cubicBezTo>
                  <a:cubicBezTo>
                    <a:pt x="208" y="117"/>
                    <a:pt x="208" y="117"/>
                    <a:pt x="208" y="117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10" y="115"/>
                    <a:pt x="210" y="115"/>
                    <a:pt x="210" y="115"/>
                  </a:cubicBezTo>
                  <a:cubicBezTo>
                    <a:pt x="206" y="115"/>
                    <a:pt x="206" y="115"/>
                    <a:pt x="206" y="115"/>
                  </a:cubicBezTo>
                  <a:cubicBezTo>
                    <a:pt x="206" y="115"/>
                    <a:pt x="208" y="111"/>
                    <a:pt x="206" y="105"/>
                  </a:cubicBezTo>
                  <a:cubicBezTo>
                    <a:pt x="203" y="98"/>
                    <a:pt x="193" y="95"/>
                    <a:pt x="193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89" y="95"/>
                    <a:pt x="179" y="98"/>
                    <a:pt x="176" y="105"/>
                  </a:cubicBezTo>
                  <a:cubicBezTo>
                    <a:pt x="173" y="111"/>
                    <a:pt x="176" y="115"/>
                    <a:pt x="176" y="115"/>
                  </a:cubicBezTo>
                  <a:cubicBezTo>
                    <a:pt x="172" y="115"/>
                    <a:pt x="172" y="115"/>
                    <a:pt x="172" y="115"/>
                  </a:cubicBezTo>
                  <a:cubicBezTo>
                    <a:pt x="172" y="117"/>
                    <a:pt x="172" y="117"/>
                    <a:pt x="172" y="117"/>
                  </a:cubicBezTo>
                  <a:cubicBezTo>
                    <a:pt x="174" y="117"/>
                    <a:pt x="174" y="117"/>
                    <a:pt x="174" y="117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67" y="124"/>
                    <a:pt x="167" y="124"/>
                    <a:pt x="167" y="124"/>
                  </a:cubicBezTo>
                  <a:cubicBezTo>
                    <a:pt x="167" y="96"/>
                    <a:pt x="167" y="96"/>
                    <a:pt x="167" y="96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64" y="92"/>
                    <a:pt x="172" y="88"/>
                    <a:pt x="170" y="73"/>
                  </a:cubicBezTo>
                  <a:cubicBezTo>
                    <a:pt x="169" y="58"/>
                    <a:pt x="143" y="45"/>
                    <a:pt x="143" y="45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38" y="39"/>
                    <a:pt x="134" y="36"/>
                    <a:pt x="132" y="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33" y="19"/>
                    <a:pt x="134" y="17"/>
                    <a:pt x="134" y="15"/>
                  </a:cubicBezTo>
                  <a:cubicBezTo>
                    <a:pt x="134" y="13"/>
                    <a:pt x="133" y="12"/>
                    <a:pt x="131" y="12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7" y="12"/>
                    <a:pt x="125" y="13"/>
                    <a:pt x="125" y="15"/>
                  </a:cubicBezTo>
                  <a:cubicBezTo>
                    <a:pt x="125" y="17"/>
                    <a:pt x="127" y="19"/>
                    <a:pt x="128" y="19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25" y="36"/>
                    <a:pt x="121" y="40"/>
                    <a:pt x="117" y="43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7" y="45"/>
                    <a:pt x="92" y="58"/>
                    <a:pt x="91" y="73"/>
                  </a:cubicBezTo>
                  <a:cubicBezTo>
                    <a:pt x="89" y="88"/>
                    <a:pt x="97" y="92"/>
                    <a:pt x="97" y="92"/>
                  </a:cubicBezTo>
                  <a:cubicBezTo>
                    <a:pt x="100" y="92"/>
                    <a:pt x="100" y="92"/>
                    <a:pt x="100" y="92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15"/>
                    <a:pt x="90" y="115"/>
                    <a:pt x="90" y="115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7" y="115"/>
                    <a:pt x="89" y="111"/>
                    <a:pt x="87" y="105"/>
                  </a:cubicBezTo>
                  <a:cubicBezTo>
                    <a:pt x="83" y="98"/>
                    <a:pt x="74" y="95"/>
                    <a:pt x="74" y="9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59" y="98"/>
                    <a:pt x="56" y="105"/>
                  </a:cubicBezTo>
                  <a:cubicBezTo>
                    <a:pt x="53" y="111"/>
                    <a:pt x="56" y="115"/>
                    <a:pt x="56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4" y="117"/>
                    <a:pt x="54" y="117"/>
                    <a:pt x="54" y="117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41" y="122"/>
                    <a:pt x="42" y="121"/>
                    <a:pt x="42" y="120"/>
                  </a:cubicBezTo>
                  <a:cubicBezTo>
                    <a:pt x="42" y="118"/>
                    <a:pt x="41" y="117"/>
                    <a:pt x="39" y="117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40" y="110"/>
                    <a:pt x="41" y="109"/>
                    <a:pt x="41" y="108"/>
                  </a:cubicBezTo>
                  <a:cubicBezTo>
                    <a:pt x="41" y="107"/>
                    <a:pt x="39" y="106"/>
                    <a:pt x="38" y="106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37" y="106"/>
                    <a:pt x="36" y="107"/>
                    <a:pt x="36" y="108"/>
                  </a:cubicBezTo>
                  <a:cubicBezTo>
                    <a:pt x="36" y="109"/>
                    <a:pt x="37" y="110"/>
                    <a:pt x="38" y="110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6" y="117"/>
                    <a:pt x="35" y="118"/>
                    <a:pt x="35" y="120"/>
                  </a:cubicBezTo>
                  <a:cubicBezTo>
                    <a:pt x="35" y="121"/>
                    <a:pt x="36" y="122"/>
                    <a:pt x="37" y="122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3" y="112"/>
                    <a:pt x="23" y="112"/>
                    <a:pt x="23" y="112"/>
                  </a:cubicBezTo>
                  <a:cubicBezTo>
                    <a:pt x="24" y="112"/>
                    <a:pt x="25" y="111"/>
                    <a:pt x="25" y="110"/>
                  </a:cubicBezTo>
                  <a:cubicBezTo>
                    <a:pt x="25" y="108"/>
                    <a:pt x="24" y="107"/>
                    <a:pt x="23" y="107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3" y="100"/>
                    <a:pt x="24" y="99"/>
                    <a:pt x="24" y="98"/>
                  </a:cubicBezTo>
                  <a:cubicBezTo>
                    <a:pt x="24" y="97"/>
                    <a:pt x="23" y="96"/>
                    <a:pt x="22" y="96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0" y="96"/>
                    <a:pt x="19" y="97"/>
                    <a:pt x="19" y="98"/>
                  </a:cubicBezTo>
                  <a:cubicBezTo>
                    <a:pt x="20" y="99"/>
                    <a:pt x="20" y="100"/>
                    <a:pt x="21" y="100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0" y="107"/>
                    <a:pt x="19" y="108"/>
                    <a:pt x="19" y="110"/>
                  </a:cubicBezTo>
                  <a:cubicBezTo>
                    <a:pt x="19" y="111"/>
                    <a:pt x="20" y="112"/>
                    <a:pt x="21" y="112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203"/>
                    <a:pt x="19" y="203"/>
                    <a:pt x="19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297" y="256"/>
                    <a:pt x="297" y="256"/>
                    <a:pt x="297" y="256"/>
                  </a:cubicBezTo>
                  <a:cubicBezTo>
                    <a:pt x="297" y="202"/>
                    <a:pt x="297" y="202"/>
                    <a:pt x="297" y="202"/>
                  </a:cubicBezTo>
                  <a:lnTo>
                    <a:pt x="242" y="2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4"/>
            <p:cNvSpPr>
              <a:spLocks/>
            </p:cNvSpPr>
            <p:nvPr/>
          </p:nvSpPr>
          <p:spPr bwMode="auto">
            <a:xfrm>
              <a:off x="3048001" y="4764088"/>
              <a:ext cx="322263" cy="377825"/>
            </a:xfrm>
            <a:custGeom>
              <a:avLst/>
              <a:gdLst>
                <a:gd name="T0" fmla="*/ 77 w 86"/>
                <a:gd name="T1" fmla="*/ 86 h 100"/>
                <a:gd name="T2" fmla="*/ 77 w 86"/>
                <a:gd name="T3" fmla="*/ 35 h 100"/>
                <a:gd name="T4" fmla="*/ 80 w 86"/>
                <a:gd name="T5" fmla="*/ 31 h 100"/>
                <a:gd name="T6" fmla="*/ 75 w 86"/>
                <a:gd name="T7" fmla="*/ 26 h 100"/>
                <a:gd name="T8" fmla="*/ 74 w 86"/>
                <a:gd name="T9" fmla="*/ 22 h 100"/>
                <a:gd name="T10" fmla="*/ 76 w 86"/>
                <a:gd name="T11" fmla="*/ 19 h 100"/>
                <a:gd name="T12" fmla="*/ 73 w 86"/>
                <a:gd name="T13" fmla="*/ 14 h 100"/>
                <a:gd name="T14" fmla="*/ 71 w 86"/>
                <a:gd name="T15" fmla="*/ 9 h 100"/>
                <a:gd name="T16" fmla="*/ 70 w 86"/>
                <a:gd name="T17" fmla="*/ 15 h 100"/>
                <a:gd name="T18" fmla="*/ 67 w 86"/>
                <a:gd name="T19" fmla="*/ 19 h 100"/>
                <a:gd name="T20" fmla="*/ 69 w 86"/>
                <a:gd name="T21" fmla="*/ 22 h 100"/>
                <a:gd name="T22" fmla="*/ 69 w 86"/>
                <a:gd name="T23" fmla="*/ 26 h 100"/>
                <a:gd name="T24" fmla="*/ 64 w 86"/>
                <a:gd name="T25" fmla="*/ 31 h 100"/>
                <a:gd name="T26" fmla="*/ 52 w 86"/>
                <a:gd name="T27" fmla="*/ 25 h 100"/>
                <a:gd name="T28" fmla="*/ 53 w 86"/>
                <a:gd name="T29" fmla="*/ 23 h 100"/>
                <a:gd name="T30" fmla="*/ 49 w 86"/>
                <a:gd name="T31" fmla="*/ 19 h 100"/>
                <a:gd name="T32" fmla="*/ 48 w 86"/>
                <a:gd name="T33" fmla="*/ 12 h 100"/>
                <a:gd name="T34" fmla="*/ 49 w 86"/>
                <a:gd name="T35" fmla="*/ 9 h 100"/>
                <a:gd name="T36" fmla="*/ 46 w 86"/>
                <a:gd name="T37" fmla="*/ 5 h 100"/>
                <a:gd name="T38" fmla="*/ 45 w 86"/>
                <a:gd name="T39" fmla="*/ 0 h 100"/>
                <a:gd name="T40" fmla="*/ 44 w 86"/>
                <a:gd name="T41" fmla="*/ 5 h 100"/>
                <a:gd name="T42" fmla="*/ 41 w 86"/>
                <a:gd name="T43" fmla="*/ 9 h 100"/>
                <a:gd name="T44" fmla="*/ 43 w 86"/>
                <a:gd name="T45" fmla="*/ 13 h 100"/>
                <a:gd name="T46" fmla="*/ 42 w 86"/>
                <a:gd name="T47" fmla="*/ 18 h 100"/>
                <a:gd name="T48" fmla="*/ 37 w 86"/>
                <a:gd name="T49" fmla="*/ 23 h 100"/>
                <a:gd name="T50" fmla="*/ 37 w 86"/>
                <a:gd name="T51" fmla="*/ 24 h 100"/>
                <a:gd name="T52" fmla="*/ 22 w 86"/>
                <a:gd name="T53" fmla="*/ 31 h 100"/>
                <a:gd name="T54" fmla="*/ 22 w 86"/>
                <a:gd name="T55" fmla="*/ 31 h 100"/>
                <a:gd name="T56" fmla="*/ 17 w 86"/>
                <a:gd name="T57" fmla="*/ 26 h 100"/>
                <a:gd name="T58" fmla="*/ 16 w 86"/>
                <a:gd name="T59" fmla="*/ 23 h 100"/>
                <a:gd name="T60" fmla="*/ 18 w 86"/>
                <a:gd name="T61" fmla="*/ 19 h 100"/>
                <a:gd name="T62" fmla="*/ 15 w 86"/>
                <a:gd name="T63" fmla="*/ 15 h 100"/>
                <a:gd name="T64" fmla="*/ 13 w 86"/>
                <a:gd name="T65" fmla="*/ 9 h 100"/>
                <a:gd name="T66" fmla="*/ 12 w 86"/>
                <a:gd name="T67" fmla="*/ 16 h 100"/>
                <a:gd name="T68" fmla="*/ 9 w 86"/>
                <a:gd name="T69" fmla="*/ 19 h 100"/>
                <a:gd name="T70" fmla="*/ 11 w 86"/>
                <a:gd name="T71" fmla="*/ 23 h 100"/>
                <a:gd name="T72" fmla="*/ 11 w 86"/>
                <a:gd name="T73" fmla="*/ 26 h 100"/>
                <a:gd name="T74" fmla="*/ 6 w 86"/>
                <a:gd name="T75" fmla="*/ 31 h 100"/>
                <a:gd name="T76" fmla="*/ 9 w 86"/>
                <a:gd name="T77" fmla="*/ 35 h 100"/>
                <a:gd name="T78" fmla="*/ 9 w 86"/>
                <a:gd name="T79" fmla="*/ 85 h 100"/>
                <a:gd name="T80" fmla="*/ 0 w 86"/>
                <a:gd name="T81" fmla="*/ 85 h 100"/>
                <a:gd name="T82" fmla="*/ 0 w 86"/>
                <a:gd name="T83" fmla="*/ 100 h 100"/>
                <a:gd name="T84" fmla="*/ 21 w 86"/>
                <a:gd name="T85" fmla="*/ 100 h 100"/>
                <a:gd name="T86" fmla="*/ 21 w 86"/>
                <a:gd name="T87" fmla="*/ 52 h 100"/>
                <a:gd name="T88" fmla="*/ 44 w 86"/>
                <a:gd name="T89" fmla="*/ 34 h 100"/>
                <a:gd name="T90" fmla="*/ 65 w 86"/>
                <a:gd name="T91" fmla="*/ 49 h 100"/>
                <a:gd name="T92" fmla="*/ 65 w 86"/>
                <a:gd name="T93" fmla="*/ 86 h 100"/>
                <a:gd name="T94" fmla="*/ 65 w 86"/>
                <a:gd name="T95" fmla="*/ 100 h 100"/>
                <a:gd name="T96" fmla="*/ 86 w 86"/>
                <a:gd name="T97" fmla="*/ 100 h 100"/>
                <a:gd name="T98" fmla="*/ 86 w 86"/>
                <a:gd name="T99" fmla="*/ 86 h 100"/>
                <a:gd name="T100" fmla="*/ 77 w 86"/>
                <a:gd name="T101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100">
                  <a:moveTo>
                    <a:pt x="77" y="86"/>
                  </a:moveTo>
                  <a:cubicBezTo>
                    <a:pt x="77" y="35"/>
                    <a:pt x="77" y="35"/>
                    <a:pt x="77" y="35"/>
                  </a:cubicBezTo>
                  <a:cubicBezTo>
                    <a:pt x="79" y="34"/>
                    <a:pt x="80" y="33"/>
                    <a:pt x="80" y="31"/>
                  </a:cubicBezTo>
                  <a:cubicBezTo>
                    <a:pt x="80" y="29"/>
                    <a:pt x="78" y="26"/>
                    <a:pt x="75" y="26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5" y="21"/>
                    <a:pt x="76" y="20"/>
                    <a:pt x="76" y="19"/>
                  </a:cubicBezTo>
                  <a:cubicBezTo>
                    <a:pt x="76" y="17"/>
                    <a:pt x="75" y="15"/>
                    <a:pt x="73" y="14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9" y="15"/>
                    <a:pt x="67" y="17"/>
                    <a:pt x="67" y="19"/>
                  </a:cubicBezTo>
                  <a:cubicBezTo>
                    <a:pt x="67" y="20"/>
                    <a:pt x="68" y="21"/>
                    <a:pt x="69" y="22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6" y="27"/>
                    <a:pt x="64" y="29"/>
                    <a:pt x="64" y="31"/>
                  </a:cubicBezTo>
                  <a:cubicBezTo>
                    <a:pt x="61" y="28"/>
                    <a:pt x="57" y="26"/>
                    <a:pt x="52" y="25"/>
                  </a:cubicBezTo>
                  <a:cubicBezTo>
                    <a:pt x="53" y="24"/>
                    <a:pt x="53" y="24"/>
                    <a:pt x="53" y="23"/>
                  </a:cubicBezTo>
                  <a:cubicBezTo>
                    <a:pt x="53" y="21"/>
                    <a:pt x="51" y="20"/>
                    <a:pt x="49" y="19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1"/>
                    <a:pt x="49" y="10"/>
                    <a:pt x="49" y="9"/>
                  </a:cubicBezTo>
                  <a:cubicBezTo>
                    <a:pt x="49" y="7"/>
                    <a:pt x="48" y="6"/>
                    <a:pt x="46" y="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2" y="5"/>
                    <a:pt x="41" y="7"/>
                    <a:pt x="41" y="9"/>
                  </a:cubicBezTo>
                  <a:cubicBezTo>
                    <a:pt x="41" y="10"/>
                    <a:pt x="41" y="12"/>
                    <a:pt x="43" y="1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39" y="19"/>
                    <a:pt x="37" y="21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2" y="26"/>
                    <a:pt x="26" y="28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29"/>
                    <a:pt x="20" y="26"/>
                    <a:pt x="17" y="26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2"/>
                    <a:pt x="18" y="21"/>
                    <a:pt x="18" y="19"/>
                  </a:cubicBezTo>
                  <a:cubicBezTo>
                    <a:pt x="18" y="17"/>
                    <a:pt x="17" y="16"/>
                    <a:pt x="15" y="15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9" y="18"/>
                    <a:pt x="9" y="19"/>
                  </a:cubicBezTo>
                  <a:cubicBezTo>
                    <a:pt x="9" y="21"/>
                    <a:pt x="10" y="22"/>
                    <a:pt x="11" y="23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8" y="27"/>
                    <a:pt x="6" y="29"/>
                    <a:pt x="6" y="31"/>
                  </a:cubicBezTo>
                  <a:cubicBezTo>
                    <a:pt x="6" y="32"/>
                    <a:pt x="7" y="34"/>
                    <a:pt x="9" y="3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3" y="42"/>
                    <a:pt x="32" y="34"/>
                    <a:pt x="44" y="34"/>
                  </a:cubicBezTo>
                  <a:cubicBezTo>
                    <a:pt x="54" y="34"/>
                    <a:pt x="62" y="41"/>
                    <a:pt x="65" y="49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6" y="86"/>
                    <a:pt x="86" y="86"/>
                    <a:pt x="86" y="86"/>
                  </a:cubicBezTo>
                  <a:lnTo>
                    <a:pt x="77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5"/>
            <p:cNvSpPr>
              <a:spLocks/>
            </p:cNvSpPr>
            <p:nvPr/>
          </p:nvSpPr>
          <p:spPr bwMode="auto">
            <a:xfrm>
              <a:off x="925513" y="4903788"/>
              <a:ext cx="368300" cy="238125"/>
            </a:xfrm>
            <a:custGeom>
              <a:avLst/>
              <a:gdLst>
                <a:gd name="T0" fmla="*/ 89 w 98"/>
                <a:gd name="T1" fmla="*/ 22 h 63"/>
                <a:gd name="T2" fmla="*/ 91 w 98"/>
                <a:gd name="T3" fmla="*/ 16 h 63"/>
                <a:gd name="T4" fmla="*/ 72 w 98"/>
                <a:gd name="T5" fmla="*/ 0 h 63"/>
                <a:gd name="T6" fmla="*/ 54 w 98"/>
                <a:gd name="T7" fmla="*/ 16 h 63"/>
                <a:gd name="T8" fmla="*/ 55 w 98"/>
                <a:gd name="T9" fmla="*/ 22 h 63"/>
                <a:gd name="T10" fmla="*/ 42 w 98"/>
                <a:gd name="T11" fmla="*/ 22 h 63"/>
                <a:gd name="T12" fmla="*/ 43 w 98"/>
                <a:gd name="T13" fmla="*/ 16 h 63"/>
                <a:gd name="T14" fmla="*/ 25 w 98"/>
                <a:gd name="T15" fmla="*/ 0 h 63"/>
                <a:gd name="T16" fmla="*/ 6 w 98"/>
                <a:gd name="T17" fmla="*/ 16 h 63"/>
                <a:gd name="T18" fmla="*/ 7 w 98"/>
                <a:gd name="T19" fmla="*/ 22 h 63"/>
                <a:gd name="T20" fmla="*/ 0 w 98"/>
                <a:gd name="T21" fmla="*/ 22 h 63"/>
                <a:gd name="T22" fmla="*/ 0 w 98"/>
                <a:gd name="T23" fmla="*/ 63 h 63"/>
                <a:gd name="T24" fmla="*/ 98 w 98"/>
                <a:gd name="T25" fmla="*/ 63 h 63"/>
                <a:gd name="T26" fmla="*/ 98 w 98"/>
                <a:gd name="T27" fmla="*/ 22 h 63"/>
                <a:gd name="T28" fmla="*/ 89 w 98"/>
                <a:gd name="T29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3">
                  <a:moveTo>
                    <a:pt x="89" y="22"/>
                  </a:moveTo>
                  <a:cubicBezTo>
                    <a:pt x="90" y="20"/>
                    <a:pt x="91" y="18"/>
                    <a:pt x="91" y="16"/>
                  </a:cubicBezTo>
                  <a:cubicBezTo>
                    <a:pt x="91" y="7"/>
                    <a:pt x="83" y="0"/>
                    <a:pt x="72" y="0"/>
                  </a:cubicBezTo>
                  <a:cubicBezTo>
                    <a:pt x="62" y="0"/>
                    <a:pt x="54" y="7"/>
                    <a:pt x="54" y="16"/>
                  </a:cubicBezTo>
                  <a:cubicBezTo>
                    <a:pt x="54" y="18"/>
                    <a:pt x="54" y="20"/>
                    <a:pt x="55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3" y="20"/>
                    <a:pt x="43" y="18"/>
                    <a:pt x="43" y="16"/>
                  </a:cubicBezTo>
                  <a:cubicBezTo>
                    <a:pt x="43" y="7"/>
                    <a:pt x="35" y="0"/>
                    <a:pt x="25" y="0"/>
                  </a:cubicBezTo>
                  <a:cubicBezTo>
                    <a:pt x="14" y="0"/>
                    <a:pt x="6" y="7"/>
                    <a:pt x="6" y="16"/>
                  </a:cubicBezTo>
                  <a:cubicBezTo>
                    <a:pt x="6" y="18"/>
                    <a:pt x="6" y="20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22"/>
                    <a:pt x="98" y="22"/>
                    <a:pt x="98" y="22"/>
                  </a:cubicBezTo>
                  <a:lnTo>
                    <a:pt x="89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6"/>
            <p:cNvSpPr>
              <a:spLocks/>
            </p:cNvSpPr>
            <p:nvPr/>
          </p:nvSpPr>
          <p:spPr bwMode="auto">
            <a:xfrm>
              <a:off x="7756526" y="4892676"/>
              <a:ext cx="261938" cy="211138"/>
            </a:xfrm>
            <a:custGeom>
              <a:avLst/>
              <a:gdLst>
                <a:gd name="T0" fmla="*/ 18 w 70"/>
                <a:gd name="T1" fmla="*/ 2 h 56"/>
                <a:gd name="T2" fmla="*/ 19 w 70"/>
                <a:gd name="T3" fmla="*/ 2 h 56"/>
                <a:gd name="T4" fmla="*/ 17 w 70"/>
                <a:gd name="T5" fmla="*/ 5 h 56"/>
                <a:gd name="T6" fmla="*/ 22 w 70"/>
                <a:gd name="T7" fmla="*/ 16 h 56"/>
                <a:gd name="T8" fmla="*/ 24 w 70"/>
                <a:gd name="T9" fmla="*/ 16 h 56"/>
                <a:gd name="T10" fmla="*/ 27 w 70"/>
                <a:gd name="T11" fmla="*/ 15 h 56"/>
                <a:gd name="T12" fmla="*/ 37 w 70"/>
                <a:gd name="T13" fmla="*/ 5 h 56"/>
                <a:gd name="T14" fmla="*/ 44 w 70"/>
                <a:gd name="T15" fmla="*/ 12 h 56"/>
                <a:gd name="T16" fmla="*/ 54 w 70"/>
                <a:gd name="T17" fmla="*/ 5 h 56"/>
                <a:gd name="T18" fmla="*/ 57 w 70"/>
                <a:gd name="T19" fmla="*/ 13 h 56"/>
                <a:gd name="T20" fmla="*/ 64 w 70"/>
                <a:gd name="T21" fmla="*/ 31 h 56"/>
                <a:gd name="T22" fmla="*/ 67 w 70"/>
                <a:gd name="T23" fmla="*/ 39 h 56"/>
                <a:gd name="T24" fmla="*/ 67 w 70"/>
                <a:gd name="T25" fmla="*/ 39 h 56"/>
                <a:gd name="T26" fmla="*/ 66 w 70"/>
                <a:gd name="T27" fmla="*/ 39 h 56"/>
                <a:gd name="T28" fmla="*/ 62 w 70"/>
                <a:gd name="T29" fmla="*/ 26 h 56"/>
                <a:gd name="T30" fmla="*/ 60 w 70"/>
                <a:gd name="T31" fmla="*/ 29 h 56"/>
                <a:gd name="T32" fmla="*/ 64 w 70"/>
                <a:gd name="T33" fmla="*/ 39 h 56"/>
                <a:gd name="T34" fmla="*/ 63 w 70"/>
                <a:gd name="T35" fmla="*/ 44 h 56"/>
                <a:gd name="T36" fmla="*/ 62 w 70"/>
                <a:gd name="T37" fmla="*/ 52 h 56"/>
                <a:gd name="T38" fmla="*/ 61 w 70"/>
                <a:gd name="T39" fmla="*/ 53 h 56"/>
                <a:gd name="T40" fmla="*/ 61 w 70"/>
                <a:gd name="T41" fmla="*/ 55 h 56"/>
                <a:gd name="T42" fmla="*/ 55 w 70"/>
                <a:gd name="T43" fmla="*/ 55 h 56"/>
                <a:gd name="T44" fmla="*/ 59 w 70"/>
                <a:gd name="T45" fmla="*/ 51 h 56"/>
                <a:gd name="T46" fmla="*/ 61 w 70"/>
                <a:gd name="T47" fmla="*/ 42 h 56"/>
                <a:gd name="T48" fmla="*/ 54 w 70"/>
                <a:gd name="T49" fmla="*/ 34 h 56"/>
                <a:gd name="T50" fmla="*/ 52 w 70"/>
                <a:gd name="T51" fmla="*/ 42 h 56"/>
                <a:gd name="T52" fmla="*/ 47 w 70"/>
                <a:gd name="T53" fmla="*/ 50 h 56"/>
                <a:gd name="T54" fmla="*/ 44 w 70"/>
                <a:gd name="T55" fmla="*/ 53 h 56"/>
                <a:gd name="T56" fmla="*/ 39 w 70"/>
                <a:gd name="T57" fmla="*/ 52 h 56"/>
                <a:gd name="T58" fmla="*/ 49 w 70"/>
                <a:gd name="T59" fmla="*/ 40 h 56"/>
                <a:gd name="T60" fmla="*/ 46 w 70"/>
                <a:gd name="T61" fmla="*/ 29 h 56"/>
                <a:gd name="T62" fmla="*/ 32 w 70"/>
                <a:gd name="T63" fmla="*/ 31 h 56"/>
                <a:gd name="T64" fmla="*/ 31 w 70"/>
                <a:gd name="T65" fmla="*/ 39 h 56"/>
                <a:gd name="T66" fmla="*/ 34 w 70"/>
                <a:gd name="T67" fmla="*/ 49 h 56"/>
                <a:gd name="T68" fmla="*/ 33 w 70"/>
                <a:gd name="T69" fmla="*/ 51 h 56"/>
                <a:gd name="T70" fmla="*/ 35 w 70"/>
                <a:gd name="T71" fmla="*/ 53 h 56"/>
                <a:gd name="T72" fmla="*/ 31 w 70"/>
                <a:gd name="T73" fmla="*/ 55 h 56"/>
                <a:gd name="T74" fmla="*/ 29 w 70"/>
                <a:gd name="T75" fmla="*/ 55 h 56"/>
                <a:gd name="T76" fmla="*/ 31 w 70"/>
                <a:gd name="T77" fmla="*/ 48 h 56"/>
                <a:gd name="T78" fmla="*/ 25 w 70"/>
                <a:gd name="T79" fmla="*/ 37 h 56"/>
                <a:gd name="T80" fmla="*/ 25 w 70"/>
                <a:gd name="T81" fmla="*/ 38 h 56"/>
                <a:gd name="T82" fmla="*/ 25 w 70"/>
                <a:gd name="T83" fmla="*/ 38 h 56"/>
                <a:gd name="T84" fmla="*/ 24 w 70"/>
                <a:gd name="T85" fmla="*/ 51 h 56"/>
                <a:gd name="T86" fmla="*/ 23 w 70"/>
                <a:gd name="T87" fmla="*/ 54 h 56"/>
                <a:gd name="T88" fmla="*/ 17 w 70"/>
                <a:gd name="T89" fmla="*/ 54 h 56"/>
                <a:gd name="T90" fmla="*/ 20 w 70"/>
                <a:gd name="T91" fmla="*/ 51 h 56"/>
                <a:gd name="T92" fmla="*/ 22 w 70"/>
                <a:gd name="T93" fmla="*/ 39 h 56"/>
                <a:gd name="T94" fmla="*/ 22 w 70"/>
                <a:gd name="T95" fmla="*/ 30 h 56"/>
                <a:gd name="T96" fmla="*/ 15 w 70"/>
                <a:gd name="T97" fmla="*/ 29 h 56"/>
                <a:gd name="T98" fmla="*/ 10 w 70"/>
                <a:gd name="T99" fmla="*/ 12 h 56"/>
                <a:gd name="T100" fmla="*/ 2 w 70"/>
                <a:gd name="T101" fmla="*/ 8 h 56"/>
                <a:gd name="T102" fmla="*/ 0 w 70"/>
                <a:gd name="T103" fmla="*/ 6 h 56"/>
                <a:gd name="T104" fmla="*/ 10 w 70"/>
                <a:gd name="T105" fmla="*/ 2 h 56"/>
                <a:gd name="T106" fmla="*/ 12 w 70"/>
                <a:gd name="T107" fmla="*/ 0 h 56"/>
                <a:gd name="T108" fmla="*/ 18 w 70"/>
                <a:gd name="T109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56">
                  <a:moveTo>
                    <a:pt x="18" y="2"/>
                  </a:moveTo>
                  <a:cubicBezTo>
                    <a:pt x="18" y="2"/>
                    <a:pt x="19" y="1"/>
                    <a:pt x="19" y="2"/>
                  </a:cubicBezTo>
                  <a:cubicBezTo>
                    <a:pt x="20" y="3"/>
                    <a:pt x="18" y="4"/>
                    <a:pt x="17" y="5"/>
                  </a:cubicBezTo>
                  <a:cubicBezTo>
                    <a:pt x="18" y="9"/>
                    <a:pt x="17" y="14"/>
                    <a:pt x="22" y="16"/>
                  </a:cubicBezTo>
                  <a:cubicBezTo>
                    <a:pt x="23" y="16"/>
                    <a:pt x="24" y="16"/>
                    <a:pt x="24" y="16"/>
                  </a:cubicBezTo>
                  <a:cubicBezTo>
                    <a:pt x="25" y="16"/>
                    <a:pt x="26" y="16"/>
                    <a:pt x="27" y="15"/>
                  </a:cubicBezTo>
                  <a:cubicBezTo>
                    <a:pt x="31" y="12"/>
                    <a:pt x="34" y="8"/>
                    <a:pt x="37" y="5"/>
                  </a:cubicBezTo>
                  <a:cubicBezTo>
                    <a:pt x="41" y="5"/>
                    <a:pt x="41" y="9"/>
                    <a:pt x="44" y="12"/>
                  </a:cubicBezTo>
                  <a:cubicBezTo>
                    <a:pt x="48" y="11"/>
                    <a:pt x="49" y="3"/>
                    <a:pt x="54" y="5"/>
                  </a:cubicBezTo>
                  <a:cubicBezTo>
                    <a:pt x="56" y="7"/>
                    <a:pt x="56" y="10"/>
                    <a:pt x="57" y="13"/>
                  </a:cubicBezTo>
                  <a:cubicBezTo>
                    <a:pt x="64" y="17"/>
                    <a:pt x="64" y="24"/>
                    <a:pt x="64" y="31"/>
                  </a:cubicBezTo>
                  <a:cubicBezTo>
                    <a:pt x="63" y="35"/>
                    <a:pt x="70" y="36"/>
                    <a:pt x="67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3" y="35"/>
                    <a:pt x="63" y="31"/>
                    <a:pt x="62" y="26"/>
                  </a:cubicBezTo>
                  <a:cubicBezTo>
                    <a:pt x="61" y="26"/>
                    <a:pt x="61" y="28"/>
                    <a:pt x="60" y="29"/>
                  </a:cubicBezTo>
                  <a:cubicBezTo>
                    <a:pt x="59" y="33"/>
                    <a:pt x="62" y="37"/>
                    <a:pt x="64" y="39"/>
                  </a:cubicBezTo>
                  <a:cubicBezTo>
                    <a:pt x="63" y="44"/>
                    <a:pt x="64" y="39"/>
                    <a:pt x="63" y="44"/>
                  </a:cubicBezTo>
                  <a:cubicBezTo>
                    <a:pt x="62" y="47"/>
                    <a:pt x="62" y="49"/>
                    <a:pt x="62" y="52"/>
                  </a:cubicBezTo>
                  <a:cubicBezTo>
                    <a:pt x="62" y="52"/>
                    <a:pt x="61" y="52"/>
                    <a:pt x="61" y="53"/>
                  </a:cubicBezTo>
                  <a:cubicBezTo>
                    <a:pt x="61" y="54"/>
                    <a:pt x="62" y="54"/>
                    <a:pt x="61" y="55"/>
                  </a:cubicBezTo>
                  <a:cubicBezTo>
                    <a:pt x="59" y="55"/>
                    <a:pt x="57" y="55"/>
                    <a:pt x="55" y="55"/>
                  </a:cubicBezTo>
                  <a:cubicBezTo>
                    <a:pt x="55" y="54"/>
                    <a:pt x="56" y="54"/>
                    <a:pt x="59" y="51"/>
                  </a:cubicBezTo>
                  <a:cubicBezTo>
                    <a:pt x="61" y="44"/>
                    <a:pt x="60" y="45"/>
                    <a:pt x="61" y="42"/>
                  </a:cubicBezTo>
                  <a:cubicBezTo>
                    <a:pt x="60" y="38"/>
                    <a:pt x="56" y="37"/>
                    <a:pt x="54" y="34"/>
                  </a:cubicBezTo>
                  <a:cubicBezTo>
                    <a:pt x="52" y="36"/>
                    <a:pt x="53" y="39"/>
                    <a:pt x="52" y="42"/>
                  </a:cubicBezTo>
                  <a:cubicBezTo>
                    <a:pt x="50" y="45"/>
                    <a:pt x="47" y="47"/>
                    <a:pt x="47" y="50"/>
                  </a:cubicBezTo>
                  <a:cubicBezTo>
                    <a:pt x="44" y="50"/>
                    <a:pt x="46" y="53"/>
                    <a:pt x="44" y="53"/>
                  </a:cubicBezTo>
                  <a:cubicBezTo>
                    <a:pt x="43" y="53"/>
                    <a:pt x="41" y="54"/>
                    <a:pt x="39" y="52"/>
                  </a:cubicBezTo>
                  <a:cubicBezTo>
                    <a:pt x="44" y="49"/>
                    <a:pt x="48" y="45"/>
                    <a:pt x="49" y="40"/>
                  </a:cubicBezTo>
                  <a:cubicBezTo>
                    <a:pt x="49" y="36"/>
                    <a:pt x="47" y="33"/>
                    <a:pt x="46" y="29"/>
                  </a:cubicBezTo>
                  <a:cubicBezTo>
                    <a:pt x="41" y="29"/>
                    <a:pt x="37" y="34"/>
                    <a:pt x="32" y="31"/>
                  </a:cubicBezTo>
                  <a:cubicBezTo>
                    <a:pt x="31" y="34"/>
                    <a:pt x="31" y="37"/>
                    <a:pt x="31" y="39"/>
                  </a:cubicBezTo>
                  <a:cubicBezTo>
                    <a:pt x="32" y="44"/>
                    <a:pt x="32" y="45"/>
                    <a:pt x="34" y="49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7" y="55"/>
                    <a:pt x="31" y="55"/>
                  </a:cubicBezTo>
                  <a:cubicBezTo>
                    <a:pt x="28" y="55"/>
                    <a:pt x="29" y="55"/>
                    <a:pt x="29" y="55"/>
                  </a:cubicBezTo>
                  <a:cubicBezTo>
                    <a:pt x="29" y="53"/>
                    <a:pt x="32" y="50"/>
                    <a:pt x="31" y="48"/>
                  </a:cubicBezTo>
                  <a:cubicBezTo>
                    <a:pt x="29" y="44"/>
                    <a:pt x="28" y="40"/>
                    <a:pt x="25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2"/>
                    <a:pt x="24" y="47"/>
                    <a:pt x="24" y="51"/>
                  </a:cubicBezTo>
                  <a:cubicBezTo>
                    <a:pt x="22" y="51"/>
                    <a:pt x="23" y="53"/>
                    <a:pt x="23" y="54"/>
                  </a:cubicBezTo>
                  <a:cubicBezTo>
                    <a:pt x="23" y="54"/>
                    <a:pt x="21" y="56"/>
                    <a:pt x="17" y="54"/>
                  </a:cubicBezTo>
                  <a:cubicBezTo>
                    <a:pt x="18" y="53"/>
                    <a:pt x="17" y="53"/>
                    <a:pt x="20" y="51"/>
                  </a:cubicBezTo>
                  <a:cubicBezTo>
                    <a:pt x="21" y="48"/>
                    <a:pt x="22" y="44"/>
                    <a:pt x="22" y="39"/>
                  </a:cubicBezTo>
                  <a:cubicBezTo>
                    <a:pt x="21" y="36"/>
                    <a:pt x="24" y="33"/>
                    <a:pt x="22" y="30"/>
                  </a:cubicBezTo>
                  <a:cubicBezTo>
                    <a:pt x="20" y="30"/>
                    <a:pt x="17" y="31"/>
                    <a:pt x="15" y="29"/>
                  </a:cubicBezTo>
                  <a:cubicBezTo>
                    <a:pt x="10" y="25"/>
                    <a:pt x="13" y="17"/>
                    <a:pt x="10" y="12"/>
                  </a:cubicBezTo>
                  <a:cubicBezTo>
                    <a:pt x="6" y="12"/>
                    <a:pt x="7" y="5"/>
                    <a:pt x="2" y="8"/>
                  </a:cubicBezTo>
                  <a:cubicBezTo>
                    <a:pt x="1" y="9"/>
                    <a:pt x="1" y="7"/>
                    <a:pt x="0" y="6"/>
                  </a:cubicBezTo>
                  <a:cubicBezTo>
                    <a:pt x="1" y="2"/>
                    <a:pt x="6" y="3"/>
                    <a:pt x="10" y="2"/>
                  </a:cubicBezTo>
                  <a:cubicBezTo>
                    <a:pt x="11" y="2"/>
                    <a:pt x="11" y="0"/>
                    <a:pt x="12" y="0"/>
                  </a:cubicBezTo>
                  <a:cubicBezTo>
                    <a:pt x="14" y="0"/>
                    <a:pt x="16" y="3"/>
                    <a:pt x="18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7"/>
            <p:cNvSpPr>
              <a:spLocks/>
            </p:cNvSpPr>
            <p:nvPr/>
          </p:nvSpPr>
          <p:spPr bwMode="auto">
            <a:xfrm>
              <a:off x="7962901" y="4892676"/>
              <a:ext cx="263525" cy="211138"/>
            </a:xfrm>
            <a:custGeom>
              <a:avLst/>
              <a:gdLst>
                <a:gd name="T0" fmla="*/ 18 w 70"/>
                <a:gd name="T1" fmla="*/ 2 h 56"/>
                <a:gd name="T2" fmla="*/ 20 w 70"/>
                <a:gd name="T3" fmla="*/ 2 h 56"/>
                <a:gd name="T4" fmla="*/ 18 w 70"/>
                <a:gd name="T5" fmla="*/ 5 h 56"/>
                <a:gd name="T6" fmla="*/ 22 w 70"/>
                <a:gd name="T7" fmla="*/ 16 h 56"/>
                <a:gd name="T8" fmla="*/ 25 w 70"/>
                <a:gd name="T9" fmla="*/ 16 h 56"/>
                <a:gd name="T10" fmla="*/ 27 w 70"/>
                <a:gd name="T11" fmla="*/ 15 h 56"/>
                <a:gd name="T12" fmla="*/ 37 w 70"/>
                <a:gd name="T13" fmla="*/ 5 h 56"/>
                <a:gd name="T14" fmla="*/ 44 w 70"/>
                <a:gd name="T15" fmla="*/ 12 h 56"/>
                <a:gd name="T16" fmla="*/ 54 w 70"/>
                <a:gd name="T17" fmla="*/ 5 h 56"/>
                <a:gd name="T18" fmla="*/ 57 w 70"/>
                <a:gd name="T19" fmla="*/ 13 h 56"/>
                <a:gd name="T20" fmla="*/ 65 w 70"/>
                <a:gd name="T21" fmla="*/ 31 h 56"/>
                <a:gd name="T22" fmla="*/ 68 w 70"/>
                <a:gd name="T23" fmla="*/ 39 h 56"/>
                <a:gd name="T24" fmla="*/ 67 w 70"/>
                <a:gd name="T25" fmla="*/ 39 h 56"/>
                <a:gd name="T26" fmla="*/ 67 w 70"/>
                <a:gd name="T27" fmla="*/ 39 h 56"/>
                <a:gd name="T28" fmla="*/ 62 w 70"/>
                <a:gd name="T29" fmla="*/ 26 h 56"/>
                <a:gd name="T30" fmla="*/ 61 w 70"/>
                <a:gd name="T31" fmla="*/ 29 h 56"/>
                <a:gd name="T32" fmla="*/ 65 w 70"/>
                <a:gd name="T33" fmla="*/ 39 h 56"/>
                <a:gd name="T34" fmla="*/ 63 w 70"/>
                <a:gd name="T35" fmla="*/ 44 h 56"/>
                <a:gd name="T36" fmla="*/ 62 w 70"/>
                <a:gd name="T37" fmla="*/ 52 h 56"/>
                <a:gd name="T38" fmla="*/ 61 w 70"/>
                <a:gd name="T39" fmla="*/ 53 h 56"/>
                <a:gd name="T40" fmla="*/ 61 w 70"/>
                <a:gd name="T41" fmla="*/ 55 h 56"/>
                <a:gd name="T42" fmla="*/ 56 w 70"/>
                <a:gd name="T43" fmla="*/ 55 h 56"/>
                <a:gd name="T44" fmla="*/ 59 w 70"/>
                <a:gd name="T45" fmla="*/ 51 h 56"/>
                <a:gd name="T46" fmla="*/ 61 w 70"/>
                <a:gd name="T47" fmla="*/ 42 h 56"/>
                <a:gd name="T48" fmla="*/ 54 w 70"/>
                <a:gd name="T49" fmla="*/ 34 h 56"/>
                <a:gd name="T50" fmla="*/ 53 w 70"/>
                <a:gd name="T51" fmla="*/ 42 h 56"/>
                <a:gd name="T52" fmla="*/ 47 w 70"/>
                <a:gd name="T53" fmla="*/ 50 h 56"/>
                <a:gd name="T54" fmla="*/ 45 w 70"/>
                <a:gd name="T55" fmla="*/ 53 h 56"/>
                <a:gd name="T56" fmla="*/ 39 w 70"/>
                <a:gd name="T57" fmla="*/ 52 h 56"/>
                <a:gd name="T58" fmla="*/ 49 w 70"/>
                <a:gd name="T59" fmla="*/ 40 h 56"/>
                <a:gd name="T60" fmla="*/ 46 w 70"/>
                <a:gd name="T61" fmla="*/ 29 h 56"/>
                <a:gd name="T62" fmla="*/ 32 w 70"/>
                <a:gd name="T63" fmla="*/ 31 h 56"/>
                <a:gd name="T64" fmla="*/ 31 w 70"/>
                <a:gd name="T65" fmla="*/ 39 h 56"/>
                <a:gd name="T66" fmla="*/ 34 w 70"/>
                <a:gd name="T67" fmla="*/ 49 h 56"/>
                <a:gd name="T68" fmla="*/ 33 w 70"/>
                <a:gd name="T69" fmla="*/ 51 h 56"/>
                <a:gd name="T70" fmla="*/ 35 w 70"/>
                <a:gd name="T71" fmla="*/ 53 h 56"/>
                <a:gd name="T72" fmla="*/ 31 w 70"/>
                <a:gd name="T73" fmla="*/ 55 h 56"/>
                <a:gd name="T74" fmla="*/ 29 w 70"/>
                <a:gd name="T75" fmla="*/ 55 h 56"/>
                <a:gd name="T76" fmla="*/ 31 w 70"/>
                <a:gd name="T77" fmla="*/ 48 h 56"/>
                <a:gd name="T78" fmla="*/ 26 w 70"/>
                <a:gd name="T79" fmla="*/ 37 h 56"/>
                <a:gd name="T80" fmla="*/ 25 w 70"/>
                <a:gd name="T81" fmla="*/ 38 h 56"/>
                <a:gd name="T82" fmla="*/ 26 w 70"/>
                <a:gd name="T83" fmla="*/ 38 h 56"/>
                <a:gd name="T84" fmla="*/ 24 w 70"/>
                <a:gd name="T85" fmla="*/ 51 h 56"/>
                <a:gd name="T86" fmla="*/ 23 w 70"/>
                <a:gd name="T87" fmla="*/ 54 h 56"/>
                <a:gd name="T88" fmla="*/ 17 w 70"/>
                <a:gd name="T89" fmla="*/ 54 h 56"/>
                <a:gd name="T90" fmla="*/ 20 w 70"/>
                <a:gd name="T91" fmla="*/ 51 h 56"/>
                <a:gd name="T92" fmla="*/ 23 w 70"/>
                <a:gd name="T93" fmla="*/ 39 h 56"/>
                <a:gd name="T94" fmla="*/ 23 w 70"/>
                <a:gd name="T95" fmla="*/ 30 h 56"/>
                <a:gd name="T96" fmla="*/ 15 w 70"/>
                <a:gd name="T97" fmla="*/ 29 h 56"/>
                <a:gd name="T98" fmla="*/ 10 w 70"/>
                <a:gd name="T99" fmla="*/ 12 h 56"/>
                <a:gd name="T100" fmla="*/ 3 w 70"/>
                <a:gd name="T101" fmla="*/ 8 h 56"/>
                <a:gd name="T102" fmla="*/ 0 w 70"/>
                <a:gd name="T103" fmla="*/ 6 h 56"/>
                <a:gd name="T104" fmla="*/ 10 w 70"/>
                <a:gd name="T105" fmla="*/ 2 h 56"/>
                <a:gd name="T106" fmla="*/ 12 w 70"/>
                <a:gd name="T107" fmla="*/ 0 h 56"/>
                <a:gd name="T108" fmla="*/ 18 w 70"/>
                <a:gd name="T109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56">
                  <a:moveTo>
                    <a:pt x="18" y="2"/>
                  </a:moveTo>
                  <a:cubicBezTo>
                    <a:pt x="19" y="2"/>
                    <a:pt x="19" y="1"/>
                    <a:pt x="20" y="2"/>
                  </a:cubicBezTo>
                  <a:cubicBezTo>
                    <a:pt x="20" y="3"/>
                    <a:pt x="19" y="4"/>
                    <a:pt x="18" y="5"/>
                  </a:cubicBezTo>
                  <a:cubicBezTo>
                    <a:pt x="18" y="9"/>
                    <a:pt x="18" y="14"/>
                    <a:pt x="22" y="16"/>
                  </a:cubicBezTo>
                  <a:cubicBezTo>
                    <a:pt x="23" y="16"/>
                    <a:pt x="24" y="16"/>
                    <a:pt x="25" y="16"/>
                  </a:cubicBezTo>
                  <a:cubicBezTo>
                    <a:pt x="25" y="16"/>
                    <a:pt x="26" y="16"/>
                    <a:pt x="27" y="15"/>
                  </a:cubicBezTo>
                  <a:cubicBezTo>
                    <a:pt x="31" y="12"/>
                    <a:pt x="34" y="8"/>
                    <a:pt x="37" y="5"/>
                  </a:cubicBezTo>
                  <a:cubicBezTo>
                    <a:pt x="42" y="5"/>
                    <a:pt x="41" y="9"/>
                    <a:pt x="44" y="12"/>
                  </a:cubicBezTo>
                  <a:cubicBezTo>
                    <a:pt x="48" y="11"/>
                    <a:pt x="49" y="3"/>
                    <a:pt x="54" y="5"/>
                  </a:cubicBezTo>
                  <a:cubicBezTo>
                    <a:pt x="56" y="7"/>
                    <a:pt x="56" y="10"/>
                    <a:pt x="57" y="13"/>
                  </a:cubicBezTo>
                  <a:cubicBezTo>
                    <a:pt x="64" y="17"/>
                    <a:pt x="65" y="24"/>
                    <a:pt x="65" y="31"/>
                  </a:cubicBezTo>
                  <a:cubicBezTo>
                    <a:pt x="64" y="35"/>
                    <a:pt x="70" y="36"/>
                    <a:pt x="68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4" y="35"/>
                    <a:pt x="63" y="31"/>
                    <a:pt x="62" y="26"/>
                  </a:cubicBezTo>
                  <a:cubicBezTo>
                    <a:pt x="61" y="26"/>
                    <a:pt x="61" y="28"/>
                    <a:pt x="61" y="29"/>
                  </a:cubicBezTo>
                  <a:cubicBezTo>
                    <a:pt x="59" y="33"/>
                    <a:pt x="63" y="37"/>
                    <a:pt x="65" y="39"/>
                  </a:cubicBezTo>
                  <a:cubicBezTo>
                    <a:pt x="63" y="44"/>
                    <a:pt x="65" y="39"/>
                    <a:pt x="63" y="44"/>
                  </a:cubicBezTo>
                  <a:cubicBezTo>
                    <a:pt x="62" y="47"/>
                    <a:pt x="62" y="49"/>
                    <a:pt x="62" y="52"/>
                  </a:cubicBezTo>
                  <a:cubicBezTo>
                    <a:pt x="62" y="52"/>
                    <a:pt x="61" y="52"/>
                    <a:pt x="61" y="53"/>
                  </a:cubicBezTo>
                  <a:cubicBezTo>
                    <a:pt x="61" y="54"/>
                    <a:pt x="62" y="54"/>
                    <a:pt x="61" y="55"/>
                  </a:cubicBezTo>
                  <a:cubicBezTo>
                    <a:pt x="59" y="55"/>
                    <a:pt x="57" y="55"/>
                    <a:pt x="56" y="55"/>
                  </a:cubicBezTo>
                  <a:cubicBezTo>
                    <a:pt x="56" y="54"/>
                    <a:pt x="57" y="54"/>
                    <a:pt x="59" y="51"/>
                  </a:cubicBezTo>
                  <a:cubicBezTo>
                    <a:pt x="61" y="44"/>
                    <a:pt x="60" y="45"/>
                    <a:pt x="61" y="42"/>
                  </a:cubicBezTo>
                  <a:cubicBezTo>
                    <a:pt x="60" y="38"/>
                    <a:pt x="56" y="37"/>
                    <a:pt x="54" y="34"/>
                  </a:cubicBezTo>
                  <a:cubicBezTo>
                    <a:pt x="53" y="36"/>
                    <a:pt x="54" y="39"/>
                    <a:pt x="53" y="42"/>
                  </a:cubicBezTo>
                  <a:cubicBezTo>
                    <a:pt x="50" y="45"/>
                    <a:pt x="47" y="47"/>
                    <a:pt x="47" y="50"/>
                  </a:cubicBezTo>
                  <a:cubicBezTo>
                    <a:pt x="45" y="50"/>
                    <a:pt x="46" y="53"/>
                    <a:pt x="45" y="53"/>
                  </a:cubicBezTo>
                  <a:cubicBezTo>
                    <a:pt x="43" y="53"/>
                    <a:pt x="41" y="54"/>
                    <a:pt x="39" y="52"/>
                  </a:cubicBezTo>
                  <a:cubicBezTo>
                    <a:pt x="44" y="49"/>
                    <a:pt x="48" y="45"/>
                    <a:pt x="49" y="40"/>
                  </a:cubicBezTo>
                  <a:cubicBezTo>
                    <a:pt x="49" y="36"/>
                    <a:pt x="47" y="33"/>
                    <a:pt x="46" y="29"/>
                  </a:cubicBezTo>
                  <a:cubicBezTo>
                    <a:pt x="41" y="29"/>
                    <a:pt x="38" y="34"/>
                    <a:pt x="32" y="31"/>
                  </a:cubicBezTo>
                  <a:cubicBezTo>
                    <a:pt x="31" y="34"/>
                    <a:pt x="31" y="37"/>
                    <a:pt x="31" y="39"/>
                  </a:cubicBezTo>
                  <a:cubicBezTo>
                    <a:pt x="32" y="44"/>
                    <a:pt x="32" y="45"/>
                    <a:pt x="34" y="49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7" y="55"/>
                    <a:pt x="31" y="55"/>
                  </a:cubicBezTo>
                  <a:cubicBezTo>
                    <a:pt x="28" y="55"/>
                    <a:pt x="30" y="55"/>
                    <a:pt x="29" y="55"/>
                  </a:cubicBezTo>
                  <a:cubicBezTo>
                    <a:pt x="30" y="53"/>
                    <a:pt x="32" y="50"/>
                    <a:pt x="31" y="48"/>
                  </a:cubicBezTo>
                  <a:cubicBezTo>
                    <a:pt x="29" y="44"/>
                    <a:pt x="28" y="40"/>
                    <a:pt x="26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4" y="42"/>
                    <a:pt x="24" y="47"/>
                    <a:pt x="24" y="51"/>
                  </a:cubicBezTo>
                  <a:cubicBezTo>
                    <a:pt x="22" y="51"/>
                    <a:pt x="23" y="53"/>
                    <a:pt x="23" y="54"/>
                  </a:cubicBezTo>
                  <a:cubicBezTo>
                    <a:pt x="23" y="54"/>
                    <a:pt x="21" y="56"/>
                    <a:pt x="17" y="54"/>
                  </a:cubicBezTo>
                  <a:cubicBezTo>
                    <a:pt x="19" y="53"/>
                    <a:pt x="18" y="53"/>
                    <a:pt x="20" y="51"/>
                  </a:cubicBezTo>
                  <a:cubicBezTo>
                    <a:pt x="22" y="48"/>
                    <a:pt x="23" y="44"/>
                    <a:pt x="23" y="39"/>
                  </a:cubicBezTo>
                  <a:cubicBezTo>
                    <a:pt x="21" y="36"/>
                    <a:pt x="24" y="33"/>
                    <a:pt x="23" y="30"/>
                  </a:cubicBezTo>
                  <a:cubicBezTo>
                    <a:pt x="20" y="30"/>
                    <a:pt x="17" y="31"/>
                    <a:pt x="15" y="29"/>
                  </a:cubicBezTo>
                  <a:cubicBezTo>
                    <a:pt x="10" y="25"/>
                    <a:pt x="13" y="17"/>
                    <a:pt x="10" y="12"/>
                  </a:cubicBezTo>
                  <a:cubicBezTo>
                    <a:pt x="6" y="12"/>
                    <a:pt x="7" y="5"/>
                    <a:pt x="3" y="8"/>
                  </a:cubicBezTo>
                  <a:cubicBezTo>
                    <a:pt x="1" y="9"/>
                    <a:pt x="2" y="7"/>
                    <a:pt x="0" y="6"/>
                  </a:cubicBezTo>
                  <a:cubicBezTo>
                    <a:pt x="2" y="2"/>
                    <a:pt x="7" y="3"/>
                    <a:pt x="10" y="2"/>
                  </a:cubicBezTo>
                  <a:cubicBezTo>
                    <a:pt x="11" y="2"/>
                    <a:pt x="11" y="0"/>
                    <a:pt x="12" y="0"/>
                  </a:cubicBezTo>
                  <a:cubicBezTo>
                    <a:pt x="15" y="0"/>
                    <a:pt x="16" y="3"/>
                    <a:pt x="18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2" name="椭圆 101"/>
          <p:cNvSpPr/>
          <p:nvPr/>
        </p:nvSpPr>
        <p:spPr>
          <a:xfrm>
            <a:off x="9302514" y="6563100"/>
            <a:ext cx="2307101" cy="70339"/>
          </a:xfrm>
          <a:prstGeom prst="ellipse">
            <a:avLst/>
          </a:prstGeom>
          <a:gradFill>
            <a:gsLst>
              <a:gs pos="100000">
                <a:srgbClr val="FB6C1F"/>
              </a:gs>
              <a:gs pos="0">
                <a:srgbClr val="FB6C1F"/>
              </a:gs>
              <a:gs pos="51000">
                <a:schemeClr val="tx1"/>
              </a:gs>
            </a:gsLst>
            <a:lin ang="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85" y="311618"/>
            <a:ext cx="3992109" cy="6546382"/>
          </a:xfrm>
          <a:prstGeom prst="rect">
            <a:avLst/>
          </a:prstGeom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37" y="403577"/>
            <a:ext cx="920478" cy="103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61755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>
            <a:off x="-858381" y="0"/>
            <a:ext cx="3920896" cy="3429000"/>
          </a:xfrm>
          <a:prstGeom prst="parallelogram">
            <a:avLst/>
          </a:prstGeom>
          <a:blipFill dpi="0" rotWithShape="1">
            <a:blip r:embed="rId3"/>
            <a:srcRect/>
            <a:stretch>
              <a:fillRect t="-23000" b="-5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平行四边形 16"/>
          <p:cNvSpPr/>
          <p:nvPr/>
        </p:nvSpPr>
        <p:spPr>
          <a:xfrm>
            <a:off x="2175103" y="0"/>
            <a:ext cx="4312783" cy="3429000"/>
          </a:xfrm>
          <a:prstGeom prst="parallelogram">
            <a:avLst/>
          </a:prstGeom>
          <a:blipFill dpi="0" rotWithShape="1">
            <a:blip r:embed="rId4"/>
            <a:srcRect/>
            <a:stretch>
              <a:fillRect t="-41000" b="-7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平行四边形 27"/>
          <p:cNvSpPr/>
          <p:nvPr/>
        </p:nvSpPr>
        <p:spPr>
          <a:xfrm>
            <a:off x="8957413" y="0"/>
            <a:ext cx="4090930" cy="3429000"/>
          </a:xfrm>
          <a:prstGeom prst="parallelogram">
            <a:avLst/>
          </a:prstGeom>
          <a:blipFill dpi="0" rotWithShape="1">
            <a:blip r:embed="rId5"/>
            <a:srcRect/>
            <a:stretch>
              <a:fillRect l="-27000" r="-37000" b="-4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平行四边形 28"/>
          <p:cNvSpPr/>
          <p:nvPr/>
        </p:nvSpPr>
        <p:spPr>
          <a:xfrm>
            <a:off x="5532042" y="0"/>
            <a:ext cx="4312783" cy="3429000"/>
          </a:xfrm>
          <a:prstGeom prst="parallelogram">
            <a:avLst/>
          </a:prstGeom>
          <a:blipFill dpi="0" rotWithShape="1">
            <a:blip r:embed="rId6"/>
            <a:srcRect/>
            <a:stretch>
              <a:fillRect t="-49000" b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 flipV="1">
            <a:off x="8885868" y="6750315"/>
            <a:ext cx="1346706" cy="45719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  <a:gs pos="51000">
                <a:schemeClr val="tx1"/>
              </a:gs>
            </a:gsLst>
            <a:lin ang="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图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093167"/>
              </p:ext>
            </p:extLst>
          </p:nvPr>
        </p:nvGraphicFramePr>
        <p:xfrm>
          <a:off x="803408" y="3739241"/>
          <a:ext cx="8436429" cy="2999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任意多边形 15"/>
          <p:cNvSpPr/>
          <p:nvPr/>
        </p:nvSpPr>
        <p:spPr>
          <a:xfrm>
            <a:off x="-1" y="0"/>
            <a:ext cx="9284677" cy="3429000"/>
          </a:xfrm>
          <a:custGeom>
            <a:avLst/>
            <a:gdLst>
              <a:gd name="connsiteX0" fmla="*/ 0 w 9284677"/>
              <a:gd name="connsiteY0" fmla="*/ 0 h 3429000"/>
              <a:gd name="connsiteX1" fmla="*/ 6386325 w 9284677"/>
              <a:gd name="connsiteY1" fmla="*/ 0 h 3429000"/>
              <a:gd name="connsiteX2" fmla="*/ 9284676 w 9284677"/>
              <a:gd name="connsiteY2" fmla="*/ 3407899 h 3429000"/>
              <a:gd name="connsiteX3" fmla="*/ 9284676 w 9284677"/>
              <a:gd name="connsiteY3" fmla="*/ 0 h 3429000"/>
              <a:gd name="connsiteX4" fmla="*/ 9284677 w 9284677"/>
              <a:gd name="connsiteY4" fmla="*/ 0 h 3429000"/>
              <a:gd name="connsiteX5" fmla="*/ 9284677 w 9284677"/>
              <a:gd name="connsiteY5" fmla="*/ 3429000 h 3429000"/>
              <a:gd name="connsiteX6" fmla="*/ 3356383 w 9284677"/>
              <a:gd name="connsiteY6" fmla="*/ 3429000 h 3429000"/>
              <a:gd name="connsiteX7" fmla="*/ 1418252 w 9284677"/>
              <a:gd name="connsiteY7" fmla="*/ 32657 h 3429000"/>
              <a:gd name="connsiteX8" fmla="*/ 0 w 9284677"/>
              <a:gd name="connsiteY8" fmla="*/ 13996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4677" h="3429000">
                <a:moveTo>
                  <a:pt x="0" y="0"/>
                </a:moveTo>
                <a:lnTo>
                  <a:pt x="6386325" y="0"/>
                </a:lnTo>
                <a:lnTo>
                  <a:pt x="9284676" y="3407899"/>
                </a:lnTo>
                <a:lnTo>
                  <a:pt x="9284676" y="0"/>
                </a:lnTo>
                <a:lnTo>
                  <a:pt x="9284677" y="0"/>
                </a:lnTo>
                <a:lnTo>
                  <a:pt x="9284677" y="3429000"/>
                </a:lnTo>
                <a:lnTo>
                  <a:pt x="3356383" y="3429000"/>
                </a:lnTo>
                <a:lnTo>
                  <a:pt x="1418252" y="32657"/>
                </a:lnTo>
                <a:lnTo>
                  <a:pt x="0" y="13996"/>
                </a:lnTo>
                <a:close/>
              </a:path>
            </a:pathLst>
          </a:custGeom>
          <a:solidFill>
            <a:srgbClr val="FB6C1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任意多边形 17"/>
          <p:cNvSpPr/>
          <p:nvPr/>
        </p:nvSpPr>
        <p:spPr>
          <a:xfrm>
            <a:off x="-146" y="-14068"/>
            <a:ext cx="3377682" cy="3452326"/>
          </a:xfrm>
          <a:custGeom>
            <a:avLst/>
            <a:gdLst>
              <a:gd name="connsiteX0" fmla="*/ 0 w 3377682"/>
              <a:gd name="connsiteY0" fmla="*/ 0 h 3452326"/>
              <a:gd name="connsiteX1" fmla="*/ 0 w 3377682"/>
              <a:gd name="connsiteY1" fmla="*/ 3452326 h 3452326"/>
              <a:gd name="connsiteX2" fmla="*/ 3377682 w 3377682"/>
              <a:gd name="connsiteY2" fmla="*/ 3452326 h 3452326"/>
              <a:gd name="connsiteX3" fmla="*/ 1884784 w 3377682"/>
              <a:gd name="connsiteY3" fmla="*/ 37322 h 3452326"/>
              <a:gd name="connsiteX4" fmla="*/ 0 w 3377682"/>
              <a:gd name="connsiteY4" fmla="*/ 0 h 3452326"/>
              <a:gd name="connsiteX0-1" fmla="*/ 0 w 3377682"/>
              <a:gd name="connsiteY0-2" fmla="*/ 0 h 3452326"/>
              <a:gd name="connsiteX1-3" fmla="*/ 0 w 3377682"/>
              <a:gd name="connsiteY1-4" fmla="*/ 3452326 h 3452326"/>
              <a:gd name="connsiteX2-5" fmla="*/ 3377682 w 3377682"/>
              <a:gd name="connsiteY2-6" fmla="*/ 3452326 h 3452326"/>
              <a:gd name="connsiteX3-7" fmla="*/ 1418253 w 3377682"/>
              <a:gd name="connsiteY3-8" fmla="*/ 18661 h 3452326"/>
              <a:gd name="connsiteX4-9" fmla="*/ 0 w 3377682"/>
              <a:gd name="connsiteY4-10" fmla="*/ 0 h 34523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77682" h="3452326">
                <a:moveTo>
                  <a:pt x="0" y="0"/>
                </a:moveTo>
                <a:lnTo>
                  <a:pt x="0" y="3452326"/>
                </a:lnTo>
                <a:lnTo>
                  <a:pt x="3377682" y="3452326"/>
                </a:lnTo>
                <a:lnTo>
                  <a:pt x="1418253" y="18661"/>
                </a:lnTo>
                <a:lnTo>
                  <a:pt x="0" y="0"/>
                </a:lnTo>
                <a:close/>
              </a:path>
            </a:pathLst>
          </a:custGeom>
          <a:solidFill>
            <a:srgbClr val="FB6C1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直角三角形 18"/>
          <p:cNvSpPr/>
          <p:nvPr/>
        </p:nvSpPr>
        <p:spPr>
          <a:xfrm flipH="1" flipV="1">
            <a:off x="9284675" y="3439550"/>
            <a:ext cx="2907324" cy="3418449"/>
          </a:xfrm>
          <a:prstGeom prst="rtTriangle">
            <a:avLst/>
          </a:prstGeom>
          <a:solidFill>
            <a:srgbClr val="FB6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58925" y="1235522"/>
            <a:ext cx="1194187" cy="957955"/>
            <a:chOff x="1004472" y="1112476"/>
            <a:chExt cx="3082364" cy="2472616"/>
          </a:xfrm>
        </p:grpSpPr>
        <p:sp>
          <p:nvSpPr>
            <p:cNvPr id="37" name="任意多边形 36"/>
            <p:cNvSpPr/>
            <p:nvPr/>
          </p:nvSpPr>
          <p:spPr>
            <a:xfrm rot="9000000">
              <a:off x="1148691" y="1112476"/>
              <a:ext cx="2793926" cy="247261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004472" y="1475214"/>
              <a:ext cx="3082364" cy="95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Zootopia JPosters.com.ar" panose="02000500000000000000" pitchFamily="2" charset="0"/>
                </a:rPr>
                <a:t>PART</a:t>
              </a:r>
              <a:endParaRPr lang="zh-CN" altLang="en-US" b="1" dirty="0">
                <a:solidFill>
                  <a:schemeClr val="bg1"/>
                </a:solidFill>
                <a:latin typeface="Zootopia JPosters.com.ar" panose="02000500000000000000" pitchFamily="2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004472" y="2045816"/>
              <a:ext cx="3082364" cy="1509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453112" y="1113965"/>
            <a:ext cx="4990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can only be what you are. Sly fox. Dumb bunny. And that is not wet cement.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8" b="100000" l="9937" r="897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47" y="2591972"/>
            <a:ext cx="2574599" cy="4158343"/>
          </a:xfrm>
          <a:prstGeom prst="rect">
            <a:avLst/>
          </a:prstGeom>
          <a:effectLst/>
        </p:spPr>
      </p:pic>
      <p:sp>
        <p:nvSpPr>
          <p:cNvPr id="20" name="椭圆 19"/>
          <p:cNvSpPr/>
          <p:nvPr/>
        </p:nvSpPr>
        <p:spPr>
          <a:xfrm>
            <a:off x="9590375" y="6630834"/>
            <a:ext cx="1738019" cy="96166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  <a:gs pos="51000">
                <a:schemeClr val="tx1"/>
              </a:gs>
            </a:gsLst>
            <a:lin ang="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14698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15684"/>
          <a:stretch/>
        </p:blipFill>
        <p:spPr>
          <a:xfrm>
            <a:off x="0" y="-9072"/>
            <a:ext cx="12192000" cy="6877050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>
          <a:xfrm>
            <a:off x="2" y="0"/>
            <a:ext cx="12191999" cy="6858000"/>
          </a:xfrm>
          <a:custGeom>
            <a:avLst/>
            <a:gdLst>
              <a:gd name="connsiteX0" fmla="*/ 9071427 w 12191999"/>
              <a:gd name="connsiteY0" fmla="*/ 4978399 h 6858000"/>
              <a:gd name="connsiteX1" fmla="*/ 8505369 w 12191999"/>
              <a:gd name="connsiteY1" fmla="*/ 5544457 h 6858000"/>
              <a:gd name="connsiteX2" fmla="*/ 9071427 w 12191999"/>
              <a:gd name="connsiteY2" fmla="*/ 6110515 h 6858000"/>
              <a:gd name="connsiteX3" fmla="*/ 9637485 w 12191999"/>
              <a:gd name="connsiteY3" fmla="*/ 5544457 h 6858000"/>
              <a:gd name="connsiteX4" fmla="*/ 9071427 w 12191999"/>
              <a:gd name="connsiteY4" fmla="*/ 4978399 h 6858000"/>
              <a:gd name="connsiteX5" fmla="*/ 3672113 w 12191999"/>
              <a:gd name="connsiteY5" fmla="*/ 4310741 h 6858000"/>
              <a:gd name="connsiteX6" fmla="*/ 2627083 w 12191999"/>
              <a:gd name="connsiteY6" fmla="*/ 5355771 h 6858000"/>
              <a:gd name="connsiteX7" fmla="*/ 3672113 w 12191999"/>
              <a:gd name="connsiteY7" fmla="*/ 6400801 h 6858000"/>
              <a:gd name="connsiteX8" fmla="*/ 4717143 w 12191999"/>
              <a:gd name="connsiteY8" fmla="*/ 5355771 h 6858000"/>
              <a:gd name="connsiteX9" fmla="*/ 3672113 w 12191999"/>
              <a:gd name="connsiteY9" fmla="*/ 4310741 h 6858000"/>
              <a:gd name="connsiteX10" fmla="*/ 7162799 w 12191999"/>
              <a:gd name="connsiteY10" fmla="*/ 2873828 h 6858000"/>
              <a:gd name="connsiteX11" fmla="*/ 6357255 w 12191999"/>
              <a:gd name="connsiteY11" fmla="*/ 3679371 h 6858000"/>
              <a:gd name="connsiteX12" fmla="*/ 7162799 w 12191999"/>
              <a:gd name="connsiteY12" fmla="*/ 4484915 h 6858000"/>
              <a:gd name="connsiteX13" fmla="*/ 7968343 w 12191999"/>
              <a:gd name="connsiteY13" fmla="*/ 3679371 h 6858000"/>
              <a:gd name="connsiteX14" fmla="*/ 7162799 w 12191999"/>
              <a:gd name="connsiteY14" fmla="*/ 2873828 h 6858000"/>
              <a:gd name="connsiteX15" fmla="*/ 1531257 w 12191999"/>
              <a:gd name="connsiteY15" fmla="*/ 217716 h 6858000"/>
              <a:gd name="connsiteX16" fmla="*/ 362857 w 12191999"/>
              <a:gd name="connsiteY16" fmla="*/ 1386116 h 6858000"/>
              <a:gd name="connsiteX17" fmla="*/ 1531257 w 12191999"/>
              <a:gd name="connsiteY17" fmla="*/ 2554516 h 6858000"/>
              <a:gd name="connsiteX18" fmla="*/ 2699658 w 12191999"/>
              <a:gd name="connsiteY18" fmla="*/ 1386116 h 6858000"/>
              <a:gd name="connsiteX19" fmla="*/ 1531257 w 12191999"/>
              <a:gd name="connsiteY19" fmla="*/ 217716 h 6858000"/>
              <a:gd name="connsiteX20" fmla="*/ 0 w 12191999"/>
              <a:gd name="connsiteY20" fmla="*/ 0 h 6858000"/>
              <a:gd name="connsiteX21" fmla="*/ 12191999 w 12191999"/>
              <a:gd name="connsiteY21" fmla="*/ 0 h 6858000"/>
              <a:gd name="connsiteX22" fmla="*/ 12191999 w 12191999"/>
              <a:gd name="connsiteY22" fmla="*/ 6858000 h 6858000"/>
              <a:gd name="connsiteX23" fmla="*/ 0 w 12191999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58000">
                <a:moveTo>
                  <a:pt x="9071427" y="4978399"/>
                </a:moveTo>
                <a:cubicBezTo>
                  <a:pt x="8758802" y="4978399"/>
                  <a:pt x="8505369" y="5231832"/>
                  <a:pt x="8505369" y="5544457"/>
                </a:cubicBezTo>
                <a:cubicBezTo>
                  <a:pt x="8505369" y="5857082"/>
                  <a:pt x="8758802" y="6110515"/>
                  <a:pt x="9071427" y="6110515"/>
                </a:cubicBezTo>
                <a:cubicBezTo>
                  <a:pt x="9384052" y="6110515"/>
                  <a:pt x="9637485" y="5857082"/>
                  <a:pt x="9637485" y="5544457"/>
                </a:cubicBezTo>
                <a:cubicBezTo>
                  <a:pt x="9637485" y="5231832"/>
                  <a:pt x="9384052" y="4978399"/>
                  <a:pt x="9071427" y="4978399"/>
                </a:cubicBezTo>
                <a:close/>
                <a:moveTo>
                  <a:pt x="3672113" y="4310741"/>
                </a:moveTo>
                <a:cubicBezTo>
                  <a:pt x="3094959" y="4310741"/>
                  <a:pt x="2627083" y="4778617"/>
                  <a:pt x="2627083" y="5355771"/>
                </a:cubicBezTo>
                <a:cubicBezTo>
                  <a:pt x="2627083" y="5932925"/>
                  <a:pt x="3094959" y="6400801"/>
                  <a:pt x="3672113" y="6400801"/>
                </a:cubicBezTo>
                <a:cubicBezTo>
                  <a:pt x="4249267" y="6400801"/>
                  <a:pt x="4717143" y="5932925"/>
                  <a:pt x="4717143" y="5355771"/>
                </a:cubicBezTo>
                <a:cubicBezTo>
                  <a:pt x="4717143" y="4778617"/>
                  <a:pt x="4249267" y="4310741"/>
                  <a:pt x="3672113" y="4310741"/>
                </a:cubicBezTo>
                <a:close/>
                <a:moveTo>
                  <a:pt x="7162799" y="2873828"/>
                </a:moveTo>
                <a:cubicBezTo>
                  <a:pt x="6717909" y="2873828"/>
                  <a:pt x="6357255" y="3234481"/>
                  <a:pt x="6357255" y="3679371"/>
                </a:cubicBezTo>
                <a:cubicBezTo>
                  <a:pt x="6357255" y="4124261"/>
                  <a:pt x="6717909" y="4484915"/>
                  <a:pt x="7162799" y="4484915"/>
                </a:cubicBezTo>
                <a:cubicBezTo>
                  <a:pt x="7607689" y="4484915"/>
                  <a:pt x="7968343" y="4124261"/>
                  <a:pt x="7968343" y="3679371"/>
                </a:cubicBezTo>
                <a:cubicBezTo>
                  <a:pt x="7968343" y="3234481"/>
                  <a:pt x="7607689" y="2873828"/>
                  <a:pt x="7162799" y="2873828"/>
                </a:cubicBezTo>
                <a:close/>
                <a:moveTo>
                  <a:pt x="1531257" y="217716"/>
                </a:moveTo>
                <a:cubicBezTo>
                  <a:pt x="885968" y="217716"/>
                  <a:pt x="362857" y="740826"/>
                  <a:pt x="362857" y="1386116"/>
                </a:cubicBezTo>
                <a:cubicBezTo>
                  <a:pt x="362857" y="2031406"/>
                  <a:pt x="885968" y="2554516"/>
                  <a:pt x="1531257" y="2554516"/>
                </a:cubicBezTo>
                <a:cubicBezTo>
                  <a:pt x="2176548" y="2554516"/>
                  <a:pt x="2699658" y="2031406"/>
                  <a:pt x="2699658" y="1386116"/>
                </a:cubicBezTo>
                <a:cubicBezTo>
                  <a:pt x="2699658" y="740826"/>
                  <a:pt x="2176548" y="217716"/>
                  <a:pt x="1531257" y="21771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2699660" y="1088573"/>
            <a:ext cx="1103084" cy="551540"/>
            <a:chOff x="2699660" y="1088573"/>
            <a:chExt cx="1103084" cy="551540"/>
          </a:xfrm>
        </p:grpSpPr>
        <p:cxnSp>
          <p:nvCxnSpPr>
            <p:cNvPr id="26" name="直接连接符 25"/>
            <p:cNvCxnSpPr>
              <a:stCxn id="21" idx="18"/>
            </p:cNvCxnSpPr>
            <p:nvPr/>
          </p:nvCxnSpPr>
          <p:spPr>
            <a:xfrm flipV="1">
              <a:off x="2699660" y="1364343"/>
              <a:ext cx="1045026" cy="21773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3802742" y="1088573"/>
              <a:ext cx="2" cy="55154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/>
          <p:cNvSpPr txBox="1"/>
          <p:nvPr/>
        </p:nvSpPr>
        <p:spPr>
          <a:xfrm>
            <a:off x="3846289" y="832118"/>
            <a:ext cx="233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zh-CN" altLang="en-US" sz="7200" b="1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929088" y="1041177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You can only be what you are. Sly fox. Dumb bunny. And that is not wet cement.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 flipH="1">
            <a:off x="5254169" y="3337282"/>
            <a:ext cx="1103084" cy="551540"/>
            <a:chOff x="2699660" y="1088573"/>
            <a:chExt cx="1103084" cy="551540"/>
          </a:xfrm>
        </p:grpSpPr>
        <p:cxnSp>
          <p:nvCxnSpPr>
            <p:cNvPr id="34" name="直接连接符 33"/>
            <p:cNvCxnSpPr/>
            <p:nvPr/>
          </p:nvCxnSpPr>
          <p:spPr>
            <a:xfrm flipV="1">
              <a:off x="2699660" y="1364343"/>
              <a:ext cx="1045026" cy="21773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3802742" y="1088573"/>
              <a:ext cx="2" cy="55154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/>
          <p:cNvSpPr txBox="1"/>
          <p:nvPr/>
        </p:nvSpPr>
        <p:spPr>
          <a:xfrm>
            <a:off x="3824516" y="3244935"/>
            <a:ext cx="1458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zh-CN" altLang="en-US" sz="4400" b="1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39788" y="3250532"/>
            <a:ext cx="307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You can only be what you are. Sly fox. Dumb bunny. 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731656" y="5114668"/>
            <a:ext cx="638631" cy="551540"/>
            <a:chOff x="2699660" y="1088573"/>
            <a:chExt cx="1103084" cy="551540"/>
          </a:xfrm>
        </p:grpSpPr>
        <p:cxnSp>
          <p:nvCxnSpPr>
            <p:cNvPr id="39" name="直接连接符 38"/>
            <p:cNvCxnSpPr/>
            <p:nvPr/>
          </p:nvCxnSpPr>
          <p:spPr>
            <a:xfrm flipV="1">
              <a:off x="2699660" y="1364343"/>
              <a:ext cx="1045026" cy="21773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3802742" y="1088573"/>
              <a:ext cx="2" cy="55154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/>
        </p:nvSpPr>
        <p:spPr>
          <a:xfrm>
            <a:off x="5417454" y="4928773"/>
            <a:ext cx="2129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endParaRPr lang="zh-CN" altLang="en-US" sz="6000" b="1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462814" y="5727111"/>
            <a:ext cx="208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You can only be what you are. Sly fox. Dumb bunny. 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 rot="10800000" flipH="1">
            <a:off x="9071429" y="3721214"/>
            <a:ext cx="801909" cy="1257185"/>
            <a:chOff x="2647382" y="382928"/>
            <a:chExt cx="1155362" cy="1257185"/>
          </a:xfrm>
        </p:grpSpPr>
        <p:cxnSp>
          <p:nvCxnSpPr>
            <p:cNvPr id="44" name="直接连接符 43"/>
            <p:cNvCxnSpPr/>
            <p:nvPr/>
          </p:nvCxnSpPr>
          <p:spPr>
            <a:xfrm rot="10800000" flipH="1">
              <a:off x="2699660" y="1375229"/>
              <a:ext cx="1103081" cy="10887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3802742" y="1088573"/>
              <a:ext cx="2" cy="55154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21" idx="0"/>
            </p:cNvCxnSpPr>
            <p:nvPr/>
          </p:nvCxnSpPr>
          <p:spPr>
            <a:xfrm rot="10800000" flipH="1" flipV="1">
              <a:off x="2647382" y="382928"/>
              <a:ext cx="20359" cy="992301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9908865" y="3713601"/>
            <a:ext cx="91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endParaRPr lang="zh-CN" altLang="en-US" sz="3200" b="1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931397" y="4191338"/>
            <a:ext cx="1926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You can only be what you are. Sly fox. Dumb bunny. 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4930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1999" cy="4891314"/>
          </a:xfrm>
          <a:prstGeom prst="rect">
            <a:avLst/>
          </a:prstGeom>
          <a:blipFill dpi="0" rotWithShape="1">
            <a:blip r:embed="rId3">
              <a:alphaModFix amt="75000"/>
            </a:blip>
            <a:srcRect/>
            <a:tile tx="1270000" ty="-635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图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3113"/>
              </p:ext>
            </p:extLst>
          </p:nvPr>
        </p:nvGraphicFramePr>
        <p:xfrm>
          <a:off x="2503110" y="1276893"/>
          <a:ext cx="6568320" cy="394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66" y="3524149"/>
            <a:ext cx="920478" cy="103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80" y="2188834"/>
            <a:ext cx="920478" cy="103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658" y="1639807"/>
            <a:ext cx="920478" cy="103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78" y="1959120"/>
            <a:ext cx="920478" cy="103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98" y="844036"/>
            <a:ext cx="920478" cy="103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4891314"/>
            <a:ext cx="12192000" cy="1966686"/>
          </a:xfrm>
          <a:prstGeom prst="rect">
            <a:avLst/>
          </a:prstGeom>
          <a:gradFill>
            <a:gsLst>
              <a:gs pos="0">
                <a:srgbClr val="FFC000">
                  <a:alpha val="84000"/>
                </a:srgbClr>
              </a:gs>
              <a:gs pos="98000">
                <a:srgbClr val="FB6C1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232080" y="198492"/>
            <a:ext cx="1194187" cy="957955"/>
            <a:chOff x="1004472" y="1112476"/>
            <a:chExt cx="3082364" cy="2472616"/>
          </a:xfrm>
        </p:grpSpPr>
        <p:sp>
          <p:nvSpPr>
            <p:cNvPr id="17" name="任意多边形 16"/>
            <p:cNvSpPr/>
            <p:nvPr/>
          </p:nvSpPr>
          <p:spPr>
            <a:xfrm rot="9000000">
              <a:off x="1148691" y="1112476"/>
              <a:ext cx="2793926" cy="247261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04472" y="1475214"/>
              <a:ext cx="3082364" cy="95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Zootopia JPosters.com.ar" panose="02000500000000000000" pitchFamily="2" charset="0"/>
                </a:rPr>
                <a:t>PART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Zootopia JPosters.com.ar" panose="02000500000000000000" pitchFamily="2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04472" y="2045816"/>
              <a:ext cx="3082364" cy="1509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459589" y="310725"/>
            <a:ext cx="5260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You can only be what you are. Sly fox. Dumb bunny. And that is not wet cement.</a:t>
            </a:r>
            <a:endParaRPr lang="zh-CN" altLang="en-US" dirty="0"/>
          </a:p>
        </p:txBody>
      </p:sp>
      <p:sp>
        <p:nvSpPr>
          <p:cNvPr id="21" name="等腰三角形 20"/>
          <p:cNvSpPr/>
          <p:nvPr/>
        </p:nvSpPr>
        <p:spPr>
          <a:xfrm>
            <a:off x="611459" y="4527263"/>
            <a:ext cx="435428" cy="375369"/>
          </a:xfrm>
          <a:prstGeom prst="triangle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>
            <a:off x="348345" y="5226657"/>
            <a:ext cx="0" cy="105802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442913" y="5192879"/>
            <a:ext cx="1148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know you'll never forgive me. And I don't blame you. I wouldn't forgive me either. I was ignorant and irresponsible and small-minded. But predators shouldn't suffer because of my mistakes. And after we're done, you can hate me, and that'll be fine, because I was a horrible friend, and I hurt you. And you can walk away knowing you were right all along. </a:t>
            </a:r>
            <a:endParaRPr lang="zh-CN" altLang="en-US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1230388" y="5915088"/>
            <a:ext cx="1187735" cy="11877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0697">
            <a:off x="11421571" y="6112311"/>
            <a:ext cx="805369" cy="79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9608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1270000" ty="-6350" sx="100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19537"/>
          <a:stretch/>
        </p:blipFill>
        <p:spPr>
          <a:xfrm>
            <a:off x="0" y="5451"/>
            <a:ext cx="12192000" cy="6852549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459879" y="1742945"/>
            <a:ext cx="914400" cy="914400"/>
          </a:xfrm>
          <a:prstGeom prst="ellipse">
            <a:avLst/>
          </a:prstGeom>
          <a:solidFill>
            <a:srgbClr val="FB6C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0" y="1424014"/>
            <a:ext cx="5890901" cy="5890901"/>
          </a:xfrm>
          <a:prstGeom prst="ellipse">
            <a:avLst/>
          </a:prstGeom>
          <a:blipFill dpi="0" rotWithShape="1">
            <a:blip r:embed="rId4"/>
            <a:srcRect/>
            <a:tile tx="1974850" ty="-889000" sx="100000" sy="100000" flip="none" algn="r"/>
          </a:blipFill>
          <a:ln>
            <a:noFill/>
          </a:ln>
          <a:effectLst>
            <a:outerShdw blurRad="381000" dist="1270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-4063287" y="1792951"/>
            <a:ext cx="12192000" cy="5153025"/>
            <a:chOff x="-4063287" y="1792951"/>
            <a:chExt cx="12192000" cy="5153025"/>
          </a:xfrm>
        </p:grpSpPr>
        <p:grpSp>
          <p:nvGrpSpPr>
            <p:cNvPr id="6" name="组合 5"/>
            <p:cNvGrpSpPr/>
            <p:nvPr/>
          </p:nvGrpSpPr>
          <p:grpSpPr>
            <a:xfrm>
              <a:off x="-4063287" y="1792951"/>
              <a:ext cx="12192000" cy="5153025"/>
              <a:chOff x="0" y="852487"/>
              <a:chExt cx="12192000" cy="5153025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36953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52487"/>
                <a:ext cx="12192000" cy="5153025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85" b="100000" l="58750" r="9945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52487"/>
                <a:ext cx="12192000" cy="5153025"/>
              </a:xfrm>
              <a:prstGeom prst="rect">
                <a:avLst/>
              </a:prstGeom>
            </p:spPr>
          </p:pic>
        </p:grpSp>
        <p:sp>
          <p:nvSpPr>
            <p:cNvPr id="8" name="任意多边形 7"/>
            <p:cNvSpPr/>
            <p:nvPr/>
          </p:nvSpPr>
          <p:spPr>
            <a:xfrm>
              <a:off x="1447800" y="4436138"/>
              <a:ext cx="180975" cy="461211"/>
            </a:xfrm>
            <a:custGeom>
              <a:avLst/>
              <a:gdLst>
                <a:gd name="connsiteX0" fmla="*/ 180975 w 180975"/>
                <a:gd name="connsiteY0" fmla="*/ 0 h 381000"/>
                <a:gd name="connsiteX1" fmla="*/ 161925 w 180975"/>
                <a:gd name="connsiteY1" fmla="*/ 361950 h 381000"/>
                <a:gd name="connsiteX2" fmla="*/ 95250 w 180975"/>
                <a:gd name="connsiteY2" fmla="*/ 361950 h 381000"/>
                <a:gd name="connsiteX3" fmla="*/ 38100 w 180975"/>
                <a:gd name="connsiteY3" fmla="*/ 381000 h 381000"/>
                <a:gd name="connsiteX4" fmla="*/ 0 w 180975"/>
                <a:gd name="connsiteY4" fmla="*/ 304800 h 381000"/>
                <a:gd name="connsiteX5" fmla="*/ 38100 w 180975"/>
                <a:gd name="connsiteY5" fmla="*/ 171450 h 381000"/>
                <a:gd name="connsiteX6" fmla="*/ 76200 w 180975"/>
                <a:gd name="connsiteY6" fmla="*/ 76200 h 381000"/>
                <a:gd name="connsiteX7" fmla="*/ 123825 w 180975"/>
                <a:gd name="connsiteY7" fmla="*/ 66675 h 381000"/>
                <a:gd name="connsiteX8" fmla="*/ 180975 w 180975"/>
                <a:gd name="connsiteY8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381000">
                  <a:moveTo>
                    <a:pt x="180975" y="0"/>
                  </a:moveTo>
                  <a:lnTo>
                    <a:pt x="161925" y="361950"/>
                  </a:lnTo>
                  <a:lnTo>
                    <a:pt x="95250" y="361950"/>
                  </a:lnTo>
                  <a:lnTo>
                    <a:pt x="38100" y="381000"/>
                  </a:lnTo>
                  <a:lnTo>
                    <a:pt x="0" y="304800"/>
                  </a:lnTo>
                  <a:lnTo>
                    <a:pt x="38100" y="171450"/>
                  </a:lnTo>
                  <a:lnTo>
                    <a:pt x="76200" y="76200"/>
                  </a:lnTo>
                  <a:lnTo>
                    <a:pt x="123825" y="66675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rgbClr val="118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2209800" y="4391025"/>
              <a:ext cx="219074" cy="468224"/>
            </a:xfrm>
            <a:custGeom>
              <a:avLst/>
              <a:gdLst>
                <a:gd name="connsiteX0" fmla="*/ 9525 w 190500"/>
                <a:gd name="connsiteY0" fmla="*/ 0 h 419100"/>
                <a:gd name="connsiteX1" fmla="*/ 76200 w 190500"/>
                <a:gd name="connsiteY1" fmla="*/ 133350 h 419100"/>
                <a:gd name="connsiteX2" fmla="*/ 133350 w 190500"/>
                <a:gd name="connsiteY2" fmla="*/ 142875 h 419100"/>
                <a:gd name="connsiteX3" fmla="*/ 190500 w 190500"/>
                <a:gd name="connsiteY3" fmla="*/ 352425 h 419100"/>
                <a:gd name="connsiteX4" fmla="*/ 171450 w 190500"/>
                <a:gd name="connsiteY4" fmla="*/ 409575 h 419100"/>
                <a:gd name="connsiteX5" fmla="*/ 95250 w 190500"/>
                <a:gd name="connsiteY5" fmla="*/ 419100 h 419100"/>
                <a:gd name="connsiteX6" fmla="*/ 28575 w 190500"/>
                <a:gd name="connsiteY6" fmla="*/ 314325 h 419100"/>
                <a:gd name="connsiteX7" fmla="*/ 0 w 190500"/>
                <a:gd name="connsiteY7" fmla="*/ 152400 h 419100"/>
                <a:gd name="connsiteX8" fmla="*/ 9525 w 190500"/>
                <a:gd name="connsiteY8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419100">
                  <a:moveTo>
                    <a:pt x="9525" y="0"/>
                  </a:moveTo>
                  <a:lnTo>
                    <a:pt x="76200" y="133350"/>
                  </a:lnTo>
                  <a:lnTo>
                    <a:pt x="133350" y="142875"/>
                  </a:lnTo>
                  <a:lnTo>
                    <a:pt x="190500" y="352425"/>
                  </a:lnTo>
                  <a:lnTo>
                    <a:pt x="171450" y="409575"/>
                  </a:lnTo>
                  <a:lnTo>
                    <a:pt x="95250" y="419100"/>
                  </a:lnTo>
                  <a:lnTo>
                    <a:pt x="28575" y="314325"/>
                  </a:lnTo>
                  <a:lnTo>
                    <a:pt x="0" y="1524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118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椭圆 27"/>
          <p:cNvSpPr/>
          <p:nvPr/>
        </p:nvSpPr>
        <p:spPr>
          <a:xfrm>
            <a:off x="4494487" y="-486138"/>
            <a:ext cx="1396414" cy="1396414"/>
          </a:xfrm>
          <a:prstGeom prst="ellipse">
            <a:avLst/>
          </a:prstGeom>
          <a:solidFill>
            <a:srgbClr val="FB6C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9301758" y="-359222"/>
            <a:ext cx="4795360" cy="4795360"/>
          </a:xfrm>
          <a:prstGeom prst="ellipse">
            <a:avLst/>
          </a:prstGeom>
          <a:solidFill>
            <a:srgbClr val="FB6C1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7178833" y="1742945"/>
            <a:ext cx="3445624" cy="3445624"/>
          </a:xfrm>
          <a:prstGeom prst="ellipse">
            <a:avLst/>
          </a:prstGeom>
          <a:solidFill>
            <a:srgbClr val="FB6C1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871200" y="6005580"/>
            <a:ext cx="1876182" cy="1876182"/>
          </a:xfrm>
          <a:prstGeom prst="ellipse">
            <a:avLst/>
          </a:prstGeom>
          <a:solidFill>
            <a:srgbClr val="FB6C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292301" y="6367077"/>
            <a:ext cx="578899" cy="578899"/>
          </a:xfrm>
          <a:prstGeom prst="ellipse">
            <a:avLst/>
          </a:prstGeom>
          <a:solidFill>
            <a:srgbClr val="FB6C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0871200" y="5607008"/>
            <a:ext cx="982478" cy="982478"/>
          </a:xfrm>
          <a:prstGeom prst="ellipse">
            <a:avLst/>
          </a:prstGeom>
          <a:solidFill>
            <a:srgbClr val="FB6C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9268463" y="888685"/>
            <a:ext cx="2312687" cy="1870271"/>
            <a:chOff x="1004472" y="1112476"/>
            <a:chExt cx="3082364" cy="2492709"/>
          </a:xfrm>
        </p:grpSpPr>
        <p:sp>
          <p:nvSpPr>
            <p:cNvPr id="36" name="任意多边形 35"/>
            <p:cNvSpPr/>
            <p:nvPr/>
          </p:nvSpPr>
          <p:spPr>
            <a:xfrm rot="9000000">
              <a:off x="1148691" y="1112476"/>
              <a:ext cx="2793926" cy="247261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solidFill>
              <a:srgbClr val="118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004472" y="1579343"/>
              <a:ext cx="3082364" cy="861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Zootopia JPosters.com.ar" panose="02000500000000000000" pitchFamily="2" charset="0"/>
                </a:rPr>
                <a:t>PART</a:t>
              </a:r>
              <a:endParaRPr lang="zh-CN" altLang="en-US" sz="3600" b="1" dirty="0">
                <a:solidFill>
                  <a:schemeClr val="bg1"/>
                </a:solidFill>
                <a:latin typeface="Zootopia JPosters.com.ar" panose="02000500000000000000" pitchFamily="2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004472" y="2251503"/>
              <a:ext cx="3082364" cy="1353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7063945" y="2959751"/>
            <a:ext cx="4394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can only be what you are. Sly fox. Dumb bunny. And that is not wet cement.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30416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B6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96000" y="0"/>
            <a:ext cx="6115050" cy="6858000"/>
          </a:xfrm>
          <a:prstGeom prst="rect">
            <a:avLst/>
          </a:prstGeom>
          <a:solidFill>
            <a:srgbClr val="118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296275" y="3409950"/>
            <a:ext cx="1704975" cy="233312"/>
          </a:xfrm>
          <a:prstGeom prst="ellipse">
            <a:avLst/>
          </a:prstGeom>
          <a:solidFill>
            <a:srgbClr val="1184EF"/>
          </a:solidFill>
          <a:ln>
            <a:noFill/>
          </a:ln>
          <a:effectLst>
            <a:outerShdw blurRad="1905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90575" y="0"/>
            <a:ext cx="4514850" cy="5079206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23333" r="76667"/>
                      </a14:imgEffect>
                    </a14:imgLayer>
                  </a14:imgProps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  <a:effectLst>
            <a:outerShdw blurRad="1905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829425" y="-85725"/>
            <a:ext cx="4667250" cy="5250656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360" l="12320" r="83520"/>
                      </a14:imgEffect>
                    </a14:imgLayer>
                  </a14:imgProps>
                </a:ext>
              </a:extLst>
            </a:blip>
            <a:stretch>
              <a:fillRect l="-25000" r="-25000"/>
            </a:stretch>
          </a:blipFill>
          <a:ln>
            <a:noFill/>
          </a:ln>
          <a:effectLst>
            <a:outerShdw blurRad="1905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42694" y="329458"/>
            <a:ext cx="1194187" cy="957955"/>
            <a:chOff x="1004472" y="1112476"/>
            <a:chExt cx="3082364" cy="2472616"/>
          </a:xfrm>
        </p:grpSpPr>
        <p:sp>
          <p:nvSpPr>
            <p:cNvPr id="11" name="任意多边形 10"/>
            <p:cNvSpPr/>
            <p:nvPr/>
          </p:nvSpPr>
          <p:spPr>
            <a:xfrm rot="9000000">
              <a:off x="1148691" y="1112476"/>
              <a:ext cx="2793926" cy="247261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04472" y="1475214"/>
              <a:ext cx="3082364" cy="95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Zootopia JPosters.com.ar" panose="02000500000000000000" pitchFamily="2" charset="0"/>
                </a:rPr>
                <a:t>PART</a:t>
              </a:r>
              <a:endParaRPr lang="zh-CN" altLang="en-US" b="1" dirty="0">
                <a:solidFill>
                  <a:schemeClr val="bg1"/>
                </a:solidFill>
                <a:latin typeface="Zootopia JPosters.com.ar" panose="02000500000000000000" pitchFamily="2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04472" y="2045816"/>
              <a:ext cx="3082364" cy="1509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049882" y="4054295"/>
            <a:ext cx="2226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JUDY</a:t>
            </a:r>
            <a:endParaRPr lang="zh-CN" altLang="en-US" sz="28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57057" y="4527576"/>
            <a:ext cx="2183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really am just a dumb bunny.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34832" y="4039101"/>
            <a:ext cx="2226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NICK</a:t>
            </a:r>
            <a:endParaRPr lang="zh-CN" altLang="en-US" sz="28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93229" y="4504121"/>
            <a:ext cx="33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16529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3" y="1408606"/>
            <a:ext cx="7150917" cy="12678931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1748118" y="3980329"/>
            <a:ext cx="3152161" cy="1370147"/>
          </a:xfrm>
          <a:custGeom>
            <a:avLst/>
            <a:gdLst>
              <a:gd name="connsiteX0" fmla="*/ 2380343 w 2380343"/>
              <a:gd name="connsiteY0" fmla="*/ 957943 h 957943"/>
              <a:gd name="connsiteX1" fmla="*/ 1524000 w 2380343"/>
              <a:gd name="connsiteY1" fmla="*/ 0 h 957943"/>
              <a:gd name="connsiteX2" fmla="*/ 0 w 2380343"/>
              <a:gd name="connsiteY2" fmla="*/ 0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957943">
                <a:moveTo>
                  <a:pt x="2380343" y="957943"/>
                </a:moveTo>
                <a:lnTo>
                  <a:pt x="152400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tx1"/>
            </a:solidFill>
            <a:prstDash val="dash"/>
            <a:round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814805" y="3563470"/>
            <a:ext cx="18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Zootopia JPosters.com.ar" panose="02000500000000000000" pitchFamily="2" charset="0"/>
              </a:rPr>
              <a:t>TITLE HERE</a:t>
            </a:r>
            <a:endParaRPr lang="zh-CN" altLang="en-US" sz="2000" dirty="0">
              <a:latin typeface="Zootopia JPosters.com.ar" panose="02000500000000000000" pitchFamily="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4776" y="3990474"/>
            <a:ext cx="307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You can only be what you are. Sly fox. Dumb bunny. And that is not wet cement.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2528047" y="1062318"/>
            <a:ext cx="2835871" cy="2002247"/>
          </a:xfrm>
          <a:custGeom>
            <a:avLst/>
            <a:gdLst>
              <a:gd name="connsiteX0" fmla="*/ 2380343 w 2380343"/>
              <a:gd name="connsiteY0" fmla="*/ 957943 h 957943"/>
              <a:gd name="connsiteX1" fmla="*/ 1524000 w 2380343"/>
              <a:gd name="connsiteY1" fmla="*/ 0 h 957943"/>
              <a:gd name="connsiteX2" fmla="*/ 0 w 2380343"/>
              <a:gd name="connsiteY2" fmla="*/ 0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957943">
                <a:moveTo>
                  <a:pt x="2380343" y="957943"/>
                </a:moveTo>
                <a:lnTo>
                  <a:pt x="152400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tx1"/>
            </a:solidFill>
            <a:prstDash val="dash"/>
            <a:round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568388" y="635297"/>
            <a:ext cx="18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Zootopia JPosters.com.ar" panose="02000500000000000000" pitchFamily="2" charset="0"/>
              </a:rPr>
              <a:t>TITLE HERE</a:t>
            </a:r>
            <a:endParaRPr lang="zh-CN" altLang="en-US" sz="2000" dirty="0">
              <a:latin typeface="Zootopia JPosters.com.ar" panose="02000500000000000000" pitchFamily="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18359" y="1093280"/>
            <a:ext cx="307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You can only be what you are. Sly fox. Dumb bunny. And that is not wet cement.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 flipH="1">
            <a:off x="6843093" y="1549103"/>
            <a:ext cx="2835871" cy="2002247"/>
          </a:xfrm>
          <a:custGeom>
            <a:avLst/>
            <a:gdLst>
              <a:gd name="connsiteX0" fmla="*/ 2380343 w 2380343"/>
              <a:gd name="connsiteY0" fmla="*/ 957943 h 957943"/>
              <a:gd name="connsiteX1" fmla="*/ 1524000 w 2380343"/>
              <a:gd name="connsiteY1" fmla="*/ 0 h 957943"/>
              <a:gd name="connsiteX2" fmla="*/ 0 w 2380343"/>
              <a:gd name="connsiteY2" fmla="*/ 0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957943">
                <a:moveTo>
                  <a:pt x="2380343" y="957943"/>
                </a:moveTo>
                <a:lnTo>
                  <a:pt x="152400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tx1"/>
            </a:solidFill>
            <a:prstDash val="dash"/>
            <a:round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972244" y="1108668"/>
            <a:ext cx="18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Zootopia JPosters.com.ar" panose="02000500000000000000" pitchFamily="2" charset="0"/>
              </a:rPr>
              <a:t>TITLE HERE</a:t>
            </a:r>
            <a:endParaRPr lang="zh-CN" altLang="en-US" sz="2000" dirty="0">
              <a:latin typeface="Zootopia JPosters.com.ar" panose="02000500000000000000" pitchFamily="2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72244" y="1549103"/>
            <a:ext cx="307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You can only be what you are. Sly fox. Dumb bunny. And that is not wet cement.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 flipH="1">
            <a:off x="7717151" y="4724533"/>
            <a:ext cx="2835871" cy="1071149"/>
          </a:xfrm>
          <a:custGeom>
            <a:avLst/>
            <a:gdLst>
              <a:gd name="connsiteX0" fmla="*/ 2380343 w 2380343"/>
              <a:gd name="connsiteY0" fmla="*/ 957943 h 957943"/>
              <a:gd name="connsiteX1" fmla="*/ 1524000 w 2380343"/>
              <a:gd name="connsiteY1" fmla="*/ 0 h 957943"/>
              <a:gd name="connsiteX2" fmla="*/ 0 w 2380343"/>
              <a:gd name="connsiteY2" fmla="*/ 0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957943">
                <a:moveTo>
                  <a:pt x="2380343" y="957943"/>
                </a:moveTo>
                <a:lnTo>
                  <a:pt x="152400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tx1"/>
            </a:solidFill>
            <a:prstDash val="dash"/>
            <a:round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846303" y="4284098"/>
            <a:ext cx="18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Zootopia JPosters.com.ar" panose="02000500000000000000" pitchFamily="2" charset="0"/>
              </a:rPr>
              <a:t>TITLE HERE</a:t>
            </a:r>
            <a:endParaRPr lang="zh-CN" altLang="en-US" sz="2000" dirty="0">
              <a:latin typeface="Zootopia JPosters.com.ar" panose="02000500000000000000" pitchFamily="2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46303" y="4724533"/>
            <a:ext cx="307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You can only be what you are. Sly fox. Dumb bunny. And that is not wet cement.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0716988" y="310427"/>
            <a:ext cx="1194187" cy="957955"/>
            <a:chOff x="1004472" y="1112476"/>
            <a:chExt cx="3082364" cy="2472616"/>
          </a:xfrm>
        </p:grpSpPr>
        <p:sp>
          <p:nvSpPr>
            <p:cNvPr id="21" name="任意多边形 20"/>
            <p:cNvSpPr/>
            <p:nvPr/>
          </p:nvSpPr>
          <p:spPr>
            <a:xfrm rot="9000000">
              <a:off x="1148691" y="1112476"/>
              <a:ext cx="2793926" cy="247261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04472" y="1475214"/>
              <a:ext cx="3082364" cy="95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Zootopia JPosters.com.ar" panose="02000500000000000000" pitchFamily="2" charset="0"/>
                </a:rPr>
                <a:t>PART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Zootopia JPosters.com.ar" panose="02000500000000000000" pitchFamily="2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04472" y="2045816"/>
              <a:ext cx="3082364" cy="1509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8374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1974850" ty="-889000" sx="100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0" y="4825299"/>
            <a:ext cx="12192000" cy="2032701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98000">
                <a:srgbClr val="FB6C1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" name="组合 104"/>
          <p:cNvGrpSpPr/>
          <p:nvPr/>
        </p:nvGrpSpPr>
        <p:grpSpPr>
          <a:xfrm>
            <a:off x="3062128" y="4825299"/>
            <a:ext cx="5455902" cy="2390789"/>
            <a:chOff x="3062128" y="4825299"/>
            <a:chExt cx="5455902" cy="2390789"/>
          </a:xfrm>
        </p:grpSpPr>
        <p:sp>
          <p:nvSpPr>
            <p:cNvPr id="87" name="椭圆 86"/>
            <p:cNvSpPr/>
            <p:nvPr/>
          </p:nvSpPr>
          <p:spPr>
            <a:xfrm>
              <a:off x="5144194" y="5737665"/>
              <a:ext cx="1291771" cy="566057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428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4299574" y="5367550"/>
              <a:ext cx="2981011" cy="130628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0000">
                    <a:srgbClr val="FFC428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3062128" y="4825299"/>
              <a:ext cx="5455902" cy="2390789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428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3" y="-5462842"/>
            <a:ext cx="7150917" cy="12678931"/>
          </a:xfrm>
          <a:prstGeom prst="rect">
            <a:avLst/>
          </a:prstGeom>
        </p:spPr>
      </p:pic>
      <p:grpSp>
        <p:nvGrpSpPr>
          <p:cNvPr id="90" name="组合 89"/>
          <p:cNvGrpSpPr/>
          <p:nvPr/>
        </p:nvGrpSpPr>
        <p:grpSpPr>
          <a:xfrm rot="261974">
            <a:off x="7590483" y="742444"/>
            <a:ext cx="3943916" cy="3717151"/>
            <a:chOff x="3847070" y="1856574"/>
            <a:chExt cx="4007314" cy="3776905"/>
          </a:xfrm>
          <a:solidFill>
            <a:srgbClr val="FB6C1F">
              <a:alpha val="80000"/>
            </a:srgbClr>
          </a:solidFill>
        </p:grpSpPr>
        <p:sp>
          <p:nvSpPr>
            <p:cNvPr id="91" name="椭圆 90"/>
            <p:cNvSpPr/>
            <p:nvPr/>
          </p:nvSpPr>
          <p:spPr>
            <a:xfrm>
              <a:off x="4077479" y="1856574"/>
              <a:ext cx="3776905" cy="37769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2" name="等腰三角形 91"/>
            <p:cNvSpPr/>
            <p:nvPr/>
          </p:nvSpPr>
          <p:spPr>
            <a:xfrm rot="14702739">
              <a:off x="3844326" y="4072002"/>
              <a:ext cx="595002" cy="58951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3" name="文本框 92"/>
          <p:cNvSpPr txBox="1"/>
          <p:nvPr/>
        </p:nvSpPr>
        <p:spPr>
          <a:xfrm>
            <a:off x="8244759" y="1720265"/>
            <a:ext cx="289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Mayor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8030582" y="2643595"/>
            <a:ext cx="33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 rot="18667248" flipH="1">
            <a:off x="648467" y="588852"/>
            <a:ext cx="2734660" cy="2577424"/>
            <a:chOff x="3847070" y="1856574"/>
            <a:chExt cx="4007314" cy="3776905"/>
          </a:xfrm>
          <a:solidFill>
            <a:srgbClr val="FB6C1F">
              <a:alpha val="80000"/>
            </a:srgbClr>
          </a:solidFill>
        </p:grpSpPr>
        <p:sp>
          <p:nvSpPr>
            <p:cNvPr id="96" name="椭圆 95"/>
            <p:cNvSpPr/>
            <p:nvPr/>
          </p:nvSpPr>
          <p:spPr>
            <a:xfrm>
              <a:off x="4077479" y="1856574"/>
              <a:ext cx="3776905" cy="37769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7" name="等腰三角形 96"/>
            <p:cNvSpPr/>
            <p:nvPr/>
          </p:nvSpPr>
          <p:spPr>
            <a:xfrm rot="14702739">
              <a:off x="3844326" y="4072002"/>
              <a:ext cx="595002" cy="58951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9" name="文本框 98"/>
          <p:cNvSpPr txBox="1"/>
          <p:nvPr/>
        </p:nvSpPr>
        <p:spPr>
          <a:xfrm>
            <a:off x="697652" y="1871354"/>
            <a:ext cx="2532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4" name="组合 103"/>
          <p:cNvGrpSpPr/>
          <p:nvPr/>
        </p:nvGrpSpPr>
        <p:grpSpPr>
          <a:xfrm>
            <a:off x="1689200" y="1089895"/>
            <a:ext cx="549785" cy="781459"/>
            <a:chOff x="5757304" y="2947580"/>
            <a:chExt cx="677392" cy="962839"/>
          </a:xfrm>
          <a:solidFill>
            <a:schemeClr val="bg1"/>
          </a:solidFill>
        </p:grpSpPr>
        <p:sp>
          <p:nvSpPr>
            <p:cNvPr id="100" name="Freeform 6"/>
            <p:cNvSpPr>
              <a:spLocks noEditPoints="1"/>
            </p:cNvSpPr>
            <p:nvPr/>
          </p:nvSpPr>
          <p:spPr bwMode="auto">
            <a:xfrm>
              <a:off x="5757304" y="2947580"/>
              <a:ext cx="677392" cy="647014"/>
            </a:xfrm>
            <a:custGeom>
              <a:avLst/>
              <a:gdLst>
                <a:gd name="T0" fmla="*/ 1341 w 1453"/>
                <a:gd name="T1" fmla="*/ 391 h 1388"/>
                <a:gd name="T2" fmla="*/ 1401 w 1453"/>
                <a:gd name="T3" fmla="*/ 582 h 1388"/>
                <a:gd name="T4" fmla="*/ 1399 w 1453"/>
                <a:gd name="T5" fmla="*/ 809 h 1388"/>
                <a:gd name="T6" fmla="*/ 1339 w 1453"/>
                <a:gd name="T7" fmla="*/ 1016 h 1388"/>
                <a:gd name="T8" fmla="*/ 1253 w 1453"/>
                <a:gd name="T9" fmla="*/ 1155 h 1388"/>
                <a:gd name="T10" fmla="*/ 1212 w 1453"/>
                <a:gd name="T11" fmla="*/ 1170 h 1388"/>
                <a:gd name="T12" fmla="*/ 1036 w 1453"/>
                <a:gd name="T13" fmla="*/ 1297 h 1388"/>
                <a:gd name="T14" fmla="*/ 928 w 1453"/>
                <a:gd name="T15" fmla="*/ 1368 h 1388"/>
                <a:gd name="T16" fmla="*/ 856 w 1453"/>
                <a:gd name="T17" fmla="*/ 1363 h 1388"/>
                <a:gd name="T18" fmla="*/ 594 w 1453"/>
                <a:gd name="T19" fmla="*/ 1364 h 1388"/>
                <a:gd name="T20" fmla="*/ 419 w 1453"/>
                <a:gd name="T21" fmla="*/ 1307 h 1388"/>
                <a:gd name="T22" fmla="*/ 226 w 1453"/>
                <a:gd name="T23" fmla="*/ 1170 h 1388"/>
                <a:gd name="T24" fmla="*/ 142 w 1453"/>
                <a:gd name="T25" fmla="*/ 1093 h 1388"/>
                <a:gd name="T26" fmla="*/ 106 w 1453"/>
                <a:gd name="T27" fmla="*/ 926 h 1388"/>
                <a:gd name="T28" fmla="*/ 76 w 1453"/>
                <a:gd name="T29" fmla="*/ 851 h 1388"/>
                <a:gd name="T30" fmla="*/ 9 w 1453"/>
                <a:gd name="T31" fmla="*/ 722 h 1388"/>
                <a:gd name="T32" fmla="*/ 39 w 1453"/>
                <a:gd name="T33" fmla="*/ 603 h 1388"/>
                <a:gd name="T34" fmla="*/ 110 w 1453"/>
                <a:gd name="T35" fmla="*/ 487 h 1388"/>
                <a:gd name="T36" fmla="*/ 118 w 1453"/>
                <a:gd name="T37" fmla="*/ 394 h 1388"/>
                <a:gd name="T38" fmla="*/ 226 w 1453"/>
                <a:gd name="T39" fmla="*/ 220 h 1388"/>
                <a:gd name="T40" fmla="*/ 358 w 1453"/>
                <a:gd name="T41" fmla="*/ 155 h 1388"/>
                <a:gd name="T42" fmla="*/ 420 w 1453"/>
                <a:gd name="T43" fmla="*/ 88 h 1388"/>
                <a:gd name="T44" fmla="*/ 588 w 1453"/>
                <a:gd name="T45" fmla="*/ 22 h 1388"/>
                <a:gd name="T46" fmla="*/ 717 w 1453"/>
                <a:gd name="T47" fmla="*/ 47 h 1388"/>
                <a:gd name="T48" fmla="*/ 848 w 1453"/>
                <a:gd name="T49" fmla="*/ 28 h 1388"/>
                <a:gd name="T50" fmla="*/ 1024 w 1453"/>
                <a:gd name="T51" fmla="*/ 85 h 1388"/>
                <a:gd name="T52" fmla="*/ 1216 w 1453"/>
                <a:gd name="T53" fmla="*/ 216 h 1388"/>
                <a:gd name="T54" fmla="*/ 1341 w 1453"/>
                <a:gd name="T55" fmla="*/ 391 h 1388"/>
                <a:gd name="T56" fmla="*/ 721 w 1453"/>
                <a:gd name="T57" fmla="*/ 191 h 1388"/>
                <a:gd name="T58" fmla="*/ 607 w 1453"/>
                <a:gd name="T59" fmla="*/ 208 h 1388"/>
                <a:gd name="T60" fmla="*/ 241 w 1453"/>
                <a:gd name="T61" fmla="*/ 861 h 1388"/>
                <a:gd name="T62" fmla="*/ 897 w 1453"/>
                <a:gd name="T63" fmla="*/ 1165 h 1388"/>
                <a:gd name="T64" fmla="*/ 1222 w 1453"/>
                <a:gd name="T65" fmla="*/ 590 h 1388"/>
                <a:gd name="T66" fmla="*/ 721 w 1453"/>
                <a:gd name="T67" fmla="*/ 191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53" h="1388">
                  <a:moveTo>
                    <a:pt x="1341" y="391"/>
                  </a:moveTo>
                  <a:cubicBezTo>
                    <a:pt x="1338" y="463"/>
                    <a:pt x="1358" y="527"/>
                    <a:pt x="1401" y="582"/>
                  </a:cubicBezTo>
                  <a:cubicBezTo>
                    <a:pt x="1453" y="647"/>
                    <a:pt x="1452" y="745"/>
                    <a:pt x="1399" y="809"/>
                  </a:cubicBezTo>
                  <a:cubicBezTo>
                    <a:pt x="1350" y="868"/>
                    <a:pt x="1328" y="937"/>
                    <a:pt x="1339" y="1016"/>
                  </a:cubicBezTo>
                  <a:cubicBezTo>
                    <a:pt x="1348" y="1073"/>
                    <a:pt x="1310" y="1131"/>
                    <a:pt x="1253" y="1155"/>
                  </a:cubicBezTo>
                  <a:cubicBezTo>
                    <a:pt x="1240" y="1161"/>
                    <a:pt x="1226" y="1166"/>
                    <a:pt x="1212" y="1170"/>
                  </a:cubicBezTo>
                  <a:cubicBezTo>
                    <a:pt x="1137" y="1190"/>
                    <a:pt x="1078" y="1232"/>
                    <a:pt x="1036" y="1297"/>
                  </a:cubicBezTo>
                  <a:cubicBezTo>
                    <a:pt x="1010" y="1336"/>
                    <a:pt x="975" y="1362"/>
                    <a:pt x="928" y="1368"/>
                  </a:cubicBezTo>
                  <a:cubicBezTo>
                    <a:pt x="905" y="1371"/>
                    <a:pt x="878" y="1371"/>
                    <a:pt x="856" y="1363"/>
                  </a:cubicBezTo>
                  <a:cubicBezTo>
                    <a:pt x="768" y="1332"/>
                    <a:pt x="682" y="1333"/>
                    <a:pt x="594" y="1364"/>
                  </a:cubicBezTo>
                  <a:cubicBezTo>
                    <a:pt x="529" y="1388"/>
                    <a:pt x="459" y="1363"/>
                    <a:pt x="419" y="1307"/>
                  </a:cubicBezTo>
                  <a:cubicBezTo>
                    <a:pt x="371" y="1239"/>
                    <a:pt x="306" y="1193"/>
                    <a:pt x="226" y="1170"/>
                  </a:cubicBezTo>
                  <a:cubicBezTo>
                    <a:pt x="184" y="1158"/>
                    <a:pt x="159" y="1131"/>
                    <a:pt x="142" y="1093"/>
                  </a:cubicBezTo>
                  <a:cubicBezTo>
                    <a:pt x="119" y="1040"/>
                    <a:pt x="110" y="983"/>
                    <a:pt x="106" y="926"/>
                  </a:cubicBezTo>
                  <a:cubicBezTo>
                    <a:pt x="104" y="897"/>
                    <a:pt x="96" y="874"/>
                    <a:pt x="76" y="851"/>
                  </a:cubicBezTo>
                  <a:cubicBezTo>
                    <a:pt x="43" y="814"/>
                    <a:pt x="18" y="772"/>
                    <a:pt x="9" y="722"/>
                  </a:cubicBezTo>
                  <a:cubicBezTo>
                    <a:pt x="0" y="677"/>
                    <a:pt x="8" y="637"/>
                    <a:pt x="39" y="603"/>
                  </a:cubicBezTo>
                  <a:cubicBezTo>
                    <a:pt x="69" y="568"/>
                    <a:pt x="100" y="533"/>
                    <a:pt x="110" y="487"/>
                  </a:cubicBezTo>
                  <a:cubicBezTo>
                    <a:pt x="116" y="456"/>
                    <a:pt x="120" y="425"/>
                    <a:pt x="118" y="394"/>
                  </a:cubicBezTo>
                  <a:cubicBezTo>
                    <a:pt x="110" y="312"/>
                    <a:pt x="148" y="247"/>
                    <a:pt x="226" y="220"/>
                  </a:cubicBezTo>
                  <a:cubicBezTo>
                    <a:pt x="273" y="203"/>
                    <a:pt x="320" y="188"/>
                    <a:pt x="358" y="155"/>
                  </a:cubicBezTo>
                  <a:cubicBezTo>
                    <a:pt x="381" y="135"/>
                    <a:pt x="403" y="113"/>
                    <a:pt x="420" y="88"/>
                  </a:cubicBezTo>
                  <a:cubicBezTo>
                    <a:pt x="460" y="31"/>
                    <a:pt x="519" y="7"/>
                    <a:pt x="588" y="22"/>
                  </a:cubicBezTo>
                  <a:cubicBezTo>
                    <a:pt x="631" y="32"/>
                    <a:pt x="673" y="42"/>
                    <a:pt x="717" y="47"/>
                  </a:cubicBezTo>
                  <a:cubicBezTo>
                    <a:pt x="761" y="53"/>
                    <a:pt x="806" y="44"/>
                    <a:pt x="848" y="28"/>
                  </a:cubicBezTo>
                  <a:cubicBezTo>
                    <a:pt x="923" y="0"/>
                    <a:pt x="988" y="31"/>
                    <a:pt x="1024" y="85"/>
                  </a:cubicBezTo>
                  <a:cubicBezTo>
                    <a:pt x="1071" y="153"/>
                    <a:pt x="1135" y="198"/>
                    <a:pt x="1216" y="216"/>
                  </a:cubicBezTo>
                  <a:cubicBezTo>
                    <a:pt x="1285" y="231"/>
                    <a:pt x="1351" y="302"/>
                    <a:pt x="1341" y="391"/>
                  </a:cubicBezTo>
                  <a:close/>
                  <a:moveTo>
                    <a:pt x="721" y="191"/>
                  </a:moveTo>
                  <a:cubicBezTo>
                    <a:pt x="683" y="197"/>
                    <a:pt x="645" y="200"/>
                    <a:pt x="607" y="208"/>
                  </a:cubicBezTo>
                  <a:cubicBezTo>
                    <a:pt x="313" y="271"/>
                    <a:pt x="141" y="579"/>
                    <a:pt x="241" y="861"/>
                  </a:cubicBezTo>
                  <a:cubicBezTo>
                    <a:pt x="333" y="1123"/>
                    <a:pt x="631" y="1261"/>
                    <a:pt x="897" y="1165"/>
                  </a:cubicBezTo>
                  <a:cubicBezTo>
                    <a:pt x="1137" y="1079"/>
                    <a:pt x="1274" y="836"/>
                    <a:pt x="1222" y="590"/>
                  </a:cubicBezTo>
                  <a:cubicBezTo>
                    <a:pt x="1173" y="360"/>
                    <a:pt x="963" y="194"/>
                    <a:pt x="721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1" name="Freeform 7"/>
            <p:cNvSpPr/>
            <p:nvPr/>
          </p:nvSpPr>
          <p:spPr bwMode="auto">
            <a:xfrm>
              <a:off x="5781906" y="3553566"/>
              <a:ext cx="333808" cy="356853"/>
            </a:xfrm>
            <a:custGeom>
              <a:avLst/>
              <a:gdLst>
                <a:gd name="T0" fmla="*/ 295 w 716"/>
                <a:gd name="T1" fmla="*/ 508 h 765"/>
                <a:gd name="T2" fmla="*/ 118 w 716"/>
                <a:gd name="T3" fmla="*/ 575 h 765"/>
                <a:gd name="T4" fmla="*/ 47 w 716"/>
                <a:gd name="T5" fmla="*/ 593 h 765"/>
                <a:gd name="T6" fmla="*/ 11 w 716"/>
                <a:gd name="T7" fmla="*/ 554 h 765"/>
                <a:gd name="T8" fmla="*/ 97 w 716"/>
                <a:gd name="T9" fmla="*/ 317 h 765"/>
                <a:gd name="T10" fmla="*/ 227 w 716"/>
                <a:gd name="T11" fmla="*/ 21 h 765"/>
                <a:gd name="T12" fmla="*/ 258 w 716"/>
                <a:gd name="T13" fmla="*/ 14 h 765"/>
                <a:gd name="T14" fmla="*/ 302 w 716"/>
                <a:gd name="T15" fmla="*/ 61 h 765"/>
                <a:gd name="T16" fmla="*/ 354 w 716"/>
                <a:gd name="T17" fmla="*/ 116 h 765"/>
                <a:gd name="T18" fmla="*/ 542 w 716"/>
                <a:gd name="T19" fmla="*/ 169 h 765"/>
                <a:gd name="T20" fmla="*/ 666 w 716"/>
                <a:gd name="T21" fmla="*/ 142 h 765"/>
                <a:gd name="T22" fmla="*/ 682 w 716"/>
                <a:gd name="T23" fmla="*/ 139 h 765"/>
                <a:gd name="T24" fmla="*/ 707 w 716"/>
                <a:gd name="T25" fmla="*/ 170 h 765"/>
                <a:gd name="T26" fmla="*/ 499 w 716"/>
                <a:gd name="T27" fmla="*/ 690 h 765"/>
                <a:gd name="T28" fmla="*/ 463 w 716"/>
                <a:gd name="T29" fmla="*/ 750 h 765"/>
                <a:gd name="T30" fmla="*/ 431 w 716"/>
                <a:gd name="T31" fmla="*/ 752 h 765"/>
                <a:gd name="T32" fmla="*/ 381 w 716"/>
                <a:gd name="T33" fmla="*/ 683 h 765"/>
                <a:gd name="T34" fmla="*/ 303 w 716"/>
                <a:gd name="T35" fmla="*/ 526 h 765"/>
                <a:gd name="T36" fmla="*/ 295 w 716"/>
                <a:gd name="T37" fmla="*/ 508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6" h="765">
                  <a:moveTo>
                    <a:pt x="295" y="508"/>
                  </a:moveTo>
                  <a:cubicBezTo>
                    <a:pt x="235" y="531"/>
                    <a:pt x="177" y="554"/>
                    <a:pt x="118" y="575"/>
                  </a:cubicBezTo>
                  <a:cubicBezTo>
                    <a:pt x="95" y="584"/>
                    <a:pt x="71" y="589"/>
                    <a:pt x="47" y="593"/>
                  </a:cubicBezTo>
                  <a:cubicBezTo>
                    <a:pt x="14" y="598"/>
                    <a:pt x="0" y="585"/>
                    <a:pt x="11" y="554"/>
                  </a:cubicBezTo>
                  <a:cubicBezTo>
                    <a:pt x="37" y="474"/>
                    <a:pt x="65" y="395"/>
                    <a:pt x="97" y="317"/>
                  </a:cubicBezTo>
                  <a:cubicBezTo>
                    <a:pt x="138" y="217"/>
                    <a:pt x="183" y="119"/>
                    <a:pt x="227" y="21"/>
                  </a:cubicBezTo>
                  <a:cubicBezTo>
                    <a:pt x="236" y="2"/>
                    <a:pt x="244" y="0"/>
                    <a:pt x="258" y="14"/>
                  </a:cubicBezTo>
                  <a:cubicBezTo>
                    <a:pt x="274" y="28"/>
                    <a:pt x="287" y="45"/>
                    <a:pt x="302" y="61"/>
                  </a:cubicBezTo>
                  <a:cubicBezTo>
                    <a:pt x="319" y="79"/>
                    <a:pt x="336" y="98"/>
                    <a:pt x="354" y="116"/>
                  </a:cubicBezTo>
                  <a:cubicBezTo>
                    <a:pt x="407" y="168"/>
                    <a:pt x="470" y="183"/>
                    <a:pt x="542" y="169"/>
                  </a:cubicBezTo>
                  <a:cubicBezTo>
                    <a:pt x="583" y="160"/>
                    <a:pt x="625" y="151"/>
                    <a:pt x="666" y="142"/>
                  </a:cubicBezTo>
                  <a:cubicBezTo>
                    <a:pt x="671" y="140"/>
                    <a:pt x="677" y="139"/>
                    <a:pt x="682" y="139"/>
                  </a:cubicBezTo>
                  <a:cubicBezTo>
                    <a:pt x="709" y="137"/>
                    <a:pt x="716" y="144"/>
                    <a:pt x="707" y="170"/>
                  </a:cubicBezTo>
                  <a:cubicBezTo>
                    <a:pt x="646" y="347"/>
                    <a:pt x="581" y="522"/>
                    <a:pt x="499" y="690"/>
                  </a:cubicBezTo>
                  <a:cubicBezTo>
                    <a:pt x="489" y="711"/>
                    <a:pt x="476" y="730"/>
                    <a:pt x="463" y="750"/>
                  </a:cubicBezTo>
                  <a:cubicBezTo>
                    <a:pt x="454" y="765"/>
                    <a:pt x="441" y="765"/>
                    <a:pt x="431" y="752"/>
                  </a:cubicBezTo>
                  <a:cubicBezTo>
                    <a:pt x="413" y="730"/>
                    <a:pt x="394" y="708"/>
                    <a:pt x="381" y="683"/>
                  </a:cubicBezTo>
                  <a:cubicBezTo>
                    <a:pt x="353" y="631"/>
                    <a:pt x="329" y="578"/>
                    <a:pt x="303" y="526"/>
                  </a:cubicBezTo>
                  <a:cubicBezTo>
                    <a:pt x="300" y="520"/>
                    <a:pt x="297" y="514"/>
                    <a:pt x="295" y="5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2" name="Freeform 8"/>
            <p:cNvSpPr/>
            <p:nvPr/>
          </p:nvSpPr>
          <p:spPr bwMode="auto">
            <a:xfrm>
              <a:off x="6128807" y="3539599"/>
              <a:ext cx="287193" cy="366979"/>
            </a:xfrm>
            <a:custGeom>
              <a:avLst/>
              <a:gdLst>
                <a:gd name="T0" fmla="*/ 315 w 616"/>
                <a:gd name="T1" fmla="*/ 521 h 787"/>
                <a:gd name="T2" fmla="*/ 259 w 616"/>
                <a:gd name="T3" fmla="*/ 645 h 787"/>
                <a:gd name="T4" fmla="*/ 202 w 616"/>
                <a:gd name="T5" fmla="*/ 746 h 787"/>
                <a:gd name="T6" fmla="*/ 183 w 616"/>
                <a:gd name="T7" fmla="*/ 769 h 787"/>
                <a:gd name="T8" fmla="*/ 140 w 616"/>
                <a:gd name="T9" fmla="*/ 765 h 787"/>
                <a:gd name="T10" fmla="*/ 66 w 616"/>
                <a:gd name="T11" fmla="*/ 606 h 787"/>
                <a:gd name="T12" fmla="*/ 4 w 616"/>
                <a:gd name="T13" fmla="*/ 437 h 787"/>
                <a:gd name="T14" fmla="*/ 4 w 616"/>
                <a:gd name="T15" fmla="*/ 401 h 787"/>
                <a:gd name="T16" fmla="*/ 75 w 616"/>
                <a:gd name="T17" fmla="*/ 204 h 787"/>
                <a:gd name="T18" fmla="*/ 96 w 616"/>
                <a:gd name="T19" fmla="*/ 188 h 787"/>
                <a:gd name="T20" fmla="*/ 320 w 616"/>
                <a:gd name="T21" fmla="*/ 72 h 787"/>
                <a:gd name="T22" fmla="*/ 354 w 616"/>
                <a:gd name="T23" fmla="*/ 27 h 787"/>
                <a:gd name="T24" fmla="*/ 402 w 616"/>
                <a:gd name="T25" fmla="*/ 33 h 787"/>
                <a:gd name="T26" fmla="*/ 530 w 616"/>
                <a:gd name="T27" fmla="*/ 330 h 787"/>
                <a:gd name="T28" fmla="*/ 604 w 616"/>
                <a:gd name="T29" fmla="*/ 539 h 787"/>
                <a:gd name="T30" fmla="*/ 606 w 616"/>
                <a:gd name="T31" fmla="*/ 548 h 787"/>
                <a:gd name="T32" fmla="*/ 557 w 616"/>
                <a:gd name="T33" fmla="*/ 598 h 787"/>
                <a:gd name="T34" fmla="*/ 368 w 616"/>
                <a:gd name="T35" fmla="*/ 541 h 787"/>
                <a:gd name="T36" fmla="*/ 315 w 616"/>
                <a:gd name="T37" fmla="*/ 521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6" h="787">
                  <a:moveTo>
                    <a:pt x="315" y="521"/>
                  </a:moveTo>
                  <a:cubicBezTo>
                    <a:pt x="296" y="564"/>
                    <a:pt x="279" y="606"/>
                    <a:pt x="259" y="645"/>
                  </a:cubicBezTo>
                  <a:cubicBezTo>
                    <a:pt x="242" y="680"/>
                    <a:pt x="222" y="713"/>
                    <a:pt x="202" y="746"/>
                  </a:cubicBezTo>
                  <a:cubicBezTo>
                    <a:pt x="197" y="755"/>
                    <a:pt x="190" y="762"/>
                    <a:pt x="183" y="769"/>
                  </a:cubicBezTo>
                  <a:cubicBezTo>
                    <a:pt x="165" y="787"/>
                    <a:pt x="151" y="787"/>
                    <a:pt x="140" y="765"/>
                  </a:cubicBezTo>
                  <a:cubicBezTo>
                    <a:pt x="114" y="712"/>
                    <a:pt x="89" y="660"/>
                    <a:pt x="66" y="606"/>
                  </a:cubicBezTo>
                  <a:cubicBezTo>
                    <a:pt x="43" y="550"/>
                    <a:pt x="24" y="494"/>
                    <a:pt x="4" y="437"/>
                  </a:cubicBezTo>
                  <a:cubicBezTo>
                    <a:pt x="1" y="426"/>
                    <a:pt x="0" y="412"/>
                    <a:pt x="4" y="401"/>
                  </a:cubicBezTo>
                  <a:cubicBezTo>
                    <a:pt x="27" y="335"/>
                    <a:pt x="52" y="270"/>
                    <a:pt x="75" y="204"/>
                  </a:cubicBezTo>
                  <a:cubicBezTo>
                    <a:pt x="79" y="193"/>
                    <a:pt x="84" y="188"/>
                    <a:pt x="96" y="188"/>
                  </a:cubicBezTo>
                  <a:cubicBezTo>
                    <a:pt x="191" y="189"/>
                    <a:pt x="266" y="151"/>
                    <a:pt x="320" y="72"/>
                  </a:cubicBezTo>
                  <a:cubicBezTo>
                    <a:pt x="331" y="57"/>
                    <a:pt x="342" y="42"/>
                    <a:pt x="354" y="27"/>
                  </a:cubicBezTo>
                  <a:cubicBezTo>
                    <a:pt x="377" y="0"/>
                    <a:pt x="388" y="1"/>
                    <a:pt x="402" y="33"/>
                  </a:cubicBezTo>
                  <a:cubicBezTo>
                    <a:pt x="445" y="132"/>
                    <a:pt x="490" y="230"/>
                    <a:pt x="530" y="330"/>
                  </a:cubicBezTo>
                  <a:cubicBezTo>
                    <a:pt x="558" y="398"/>
                    <a:pt x="579" y="469"/>
                    <a:pt x="604" y="539"/>
                  </a:cubicBezTo>
                  <a:cubicBezTo>
                    <a:pt x="605" y="542"/>
                    <a:pt x="606" y="545"/>
                    <a:pt x="606" y="548"/>
                  </a:cubicBezTo>
                  <a:cubicBezTo>
                    <a:pt x="616" y="598"/>
                    <a:pt x="606" y="610"/>
                    <a:pt x="557" y="598"/>
                  </a:cubicBezTo>
                  <a:cubicBezTo>
                    <a:pt x="493" y="582"/>
                    <a:pt x="431" y="561"/>
                    <a:pt x="368" y="541"/>
                  </a:cubicBezTo>
                  <a:cubicBezTo>
                    <a:pt x="350" y="536"/>
                    <a:pt x="333" y="528"/>
                    <a:pt x="315" y="5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3" name="Freeform 10"/>
            <p:cNvSpPr/>
            <p:nvPr/>
          </p:nvSpPr>
          <p:spPr bwMode="auto">
            <a:xfrm>
              <a:off x="5875135" y="3063679"/>
              <a:ext cx="456367" cy="406959"/>
            </a:xfrm>
            <a:custGeom>
              <a:avLst/>
              <a:gdLst>
                <a:gd name="T0" fmla="*/ 470 w 979"/>
                <a:gd name="T1" fmla="*/ 868 h 873"/>
                <a:gd name="T2" fmla="*/ 55 w 979"/>
                <a:gd name="T3" fmla="*/ 547 h 873"/>
                <a:gd name="T4" fmla="*/ 371 w 979"/>
                <a:gd name="T5" fmla="*/ 42 h 873"/>
                <a:gd name="T6" fmla="*/ 849 w 979"/>
                <a:gd name="T7" fmla="*/ 247 h 873"/>
                <a:gd name="T8" fmla="*/ 611 w 979"/>
                <a:gd name="T9" fmla="*/ 844 h 873"/>
                <a:gd name="T10" fmla="*/ 471 w 979"/>
                <a:gd name="T11" fmla="*/ 873 h 873"/>
                <a:gd name="T12" fmla="*/ 470 w 979"/>
                <a:gd name="T13" fmla="*/ 868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9" h="873">
                  <a:moveTo>
                    <a:pt x="470" y="868"/>
                  </a:moveTo>
                  <a:cubicBezTo>
                    <a:pt x="269" y="864"/>
                    <a:pt x="100" y="734"/>
                    <a:pt x="55" y="547"/>
                  </a:cubicBezTo>
                  <a:cubicBezTo>
                    <a:pt x="0" y="322"/>
                    <a:pt x="144" y="91"/>
                    <a:pt x="371" y="42"/>
                  </a:cubicBezTo>
                  <a:cubicBezTo>
                    <a:pt x="566" y="0"/>
                    <a:pt x="753" y="80"/>
                    <a:pt x="849" y="247"/>
                  </a:cubicBezTo>
                  <a:cubicBezTo>
                    <a:pt x="979" y="472"/>
                    <a:pt x="864" y="762"/>
                    <a:pt x="611" y="844"/>
                  </a:cubicBezTo>
                  <a:cubicBezTo>
                    <a:pt x="566" y="859"/>
                    <a:pt x="518" y="864"/>
                    <a:pt x="471" y="873"/>
                  </a:cubicBezTo>
                  <a:cubicBezTo>
                    <a:pt x="471" y="871"/>
                    <a:pt x="470" y="869"/>
                    <a:pt x="470" y="8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06" name="图片 10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57" b="96129" l="14624" r="77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5" y="3298130"/>
            <a:ext cx="3254334" cy="3254334"/>
          </a:xfrm>
          <a:prstGeom prst="rect">
            <a:avLst/>
          </a:prstGeom>
        </p:spPr>
      </p:pic>
      <p:sp>
        <p:nvSpPr>
          <p:cNvPr id="107" name="椭圆 106"/>
          <p:cNvSpPr/>
          <p:nvPr/>
        </p:nvSpPr>
        <p:spPr>
          <a:xfrm>
            <a:off x="1745380" y="6322758"/>
            <a:ext cx="1480852" cy="45719"/>
          </a:xfrm>
          <a:prstGeom prst="ellipse">
            <a:avLst/>
          </a:prstGeom>
          <a:gradFill>
            <a:gsLst>
              <a:gs pos="100000">
                <a:srgbClr val="FB6C1F"/>
              </a:gs>
              <a:gs pos="0">
                <a:srgbClr val="FB6C1F"/>
              </a:gs>
              <a:gs pos="51000">
                <a:schemeClr val="tx1"/>
              </a:gs>
            </a:gsLst>
            <a:lin ang="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08226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1968500" ty="-889000" sx="100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983432" y="4008584"/>
            <a:ext cx="10224604" cy="1989227"/>
            <a:chOff x="983432" y="1916832"/>
            <a:chExt cx="10224604" cy="1989227"/>
          </a:xfrm>
        </p:grpSpPr>
        <p:sp>
          <p:nvSpPr>
            <p:cNvPr id="4" name="椭圆 3"/>
            <p:cNvSpPr/>
            <p:nvPr/>
          </p:nvSpPr>
          <p:spPr bwMode="auto">
            <a:xfrm>
              <a:off x="983432" y="1916832"/>
              <a:ext cx="143446" cy="143446"/>
            </a:xfrm>
            <a:prstGeom prst="ellipse">
              <a:avLst/>
            </a:prstGeom>
            <a:solidFill>
              <a:srgbClr val="FB6C1F"/>
            </a:solidFill>
            <a:ln>
              <a:solidFill>
                <a:srgbClr val="FB6C1F"/>
              </a:solidFill>
            </a:ln>
            <a:effectLst/>
          </p:spPr>
          <p:txBody>
            <a:bodyPr rtlCol="0" anchor="ctr">
              <a:spAutoFit/>
            </a:bodyPr>
            <a:lstStyle/>
            <a:p>
              <a:pPr algn="ctr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" name="直接连接符 5"/>
            <p:cNvCxnSpPr>
              <a:endCxn id="7" idx="2"/>
            </p:cNvCxnSpPr>
            <p:nvPr/>
          </p:nvCxnSpPr>
          <p:spPr>
            <a:xfrm>
              <a:off x="1055688" y="1989138"/>
              <a:ext cx="2231739" cy="0"/>
            </a:xfrm>
            <a:prstGeom prst="line">
              <a:avLst/>
            </a:prstGeom>
            <a:ln>
              <a:solidFill>
                <a:srgbClr val="FB6C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 bwMode="auto">
            <a:xfrm>
              <a:off x="3287427" y="1917415"/>
              <a:ext cx="143446" cy="143446"/>
            </a:xfrm>
            <a:prstGeom prst="ellipse">
              <a:avLst/>
            </a:prstGeom>
            <a:solidFill>
              <a:srgbClr val="FB6C1F"/>
            </a:solidFill>
            <a:ln>
              <a:solidFill>
                <a:srgbClr val="FB6C1F"/>
              </a:solidFill>
            </a:ln>
            <a:effectLst/>
          </p:spPr>
          <p:txBody>
            <a:bodyPr rtlCol="0" anchor="ctr">
              <a:spAutoFit/>
            </a:bodyPr>
            <a:lstStyle/>
            <a:p>
              <a:pPr algn="ctr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 17"/>
            <p:cNvSpPr/>
            <p:nvPr/>
          </p:nvSpPr>
          <p:spPr bwMode="auto">
            <a:xfrm>
              <a:off x="3352800" y="2002971"/>
              <a:ext cx="7765143" cy="1828800"/>
            </a:xfrm>
            <a:custGeom>
              <a:avLst/>
              <a:gdLst>
                <a:gd name="connsiteX0" fmla="*/ 0 w 7765143"/>
                <a:gd name="connsiteY0" fmla="*/ 43543 h 1828800"/>
                <a:gd name="connsiteX1" fmla="*/ 0 w 7765143"/>
                <a:gd name="connsiteY1" fmla="*/ 478972 h 1828800"/>
                <a:gd name="connsiteX2" fmla="*/ 2743200 w 7765143"/>
                <a:gd name="connsiteY2" fmla="*/ 1828800 h 1828800"/>
                <a:gd name="connsiteX3" fmla="*/ 5486400 w 7765143"/>
                <a:gd name="connsiteY3" fmla="*/ 478972 h 1828800"/>
                <a:gd name="connsiteX4" fmla="*/ 5486400 w 7765143"/>
                <a:gd name="connsiteY4" fmla="*/ 0 h 1828800"/>
                <a:gd name="connsiteX5" fmla="*/ 7765143 w 7765143"/>
                <a:gd name="connsiteY5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5143" h="1828800">
                  <a:moveTo>
                    <a:pt x="0" y="43543"/>
                  </a:moveTo>
                  <a:lnTo>
                    <a:pt x="0" y="478972"/>
                  </a:lnTo>
                  <a:lnTo>
                    <a:pt x="2743200" y="1828800"/>
                  </a:lnTo>
                  <a:lnTo>
                    <a:pt x="5486400" y="478972"/>
                  </a:lnTo>
                  <a:lnTo>
                    <a:pt x="5486400" y="0"/>
                  </a:lnTo>
                  <a:lnTo>
                    <a:pt x="7765143" y="0"/>
                  </a:lnTo>
                </a:path>
              </a:pathLst>
            </a:custGeom>
            <a:noFill/>
            <a:ln w="9525">
              <a:solidFill>
                <a:srgbClr val="FB6C1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0" name="椭圆 19"/>
            <p:cNvSpPr/>
            <p:nvPr/>
          </p:nvSpPr>
          <p:spPr bwMode="auto">
            <a:xfrm>
              <a:off x="11064590" y="1932027"/>
              <a:ext cx="143446" cy="143446"/>
            </a:xfrm>
            <a:prstGeom prst="ellipse">
              <a:avLst/>
            </a:prstGeom>
            <a:solidFill>
              <a:srgbClr val="FB6C1F"/>
            </a:solidFill>
            <a:ln>
              <a:solidFill>
                <a:srgbClr val="FB6C1F"/>
              </a:solidFill>
            </a:ln>
            <a:effectLst/>
          </p:spPr>
          <p:txBody>
            <a:bodyPr rtlCol="0" anchor="ctr">
              <a:spAutoFit/>
            </a:bodyPr>
            <a:lstStyle/>
            <a:p>
              <a:pPr algn="ctr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8761127" y="1932027"/>
              <a:ext cx="143446" cy="143446"/>
            </a:xfrm>
            <a:prstGeom prst="ellipse">
              <a:avLst/>
            </a:prstGeom>
            <a:solidFill>
              <a:srgbClr val="FB6C1F"/>
            </a:solidFill>
            <a:ln>
              <a:solidFill>
                <a:srgbClr val="FB6C1F"/>
              </a:solidFill>
            </a:ln>
            <a:effectLst/>
          </p:spPr>
          <p:txBody>
            <a:bodyPr rtlCol="0" anchor="ctr">
              <a:spAutoFit/>
            </a:bodyPr>
            <a:lstStyle/>
            <a:p>
              <a:pPr algn="ctr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6024277" y="3762613"/>
              <a:ext cx="143446" cy="143446"/>
            </a:xfrm>
            <a:prstGeom prst="ellipse">
              <a:avLst/>
            </a:prstGeom>
            <a:solidFill>
              <a:srgbClr val="FB6C1F"/>
            </a:solidFill>
            <a:ln>
              <a:solidFill>
                <a:srgbClr val="FB6C1F"/>
              </a:solidFill>
            </a:ln>
            <a:effectLst/>
          </p:spPr>
          <p:txBody>
            <a:bodyPr rtlCol="0" anchor="ctr">
              <a:spAutoFit/>
            </a:bodyPr>
            <a:lstStyle/>
            <a:p>
              <a:pPr algn="ctr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876719" y="1744583"/>
            <a:ext cx="6490144" cy="3264540"/>
            <a:chOff x="3503996" y="1616645"/>
            <a:chExt cx="5202290" cy="2616750"/>
          </a:xfrm>
        </p:grpSpPr>
        <p:sp>
          <p:nvSpPr>
            <p:cNvPr id="28" name="任意多边形 27"/>
            <p:cNvSpPr/>
            <p:nvPr/>
          </p:nvSpPr>
          <p:spPr>
            <a:xfrm rot="9000000">
              <a:off x="7576533" y="2610937"/>
              <a:ext cx="709795" cy="62816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solidFill>
              <a:srgbClr val="FB6C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9000000">
              <a:off x="4617603" y="1616645"/>
              <a:ext cx="2956794" cy="2616750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r="-1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9000000">
              <a:off x="3905671" y="2610937"/>
              <a:ext cx="709795" cy="62816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solidFill>
              <a:srgbClr val="FB6C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 bwMode="auto">
            <a:xfrm>
              <a:off x="8562840" y="3000711"/>
              <a:ext cx="143446" cy="1434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rtlCol="0" anchor="ctr">
              <a:spAutoFit/>
            </a:bodyPr>
            <a:lstStyle/>
            <a:p>
              <a:pPr algn="ctr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 bwMode="auto">
            <a:xfrm>
              <a:off x="3503996" y="2348880"/>
              <a:ext cx="143446" cy="1434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rtlCol="0" anchor="ctr">
              <a:spAutoFit/>
            </a:bodyPr>
            <a:lstStyle/>
            <a:p>
              <a:pPr algn="ctr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178969" y="3560760"/>
            <a:ext cx="18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rgbClr val="FB6C1F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20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05589" y="4151835"/>
            <a:ext cx="18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rgbClr val="FB6C1F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20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182128" y="6065256"/>
            <a:ext cx="18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rgbClr val="FB6C1F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20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890059" y="4136511"/>
            <a:ext cx="18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rgbClr val="FB6C1F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20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204038" y="3560758"/>
            <a:ext cx="1827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rgbClr val="FB6C1F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20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359150" y="3053851"/>
            <a:ext cx="734348" cy="613012"/>
            <a:chOff x="-563581" y="1592261"/>
            <a:chExt cx="6773877" cy="5654680"/>
          </a:xfrm>
          <a:solidFill>
            <a:schemeClr val="bg1"/>
          </a:solidFill>
        </p:grpSpPr>
        <p:grpSp>
          <p:nvGrpSpPr>
            <p:cNvPr id="41" name="Group 621"/>
            <p:cNvGrpSpPr>
              <a:grpSpLocks/>
            </p:cNvGrpSpPr>
            <p:nvPr/>
          </p:nvGrpSpPr>
          <p:grpSpPr bwMode="auto">
            <a:xfrm>
              <a:off x="1414448" y="6053188"/>
              <a:ext cx="4795848" cy="698506"/>
              <a:chOff x="1349" y="3963"/>
              <a:chExt cx="3021" cy="440"/>
            </a:xfrm>
            <a:grpFill/>
          </p:grpSpPr>
          <p:sp>
            <p:nvSpPr>
              <p:cNvPr id="144" name="Freeform 421"/>
              <p:cNvSpPr>
                <a:spLocks/>
              </p:cNvSpPr>
              <p:nvPr/>
            </p:nvSpPr>
            <p:spPr bwMode="auto">
              <a:xfrm>
                <a:off x="2702" y="3989"/>
                <a:ext cx="76" cy="130"/>
              </a:xfrm>
              <a:custGeom>
                <a:avLst/>
                <a:gdLst>
                  <a:gd name="T0" fmla="*/ 9 w 32"/>
                  <a:gd name="T1" fmla="*/ 48 h 55"/>
                  <a:gd name="T2" fmla="*/ 32 w 32"/>
                  <a:gd name="T3" fmla="*/ 0 h 55"/>
                  <a:gd name="T4" fmla="*/ 18 w 32"/>
                  <a:gd name="T5" fmla="*/ 14 h 55"/>
                  <a:gd name="T6" fmla="*/ 0 w 32"/>
                  <a:gd name="T7" fmla="*/ 54 h 55"/>
                  <a:gd name="T8" fmla="*/ 8 w 32"/>
                  <a:gd name="T9" fmla="*/ 55 h 55"/>
                  <a:gd name="T10" fmla="*/ 9 w 32"/>
                  <a:gd name="T11" fmla="*/ 4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5">
                    <a:moveTo>
                      <a:pt x="9" y="48"/>
                    </a:moveTo>
                    <a:cubicBezTo>
                      <a:pt x="13" y="31"/>
                      <a:pt x="19" y="14"/>
                      <a:pt x="32" y="0"/>
                    </a:cubicBezTo>
                    <a:cubicBezTo>
                      <a:pt x="25" y="5"/>
                      <a:pt x="22" y="9"/>
                      <a:pt x="18" y="14"/>
                    </a:cubicBezTo>
                    <a:cubicBezTo>
                      <a:pt x="9" y="26"/>
                      <a:pt x="4" y="40"/>
                      <a:pt x="0" y="54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9" y="52"/>
                      <a:pt x="9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Freeform 422"/>
              <p:cNvSpPr>
                <a:spLocks/>
              </p:cNvSpPr>
              <p:nvPr/>
            </p:nvSpPr>
            <p:spPr bwMode="auto">
              <a:xfrm>
                <a:off x="2922" y="3999"/>
                <a:ext cx="76" cy="127"/>
              </a:xfrm>
              <a:custGeom>
                <a:avLst/>
                <a:gdLst>
                  <a:gd name="T0" fmla="*/ 10 w 32"/>
                  <a:gd name="T1" fmla="*/ 48 h 54"/>
                  <a:gd name="T2" fmla="*/ 32 w 32"/>
                  <a:gd name="T3" fmla="*/ 0 h 54"/>
                  <a:gd name="T4" fmla="*/ 18 w 32"/>
                  <a:gd name="T5" fmla="*/ 14 h 54"/>
                  <a:gd name="T6" fmla="*/ 0 w 32"/>
                  <a:gd name="T7" fmla="*/ 53 h 54"/>
                  <a:gd name="T8" fmla="*/ 8 w 32"/>
                  <a:gd name="T9" fmla="*/ 54 h 54"/>
                  <a:gd name="T10" fmla="*/ 10 w 32"/>
                  <a:gd name="T11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4">
                    <a:moveTo>
                      <a:pt x="10" y="48"/>
                    </a:moveTo>
                    <a:cubicBezTo>
                      <a:pt x="13" y="31"/>
                      <a:pt x="20" y="14"/>
                      <a:pt x="32" y="0"/>
                    </a:cubicBezTo>
                    <a:cubicBezTo>
                      <a:pt x="25" y="5"/>
                      <a:pt x="22" y="9"/>
                      <a:pt x="18" y="14"/>
                    </a:cubicBezTo>
                    <a:cubicBezTo>
                      <a:pt x="10" y="26"/>
                      <a:pt x="4" y="40"/>
                      <a:pt x="0" y="53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9" y="51"/>
                      <a:pt x="9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Freeform 423"/>
              <p:cNvSpPr>
                <a:spLocks/>
              </p:cNvSpPr>
              <p:nvPr/>
            </p:nvSpPr>
            <p:spPr bwMode="auto">
              <a:xfrm>
                <a:off x="3074" y="4006"/>
                <a:ext cx="75" cy="125"/>
              </a:xfrm>
              <a:custGeom>
                <a:avLst/>
                <a:gdLst>
                  <a:gd name="T0" fmla="*/ 9 w 32"/>
                  <a:gd name="T1" fmla="*/ 48 h 53"/>
                  <a:gd name="T2" fmla="*/ 32 w 32"/>
                  <a:gd name="T3" fmla="*/ 0 h 53"/>
                  <a:gd name="T4" fmla="*/ 18 w 32"/>
                  <a:gd name="T5" fmla="*/ 14 h 53"/>
                  <a:gd name="T6" fmla="*/ 0 w 32"/>
                  <a:gd name="T7" fmla="*/ 52 h 53"/>
                  <a:gd name="T8" fmla="*/ 8 w 32"/>
                  <a:gd name="T9" fmla="*/ 53 h 53"/>
                  <a:gd name="T10" fmla="*/ 9 w 32"/>
                  <a:gd name="T11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3">
                    <a:moveTo>
                      <a:pt x="9" y="48"/>
                    </a:moveTo>
                    <a:cubicBezTo>
                      <a:pt x="13" y="31"/>
                      <a:pt x="19" y="13"/>
                      <a:pt x="32" y="0"/>
                    </a:cubicBezTo>
                    <a:cubicBezTo>
                      <a:pt x="25" y="4"/>
                      <a:pt x="21" y="8"/>
                      <a:pt x="18" y="14"/>
                    </a:cubicBezTo>
                    <a:cubicBezTo>
                      <a:pt x="10" y="25"/>
                      <a:pt x="4" y="39"/>
                      <a:pt x="0" y="52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9" y="51"/>
                      <a:pt x="9" y="49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Freeform 424"/>
              <p:cNvSpPr>
                <a:spLocks/>
              </p:cNvSpPr>
              <p:nvPr/>
            </p:nvSpPr>
            <p:spPr bwMode="auto">
              <a:xfrm>
                <a:off x="3003" y="4003"/>
                <a:ext cx="73" cy="126"/>
              </a:xfrm>
              <a:custGeom>
                <a:avLst/>
                <a:gdLst>
                  <a:gd name="T0" fmla="*/ 9 w 31"/>
                  <a:gd name="T1" fmla="*/ 48 h 53"/>
                  <a:gd name="T2" fmla="*/ 31 w 31"/>
                  <a:gd name="T3" fmla="*/ 0 h 53"/>
                  <a:gd name="T4" fmla="*/ 17 w 31"/>
                  <a:gd name="T5" fmla="*/ 14 h 53"/>
                  <a:gd name="T6" fmla="*/ 0 w 31"/>
                  <a:gd name="T7" fmla="*/ 52 h 53"/>
                  <a:gd name="T8" fmla="*/ 8 w 31"/>
                  <a:gd name="T9" fmla="*/ 53 h 53"/>
                  <a:gd name="T10" fmla="*/ 9 w 31"/>
                  <a:gd name="T11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3">
                    <a:moveTo>
                      <a:pt x="9" y="48"/>
                    </a:moveTo>
                    <a:cubicBezTo>
                      <a:pt x="13" y="32"/>
                      <a:pt x="19" y="14"/>
                      <a:pt x="31" y="0"/>
                    </a:cubicBezTo>
                    <a:cubicBezTo>
                      <a:pt x="25" y="5"/>
                      <a:pt x="21" y="9"/>
                      <a:pt x="17" y="14"/>
                    </a:cubicBezTo>
                    <a:cubicBezTo>
                      <a:pt x="10" y="26"/>
                      <a:pt x="4" y="39"/>
                      <a:pt x="0" y="52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9" y="51"/>
                      <a:pt x="9" y="49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Freeform 425"/>
              <p:cNvSpPr>
                <a:spLocks/>
              </p:cNvSpPr>
              <p:nvPr/>
            </p:nvSpPr>
            <p:spPr bwMode="auto">
              <a:xfrm>
                <a:off x="2875" y="4018"/>
                <a:ext cx="69" cy="106"/>
              </a:xfrm>
              <a:custGeom>
                <a:avLst/>
                <a:gdLst>
                  <a:gd name="T0" fmla="*/ 29 w 29"/>
                  <a:gd name="T1" fmla="*/ 0 h 45"/>
                  <a:gd name="T2" fmla="*/ 15 w 29"/>
                  <a:gd name="T3" fmla="*/ 14 h 45"/>
                  <a:gd name="T4" fmla="*/ 0 w 29"/>
                  <a:gd name="T5" fmla="*/ 45 h 45"/>
                  <a:gd name="T6" fmla="*/ 8 w 29"/>
                  <a:gd name="T7" fmla="*/ 45 h 45"/>
                  <a:gd name="T8" fmla="*/ 29 w 29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5">
                    <a:moveTo>
                      <a:pt x="29" y="0"/>
                    </a:moveTo>
                    <a:cubicBezTo>
                      <a:pt x="23" y="4"/>
                      <a:pt x="19" y="8"/>
                      <a:pt x="15" y="14"/>
                    </a:cubicBezTo>
                    <a:cubicBezTo>
                      <a:pt x="9" y="23"/>
                      <a:pt x="4" y="34"/>
                      <a:pt x="0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2" y="29"/>
                      <a:pt x="18" y="13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Freeform 426"/>
              <p:cNvSpPr>
                <a:spLocks/>
              </p:cNvSpPr>
              <p:nvPr/>
            </p:nvSpPr>
            <p:spPr bwMode="auto">
              <a:xfrm>
                <a:off x="2717" y="3987"/>
                <a:ext cx="75" cy="132"/>
              </a:xfrm>
              <a:custGeom>
                <a:avLst/>
                <a:gdLst>
                  <a:gd name="T0" fmla="*/ 10 w 32"/>
                  <a:gd name="T1" fmla="*/ 49 h 56"/>
                  <a:gd name="T2" fmla="*/ 32 w 32"/>
                  <a:gd name="T3" fmla="*/ 0 h 56"/>
                  <a:gd name="T4" fmla="*/ 18 w 32"/>
                  <a:gd name="T5" fmla="*/ 15 h 56"/>
                  <a:gd name="T6" fmla="*/ 0 w 32"/>
                  <a:gd name="T7" fmla="*/ 56 h 56"/>
                  <a:gd name="T8" fmla="*/ 9 w 32"/>
                  <a:gd name="T9" fmla="*/ 56 h 56"/>
                  <a:gd name="T10" fmla="*/ 10 w 32"/>
                  <a:gd name="T11" fmla="*/ 4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6">
                    <a:moveTo>
                      <a:pt x="10" y="49"/>
                    </a:moveTo>
                    <a:cubicBezTo>
                      <a:pt x="14" y="32"/>
                      <a:pt x="20" y="14"/>
                      <a:pt x="32" y="0"/>
                    </a:cubicBezTo>
                    <a:cubicBezTo>
                      <a:pt x="26" y="5"/>
                      <a:pt x="22" y="9"/>
                      <a:pt x="18" y="15"/>
                    </a:cubicBezTo>
                    <a:cubicBezTo>
                      <a:pt x="10" y="27"/>
                      <a:pt x="4" y="41"/>
                      <a:pt x="0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9" y="53"/>
                      <a:pt x="10" y="50"/>
                      <a:pt x="10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Freeform 427"/>
              <p:cNvSpPr>
                <a:spLocks/>
              </p:cNvSpPr>
              <p:nvPr/>
            </p:nvSpPr>
            <p:spPr bwMode="auto">
              <a:xfrm>
                <a:off x="2927" y="3992"/>
                <a:ext cx="76" cy="134"/>
              </a:xfrm>
              <a:custGeom>
                <a:avLst/>
                <a:gdLst>
                  <a:gd name="T0" fmla="*/ 10 w 32"/>
                  <a:gd name="T1" fmla="*/ 48 h 57"/>
                  <a:gd name="T2" fmla="*/ 32 w 32"/>
                  <a:gd name="T3" fmla="*/ 0 h 57"/>
                  <a:gd name="T4" fmla="*/ 18 w 32"/>
                  <a:gd name="T5" fmla="*/ 14 h 57"/>
                  <a:gd name="T6" fmla="*/ 0 w 32"/>
                  <a:gd name="T7" fmla="*/ 56 h 57"/>
                  <a:gd name="T8" fmla="*/ 8 w 32"/>
                  <a:gd name="T9" fmla="*/ 57 h 57"/>
                  <a:gd name="T10" fmla="*/ 10 w 32"/>
                  <a:gd name="T11" fmla="*/ 4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7">
                    <a:moveTo>
                      <a:pt x="10" y="48"/>
                    </a:moveTo>
                    <a:cubicBezTo>
                      <a:pt x="14" y="32"/>
                      <a:pt x="20" y="14"/>
                      <a:pt x="32" y="0"/>
                    </a:cubicBezTo>
                    <a:cubicBezTo>
                      <a:pt x="26" y="5"/>
                      <a:pt x="22" y="9"/>
                      <a:pt x="18" y="14"/>
                    </a:cubicBezTo>
                    <a:cubicBezTo>
                      <a:pt x="10" y="27"/>
                      <a:pt x="4" y="42"/>
                      <a:pt x="0" y="56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9" y="53"/>
                      <a:pt x="10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Freeform 428"/>
              <p:cNvSpPr>
                <a:spLocks/>
              </p:cNvSpPr>
              <p:nvPr/>
            </p:nvSpPr>
            <p:spPr bwMode="auto">
              <a:xfrm>
                <a:off x="3107" y="4006"/>
                <a:ext cx="73" cy="125"/>
              </a:xfrm>
              <a:custGeom>
                <a:avLst/>
                <a:gdLst>
                  <a:gd name="T0" fmla="*/ 9 w 31"/>
                  <a:gd name="T1" fmla="*/ 48 h 53"/>
                  <a:gd name="T2" fmla="*/ 31 w 31"/>
                  <a:gd name="T3" fmla="*/ 0 h 53"/>
                  <a:gd name="T4" fmla="*/ 17 w 31"/>
                  <a:gd name="T5" fmla="*/ 14 h 53"/>
                  <a:gd name="T6" fmla="*/ 0 w 31"/>
                  <a:gd name="T7" fmla="*/ 53 h 53"/>
                  <a:gd name="T8" fmla="*/ 8 w 31"/>
                  <a:gd name="T9" fmla="*/ 53 h 53"/>
                  <a:gd name="T10" fmla="*/ 9 w 31"/>
                  <a:gd name="T11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3">
                    <a:moveTo>
                      <a:pt x="9" y="48"/>
                    </a:moveTo>
                    <a:cubicBezTo>
                      <a:pt x="13" y="31"/>
                      <a:pt x="19" y="13"/>
                      <a:pt x="31" y="0"/>
                    </a:cubicBezTo>
                    <a:cubicBezTo>
                      <a:pt x="25" y="4"/>
                      <a:pt x="21" y="8"/>
                      <a:pt x="17" y="14"/>
                    </a:cubicBezTo>
                    <a:cubicBezTo>
                      <a:pt x="9" y="25"/>
                      <a:pt x="4" y="39"/>
                      <a:pt x="0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1"/>
                      <a:pt x="9" y="49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Freeform 429"/>
              <p:cNvSpPr>
                <a:spLocks/>
              </p:cNvSpPr>
              <p:nvPr/>
            </p:nvSpPr>
            <p:spPr bwMode="auto">
              <a:xfrm>
                <a:off x="3012" y="4027"/>
                <a:ext cx="66" cy="102"/>
              </a:xfrm>
              <a:custGeom>
                <a:avLst/>
                <a:gdLst>
                  <a:gd name="T0" fmla="*/ 28 w 28"/>
                  <a:gd name="T1" fmla="*/ 0 h 43"/>
                  <a:gd name="T2" fmla="*/ 14 w 28"/>
                  <a:gd name="T3" fmla="*/ 14 h 43"/>
                  <a:gd name="T4" fmla="*/ 0 w 28"/>
                  <a:gd name="T5" fmla="*/ 42 h 43"/>
                  <a:gd name="T6" fmla="*/ 7 w 28"/>
                  <a:gd name="T7" fmla="*/ 43 h 43"/>
                  <a:gd name="T8" fmla="*/ 28 w 28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3">
                    <a:moveTo>
                      <a:pt x="28" y="0"/>
                    </a:moveTo>
                    <a:cubicBezTo>
                      <a:pt x="21" y="4"/>
                      <a:pt x="18" y="8"/>
                      <a:pt x="14" y="14"/>
                    </a:cubicBezTo>
                    <a:cubicBezTo>
                      <a:pt x="8" y="22"/>
                      <a:pt x="3" y="32"/>
                      <a:pt x="0" y="42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1" y="27"/>
                      <a:pt x="17" y="1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Freeform 430"/>
              <p:cNvSpPr>
                <a:spLocks/>
              </p:cNvSpPr>
              <p:nvPr/>
            </p:nvSpPr>
            <p:spPr bwMode="auto">
              <a:xfrm>
                <a:off x="2792" y="4020"/>
                <a:ext cx="12" cy="102"/>
              </a:xfrm>
              <a:custGeom>
                <a:avLst/>
                <a:gdLst>
                  <a:gd name="T0" fmla="*/ 5 w 5"/>
                  <a:gd name="T1" fmla="*/ 0 h 43"/>
                  <a:gd name="T2" fmla="*/ 0 w 5"/>
                  <a:gd name="T3" fmla="*/ 43 h 43"/>
                  <a:gd name="T4" fmla="*/ 5 w 5"/>
                  <a:gd name="T5" fmla="*/ 43 h 43"/>
                  <a:gd name="T6" fmla="*/ 5 w 5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3">
                    <a:moveTo>
                      <a:pt x="5" y="0"/>
                    </a:moveTo>
                    <a:cubicBezTo>
                      <a:pt x="3" y="8"/>
                      <a:pt x="2" y="26"/>
                      <a:pt x="0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25"/>
                      <a:pt x="5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Freeform 431"/>
              <p:cNvSpPr>
                <a:spLocks/>
              </p:cNvSpPr>
              <p:nvPr/>
            </p:nvSpPr>
            <p:spPr bwMode="auto">
              <a:xfrm>
                <a:off x="2844" y="4044"/>
                <a:ext cx="10" cy="78"/>
              </a:xfrm>
              <a:custGeom>
                <a:avLst/>
                <a:gdLst>
                  <a:gd name="T0" fmla="*/ 4 w 4"/>
                  <a:gd name="T1" fmla="*/ 0 h 33"/>
                  <a:gd name="T2" fmla="*/ 0 w 4"/>
                  <a:gd name="T3" fmla="*/ 33 h 33"/>
                  <a:gd name="T4" fmla="*/ 4 w 4"/>
                  <a:gd name="T5" fmla="*/ 33 h 33"/>
                  <a:gd name="T6" fmla="*/ 4 w 4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3">
                    <a:moveTo>
                      <a:pt x="4" y="0"/>
                    </a:moveTo>
                    <a:cubicBezTo>
                      <a:pt x="2" y="7"/>
                      <a:pt x="1" y="20"/>
                      <a:pt x="0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19"/>
                      <a:pt x="4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Freeform 432"/>
              <p:cNvSpPr>
                <a:spLocks/>
              </p:cNvSpPr>
              <p:nvPr/>
            </p:nvSpPr>
            <p:spPr bwMode="auto">
              <a:xfrm>
                <a:off x="2993" y="4027"/>
                <a:ext cx="31" cy="97"/>
              </a:xfrm>
              <a:custGeom>
                <a:avLst/>
                <a:gdLst>
                  <a:gd name="T0" fmla="*/ 5 w 13"/>
                  <a:gd name="T1" fmla="*/ 16 h 41"/>
                  <a:gd name="T2" fmla="*/ 0 w 13"/>
                  <a:gd name="T3" fmla="*/ 4 h 41"/>
                  <a:gd name="T4" fmla="*/ 6 w 13"/>
                  <a:gd name="T5" fmla="*/ 2 h 41"/>
                  <a:gd name="T6" fmla="*/ 12 w 13"/>
                  <a:gd name="T7" fmla="*/ 27 h 41"/>
                  <a:gd name="T8" fmla="*/ 13 w 13"/>
                  <a:gd name="T9" fmla="*/ 35 h 41"/>
                  <a:gd name="T10" fmla="*/ 13 w 13"/>
                  <a:gd name="T11" fmla="*/ 41 h 41"/>
                  <a:gd name="T12" fmla="*/ 5 w 13"/>
                  <a:gd name="T1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1">
                    <a:moveTo>
                      <a:pt x="5" y="16"/>
                    </a:moveTo>
                    <a:cubicBezTo>
                      <a:pt x="3" y="9"/>
                      <a:pt x="0" y="4"/>
                      <a:pt x="0" y="4"/>
                    </a:cubicBezTo>
                    <a:cubicBezTo>
                      <a:pt x="0" y="2"/>
                      <a:pt x="5" y="0"/>
                      <a:pt x="6" y="2"/>
                    </a:cubicBezTo>
                    <a:cubicBezTo>
                      <a:pt x="8" y="6"/>
                      <a:pt x="11" y="23"/>
                      <a:pt x="12" y="27"/>
                    </a:cubicBezTo>
                    <a:cubicBezTo>
                      <a:pt x="12" y="30"/>
                      <a:pt x="13" y="32"/>
                      <a:pt x="13" y="35"/>
                    </a:cubicBezTo>
                    <a:cubicBezTo>
                      <a:pt x="13" y="37"/>
                      <a:pt x="13" y="39"/>
                      <a:pt x="13" y="41"/>
                    </a:cubicBezTo>
                    <a:cubicBezTo>
                      <a:pt x="12" y="39"/>
                      <a:pt x="8" y="22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Freeform 433"/>
              <p:cNvSpPr>
                <a:spLocks/>
              </p:cNvSpPr>
              <p:nvPr/>
            </p:nvSpPr>
            <p:spPr bwMode="auto">
              <a:xfrm>
                <a:off x="2967" y="4027"/>
                <a:ext cx="41" cy="99"/>
              </a:xfrm>
              <a:custGeom>
                <a:avLst/>
                <a:gdLst>
                  <a:gd name="T0" fmla="*/ 10 w 17"/>
                  <a:gd name="T1" fmla="*/ 29 h 42"/>
                  <a:gd name="T2" fmla="*/ 17 w 17"/>
                  <a:gd name="T3" fmla="*/ 2 h 42"/>
                  <a:gd name="T4" fmla="*/ 11 w 17"/>
                  <a:gd name="T5" fmla="*/ 3 h 42"/>
                  <a:gd name="T6" fmla="*/ 0 w 17"/>
                  <a:gd name="T7" fmla="*/ 42 h 42"/>
                  <a:gd name="T8" fmla="*/ 6 w 17"/>
                  <a:gd name="T9" fmla="*/ 42 h 42"/>
                  <a:gd name="T10" fmla="*/ 10 w 17"/>
                  <a:gd name="T11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0" y="29"/>
                    </a:moveTo>
                    <a:cubicBezTo>
                      <a:pt x="12" y="19"/>
                      <a:pt x="17" y="4"/>
                      <a:pt x="17" y="2"/>
                    </a:cubicBezTo>
                    <a:cubicBezTo>
                      <a:pt x="17" y="0"/>
                      <a:pt x="12" y="2"/>
                      <a:pt x="11" y="3"/>
                    </a:cubicBezTo>
                    <a:cubicBezTo>
                      <a:pt x="9" y="6"/>
                      <a:pt x="3" y="28"/>
                      <a:pt x="0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7" y="37"/>
                      <a:pt x="9" y="32"/>
                      <a:pt x="1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Freeform 434"/>
              <p:cNvSpPr>
                <a:spLocks/>
              </p:cNvSpPr>
              <p:nvPr/>
            </p:nvSpPr>
            <p:spPr bwMode="auto">
              <a:xfrm>
                <a:off x="2896" y="4029"/>
                <a:ext cx="31" cy="97"/>
              </a:xfrm>
              <a:custGeom>
                <a:avLst/>
                <a:gdLst>
                  <a:gd name="T0" fmla="*/ 12 w 13"/>
                  <a:gd name="T1" fmla="*/ 35 h 41"/>
                  <a:gd name="T2" fmla="*/ 11 w 13"/>
                  <a:gd name="T3" fmla="*/ 27 h 41"/>
                  <a:gd name="T4" fmla="*/ 5 w 13"/>
                  <a:gd name="T5" fmla="*/ 2 h 41"/>
                  <a:gd name="T6" fmla="*/ 0 w 13"/>
                  <a:gd name="T7" fmla="*/ 4 h 41"/>
                  <a:gd name="T8" fmla="*/ 5 w 13"/>
                  <a:gd name="T9" fmla="*/ 16 h 41"/>
                  <a:gd name="T10" fmla="*/ 12 w 13"/>
                  <a:gd name="T11" fmla="*/ 41 h 41"/>
                  <a:gd name="T12" fmla="*/ 13 w 13"/>
                  <a:gd name="T13" fmla="*/ 41 h 41"/>
                  <a:gd name="T14" fmla="*/ 12 w 13"/>
                  <a:gd name="T15" fmla="*/ 3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41">
                    <a:moveTo>
                      <a:pt x="12" y="35"/>
                    </a:moveTo>
                    <a:cubicBezTo>
                      <a:pt x="12" y="32"/>
                      <a:pt x="12" y="30"/>
                      <a:pt x="11" y="27"/>
                    </a:cubicBezTo>
                    <a:cubicBezTo>
                      <a:pt x="11" y="23"/>
                      <a:pt x="7" y="6"/>
                      <a:pt x="5" y="2"/>
                    </a:cubicBezTo>
                    <a:cubicBezTo>
                      <a:pt x="4" y="0"/>
                      <a:pt x="0" y="3"/>
                      <a:pt x="0" y="4"/>
                    </a:cubicBezTo>
                    <a:cubicBezTo>
                      <a:pt x="0" y="4"/>
                      <a:pt x="2" y="9"/>
                      <a:pt x="5" y="16"/>
                    </a:cubicBezTo>
                    <a:cubicBezTo>
                      <a:pt x="7" y="23"/>
                      <a:pt x="12" y="38"/>
                      <a:pt x="12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2" y="39"/>
                      <a:pt x="12" y="37"/>
                      <a:pt x="12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Freeform 435"/>
              <p:cNvSpPr>
                <a:spLocks/>
              </p:cNvSpPr>
              <p:nvPr/>
            </p:nvSpPr>
            <p:spPr bwMode="auto">
              <a:xfrm>
                <a:off x="2925" y="412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Freeform 436"/>
              <p:cNvSpPr>
                <a:spLocks/>
              </p:cNvSpPr>
              <p:nvPr/>
            </p:nvSpPr>
            <p:spPr bwMode="auto">
              <a:xfrm>
                <a:off x="2870" y="4029"/>
                <a:ext cx="41" cy="95"/>
              </a:xfrm>
              <a:custGeom>
                <a:avLst/>
                <a:gdLst>
                  <a:gd name="T0" fmla="*/ 9 w 17"/>
                  <a:gd name="T1" fmla="*/ 29 h 40"/>
                  <a:gd name="T2" fmla="*/ 16 w 17"/>
                  <a:gd name="T3" fmla="*/ 2 h 40"/>
                  <a:gd name="T4" fmla="*/ 11 w 17"/>
                  <a:gd name="T5" fmla="*/ 3 h 40"/>
                  <a:gd name="T6" fmla="*/ 0 w 17"/>
                  <a:gd name="T7" fmla="*/ 40 h 40"/>
                  <a:gd name="T8" fmla="*/ 6 w 17"/>
                  <a:gd name="T9" fmla="*/ 40 h 40"/>
                  <a:gd name="T10" fmla="*/ 9 w 17"/>
                  <a:gd name="T11" fmla="*/ 2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0">
                    <a:moveTo>
                      <a:pt x="9" y="29"/>
                    </a:moveTo>
                    <a:cubicBezTo>
                      <a:pt x="12" y="19"/>
                      <a:pt x="17" y="4"/>
                      <a:pt x="16" y="2"/>
                    </a:cubicBezTo>
                    <a:cubicBezTo>
                      <a:pt x="16" y="0"/>
                      <a:pt x="11" y="2"/>
                      <a:pt x="11" y="3"/>
                    </a:cubicBezTo>
                    <a:cubicBezTo>
                      <a:pt x="9" y="6"/>
                      <a:pt x="4" y="26"/>
                      <a:pt x="0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36"/>
                      <a:pt x="8" y="32"/>
                      <a:pt x="9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Freeform 437"/>
              <p:cNvSpPr>
                <a:spLocks/>
              </p:cNvSpPr>
              <p:nvPr/>
            </p:nvSpPr>
            <p:spPr bwMode="auto">
              <a:xfrm>
                <a:off x="2721" y="4001"/>
                <a:ext cx="52" cy="118"/>
              </a:xfrm>
              <a:custGeom>
                <a:avLst/>
                <a:gdLst>
                  <a:gd name="T0" fmla="*/ 11 w 22"/>
                  <a:gd name="T1" fmla="*/ 15 h 50"/>
                  <a:gd name="T2" fmla="*/ 0 w 22"/>
                  <a:gd name="T3" fmla="*/ 0 h 50"/>
                  <a:gd name="T4" fmla="*/ 16 w 22"/>
                  <a:gd name="T5" fmla="*/ 49 h 50"/>
                  <a:gd name="T6" fmla="*/ 16 w 22"/>
                  <a:gd name="T7" fmla="*/ 50 h 50"/>
                  <a:gd name="T8" fmla="*/ 22 w 22"/>
                  <a:gd name="T9" fmla="*/ 50 h 50"/>
                  <a:gd name="T10" fmla="*/ 11 w 22"/>
                  <a:gd name="T11" fmla="*/ 1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50">
                    <a:moveTo>
                      <a:pt x="11" y="15"/>
                    </a:moveTo>
                    <a:cubicBezTo>
                      <a:pt x="8" y="9"/>
                      <a:pt x="6" y="5"/>
                      <a:pt x="0" y="0"/>
                    </a:cubicBezTo>
                    <a:cubicBezTo>
                      <a:pt x="10" y="14"/>
                      <a:pt x="14" y="32"/>
                      <a:pt x="16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0" y="38"/>
                      <a:pt x="16" y="25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Freeform 438"/>
              <p:cNvSpPr>
                <a:spLocks/>
              </p:cNvSpPr>
              <p:nvPr/>
            </p:nvSpPr>
            <p:spPr bwMode="auto">
              <a:xfrm>
                <a:off x="2792" y="4041"/>
                <a:ext cx="31" cy="81"/>
              </a:xfrm>
              <a:custGeom>
                <a:avLst/>
                <a:gdLst>
                  <a:gd name="T0" fmla="*/ 8 w 13"/>
                  <a:gd name="T1" fmla="*/ 17 h 34"/>
                  <a:gd name="T2" fmla="*/ 13 w 13"/>
                  <a:gd name="T3" fmla="*/ 5 h 34"/>
                  <a:gd name="T4" fmla="*/ 8 w 13"/>
                  <a:gd name="T5" fmla="*/ 2 h 34"/>
                  <a:gd name="T6" fmla="*/ 1 w 13"/>
                  <a:gd name="T7" fmla="*/ 27 h 34"/>
                  <a:gd name="T8" fmla="*/ 0 w 13"/>
                  <a:gd name="T9" fmla="*/ 34 h 34"/>
                  <a:gd name="T10" fmla="*/ 2 w 13"/>
                  <a:gd name="T11" fmla="*/ 34 h 34"/>
                  <a:gd name="T12" fmla="*/ 8 w 13"/>
                  <a:gd name="T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4">
                    <a:moveTo>
                      <a:pt x="8" y="17"/>
                    </a:moveTo>
                    <a:cubicBezTo>
                      <a:pt x="11" y="10"/>
                      <a:pt x="13" y="5"/>
                      <a:pt x="13" y="5"/>
                    </a:cubicBezTo>
                    <a:cubicBezTo>
                      <a:pt x="13" y="3"/>
                      <a:pt x="9" y="0"/>
                      <a:pt x="8" y="2"/>
                    </a:cubicBezTo>
                    <a:cubicBezTo>
                      <a:pt x="6" y="6"/>
                      <a:pt x="2" y="23"/>
                      <a:pt x="1" y="27"/>
                    </a:cubicBezTo>
                    <a:cubicBezTo>
                      <a:pt x="1" y="29"/>
                      <a:pt x="0" y="31"/>
                      <a:pt x="0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28"/>
                      <a:pt x="6" y="20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Freeform 439"/>
              <p:cNvSpPr>
                <a:spLocks/>
              </p:cNvSpPr>
              <p:nvPr/>
            </p:nvSpPr>
            <p:spPr bwMode="auto">
              <a:xfrm>
                <a:off x="2811" y="4041"/>
                <a:ext cx="29" cy="81"/>
              </a:xfrm>
              <a:custGeom>
                <a:avLst/>
                <a:gdLst>
                  <a:gd name="T0" fmla="*/ 5 w 12"/>
                  <a:gd name="T1" fmla="*/ 4 h 34"/>
                  <a:gd name="T2" fmla="*/ 0 w 12"/>
                  <a:gd name="T3" fmla="*/ 2 h 34"/>
                  <a:gd name="T4" fmla="*/ 5 w 12"/>
                  <a:gd name="T5" fmla="*/ 30 h 34"/>
                  <a:gd name="T6" fmla="*/ 6 w 12"/>
                  <a:gd name="T7" fmla="*/ 34 h 34"/>
                  <a:gd name="T8" fmla="*/ 12 w 12"/>
                  <a:gd name="T9" fmla="*/ 34 h 34"/>
                  <a:gd name="T10" fmla="*/ 5 w 12"/>
                  <a:gd name="T1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4">
                    <a:moveTo>
                      <a:pt x="5" y="4"/>
                    </a:moveTo>
                    <a:cubicBezTo>
                      <a:pt x="5" y="3"/>
                      <a:pt x="1" y="0"/>
                      <a:pt x="0" y="2"/>
                    </a:cubicBezTo>
                    <a:cubicBezTo>
                      <a:pt x="0" y="5"/>
                      <a:pt x="3" y="20"/>
                      <a:pt x="5" y="30"/>
                    </a:cubicBezTo>
                    <a:cubicBezTo>
                      <a:pt x="5" y="31"/>
                      <a:pt x="6" y="32"/>
                      <a:pt x="6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9" y="21"/>
                      <a:pt x="6" y="7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Freeform 440"/>
              <p:cNvSpPr>
                <a:spLocks/>
              </p:cNvSpPr>
              <p:nvPr/>
            </p:nvSpPr>
            <p:spPr bwMode="auto">
              <a:xfrm>
                <a:off x="3041" y="4032"/>
                <a:ext cx="33" cy="97"/>
              </a:xfrm>
              <a:custGeom>
                <a:avLst/>
                <a:gdLst>
                  <a:gd name="T0" fmla="*/ 8 w 14"/>
                  <a:gd name="T1" fmla="*/ 16 h 41"/>
                  <a:gd name="T2" fmla="*/ 14 w 14"/>
                  <a:gd name="T3" fmla="*/ 4 h 41"/>
                  <a:gd name="T4" fmla="*/ 9 w 14"/>
                  <a:gd name="T5" fmla="*/ 2 h 41"/>
                  <a:gd name="T6" fmla="*/ 2 w 14"/>
                  <a:gd name="T7" fmla="*/ 27 h 41"/>
                  <a:gd name="T8" fmla="*/ 1 w 14"/>
                  <a:gd name="T9" fmla="*/ 34 h 41"/>
                  <a:gd name="T10" fmla="*/ 0 w 14"/>
                  <a:gd name="T11" fmla="*/ 41 h 41"/>
                  <a:gd name="T12" fmla="*/ 8 w 14"/>
                  <a:gd name="T1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1">
                    <a:moveTo>
                      <a:pt x="8" y="16"/>
                    </a:moveTo>
                    <a:cubicBezTo>
                      <a:pt x="11" y="10"/>
                      <a:pt x="14" y="4"/>
                      <a:pt x="14" y="4"/>
                    </a:cubicBezTo>
                    <a:cubicBezTo>
                      <a:pt x="14" y="3"/>
                      <a:pt x="10" y="0"/>
                      <a:pt x="9" y="2"/>
                    </a:cubicBezTo>
                    <a:cubicBezTo>
                      <a:pt x="7" y="6"/>
                      <a:pt x="3" y="22"/>
                      <a:pt x="2" y="27"/>
                    </a:cubicBezTo>
                    <a:cubicBezTo>
                      <a:pt x="1" y="29"/>
                      <a:pt x="1" y="32"/>
                      <a:pt x="1" y="34"/>
                    </a:cubicBezTo>
                    <a:cubicBezTo>
                      <a:pt x="0" y="36"/>
                      <a:pt x="0" y="39"/>
                      <a:pt x="0" y="41"/>
                    </a:cubicBezTo>
                    <a:cubicBezTo>
                      <a:pt x="1" y="38"/>
                      <a:pt x="6" y="23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Freeform 441"/>
              <p:cNvSpPr>
                <a:spLocks/>
              </p:cNvSpPr>
              <p:nvPr/>
            </p:nvSpPr>
            <p:spPr bwMode="auto">
              <a:xfrm>
                <a:off x="3062" y="4032"/>
                <a:ext cx="31" cy="99"/>
              </a:xfrm>
              <a:custGeom>
                <a:avLst/>
                <a:gdLst>
                  <a:gd name="T0" fmla="*/ 5 w 13"/>
                  <a:gd name="T1" fmla="*/ 3 h 42"/>
                  <a:gd name="T2" fmla="*/ 0 w 13"/>
                  <a:gd name="T3" fmla="*/ 2 h 42"/>
                  <a:gd name="T4" fmla="*/ 5 w 13"/>
                  <a:gd name="T5" fmla="*/ 29 h 42"/>
                  <a:gd name="T6" fmla="*/ 7 w 13"/>
                  <a:gd name="T7" fmla="*/ 41 h 42"/>
                  <a:gd name="T8" fmla="*/ 13 w 13"/>
                  <a:gd name="T9" fmla="*/ 42 h 42"/>
                  <a:gd name="T10" fmla="*/ 5 w 13"/>
                  <a:gd name="T11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2">
                    <a:moveTo>
                      <a:pt x="5" y="3"/>
                    </a:moveTo>
                    <a:cubicBezTo>
                      <a:pt x="5" y="3"/>
                      <a:pt x="0" y="0"/>
                      <a:pt x="0" y="2"/>
                    </a:cubicBezTo>
                    <a:cubicBezTo>
                      <a:pt x="0" y="4"/>
                      <a:pt x="3" y="20"/>
                      <a:pt x="5" y="29"/>
                    </a:cubicBezTo>
                    <a:cubicBezTo>
                      <a:pt x="5" y="33"/>
                      <a:pt x="6" y="37"/>
                      <a:pt x="7" y="41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0" y="27"/>
                      <a:pt x="6" y="7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Freeform 442"/>
              <p:cNvSpPr>
                <a:spLocks/>
              </p:cNvSpPr>
              <p:nvPr/>
            </p:nvSpPr>
            <p:spPr bwMode="auto">
              <a:xfrm>
                <a:off x="3095" y="4022"/>
                <a:ext cx="12" cy="109"/>
              </a:xfrm>
              <a:custGeom>
                <a:avLst/>
                <a:gdLst>
                  <a:gd name="T0" fmla="*/ 5 w 5"/>
                  <a:gd name="T1" fmla="*/ 0 h 46"/>
                  <a:gd name="T2" fmla="*/ 0 w 5"/>
                  <a:gd name="T3" fmla="*/ 46 h 46"/>
                  <a:gd name="T4" fmla="*/ 5 w 5"/>
                  <a:gd name="T5" fmla="*/ 46 h 46"/>
                  <a:gd name="T6" fmla="*/ 5 w 5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6">
                    <a:moveTo>
                      <a:pt x="5" y="0"/>
                    </a:moveTo>
                    <a:cubicBezTo>
                      <a:pt x="3" y="9"/>
                      <a:pt x="1" y="29"/>
                      <a:pt x="0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27"/>
                      <a:pt x="5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Freeform 443"/>
              <p:cNvSpPr>
                <a:spLocks/>
              </p:cNvSpPr>
              <p:nvPr/>
            </p:nvSpPr>
            <p:spPr bwMode="auto">
              <a:xfrm>
                <a:off x="2861" y="4018"/>
                <a:ext cx="14" cy="106"/>
              </a:xfrm>
              <a:custGeom>
                <a:avLst/>
                <a:gdLst>
                  <a:gd name="T0" fmla="*/ 5 w 6"/>
                  <a:gd name="T1" fmla="*/ 0 h 45"/>
                  <a:gd name="T2" fmla="*/ 0 w 6"/>
                  <a:gd name="T3" fmla="*/ 44 h 45"/>
                  <a:gd name="T4" fmla="*/ 5 w 6"/>
                  <a:gd name="T5" fmla="*/ 45 h 45"/>
                  <a:gd name="T6" fmla="*/ 5 w 6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5">
                    <a:moveTo>
                      <a:pt x="5" y="0"/>
                    </a:moveTo>
                    <a:cubicBezTo>
                      <a:pt x="4" y="9"/>
                      <a:pt x="2" y="28"/>
                      <a:pt x="0" y="44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27"/>
                      <a:pt x="6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Freeform 444"/>
              <p:cNvSpPr>
                <a:spLocks/>
              </p:cNvSpPr>
              <p:nvPr/>
            </p:nvSpPr>
            <p:spPr bwMode="auto">
              <a:xfrm>
                <a:off x="3026" y="4022"/>
                <a:ext cx="12" cy="107"/>
              </a:xfrm>
              <a:custGeom>
                <a:avLst/>
                <a:gdLst>
                  <a:gd name="T0" fmla="*/ 5 w 5"/>
                  <a:gd name="T1" fmla="*/ 0 h 45"/>
                  <a:gd name="T2" fmla="*/ 0 w 5"/>
                  <a:gd name="T3" fmla="*/ 45 h 45"/>
                  <a:gd name="T4" fmla="*/ 5 w 5"/>
                  <a:gd name="T5" fmla="*/ 45 h 45"/>
                  <a:gd name="T6" fmla="*/ 5 w 5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5">
                    <a:moveTo>
                      <a:pt x="5" y="0"/>
                    </a:moveTo>
                    <a:cubicBezTo>
                      <a:pt x="3" y="9"/>
                      <a:pt x="1" y="28"/>
                      <a:pt x="0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27"/>
                      <a:pt x="5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Freeform 445"/>
              <p:cNvSpPr>
                <a:spLocks/>
              </p:cNvSpPr>
              <p:nvPr/>
            </p:nvSpPr>
            <p:spPr bwMode="auto">
              <a:xfrm>
                <a:off x="2683" y="3963"/>
                <a:ext cx="83" cy="154"/>
              </a:xfrm>
              <a:custGeom>
                <a:avLst/>
                <a:gdLst>
                  <a:gd name="T0" fmla="*/ 12 w 35"/>
                  <a:gd name="T1" fmla="*/ 48 h 65"/>
                  <a:gd name="T2" fmla="*/ 35 w 35"/>
                  <a:gd name="T3" fmla="*/ 0 h 65"/>
                  <a:gd name="T4" fmla="*/ 21 w 35"/>
                  <a:gd name="T5" fmla="*/ 14 h 65"/>
                  <a:gd name="T6" fmla="*/ 1 w 35"/>
                  <a:gd name="T7" fmla="*/ 61 h 65"/>
                  <a:gd name="T8" fmla="*/ 0 w 35"/>
                  <a:gd name="T9" fmla="*/ 65 h 65"/>
                  <a:gd name="T10" fmla="*/ 9 w 35"/>
                  <a:gd name="T11" fmla="*/ 65 h 65"/>
                  <a:gd name="T12" fmla="*/ 12 w 35"/>
                  <a:gd name="T13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65">
                    <a:moveTo>
                      <a:pt x="12" y="48"/>
                    </a:moveTo>
                    <a:cubicBezTo>
                      <a:pt x="16" y="32"/>
                      <a:pt x="22" y="14"/>
                      <a:pt x="35" y="0"/>
                    </a:cubicBezTo>
                    <a:cubicBezTo>
                      <a:pt x="28" y="5"/>
                      <a:pt x="25" y="9"/>
                      <a:pt x="21" y="14"/>
                    </a:cubicBezTo>
                    <a:cubicBezTo>
                      <a:pt x="11" y="28"/>
                      <a:pt x="5" y="45"/>
                      <a:pt x="1" y="61"/>
                    </a:cubicBezTo>
                    <a:cubicBezTo>
                      <a:pt x="1" y="62"/>
                      <a:pt x="1" y="64"/>
                      <a:pt x="0" y="65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10" y="59"/>
                      <a:pt x="12" y="52"/>
                      <a:pt x="12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446"/>
              <p:cNvSpPr>
                <a:spLocks/>
              </p:cNvSpPr>
              <p:nvPr/>
            </p:nvSpPr>
            <p:spPr bwMode="auto">
              <a:xfrm>
                <a:off x="2896" y="3996"/>
                <a:ext cx="81" cy="152"/>
              </a:xfrm>
              <a:custGeom>
                <a:avLst/>
                <a:gdLst>
                  <a:gd name="T0" fmla="*/ 11 w 34"/>
                  <a:gd name="T1" fmla="*/ 49 h 64"/>
                  <a:gd name="T2" fmla="*/ 34 w 34"/>
                  <a:gd name="T3" fmla="*/ 0 h 64"/>
                  <a:gd name="T4" fmla="*/ 20 w 34"/>
                  <a:gd name="T5" fmla="*/ 14 h 64"/>
                  <a:gd name="T6" fmla="*/ 1 w 34"/>
                  <a:gd name="T7" fmla="*/ 61 h 64"/>
                  <a:gd name="T8" fmla="*/ 0 w 34"/>
                  <a:gd name="T9" fmla="*/ 64 h 64"/>
                  <a:gd name="T10" fmla="*/ 8 w 34"/>
                  <a:gd name="T11" fmla="*/ 64 h 64"/>
                  <a:gd name="T12" fmla="*/ 11 w 34"/>
                  <a:gd name="T13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4">
                    <a:moveTo>
                      <a:pt x="11" y="49"/>
                    </a:moveTo>
                    <a:cubicBezTo>
                      <a:pt x="15" y="32"/>
                      <a:pt x="21" y="14"/>
                      <a:pt x="34" y="0"/>
                    </a:cubicBezTo>
                    <a:cubicBezTo>
                      <a:pt x="27" y="5"/>
                      <a:pt x="24" y="9"/>
                      <a:pt x="20" y="14"/>
                    </a:cubicBezTo>
                    <a:cubicBezTo>
                      <a:pt x="10" y="28"/>
                      <a:pt x="4" y="45"/>
                      <a:pt x="1" y="61"/>
                    </a:cubicBezTo>
                    <a:cubicBezTo>
                      <a:pt x="0" y="62"/>
                      <a:pt x="0" y="63"/>
                      <a:pt x="0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10" y="58"/>
                      <a:pt x="11" y="51"/>
                      <a:pt x="1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447"/>
              <p:cNvSpPr>
                <a:spLocks/>
              </p:cNvSpPr>
              <p:nvPr/>
            </p:nvSpPr>
            <p:spPr bwMode="auto">
              <a:xfrm>
                <a:off x="3038" y="4003"/>
                <a:ext cx="81" cy="152"/>
              </a:xfrm>
              <a:custGeom>
                <a:avLst/>
                <a:gdLst>
                  <a:gd name="T0" fmla="*/ 12 w 34"/>
                  <a:gd name="T1" fmla="*/ 49 h 64"/>
                  <a:gd name="T2" fmla="*/ 34 w 34"/>
                  <a:gd name="T3" fmla="*/ 0 h 64"/>
                  <a:gd name="T4" fmla="*/ 20 w 34"/>
                  <a:gd name="T5" fmla="*/ 15 h 64"/>
                  <a:gd name="T6" fmla="*/ 1 w 34"/>
                  <a:gd name="T7" fmla="*/ 61 h 64"/>
                  <a:gd name="T8" fmla="*/ 0 w 34"/>
                  <a:gd name="T9" fmla="*/ 64 h 64"/>
                  <a:gd name="T10" fmla="*/ 9 w 34"/>
                  <a:gd name="T11" fmla="*/ 64 h 64"/>
                  <a:gd name="T12" fmla="*/ 12 w 34"/>
                  <a:gd name="T13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4">
                    <a:moveTo>
                      <a:pt x="12" y="49"/>
                    </a:moveTo>
                    <a:cubicBezTo>
                      <a:pt x="16" y="32"/>
                      <a:pt x="22" y="14"/>
                      <a:pt x="34" y="0"/>
                    </a:cubicBezTo>
                    <a:cubicBezTo>
                      <a:pt x="28" y="5"/>
                      <a:pt x="24" y="9"/>
                      <a:pt x="20" y="15"/>
                    </a:cubicBezTo>
                    <a:cubicBezTo>
                      <a:pt x="11" y="28"/>
                      <a:pt x="5" y="45"/>
                      <a:pt x="1" y="61"/>
                    </a:cubicBezTo>
                    <a:cubicBezTo>
                      <a:pt x="1" y="62"/>
                      <a:pt x="0" y="63"/>
                      <a:pt x="0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10" y="58"/>
                      <a:pt x="11" y="52"/>
                      <a:pt x="1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448"/>
              <p:cNvSpPr>
                <a:spLocks/>
              </p:cNvSpPr>
              <p:nvPr/>
            </p:nvSpPr>
            <p:spPr bwMode="auto">
              <a:xfrm>
                <a:off x="2996" y="3973"/>
                <a:ext cx="80" cy="149"/>
              </a:xfrm>
              <a:custGeom>
                <a:avLst/>
                <a:gdLst>
                  <a:gd name="T0" fmla="*/ 12 w 34"/>
                  <a:gd name="T1" fmla="*/ 49 h 63"/>
                  <a:gd name="T2" fmla="*/ 34 w 34"/>
                  <a:gd name="T3" fmla="*/ 0 h 63"/>
                  <a:gd name="T4" fmla="*/ 20 w 34"/>
                  <a:gd name="T5" fmla="*/ 14 h 63"/>
                  <a:gd name="T6" fmla="*/ 1 w 34"/>
                  <a:gd name="T7" fmla="*/ 61 h 63"/>
                  <a:gd name="T8" fmla="*/ 0 w 34"/>
                  <a:gd name="T9" fmla="*/ 63 h 63"/>
                  <a:gd name="T10" fmla="*/ 9 w 34"/>
                  <a:gd name="T11" fmla="*/ 63 h 63"/>
                  <a:gd name="T12" fmla="*/ 12 w 34"/>
                  <a:gd name="T13" fmla="*/ 4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3">
                    <a:moveTo>
                      <a:pt x="12" y="49"/>
                    </a:moveTo>
                    <a:cubicBezTo>
                      <a:pt x="15" y="32"/>
                      <a:pt x="22" y="14"/>
                      <a:pt x="34" y="0"/>
                    </a:cubicBezTo>
                    <a:cubicBezTo>
                      <a:pt x="28" y="5"/>
                      <a:pt x="24" y="9"/>
                      <a:pt x="20" y="14"/>
                    </a:cubicBezTo>
                    <a:cubicBezTo>
                      <a:pt x="11" y="28"/>
                      <a:pt x="4" y="45"/>
                      <a:pt x="1" y="61"/>
                    </a:cubicBezTo>
                    <a:cubicBezTo>
                      <a:pt x="1" y="62"/>
                      <a:pt x="0" y="62"/>
                      <a:pt x="0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57"/>
                      <a:pt x="11" y="51"/>
                      <a:pt x="1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449"/>
              <p:cNvSpPr>
                <a:spLocks/>
              </p:cNvSpPr>
              <p:nvPr/>
            </p:nvSpPr>
            <p:spPr bwMode="auto">
              <a:xfrm>
                <a:off x="2849" y="3992"/>
                <a:ext cx="76" cy="132"/>
              </a:xfrm>
              <a:custGeom>
                <a:avLst/>
                <a:gdLst>
                  <a:gd name="T0" fmla="*/ 10 w 32"/>
                  <a:gd name="T1" fmla="*/ 49 h 56"/>
                  <a:gd name="T2" fmla="*/ 32 w 32"/>
                  <a:gd name="T3" fmla="*/ 0 h 56"/>
                  <a:gd name="T4" fmla="*/ 18 w 32"/>
                  <a:gd name="T5" fmla="*/ 14 h 56"/>
                  <a:gd name="T6" fmla="*/ 0 w 32"/>
                  <a:gd name="T7" fmla="*/ 56 h 56"/>
                  <a:gd name="T8" fmla="*/ 9 w 32"/>
                  <a:gd name="T9" fmla="*/ 56 h 56"/>
                  <a:gd name="T10" fmla="*/ 10 w 32"/>
                  <a:gd name="T11" fmla="*/ 4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6">
                    <a:moveTo>
                      <a:pt x="10" y="49"/>
                    </a:moveTo>
                    <a:cubicBezTo>
                      <a:pt x="14" y="32"/>
                      <a:pt x="20" y="14"/>
                      <a:pt x="32" y="0"/>
                    </a:cubicBezTo>
                    <a:cubicBezTo>
                      <a:pt x="26" y="5"/>
                      <a:pt x="22" y="9"/>
                      <a:pt x="18" y="14"/>
                    </a:cubicBezTo>
                    <a:cubicBezTo>
                      <a:pt x="10" y="26"/>
                      <a:pt x="4" y="41"/>
                      <a:pt x="0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9" y="53"/>
                      <a:pt x="10" y="50"/>
                      <a:pt x="10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450"/>
              <p:cNvSpPr>
                <a:spLocks/>
              </p:cNvSpPr>
              <p:nvPr/>
            </p:nvSpPr>
            <p:spPr bwMode="auto">
              <a:xfrm>
                <a:off x="2766" y="4015"/>
                <a:ext cx="33" cy="95"/>
              </a:xfrm>
              <a:custGeom>
                <a:avLst/>
                <a:gdLst>
                  <a:gd name="T0" fmla="*/ 8 w 14"/>
                  <a:gd name="T1" fmla="*/ 16 h 40"/>
                  <a:gd name="T2" fmla="*/ 14 w 14"/>
                  <a:gd name="T3" fmla="*/ 4 h 40"/>
                  <a:gd name="T4" fmla="*/ 9 w 14"/>
                  <a:gd name="T5" fmla="*/ 2 h 40"/>
                  <a:gd name="T6" fmla="*/ 2 w 14"/>
                  <a:gd name="T7" fmla="*/ 27 h 40"/>
                  <a:gd name="T8" fmla="*/ 1 w 14"/>
                  <a:gd name="T9" fmla="*/ 34 h 40"/>
                  <a:gd name="T10" fmla="*/ 0 w 14"/>
                  <a:gd name="T11" fmla="*/ 40 h 40"/>
                  <a:gd name="T12" fmla="*/ 8 w 14"/>
                  <a:gd name="T13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0">
                    <a:moveTo>
                      <a:pt x="8" y="16"/>
                    </a:moveTo>
                    <a:cubicBezTo>
                      <a:pt x="11" y="9"/>
                      <a:pt x="14" y="4"/>
                      <a:pt x="14" y="4"/>
                    </a:cubicBezTo>
                    <a:cubicBezTo>
                      <a:pt x="14" y="3"/>
                      <a:pt x="10" y="0"/>
                      <a:pt x="9" y="2"/>
                    </a:cubicBezTo>
                    <a:cubicBezTo>
                      <a:pt x="7" y="6"/>
                      <a:pt x="3" y="22"/>
                      <a:pt x="2" y="27"/>
                    </a:cubicBezTo>
                    <a:cubicBezTo>
                      <a:pt x="1" y="29"/>
                      <a:pt x="1" y="32"/>
                      <a:pt x="1" y="34"/>
                    </a:cubicBezTo>
                    <a:cubicBezTo>
                      <a:pt x="0" y="36"/>
                      <a:pt x="0" y="39"/>
                      <a:pt x="0" y="40"/>
                    </a:cubicBezTo>
                    <a:cubicBezTo>
                      <a:pt x="1" y="38"/>
                      <a:pt x="6" y="22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451"/>
              <p:cNvSpPr>
                <a:spLocks/>
              </p:cNvSpPr>
              <p:nvPr/>
            </p:nvSpPr>
            <p:spPr bwMode="auto">
              <a:xfrm>
                <a:off x="2788" y="4015"/>
                <a:ext cx="30" cy="107"/>
              </a:xfrm>
              <a:custGeom>
                <a:avLst/>
                <a:gdLst>
                  <a:gd name="T0" fmla="*/ 5 w 13"/>
                  <a:gd name="T1" fmla="*/ 3 h 45"/>
                  <a:gd name="T2" fmla="*/ 0 w 13"/>
                  <a:gd name="T3" fmla="*/ 2 h 45"/>
                  <a:gd name="T4" fmla="*/ 5 w 13"/>
                  <a:gd name="T5" fmla="*/ 29 h 45"/>
                  <a:gd name="T6" fmla="*/ 8 w 13"/>
                  <a:gd name="T7" fmla="*/ 45 h 45"/>
                  <a:gd name="T8" fmla="*/ 13 w 13"/>
                  <a:gd name="T9" fmla="*/ 45 h 45"/>
                  <a:gd name="T10" fmla="*/ 5 w 13"/>
                  <a:gd name="T11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5">
                    <a:moveTo>
                      <a:pt x="5" y="3"/>
                    </a:moveTo>
                    <a:cubicBezTo>
                      <a:pt x="5" y="3"/>
                      <a:pt x="0" y="0"/>
                      <a:pt x="0" y="2"/>
                    </a:cubicBezTo>
                    <a:cubicBezTo>
                      <a:pt x="0" y="4"/>
                      <a:pt x="3" y="20"/>
                      <a:pt x="5" y="29"/>
                    </a:cubicBezTo>
                    <a:cubicBezTo>
                      <a:pt x="6" y="33"/>
                      <a:pt x="7" y="39"/>
                      <a:pt x="8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1" y="31"/>
                      <a:pt x="7" y="7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Freeform 452"/>
              <p:cNvSpPr>
                <a:spLocks/>
              </p:cNvSpPr>
              <p:nvPr/>
            </p:nvSpPr>
            <p:spPr bwMode="auto">
              <a:xfrm>
                <a:off x="3093" y="4063"/>
                <a:ext cx="28" cy="68"/>
              </a:xfrm>
              <a:custGeom>
                <a:avLst/>
                <a:gdLst>
                  <a:gd name="T0" fmla="*/ 12 w 12"/>
                  <a:gd name="T1" fmla="*/ 27 h 29"/>
                  <a:gd name="T2" fmla="*/ 6 w 12"/>
                  <a:gd name="T3" fmla="*/ 2 h 29"/>
                  <a:gd name="T4" fmla="*/ 0 w 12"/>
                  <a:gd name="T5" fmla="*/ 4 h 29"/>
                  <a:gd name="T6" fmla="*/ 6 w 12"/>
                  <a:gd name="T7" fmla="*/ 16 h 29"/>
                  <a:gd name="T8" fmla="*/ 10 w 12"/>
                  <a:gd name="T9" fmla="*/ 29 h 29"/>
                  <a:gd name="T10" fmla="*/ 12 w 12"/>
                  <a:gd name="T11" fmla="*/ 29 h 29"/>
                  <a:gd name="T12" fmla="*/ 12 w 12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9">
                    <a:moveTo>
                      <a:pt x="12" y="27"/>
                    </a:moveTo>
                    <a:cubicBezTo>
                      <a:pt x="11" y="23"/>
                      <a:pt x="8" y="6"/>
                      <a:pt x="6" y="2"/>
                    </a:cubicBezTo>
                    <a:cubicBezTo>
                      <a:pt x="5" y="0"/>
                      <a:pt x="1" y="3"/>
                      <a:pt x="0" y="4"/>
                    </a:cubicBezTo>
                    <a:cubicBezTo>
                      <a:pt x="0" y="4"/>
                      <a:pt x="3" y="9"/>
                      <a:pt x="6" y="16"/>
                    </a:cubicBezTo>
                    <a:cubicBezTo>
                      <a:pt x="7" y="19"/>
                      <a:pt x="8" y="24"/>
                      <a:pt x="10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2" y="28"/>
                      <a:pt x="1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Freeform 453"/>
              <p:cNvSpPr>
                <a:spLocks/>
              </p:cNvSpPr>
              <p:nvPr/>
            </p:nvSpPr>
            <p:spPr bwMode="auto">
              <a:xfrm>
                <a:off x="3076" y="4063"/>
                <a:ext cx="31" cy="68"/>
              </a:xfrm>
              <a:custGeom>
                <a:avLst/>
                <a:gdLst>
                  <a:gd name="T0" fmla="*/ 13 w 13"/>
                  <a:gd name="T1" fmla="*/ 2 h 29"/>
                  <a:gd name="T2" fmla="*/ 7 w 13"/>
                  <a:gd name="T3" fmla="*/ 3 h 29"/>
                  <a:gd name="T4" fmla="*/ 0 w 13"/>
                  <a:gd name="T5" fmla="*/ 28 h 29"/>
                  <a:gd name="T6" fmla="*/ 6 w 13"/>
                  <a:gd name="T7" fmla="*/ 29 h 29"/>
                  <a:gd name="T8" fmla="*/ 13 w 13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">
                    <a:moveTo>
                      <a:pt x="13" y="2"/>
                    </a:moveTo>
                    <a:cubicBezTo>
                      <a:pt x="13" y="0"/>
                      <a:pt x="8" y="2"/>
                      <a:pt x="7" y="3"/>
                    </a:cubicBezTo>
                    <a:cubicBezTo>
                      <a:pt x="6" y="6"/>
                      <a:pt x="3" y="17"/>
                      <a:pt x="0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9" y="19"/>
                      <a:pt x="13" y="4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Freeform 454"/>
              <p:cNvSpPr>
                <a:spLocks/>
              </p:cNvSpPr>
              <p:nvPr/>
            </p:nvSpPr>
            <p:spPr bwMode="auto">
              <a:xfrm>
                <a:off x="2830" y="4034"/>
                <a:ext cx="62" cy="88"/>
              </a:xfrm>
              <a:custGeom>
                <a:avLst/>
                <a:gdLst>
                  <a:gd name="T0" fmla="*/ 26 w 26"/>
                  <a:gd name="T1" fmla="*/ 0 h 37"/>
                  <a:gd name="T2" fmla="*/ 12 w 26"/>
                  <a:gd name="T3" fmla="*/ 15 h 37"/>
                  <a:gd name="T4" fmla="*/ 0 w 26"/>
                  <a:gd name="T5" fmla="*/ 37 h 37"/>
                  <a:gd name="T6" fmla="*/ 7 w 26"/>
                  <a:gd name="T7" fmla="*/ 37 h 37"/>
                  <a:gd name="T8" fmla="*/ 26 w 26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7">
                    <a:moveTo>
                      <a:pt x="26" y="0"/>
                    </a:moveTo>
                    <a:cubicBezTo>
                      <a:pt x="20" y="5"/>
                      <a:pt x="16" y="9"/>
                      <a:pt x="12" y="15"/>
                    </a:cubicBezTo>
                    <a:cubicBezTo>
                      <a:pt x="7" y="21"/>
                      <a:pt x="3" y="29"/>
                      <a:pt x="0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11" y="24"/>
                      <a:pt x="17" y="11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Freeform 455"/>
              <p:cNvSpPr>
                <a:spLocks/>
              </p:cNvSpPr>
              <p:nvPr/>
            </p:nvSpPr>
            <p:spPr bwMode="auto">
              <a:xfrm>
                <a:off x="2955" y="4027"/>
                <a:ext cx="67" cy="99"/>
              </a:xfrm>
              <a:custGeom>
                <a:avLst/>
                <a:gdLst>
                  <a:gd name="T0" fmla="*/ 28 w 28"/>
                  <a:gd name="T1" fmla="*/ 0 h 42"/>
                  <a:gd name="T2" fmla="*/ 14 w 28"/>
                  <a:gd name="T3" fmla="*/ 15 h 42"/>
                  <a:gd name="T4" fmla="*/ 0 w 28"/>
                  <a:gd name="T5" fmla="*/ 42 h 42"/>
                  <a:gd name="T6" fmla="*/ 7 w 28"/>
                  <a:gd name="T7" fmla="*/ 42 h 42"/>
                  <a:gd name="T8" fmla="*/ 28 w 2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2">
                    <a:moveTo>
                      <a:pt x="28" y="0"/>
                    </a:moveTo>
                    <a:cubicBezTo>
                      <a:pt x="21" y="5"/>
                      <a:pt x="18" y="9"/>
                      <a:pt x="14" y="15"/>
                    </a:cubicBezTo>
                    <a:cubicBezTo>
                      <a:pt x="8" y="23"/>
                      <a:pt x="4" y="32"/>
                      <a:pt x="0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11" y="27"/>
                      <a:pt x="17" y="1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Freeform 456"/>
              <p:cNvSpPr>
                <a:spLocks/>
              </p:cNvSpPr>
              <p:nvPr/>
            </p:nvSpPr>
            <p:spPr bwMode="auto">
              <a:xfrm>
                <a:off x="3038" y="4044"/>
                <a:ext cx="59" cy="85"/>
              </a:xfrm>
              <a:custGeom>
                <a:avLst/>
                <a:gdLst>
                  <a:gd name="T0" fmla="*/ 25 w 25"/>
                  <a:gd name="T1" fmla="*/ 0 h 36"/>
                  <a:gd name="T2" fmla="*/ 11 w 25"/>
                  <a:gd name="T3" fmla="*/ 14 h 36"/>
                  <a:gd name="T4" fmla="*/ 0 w 25"/>
                  <a:gd name="T5" fmla="*/ 36 h 36"/>
                  <a:gd name="T6" fmla="*/ 6 w 25"/>
                  <a:gd name="T7" fmla="*/ 36 h 36"/>
                  <a:gd name="T8" fmla="*/ 25 w 25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6">
                    <a:moveTo>
                      <a:pt x="25" y="0"/>
                    </a:moveTo>
                    <a:cubicBezTo>
                      <a:pt x="19" y="4"/>
                      <a:pt x="15" y="8"/>
                      <a:pt x="11" y="14"/>
                    </a:cubicBezTo>
                    <a:cubicBezTo>
                      <a:pt x="7" y="21"/>
                      <a:pt x="3" y="28"/>
                      <a:pt x="0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10" y="23"/>
                      <a:pt x="16" y="1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457"/>
              <p:cNvSpPr>
                <a:spLocks/>
              </p:cNvSpPr>
              <p:nvPr/>
            </p:nvSpPr>
            <p:spPr bwMode="auto">
              <a:xfrm>
                <a:off x="3100" y="4060"/>
                <a:ext cx="54" cy="71"/>
              </a:xfrm>
              <a:custGeom>
                <a:avLst/>
                <a:gdLst>
                  <a:gd name="T0" fmla="*/ 23 w 23"/>
                  <a:gd name="T1" fmla="*/ 0 h 30"/>
                  <a:gd name="T2" fmla="*/ 9 w 23"/>
                  <a:gd name="T3" fmla="*/ 14 h 30"/>
                  <a:gd name="T4" fmla="*/ 0 w 23"/>
                  <a:gd name="T5" fmla="*/ 30 h 30"/>
                  <a:gd name="T6" fmla="*/ 6 w 23"/>
                  <a:gd name="T7" fmla="*/ 30 h 30"/>
                  <a:gd name="T8" fmla="*/ 23 w 2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0">
                    <a:moveTo>
                      <a:pt x="23" y="0"/>
                    </a:moveTo>
                    <a:cubicBezTo>
                      <a:pt x="17" y="4"/>
                      <a:pt x="13" y="8"/>
                      <a:pt x="9" y="14"/>
                    </a:cubicBezTo>
                    <a:cubicBezTo>
                      <a:pt x="6" y="19"/>
                      <a:pt x="3" y="24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19"/>
                      <a:pt x="15" y="9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1" name="Freeform 458"/>
              <p:cNvSpPr>
                <a:spLocks/>
              </p:cNvSpPr>
              <p:nvPr/>
            </p:nvSpPr>
            <p:spPr bwMode="auto">
              <a:xfrm>
                <a:off x="2707" y="4022"/>
                <a:ext cx="64" cy="97"/>
              </a:xfrm>
              <a:custGeom>
                <a:avLst/>
                <a:gdLst>
                  <a:gd name="T0" fmla="*/ 27 w 27"/>
                  <a:gd name="T1" fmla="*/ 0 h 41"/>
                  <a:gd name="T2" fmla="*/ 13 w 27"/>
                  <a:gd name="T3" fmla="*/ 14 h 41"/>
                  <a:gd name="T4" fmla="*/ 0 w 27"/>
                  <a:gd name="T5" fmla="*/ 40 h 41"/>
                  <a:gd name="T6" fmla="*/ 7 w 27"/>
                  <a:gd name="T7" fmla="*/ 41 h 41"/>
                  <a:gd name="T8" fmla="*/ 27 w 27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1">
                    <a:moveTo>
                      <a:pt x="27" y="0"/>
                    </a:moveTo>
                    <a:cubicBezTo>
                      <a:pt x="21" y="4"/>
                      <a:pt x="17" y="8"/>
                      <a:pt x="13" y="14"/>
                    </a:cubicBezTo>
                    <a:cubicBezTo>
                      <a:pt x="7" y="22"/>
                      <a:pt x="3" y="31"/>
                      <a:pt x="0" y="40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10" y="26"/>
                      <a:pt x="17" y="11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459"/>
              <p:cNvSpPr>
                <a:spLocks/>
              </p:cNvSpPr>
              <p:nvPr/>
            </p:nvSpPr>
            <p:spPr bwMode="auto">
              <a:xfrm>
                <a:off x="2896" y="4015"/>
                <a:ext cx="12" cy="109"/>
              </a:xfrm>
              <a:custGeom>
                <a:avLst/>
                <a:gdLst>
                  <a:gd name="T0" fmla="*/ 5 w 5"/>
                  <a:gd name="T1" fmla="*/ 0 h 46"/>
                  <a:gd name="T2" fmla="*/ 0 w 5"/>
                  <a:gd name="T3" fmla="*/ 46 h 46"/>
                  <a:gd name="T4" fmla="*/ 5 w 5"/>
                  <a:gd name="T5" fmla="*/ 46 h 46"/>
                  <a:gd name="T6" fmla="*/ 5 w 5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6">
                    <a:moveTo>
                      <a:pt x="5" y="0"/>
                    </a:moveTo>
                    <a:cubicBezTo>
                      <a:pt x="3" y="9"/>
                      <a:pt x="1" y="29"/>
                      <a:pt x="0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28"/>
                      <a:pt x="5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460"/>
              <p:cNvSpPr>
                <a:spLocks/>
              </p:cNvSpPr>
              <p:nvPr/>
            </p:nvSpPr>
            <p:spPr bwMode="auto">
              <a:xfrm>
                <a:off x="3005" y="4067"/>
                <a:ext cx="7" cy="59"/>
              </a:xfrm>
              <a:custGeom>
                <a:avLst/>
                <a:gdLst>
                  <a:gd name="T0" fmla="*/ 3 w 3"/>
                  <a:gd name="T1" fmla="*/ 0 h 25"/>
                  <a:gd name="T2" fmla="*/ 0 w 3"/>
                  <a:gd name="T3" fmla="*/ 25 h 25"/>
                  <a:gd name="T4" fmla="*/ 3 w 3"/>
                  <a:gd name="T5" fmla="*/ 25 h 25"/>
                  <a:gd name="T6" fmla="*/ 3 w 3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5">
                    <a:moveTo>
                      <a:pt x="3" y="0"/>
                    </a:moveTo>
                    <a:cubicBezTo>
                      <a:pt x="2" y="6"/>
                      <a:pt x="1" y="15"/>
                      <a:pt x="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14"/>
                      <a:pt x="3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Freeform 461"/>
              <p:cNvSpPr>
                <a:spLocks/>
              </p:cNvSpPr>
              <p:nvPr/>
            </p:nvSpPr>
            <p:spPr bwMode="auto">
              <a:xfrm>
                <a:off x="2934" y="4013"/>
                <a:ext cx="14" cy="113"/>
              </a:xfrm>
              <a:custGeom>
                <a:avLst/>
                <a:gdLst>
                  <a:gd name="T0" fmla="*/ 5 w 6"/>
                  <a:gd name="T1" fmla="*/ 0 h 48"/>
                  <a:gd name="T2" fmla="*/ 0 w 6"/>
                  <a:gd name="T3" fmla="*/ 47 h 48"/>
                  <a:gd name="T4" fmla="*/ 5 w 6"/>
                  <a:gd name="T5" fmla="*/ 48 h 48"/>
                  <a:gd name="T6" fmla="*/ 5 w 6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8">
                    <a:moveTo>
                      <a:pt x="5" y="0"/>
                    </a:moveTo>
                    <a:cubicBezTo>
                      <a:pt x="3" y="9"/>
                      <a:pt x="2" y="30"/>
                      <a:pt x="0" y="47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29"/>
                      <a:pt x="6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462"/>
              <p:cNvSpPr>
                <a:spLocks/>
              </p:cNvSpPr>
              <p:nvPr/>
            </p:nvSpPr>
            <p:spPr bwMode="auto">
              <a:xfrm>
                <a:off x="2797" y="4029"/>
                <a:ext cx="45" cy="93"/>
              </a:xfrm>
              <a:custGeom>
                <a:avLst/>
                <a:gdLst>
                  <a:gd name="T0" fmla="*/ 10 w 19"/>
                  <a:gd name="T1" fmla="*/ 15 h 39"/>
                  <a:gd name="T2" fmla="*/ 0 w 19"/>
                  <a:gd name="T3" fmla="*/ 0 h 39"/>
                  <a:gd name="T4" fmla="*/ 13 w 19"/>
                  <a:gd name="T5" fmla="*/ 39 h 39"/>
                  <a:gd name="T6" fmla="*/ 19 w 19"/>
                  <a:gd name="T7" fmla="*/ 39 h 39"/>
                  <a:gd name="T8" fmla="*/ 10 w 19"/>
                  <a:gd name="T9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10" y="15"/>
                    </a:moveTo>
                    <a:cubicBezTo>
                      <a:pt x="7" y="9"/>
                      <a:pt x="5" y="5"/>
                      <a:pt x="0" y="0"/>
                    </a:cubicBezTo>
                    <a:cubicBezTo>
                      <a:pt x="7" y="12"/>
                      <a:pt x="11" y="25"/>
                      <a:pt x="13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7" y="31"/>
                      <a:pt x="14" y="22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Freeform 463"/>
              <p:cNvSpPr>
                <a:spLocks/>
              </p:cNvSpPr>
              <p:nvPr/>
            </p:nvSpPr>
            <p:spPr bwMode="auto">
              <a:xfrm>
                <a:off x="2856" y="4032"/>
                <a:ext cx="45" cy="92"/>
              </a:xfrm>
              <a:custGeom>
                <a:avLst/>
                <a:gdLst>
                  <a:gd name="T0" fmla="*/ 11 w 19"/>
                  <a:gd name="T1" fmla="*/ 15 h 39"/>
                  <a:gd name="T2" fmla="*/ 0 w 19"/>
                  <a:gd name="T3" fmla="*/ 0 h 39"/>
                  <a:gd name="T4" fmla="*/ 14 w 19"/>
                  <a:gd name="T5" fmla="*/ 39 h 39"/>
                  <a:gd name="T6" fmla="*/ 19 w 19"/>
                  <a:gd name="T7" fmla="*/ 39 h 39"/>
                  <a:gd name="T8" fmla="*/ 11 w 19"/>
                  <a:gd name="T9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11" y="15"/>
                    </a:moveTo>
                    <a:cubicBezTo>
                      <a:pt x="8" y="10"/>
                      <a:pt x="5" y="5"/>
                      <a:pt x="0" y="0"/>
                    </a:cubicBezTo>
                    <a:cubicBezTo>
                      <a:pt x="8" y="12"/>
                      <a:pt x="12" y="25"/>
                      <a:pt x="14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7" y="31"/>
                      <a:pt x="15" y="23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Freeform 464"/>
              <p:cNvSpPr>
                <a:spLocks/>
              </p:cNvSpPr>
              <p:nvPr/>
            </p:nvSpPr>
            <p:spPr bwMode="auto">
              <a:xfrm>
                <a:off x="2948" y="4039"/>
                <a:ext cx="45" cy="87"/>
              </a:xfrm>
              <a:custGeom>
                <a:avLst/>
                <a:gdLst>
                  <a:gd name="T0" fmla="*/ 11 w 19"/>
                  <a:gd name="T1" fmla="*/ 15 h 37"/>
                  <a:gd name="T2" fmla="*/ 0 w 19"/>
                  <a:gd name="T3" fmla="*/ 0 h 37"/>
                  <a:gd name="T4" fmla="*/ 14 w 19"/>
                  <a:gd name="T5" fmla="*/ 37 h 37"/>
                  <a:gd name="T6" fmla="*/ 19 w 19"/>
                  <a:gd name="T7" fmla="*/ 37 h 37"/>
                  <a:gd name="T8" fmla="*/ 11 w 19"/>
                  <a:gd name="T9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7">
                    <a:moveTo>
                      <a:pt x="11" y="15"/>
                    </a:moveTo>
                    <a:cubicBezTo>
                      <a:pt x="8" y="9"/>
                      <a:pt x="5" y="5"/>
                      <a:pt x="0" y="0"/>
                    </a:cubicBezTo>
                    <a:cubicBezTo>
                      <a:pt x="7" y="11"/>
                      <a:pt x="12" y="24"/>
                      <a:pt x="14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7" y="29"/>
                      <a:pt x="14" y="22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Freeform 465"/>
              <p:cNvSpPr>
                <a:spLocks/>
              </p:cNvSpPr>
              <p:nvPr/>
            </p:nvSpPr>
            <p:spPr bwMode="auto">
              <a:xfrm>
                <a:off x="2981" y="4027"/>
                <a:ext cx="48" cy="102"/>
              </a:xfrm>
              <a:custGeom>
                <a:avLst/>
                <a:gdLst>
                  <a:gd name="T0" fmla="*/ 10 w 20"/>
                  <a:gd name="T1" fmla="*/ 15 h 43"/>
                  <a:gd name="T2" fmla="*/ 0 w 20"/>
                  <a:gd name="T3" fmla="*/ 0 h 43"/>
                  <a:gd name="T4" fmla="*/ 14 w 20"/>
                  <a:gd name="T5" fmla="*/ 43 h 43"/>
                  <a:gd name="T6" fmla="*/ 20 w 20"/>
                  <a:gd name="T7" fmla="*/ 43 h 43"/>
                  <a:gd name="T8" fmla="*/ 10 w 20"/>
                  <a:gd name="T9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3">
                    <a:moveTo>
                      <a:pt x="10" y="15"/>
                    </a:moveTo>
                    <a:cubicBezTo>
                      <a:pt x="8" y="9"/>
                      <a:pt x="5" y="5"/>
                      <a:pt x="0" y="0"/>
                    </a:cubicBezTo>
                    <a:cubicBezTo>
                      <a:pt x="8" y="12"/>
                      <a:pt x="12" y="28"/>
                      <a:pt x="14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18" y="33"/>
                      <a:pt x="15" y="23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Freeform 466"/>
              <p:cNvSpPr>
                <a:spLocks/>
              </p:cNvSpPr>
              <p:nvPr/>
            </p:nvSpPr>
            <p:spPr bwMode="auto">
              <a:xfrm>
                <a:off x="2721" y="4029"/>
                <a:ext cx="48" cy="93"/>
              </a:xfrm>
              <a:custGeom>
                <a:avLst/>
                <a:gdLst>
                  <a:gd name="T0" fmla="*/ 11 w 20"/>
                  <a:gd name="T1" fmla="*/ 15 h 39"/>
                  <a:gd name="T2" fmla="*/ 0 w 20"/>
                  <a:gd name="T3" fmla="*/ 0 h 39"/>
                  <a:gd name="T4" fmla="*/ 14 w 20"/>
                  <a:gd name="T5" fmla="*/ 39 h 39"/>
                  <a:gd name="T6" fmla="*/ 20 w 20"/>
                  <a:gd name="T7" fmla="*/ 39 h 39"/>
                  <a:gd name="T8" fmla="*/ 11 w 20"/>
                  <a:gd name="T9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9">
                    <a:moveTo>
                      <a:pt x="11" y="15"/>
                    </a:moveTo>
                    <a:cubicBezTo>
                      <a:pt x="8" y="10"/>
                      <a:pt x="5" y="5"/>
                      <a:pt x="0" y="0"/>
                    </a:cubicBezTo>
                    <a:cubicBezTo>
                      <a:pt x="8" y="12"/>
                      <a:pt x="12" y="26"/>
                      <a:pt x="14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7" y="31"/>
                      <a:pt x="15" y="23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Freeform 467"/>
              <p:cNvSpPr>
                <a:spLocks/>
              </p:cNvSpPr>
              <p:nvPr/>
            </p:nvSpPr>
            <p:spPr bwMode="auto">
              <a:xfrm>
                <a:off x="2920" y="4027"/>
                <a:ext cx="31" cy="97"/>
              </a:xfrm>
              <a:custGeom>
                <a:avLst/>
                <a:gdLst>
                  <a:gd name="T0" fmla="*/ 5 w 13"/>
                  <a:gd name="T1" fmla="*/ 16 h 41"/>
                  <a:gd name="T2" fmla="*/ 0 w 13"/>
                  <a:gd name="T3" fmla="*/ 4 h 41"/>
                  <a:gd name="T4" fmla="*/ 6 w 13"/>
                  <a:gd name="T5" fmla="*/ 2 h 41"/>
                  <a:gd name="T6" fmla="*/ 12 w 13"/>
                  <a:gd name="T7" fmla="*/ 27 h 41"/>
                  <a:gd name="T8" fmla="*/ 13 w 13"/>
                  <a:gd name="T9" fmla="*/ 35 h 41"/>
                  <a:gd name="T10" fmla="*/ 13 w 13"/>
                  <a:gd name="T11" fmla="*/ 41 h 41"/>
                  <a:gd name="T12" fmla="*/ 5 w 13"/>
                  <a:gd name="T1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1">
                    <a:moveTo>
                      <a:pt x="5" y="16"/>
                    </a:moveTo>
                    <a:cubicBezTo>
                      <a:pt x="3" y="9"/>
                      <a:pt x="0" y="4"/>
                      <a:pt x="0" y="4"/>
                    </a:cubicBezTo>
                    <a:cubicBezTo>
                      <a:pt x="1" y="2"/>
                      <a:pt x="5" y="0"/>
                      <a:pt x="6" y="2"/>
                    </a:cubicBezTo>
                    <a:cubicBezTo>
                      <a:pt x="8" y="6"/>
                      <a:pt x="11" y="23"/>
                      <a:pt x="12" y="27"/>
                    </a:cubicBezTo>
                    <a:cubicBezTo>
                      <a:pt x="12" y="30"/>
                      <a:pt x="13" y="32"/>
                      <a:pt x="13" y="35"/>
                    </a:cubicBezTo>
                    <a:cubicBezTo>
                      <a:pt x="13" y="37"/>
                      <a:pt x="13" y="39"/>
                      <a:pt x="13" y="41"/>
                    </a:cubicBezTo>
                    <a:cubicBezTo>
                      <a:pt x="13" y="39"/>
                      <a:pt x="8" y="22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Freeform 468"/>
              <p:cNvSpPr>
                <a:spLocks/>
              </p:cNvSpPr>
              <p:nvPr/>
            </p:nvSpPr>
            <p:spPr bwMode="auto">
              <a:xfrm>
                <a:off x="2894" y="4025"/>
                <a:ext cx="40" cy="99"/>
              </a:xfrm>
              <a:custGeom>
                <a:avLst/>
                <a:gdLst>
                  <a:gd name="T0" fmla="*/ 10 w 17"/>
                  <a:gd name="T1" fmla="*/ 30 h 42"/>
                  <a:gd name="T2" fmla="*/ 17 w 17"/>
                  <a:gd name="T3" fmla="*/ 3 h 42"/>
                  <a:gd name="T4" fmla="*/ 11 w 17"/>
                  <a:gd name="T5" fmla="*/ 4 h 42"/>
                  <a:gd name="T6" fmla="*/ 0 w 17"/>
                  <a:gd name="T7" fmla="*/ 42 h 42"/>
                  <a:gd name="T8" fmla="*/ 6 w 17"/>
                  <a:gd name="T9" fmla="*/ 42 h 42"/>
                  <a:gd name="T10" fmla="*/ 10 w 17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0" y="30"/>
                    </a:moveTo>
                    <a:cubicBezTo>
                      <a:pt x="12" y="20"/>
                      <a:pt x="17" y="5"/>
                      <a:pt x="17" y="3"/>
                    </a:cubicBezTo>
                    <a:cubicBezTo>
                      <a:pt x="17" y="0"/>
                      <a:pt x="12" y="3"/>
                      <a:pt x="11" y="4"/>
                    </a:cubicBezTo>
                    <a:cubicBezTo>
                      <a:pt x="10" y="7"/>
                      <a:pt x="4" y="28"/>
                      <a:pt x="0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38"/>
                      <a:pt x="9" y="33"/>
                      <a:pt x="1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Freeform 469"/>
              <p:cNvSpPr>
                <a:spLocks/>
              </p:cNvSpPr>
              <p:nvPr/>
            </p:nvSpPr>
            <p:spPr bwMode="auto">
              <a:xfrm>
                <a:off x="2771" y="4020"/>
                <a:ext cx="66" cy="102"/>
              </a:xfrm>
              <a:custGeom>
                <a:avLst/>
                <a:gdLst>
                  <a:gd name="T0" fmla="*/ 28 w 28"/>
                  <a:gd name="T1" fmla="*/ 0 h 43"/>
                  <a:gd name="T2" fmla="*/ 14 w 28"/>
                  <a:gd name="T3" fmla="*/ 14 h 43"/>
                  <a:gd name="T4" fmla="*/ 0 w 28"/>
                  <a:gd name="T5" fmla="*/ 43 h 43"/>
                  <a:gd name="T6" fmla="*/ 7 w 28"/>
                  <a:gd name="T7" fmla="*/ 43 h 43"/>
                  <a:gd name="T8" fmla="*/ 28 w 28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3">
                    <a:moveTo>
                      <a:pt x="28" y="0"/>
                    </a:moveTo>
                    <a:cubicBezTo>
                      <a:pt x="22" y="5"/>
                      <a:pt x="18" y="9"/>
                      <a:pt x="14" y="14"/>
                    </a:cubicBezTo>
                    <a:cubicBezTo>
                      <a:pt x="8" y="23"/>
                      <a:pt x="4" y="33"/>
                      <a:pt x="0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1" y="28"/>
                      <a:pt x="17" y="1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Freeform 470"/>
              <p:cNvSpPr>
                <a:spLocks/>
              </p:cNvSpPr>
              <p:nvPr/>
            </p:nvSpPr>
            <p:spPr bwMode="auto">
              <a:xfrm>
                <a:off x="2778" y="4029"/>
                <a:ext cx="17" cy="102"/>
              </a:xfrm>
              <a:custGeom>
                <a:avLst/>
                <a:gdLst>
                  <a:gd name="T0" fmla="*/ 6 w 7"/>
                  <a:gd name="T1" fmla="*/ 18 h 43"/>
                  <a:gd name="T2" fmla="*/ 0 w 7"/>
                  <a:gd name="T3" fmla="*/ 0 h 43"/>
                  <a:gd name="T4" fmla="*/ 2 w 7"/>
                  <a:gd name="T5" fmla="*/ 41 h 43"/>
                  <a:gd name="T6" fmla="*/ 7 w 7"/>
                  <a:gd name="T7" fmla="*/ 43 h 43"/>
                  <a:gd name="T8" fmla="*/ 6 w 7"/>
                  <a:gd name="T9" fmla="*/ 1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3">
                    <a:moveTo>
                      <a:pt x="6" y="18"/>
                    </a:moveTo>
                    <a:cubicBezTo>
                      <a:pt x="5" y="11"/>
                      <a:pt x="3" y="7"/>
                      <a:pt x="0" y="0"/>
                    </a:cubicBezTo>
                    <a:cubicBezTo>
                      <a:pt x="4" y="13"/>
                      <a:pt x="3" y="28"/>
                      <a:pt x="2" y="41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35"/>
                      <a:pt x="7" y="26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Freeform 471"/>
              <p:cNvSpPr>
                <a:spLocks/>
              </p:cNvSpPr>
              <p:nvPr/>
            </p:nvSpPr>
            <p:spPr bwMode="auto">
              <a:xfrm>
                <a:off x="3173" y="4034"/>
                <a:ext cx="76" cy="126"/>
              </a:xfrm>
              <a:custGeom>
                <a:avLst/>
                <a:gdLst>
                  <a:gd name="T0" fmla="*/ 32 w 32"/>
                  <a:gd name="T1" fmla="*/ 0 h 53"/>
                  <a:gd name="T2" fmla="*/ 16 w 32"/>
                  <a:gd name="T3" fmla="*/ 17 h 53"/>
                  <a:gd name="T4" fmla="*/ 0 w 32"/>
                  <a:gd name="T5" fmla="*/ 53 h 53"/>
                  <a:gd name="T6" fmla="*/ 9 w 32"/>
                  <a:gd name="T7" fmla="*/ 53 h 53"/>
                  <a:gd name="T8" fmla="*/ 32 w 32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3">
                    <a:moveTo>
                      <a:pt x="32" y="0"/>
                    </a:moveTo>
                    <a:cubicBezTo>
                      <a:pt x="25" y="6"/>
                      <a:pt x="21" y="11"/>
                      <a:pt x="16" y="17"/>
                    </a:cubicBezTo>
                    <a:cubicBezTo>
                      <a:pt x="9" y="28"/>
                      <a:pt x="4" y="41"/>
                      <a:pt x="0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2" y="35"/>
                      <a:pt x="19" y="16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Freeform 472"/>
              <p:cNvSpPr>
                <a:spLocks/>
              </p:cNvSpPr>
              <p:nvPr/>
            </p:nvSpPr>
            <p:spPr bwMode="auto">
              <a:xfrm>
                <a:off x="3256" y="4072"/>
                <a:ext cx="9" cy="88"/>
              </a:xfrm>
              <a:custGeom>
                <a:avLst/>
                <a:gdLst>
                  <a:gd name="T0" fmla="*/ 3 w 4"/>
                  <a:gd name="T1" fmla="*/ 0 h 37"/>
                  <a:gd name="T2" fmla="*/ 0 w 4"/>
                  <a:gd name="T3" fmla="*/ 37 h 37"/>
                  <a:gd name="T4" fmla="*/ 4 w 4"/>
                  <a:gd name="T5" fmla="*/ 37 h 37"/>
                  <a:gd name="T6" fmla="*/ 3 w 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7">
                    <a:moveTo>
                      <a:pt x="3" y="0"/>
                    </a:moveTo>
                    <a:cubicBezTo>
                      <a:pt x="2" y="8"/>
                      <a:pt x="1" y="22"/>
                      <a:pt x="0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21"/>
                      <a:pt x="3" y="5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Freeform 473"/>
              <p:cNvSpPr>
                <a:spLocks/>
              </p:cNvSpPr>
              <p:nvPr/>
            </p:nvSpPr>
            <p:spPr bwMode="auto">
              <a:xfrm>
                <a:off x="3315" y="4098"/>
                <a:ext cx="7" cy="62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26 h 26"/>
                  <a:gd name="T4" fmla="*/ 3 w 3"/>
                  <a:gd name="T5" fmla="*/ 26 h 26"/>
                  <a:gd name="T6" fmla="*/ 2 w 3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1" y="6"/>
                      <a:pt x="1" y="16"/>
                      <a:pt x="0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14"/>
                      <a:pt x="3" y="4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Freeform 474"/>
              <p:cNvSpPr>
                <a:spLocks/>
              </p:cNvSpPr>
              <p:nvPr/>
            </p:nvSpPr>
            <p:spPr bwMode="auto">
              <a:xfrm>
                <a:off x="3376" y="4077"/>
                <a:ext cx="36" cy="83"/>
              </a:xfrm>
              <a:custGeom>
                <a:avLst/>
                <a:gdLst>
                  <a:gd name="T0" fmla="*/ 15 w 15"/>
                  <a:gd name="T1" fmla="*/ 32 h 35"/>
                  <a:gd name="T2" fmla="*/ 7 w 15"/>
                  <a:gd name="T3" fmla="*/ 3 h 35"/>
                  <a:gd name="T4" fmla="*/ 0 w 15"/>
                  <a:gd name="T5" fmla="*/ 5 h 35"/>
                  <a:gd name="T6" fmla="*/ 7 w 15"/>
                  <a:gd name="T7" fmla="*/ 20 h 35"/>
                  <a:gd name="T8" fmla="*/ 12 w 15"/>
                  <a:gd name="T9" fmla="*/ 35 h 35"/>
                  <a:gd name="T10" fmla="*/ 15 w 15"/>
                  <a:gd name="T11" fmla="*/ 35 h 35"/>
                  <a:gd name="T12" fmla="*/ 15 w 15"/>
                  <a:gd name="T13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5">
                    <a:moveTo>
                      <a:pt x="15" y="32"/>
                    </a:moveTo>
                    <a:cubicBezTo>
                      <a:pt x="13" y="27"/>
                      <a:pt x="9" y="7"/>
                      <a:pt x="7" y="3"/>
                    </a:cubicBezTo>
                    <a:cubicBezTo>
                      <a:pt x="5" y="0"/>
                      <a:pt x="0" y="4"/>
                      <a:pt x="0" y="5"/>
                    </a:cubicBezTo>
                    <a:cubicBezTo>
                      <a:pt x="0" y="5"/>
                      <a:pt x="3" y="12"/>
                      <a:pt x="7" y="20"/>
                    </a:cubicBezTo>
                    <a:cubicBezTo>
                      <a:pt x="8" y="23"/>
                      <a:pt x="10" y="30"/>
                      <a:pt x="12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4"/>
                      <a:pt x="15" y="33"/>
                      <a:pt x="1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Freeform 475"/>
              <p:cNvSpPr>
                <a:spLocks/>
              </p:cNvSpPr>
              <p:nvPr/>
            </p:nvSpPr>
            <p:spPr bwMode="auto">
              <a:xfrm>
                <a:off x="3358" y="4077"/>
                <a:ext cx="35" cy="83"/>
              </a:xfrm>
              <a:custGeom>
                <a:avLst/>
                <a:gdLst>
                  <a:gd name="T0" fmla="*/ 7 w 15"/>
                  <a:gd name="T1" fmla="*/ 35 h 35"/>
                  <a:gd name="T2" fmla="*/ 15 w 15"/>
                  <a:gd name="T3" fmla="*/ 3 h 35"/>
                  <a:gd name="T4" fmla="*/ 8 w 15"/>
                  <a:gd name="T5" fmla="*/ 4 h 35"/>
                  <a:gd name="T6" fmla="*/ 0 w 15"/>
                  <a:gd name="T7" fmla="*/ 35 h 35"/>
                  <a:gd name="T8" fmla="*/ 7 w 15"/>
                  <a:gd name="T9" fmla="*/ 35 h 35"/>
                  <a:gd name="T10" fmla="*/ 7 w 15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35">
                    <a:moveTo>
                      <a:pt x="7" y="35"/>
                    </a:moveTo>
                    <a:cubicBezTo>
                      <a:pt x="10" y="23"/>
                      <a:pt x="15" y="5"/>
                      <a:pt x="15" y="3"/>
                    </a:cubicBezTo>
                    <a:cubicBezTo>
                      <a:pt x="14" y="0"/>
                      <a:pt x="9" y="4"/>
                      <a:pt x="8" y="4"/>
                    </a:cubicBezTo>
                    <a:cubicBezTo>
                      <a:pt x="7" y="7"/>
                      <a:pt x="3" y="22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Freeform 476"/>
              <p:cNvSpPr>
                <a:spLocks/>
              </p:cNvSpPr>
              <p:nvPr/>
            </p:nvSpPr>
            <p:spPr bwMode="auto">
              <a:xfrm>
                <a:off x="3166" y="4053"/>
                <a:ext cx="59" cy="107"/>
              </a:xfrm>
              <a:custGeom>
                <a:avLst/>
                <a:gdLst>
                  <a:gd name="T0" fmla="*/ 13 w 25"/>
                  <a:gd name="T1" fmla="*/ 17 h 45"/>
                  <a:gd name="T2" fmla="*/ 0 w 25"/>
                  <a:gd name="T3" fmla="*/ 0 h 45"/>
                  <a:gd name="T4" fmla="*/ 18 w 25"/>
                  <a:gd name="T5" fmla="*/ 45 h 45"/>
                  <a:gd name="T6" fmla="*/ 25 w 25"/>
                  <a:gd name="T7" fmla="*/ 45 h 45"/>
                  <a:gd name="T8" fmla="*/ 13 w 25"/>
                  <a:gd name="T9" fmla="*/ 1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5">
                    <a:moveTo>
                      <a:pt x="13" y="17"/>
                    </a:moveTo>
                    <a:cubicBezTo>
                      <a:pt x="10" y="10"/>
                      <a:pt x="6" y="6"/>
                      <a:pt x="0" y="0"/>
                    </a:cubicBezTo>
                    <a:cubicBezTo>
                      <a:pt x="10" y="13"/>
                      <a:pt x="15" y="29"/>
                      <a:pt x="18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2" y="35"/>
                      <a:pt x="18" y="26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Freeform 477"/>
              <p:cNvSpPr>
                <a:spLocks/>
              </p:cNvSpPr>
              <p:nvPr/>
            </p:nvSpPr>
            <p:spPr bwMode="auto">
              <a:xfrm>
                <a:off x="3258" y="4098"/>
                <a:ext cx="29" cy="62"/>
              </a:xfrm>
              <a:custGeom>
                <a:avLst/>
                <a:gdLst>
                  <a:gd name="T0" fmla="*/ 6 w 12"/>
                  <a:gd name="T1" fmla="*/ 19 h 26"/>
                  <a:gd name="T2" fmla="*/ 12 w 12"/>
                  <a:gd name="T3" fmla="*/ 5 h 26"/>
                  <a:gd name="T4" fmla="*/ 6 w 12"/>
                  <a:gd name="T5" fmla="*/ 2 h 26"/>
                  <a:gd name="T6" fmla="*/ 0 w 12"/>
                  <a:gd name="T7" fmla="*/ 26 h 26"/>
                  <a:gd name="T8" fmla="*/ 4 w 12"/>
                  <a:gd name="T9" fmla="*/ 26 h 26"/>
                  <a:gd name="T10" fmla="*/ 6 w 12"/>
                  <a:gd name="T11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">
                    <a:moveTo>
                      <a:pt x="6" y="19"/>
                    </a:moveTo>
                    <a:cubicBezTo>
                      <a:pt x="9" y="11"/>
                      <a:pt x="12" y="5"/>
                      <a:pt x="12" y="5"/>
                    </a:cubicBezTo>
                    <a:cubicBezTo>
                      <a:pt x="12" y="3"/>
                      <a:pt x="8" y="0"/>
                      <a:pt x="6" y="2"/>
                    </a:cubicBezTo>
                    <a:cubicBezTo>
                      <a:pt x="4" y="6"/>
                      <a:pt x="2" y="19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4"/>
                      <a:pt x="5" y="21"/>
                      <a:pt x="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Freeform 478"/>
              <p:cNvSpPr>
                <a:spLocks/>
              </p:cNvSpPr>
              <p:nvPr/>
            </p:nvSpPr>
            <p:spPr bwMode="auto">
              <a:xfrm>
                <a:off x="3272" y="4098"/>
                <a:ext cx="29" cy="62"/>
              </a:xfrm>
              <a:custGeom>
                <a:avLst/>
                <a:gdLst>
                  <a:gd name="T0" fmla="*/ 6 w 12"/>
                  <a:gd name="T1" fmla="*/ 4 h 26"/>
                  <a:gd name="T2" fmla="*/ 0 w 12"/>
                  <a:gd name="T3" fmla="*/ 2 h 26"/>
                  <a:gd name="T4" fmla="*/ 5 w 12"/>
                  <a:gd name="T5" fmla="*/ 26 h 26"/>
                  <a:gd name="T6" fmla="*/ 12 w 12"/>
                  <a:gd name="T7" fmla="*/ 26 h 26"/>
                  <a:gd name="T8" fmla="*/ 6 w 12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6" y="4"/>
                    </a:moveTo>
                    <a:cubicBezTo>
                      <a:pt x="6" y="3"/>
                      <a:pt x="1" y="0"/>
                      <a:pt x="0" y="2"/>
                    </a:cubicBezTo>
                    <a:cubicBezTo>
                      <a:pt x="0" y="4"/>
                      <a:pt x="3" y="16"/>
                      <a:pt x="5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0" y="16"/>
                      <a:pt x="7" y="6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Freeform 479"/>
              <p:cNvSpPr>
                <a:spLocks/>
              </p:cNvSpPr>
              <p:nvPr/>
            </p:nvSpPr>
            <p:spPr bwMode="auto">
              <a:xfrm>
                <a:off x="3336" y="4067"/>
                <a:ext cx="10" cy="93"/>
              </a:xfrm>
              <a:custGeom>
                <a:avLst/>
                <a:gdLst>
                  <a:gd name="T0" fmla="*/ 3 w 4"/>
                  <a:gd name="T1" fmla="*/ 0 h 39"/>
                  <a:gd name="T2" fmla="*/ 0 w 4"/>
                  <a:gd name="T3" fmla="*/ 39 h 39"/>
                  <a:gd name="T4" fmla="*/ 4 w 4"/>
                  <a:gd name="T5" fmla="*/ 39 h 39"/>
                  <a:gd name="T6" fmla="*/ 3 w 4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9">
                    <a:moveTo>
                      <a:pt x="3" y="0"/>
                    </a:moveTo>
                    <a:cubicBezTo>
                      <a:pt x="2" y="8"/>
                      <a:pt x="1" y="24"/>
                      <a:pt x="0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22"/>
                      <a:pt x="3" y="5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Freeform 480"/>
              <p:cNvSpPr>
                <a:spLocks/>
              </p:cNvSpPr>
              <p:nvPr/>
            </p:nvSpPr>
            <p:spPr bwMode="auto">
              <a:xfrm>
                <a:off x="3133" y="4008"/>
                <a:ext cx="83" cy="152"/>
              </a:xfrm>
              <a:custGeom>
                <a:avLst/>
                <a:gdLst>
                  <a:gd name="T0" fmla="*/ 11 w 35"/>
                  <a:gd name="T1" fmla="*/ 57 h 64"/>
                  <a:gd name="T2" fmla="*/ 35 w 35"/>
                  <a:gd name="T3" fmla="*/ 0 h 64"/>
                  <a:gd name="T4" fmla="*/ 19 w 35"/>
                  <a:gd name="T5" fmla="*/ 17 h 64"/>
                  <a:gd name="T6" fmla="*/ 0 w 35"/>
                  <a:gd name="T7" fmla="*/ 64 h 64"/>
                  <a:gd name="T8" fmla="*/ 9 w 35"/>
                  <a:gd name="T9" fmla="*/ 64 h 64"/>
                  <a:gd name="T10" fmla="*/ 11 w 35"/>
                  <a:gd name="T1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64">
                    <a:moveTo>
                      <a:pt x="11" y="57"/>
                    </a:moveTo>
                    <a:cubicBezTo>
                      <a:pt x="14" y="37"/>
                      <a:pt x="21" y="16"/>
                      <a:pt x="35" y="0"/>
                    </a:cubicBezTo>
                    <a:cubicBezTo>
                      <a:pt x="28" y="6"/>
                      <a:pt x="24" y="10"/>
                      <a:pt x="19" y="17"/>
                    </a:cubicBezTo>
                    <a:cubicBezTo>
                      <a:pt x="10" y="31"/>
                      <a:pt x="4" y="48"/>
                      <a:pt x="0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10" y="61"/>
                      <a:pt x="10" y="59"/>
                      <a:pt x="1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Freeform 481"/>
              <p:cNvSpPr>
                <a:spLocks/>
              </p:cNvSpPr>
              <p:nvPr/>
            </p:nvSpPr>
            <p:spPr bwMode="auto">
              <a:xfrm>
                <a:off x="3391" y="4010"/>
                <a:ext cx="82" cy="150"/>
              </a:xfrm>
              <a:custGeom>
                <a:avLst/>
                <a:gdLst>
                  <a:gd name="T0" fmla="*/ 11 w 35"/>
                  <a:gd name="T1" fmla="*/ 57 h 63"/>
                  <a:gd name="T2" fmla="*/ 35 w 35"/>
                  <a:gd name="T3" fmla="*/ 0 h 63"/>
                  <a:gd name="T4" fmla="*/ 19 w 35"/>
                  <a:gd name="T5" fmla="*/ 17 h 63"/>
                  <a:gd name="T6" fmla="*/ 0 w 35"/>
                  <a:gd name="T7" fmla="*/ 63 h 63"/>
                  <a:gd name="T8" fmla="*/ 10 w 35"/>
                  <a:gd name="T9" fmla="*/ 63 h 63"/>
                  <a:gd name="T10" fmla="*/ 11 w 35"/>
                  <a:gd name="T11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63">
                    <a:moveTo>
                      <a:pt x="11" y="57"/>
                    </a:moveTo>
                    <a:cubicBezTo>
                      <a:pt x="14" y="38"/>
                      <a:pt x="21" y="17"/>
                      <a:pt x="35" y="0"/>
                    </a:cubicBezTo>
                    <a:cubicBezTo>
                      <a:pt x="27" y="6"/>
                      <a:pt x="23" y="10"/>
                      <a:pt x="19" y="17"/>
                    </a:cubicBezTo>
                    <a:cubicBezTo>
                      <a:pt x="10" y="31"/>
                      <a:pt x="4" y="48"/>
                      <a:pt x="0" y="63"/>
                    </a:cubicBezTo>
                    <a:cubicBezTo>
                      <a:pt x="10" y="63"/>
                      <a:pt x="10" y="63"/>
                      <a:pt x="10" y="63"/>
                    </a:cubicBezTo>
                    <a:cubicBezTo>
                      <a:pt x="10" y="61"/>
                      <a:pt x="10" y="59"/>
                      <a:pt x="1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Freeform 482"/>
              <p:cNvSpPr>
                <a:spLocks/>
              </p:cNvSpPr>
              <p:nvPr/>
            </p:nvSpPr>
            <p:spPr bwMode="auto">
              <a:xfrm>
                <a:off x="3336" y="4034"/>
                <a:ext cx="76" cy="126"/>
              </a:xfrm>
              <a:custGeom>
                <a:avLst/>
                <a:gdLst>
                  <a:gd name="T0" fmla="*/ 32 w 32"/>
                  <a:gd name="T1" fmla="*/ 0 h 53"/>
                  <a:gd name="T2" fmla="*/ 16 w 32"/>
                  <a:gd name="T3" fmla="*/ 17 h 53"/>
                  <a:gd name="T4" fmla="*/ 0 w 32"/>
                  <a:gd name="T5" fmla="*/ 53 h 53"/>
                  <a:gd name="T6" fmla="*/ 8 w 32"/>
                  <a:gd name="T7" fmla="*/ 53 h 53"/>
                  <a:gd name="T8" fmla="*/ 32 w 32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3">
                    <a:moveTo>
                      <a:pt x="32" y="0"/>
                    </a:moveTo>
                    <a:cubicBezTo>
                      <a:pt x="24" y="6"/>
                      <a:pt x="20" y="10"/>
                      <a:pt x="16" y="17"/>
                    </a:cubicBezTo>
                    <a:cubicBezTo>
                      <a:pt x="9" y="28"/>
                      <a:pt x="4" y="41"/>
                      <a:pt x="0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12" y="35"/>
                      <a:pt x="19" y="15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Freeform 483"/>
              <p:cNvSpPr>
                <a:spLocks/>
              </p:cNvSpPr>
              <p:nvPr/>
            </p:nvSpPr>
            <p:spPr bwMode="auto">
              <a:xfrm>
                <a:off x="3152" y="4006"/>
                <a:ext cx="83" cy="154"/>
              </a:xfrm>
              <a:custGeom>
                <a:avLst/>
                <a:gdLst>
                  <a:gd name="T0" fmla="*/ 10 w 35"/>
                  <a:gd name="T1" fmla="*/ 57 h 65"/>
                  <a:gd name="T2" fmla="*/ 35 w 35"/>
                  <a:gd name="T3" fmla="*/ 0 h 65"/>
                  <a:gd name="T4" fmla="*/ 19 w 35"/>
                  <a:gd name="T5" fmla="*/ 17 h 65"/>
                  <a:gd name="T6" fmla="*/ 0 w 35"/>
                  <a:gd name="T7" fmla="*/ 65 h 65"/>
                  <a:gd name="T8" fmla="*/ 9 w 35"/>
                  <a:gd name="T9" fmla="*/ 65 h 65"/>
                  <a:gd name="T10" fmla="*/ 10 w 35"/>
                  <a:gd name="T11" fmla="*/ 5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65">
                    <a:moveTo>
                      <a:pt x="10" y="57"/>
                    </a:moveTo>
                    <a:cubicBezTo>
                      <a:pt x="14" y="37"/>
                      <a:pt x="21" y="16"/>
                      <a:pt x="35" y="0"/>
                    </a:cubicBezTo>
                    <a:cubicBezTo>
                      <a:pt x="27" y="6"/>
                      <a:pt x="23" y="10"/>
                      <a:pt x="19" y="17"/>
                    </a:cubicBezTo>
                    <a:cubicBezTo>
                      <a:pt x="10" y="31"/>
                      <a:pt x="3" y="49"/>
                      <a:pt x="0" y="65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10" y="62"/>
                      <a:pt x="10" y="59"/>
                      <a:pt x="1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Freeform 484"/>
              <p:cNvSpPr>
                <a:spLocks/>
              </p:cNvSpPr>
              <p:nvPr/>
            </p:nvSpPr>
            <p:spPr bwMode="auto">
              <a:xfrm>
                <a:off x="3239" y="4044"/>
                <a:ext cx="12" cy="116"/>
              </a:xfrm>
              <a:custGeom>
                <a:avLst/>
                <a:gdLst>
                  <a:gd name="T0" fmla="*/ 4 w 5"/>
                  <a:gd name="T1" fmla="*/ 0 h 49"/>
                  <a:gd name="T2" fmla="*/ 0 w 5"/>
                  <a:gd name="T3" fmla="*/ 49 h 49"/>
                  <a:gd name="T4" fmla="*/ 5 w 5"/>
                  <a:gd name="T5" fmla="*/ 49 h 49"/>
                  <a:gd name="T6" fmla="*/ 4 w 5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9">
                    <a:moveTo>
                      <a:pt x="4" y="0"/>
                    </a:moveTo>
                    <a:cubicBezTo>
                      <a:pt x="2" y="9"/>
                      <a:pt x="1" y="31"/>
                      <a:pt x="0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29"/>
                      <a:pt x="4" y="5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Freeform 485"/>
              <p:cNvSpPr>
                <a:spLocks/>
              </p:cNvSpPr>
              <p:nvPr/>
            </p:nvSpPr>
            <p:spPr bwMode="auto">
              <a:xfrm>
                <a:off x="3298" y="4070"/>
                <a:ext cx="10" cy="90"/>
              </a:xfrm>
              <a:custGeom>
                <a:avLst/>
                <a:gdLst>
                  <a:gd name="T0" fmla="*/ 3 w 4"/>
                  <a:gd name="T1" fmla="*/ 0 h 38"/>
                  <a:gd name="T2" fmla="*/ 0 w 4"/>
                  <a:gd name="T3" fmla="*/ 38 h 38"/>
                  <a:gd name="T4" fmla="*/ 4 w 4"/>
                  <a:gd name="T5" fmla="*/ 38 h 38"/>
                  <a:gd name="T6" fmla="*/ 3 w 4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8">
                    <a:moveTo>
                      <a:pt x="3" y="0"/>
                    </a:moveTo>
                    <a:cubicBezTo>
                      <a:pt x="2" y="8"/>
                      <a:pt x="1" y="23"/>
                      <a:pt x="0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21"/>
                      <a:pt x="4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Freeform 486"/>
              <p:cNvSpPr>
                <a:spLocks/>
              </p:cNvSpPr>
              <p:nvPr/>
            </p:nvSpPr>
            <p:spPr bwMode="auto">
              <a:xfrm>
                <a:off x="3355" y="4048"/>
                <a:ext cx="38" cy="114"/>
              </a:xfrm>
              <a:custGeom>
                <a:avLst/>
                <a:gdLst>
                  <a:gd name="T0" fmla="*/ 16 w 16"/>
                  <a:gd name="T1" fmla="*/ 41 h 48"/>
                  <a:gd name="T2" fmla="*/ 15 w 16"/>
                  <a:gd name="T3" fmla="*/ 32 h 48"/>
                  <a:gd name="T4" fmla="*/ 7 w 16"/>
                  <a:gd name="T5" fmla="*/ 3 h 48"/>
                  <a:gd name="T6" fmla="*/ 0 w 16"/>
                  <a:gd name="T7" fmla="*/ 5 h 48"/>
                  <a:gd name="T8" fmla="*/ 7 w 16"/>
                  <a:gd name="T9" fmla="*/ 20 h 48"/>
                  <a:gd name="T10" fmla="*/ 16 w 16"/>
                  <a:gd name="T11" fmla="*/ 48 h 48"/>
                  <a:gd name="T12" fmla="*/ 16 w 16"/>
                  <a:gd name="T13" fmla="*/ 48 h 48"/>
                  <a:gd name="T14" fmla="*/ 16 w 16"/>
                  <a:gd name="T15" fmla="*/ 4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8">
                    <a:moveTo>
                      <a:pt x="16" y="41"/>
                    </a:moveTo>
                    <a:cubicBezTo>
                      <a:pt x="16" y="38"/>
                      <a:pt x="15" y="35"/>
                      <a:pt x="15" y="32"/>
                    </a:cubicBezTo>
                    <a:cubicBezTo>
                      <a:pt x="13" y="27"/>
                      <a:pt x="9" y="8"/>
                      <a:pt x="7" y="3"/>
                    </a:cubicBezTo>
                    <a:cubicBezTo>
                      <a:pt x="5" y="0"/>
                      <a:pt x="0" y="4"/>
                      <a:pt x="0" y="5"/>
                    </a:cubicBezTo>
                    <a:cubicBezTo>
                      <a:pt x="0" y="5"/>
                      <a:pt x="3" y="12"/>
                      <a:pt x="7" y="20"/>
                    </a:cubicBezTo>
                    <a:cubicBezTo>
                      <a:pt x="9" y="27"/>
                      <a:pt x="15" y="45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6"/>
                      <a:pt x="16" y="43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Freeform 487"/>
              <p:cNvSpPr>
                <a:spLocks/>
              </p:cNvSpPr>
              <p:nvPr/>
            </p:nvSpPr>
            <p:spPr bwMode="auto">
              <a:xfrm>
                <a:off x="3393" y="41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Freeform 488"/>
              <p:cNvSpPr>
                <a:spLocks/>
              </p:cNvSpPr>
              <p:nvPr/>
            </p:nvSpPr>
            <p:spPr bwMode="auto">
              <a:xfrm>
                <a:off x="3329" y="4048"/>
                <a:ext cx="43" cy="114"/>
              </a:xfrm>
              <a:custGeom>
                <a:avLst/>
                <a:gdLst>
                  <a:gd name="T0" fmla="*/ 10 w 18"/>
                  <a:gd name="T1" fmla="*/ 35 h 48"/>
                  <a:gd name="T2" fmla="*/ 18 w 18"/>
                  <a:gd name="T3" fmla="*/ 3 h 48"/>
                  <a:gd name="T4" fmla="*/ 11 w 18"/>
                  <a:gd name="T5" fmla="*/ 5 h 48"/>
                  <a:gd name="T6" fmla="*/ 0 w 18"/>
                  <a:gd name="T7" fmla="*/ 48 h 48"/>
                  <a:gd name="T8" fmla="*/ 7 w 18"/>
                  <a:gd name="T9" fmla="*/ 48 h 48"/>
                  <a:gd name="T10" fmla="*/ 10 w 18"/>
                  <a:gd name="T11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8">
                    <a:moveTo>
                      <a:pt x="10" y="35"/>
                    </a:moveTo>
                    <a:cubicBezTo>
                      <a:pt x="13" y="24"/>
                      <a:pt x="18" y="6"/>
                      <a:pt x="18" y="3"/>
                    </a:cubicBezTo>
                    <a:cubicBezTo>
                      <a:pt x="17" y="0"/>
                      <a:pt x="12" y="4"/>
                      <a:pt x="11" y="5"/>
                    </a:cubicBezTo>
                    <a:cubicBezTo>
                      <a:pt x="9" y="8"/>
                      <a:pt x="4" y="31"/>
                      <a:pt x="0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3"/>
                      <a:pt x="10" y="38"/>
                      <a:pt x="1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Freeform 489"/>
              <p:cNvSpPr>
                <a:spLocks/>
              </p:cNvSpPr>
              <p:nvPr/>
            </p:nvSpPr>
            <p:spPr bwMode="auto">
              <a:xfrm>
                <a:off x="3152" y="4025"/>
                <a:ext cx="64" cy="135"/>
              </a:xfrm>
              <a:custGeom>
                <a:avLst/>
                <a:gdLst>
                  <a:gd name="T0" fmla="*/ 13 w 27"/>
                  <a:gd name="T1" fmla="*/ 17 h 57"/>
                  <a:gd name="T2" fmla="*/ 0 w 27"/>
                  <a:gd name="T3" fmla="*/ 0 h 57"/>
                  <a:gd name="T4" fmla="*/ 20 w 27"/>
                  <a:gd name="T5" fmla="*/ 57 h 57"/>
                  <a:gd name="T6" fmla="*/ 20 w 27"/>
                  <a:gd name="T7" fmla="*/ 57 h 57"/>
                  <a:gd name="T8" fmla="*/ 27 w 27"/>
                  <a:gd name="T9" fmla="*/ 57 h 57"/>
                  <a:gd name="T10" fmla="*/ 13 w 27"/>
                  <a:gd name="T11" fmla="*/ 1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57">
                    <a:moveTo>
                      <a:pt x="13" y="17"/>
                    </a:moveTo>
                    <a:cubicBezTo>
                      <a:pt x="9" y="10"/>
                      <a:pt x="6" y="5"/>
                      <a:pt x="0" y="0"/>
                    </a:cubicBezTo>
                    <a:cubicBezTo>
                      <a:pt x="11" y="16"/>
                      <a:pt x="17" y="37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7" y="57"/>
                      <a:pt x="27" y="57"/>
                      <a:pt x="27" y="57"/>
                    </a:cubicBezTo>
                    <a:cubicBezTo>
                      <a:pt x="24" y="43"/>
                      <a:pt x="20" y="29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Freeform 490"/>
              <p:cNvSpPr>
                <a:spLocks/>
              </p:cNvSpPr>
              <p:nvPr/>
            </p:nvSpPr>
            <p:spPr bwMode="auto">
              <a:xfrm>
                <a:off x="3237" y="4067"/>
                <a:ext cx="35" cy="93"/>
              </a:xfrm>
              <a:custGeom>
                <a:avLst/>
                <a:gdLst>
                  <a:gd name="T0" fmla="*/ 9 w 15"/>
                  <a:gd name="T1" fmla="*/ 20 h 39"/>
                  <a:gd name="T2" fmla="*/ 15 w 15"/>
                  <a:gd name="T3" fmla="*/ 5 h 39"/>
                  <a:gd name="T4" fmla="*/ 9 w 15"/>
                  <a:gd name="T5" fmla="*/ 3 h 39"/>
                  <a:gd name="T6" fmla="*/ 2 w 15"/>
                  <a:gd name="T7" fmla="*/ 32 h 39"/>
                  <a:gd name="T8" fmla="*/ 0 w 15"/>
                  <a:gd name="T9" fmla="*/ 39 h 39"/>
                  <a:gd name="T10" fmla="*/ 2 w 15"/>
                  <a:gd name="T11" fmla="*/ 39 h 39"/>
                  <a:gd name="T12" fmla="*/ 9 w 15"/>
                  <a:gd name="T13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9">
                    <a:moveTo>
                      <a:pt x="9" y="20"/>
                    </a:moveTo>
                    <a:cubicBezTo>
                      <a:pt x="12" y="11"/>
                      <a:pt x="15" y="5"/>
                      <a:pt x="15" y="5"/>
                    </a:cubicBezTo>
                    <a:cubicBezTo>
                      <a:pt x="15" y="4"/>
                      <a:pt x="10" y="0"/>
                      <a:pt x="9" y="3"/>
                    </a:cubicBezTo>
                    <a:cubicBezTo>
                      <a:pt x="7" y="7"/>
                      <a:pt x="3" y="27"/>
                      <a:pt x="2" y="32"/>
                    </a:cubicBezTo>
                    <a:cubicBezTo>
                      <a:pt x="1" y="34"/>
                      <a:pt x="1" y="37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4" y="33"/>
                      <a:pt x="7" y="24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Freeform 491"/>
              <p:cNvSpPr>
                <a:spLocks/>
              </p:cNvSpPr>
              <p:nvPr/>
            </p:nvSpPr>
            <p:spPr bwMode="auto">
              <a:xfrm>
                <a:off x="3258" y="4067"/>
                <a:ext cx="33" cy="93"/>
              </a:xfrm>
              <a:custGeom>
                <a:avLst/>
                <a:gdLst>
                  <a:gd name="T0" fmla="*/ 6 w 14"/>
                  <a:gd name="T1" fmla="*/ 4 h 39"/>
                  <a:gd name="T2" fmla="*/ 0 w 14"/>
                  <a:gd name="T3" fmla="*/ 3 h 39"/>
                  <a:gd name="T4" fmla="*/ 6 w 14"/>
                  <a:gd name="T5" fmla="*/ 34 h 39"/>
                  <a:gd name="T6" fmla="*/ 8 w 14"/>
                  <a:gd name="T7" fmla="*/ 39 h 39"/>
                  <a:gd name="T8" fmla="*/ 14 w 14"/>
                  <a:gd name="T9" fmla="*/ 39 h 39"/>
                  <a:gd name="T10" fmla="*/ 6 w 14"/>
                  <a:gd name="T11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39">
                    <a:moveTo>
                      <a:pt x="6" y="4"/>
                    </a:moveTo>
                    <a:cubicBezTo>
                      <a:pt x="5" y="3"/>
                      <a:pt x="0" y="0"/>
                      <a:pt x="0" y="3"/>
                    </a:cubicBezTo>
                    <a:cubicBezTo>
                      <a:pt x="0" y="5"/>
                      <a:pt x="4" y="23"/>
                      <a:pt x="6" y="34"/>
                    </a:cubicBezTo>
                    <a:cubicBezTo>
                      <a:pt x="7" y="36"/>
                      <a:pt x="7" y="38"/>
                      <a:pt x="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1" y="24"/>
                      <a:pt x="7" y="8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Freeform 492"/>
              <p:cNvSpPr>
                <a:spLocks/>
              </p:cNvSpPr>
              <p:nvPr/>
            </p:nvSpPr>
            <p:spPr bwMode="auto">
              <a:xfrm>
                <a:off x="3320" y="4039"/>
                <a:ext cx="12" cy="121"/>
              </a:xfrm>
              <a:custGeom>
                <a:avLst/>
                <a:gdLst>
                  <a:gd name="T0" fmla="*/ 4 w 5"/>
                  <a:gd name="T1" fmla="*/ 0 h 51"/>
                  <a:gd name="T2" fmla="*/ 0 w 5"/>
                  <a:gd name="T3" fmla="*/ 51 h 51"/>
                  <a:gd name="T4" fmla="*/ 5 w 5"/>
                  <a:gd name="T5" fmla="*/ 51 h 51"/>
                  <a:gd name="T6" fmla="*/ 4 w 5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1">
                    <a:moveTo>
                      <a:pt x="4" y="0"/>
                    </a:moveTo>
                    <a:cubicBezTo>
                      <a:pt x="2" y="10"/>
                      <a:pt x="1" y="32"/>
                      <a:pt x="0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30"/>
                      <a:pt x="4" y="6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Freeform 493"/>
              <p:cNvSpPr>
                <a:spLocks/>
              </p:cNvSpPr>
              <p:nvPr/>
            </p:nvSpPr>
            <p:spPr bwMode="auto">
              <a:xfrm>
                <a:off x="3112" y="3980"/>
                <a:ext cx="89" cy="180"/>
              </a:xfrm>
              <a:custGeom>
                <a:avLst/>
                <a:gdLst>
                  <a:gd name="T0" fmla="*/ 13 w 38"/>
                  <a:gd name="T1" fmla="*/ 57 h 76"/>
                  <a:gd name="T2" fmla="*/ 38 w 38"/>
                  <a:gd name="T3" fmla="*/ 0 h 76"/>
                  <a:gd name="T4" fmla="*/ 22 w 38"/>
                  <a:gd name="T5" fmla="*/ 17 h 76"/>
                  <a:gd name="T6" fmla="*/ 1 w 38"/>
                  <a:gd name="T7" fmla="*/ 71 h 76"/>
                  <a:gd name="T8" fmla="*/ 0 w 38"/>
                  <a:gd name="T9" fmla="*/ 76 h 76"/>
                  <a:gd name="T10" fmla="*/ 10 w 38"/>
                  <a:gd name="T11" fmla="*/ 76 h 76"/>
                  <a:gd name="T12" fmla="*/ 13 w 38"/>
                  <a:gd name="T13" fmla="*/ 5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76">
                    <a:moveTo>
                      <a:pt x="13" y="57"/>
                    </a:moveTo>
                    <a:cubicBezTo>
                      <a:pt x="17" y="37"/>
                      <a:pt x="24" y="16"/>
                      <a:pt x="38" y="0"/>
                    </a:cubicBezTo>
                    <a:cubicBezTo>
                      <a:pt x="30" y="5"/>
                      <a:pt x="26" y="10"/>
                      <a:pt x="22" y="17"/>
                    </a:cubicBezTo>
                    <a:cubicBezTo>
                      <a:pt x="11" y="33"/>
                      <a:pt x="5" y="53"/>
                      <a:pt x="1" y="71"/>
                    </a:cubicBezTo>
                    <a:cubicBezTo>
                      <a:pt x="1" y="73"/>
                      <a:pt x="0" y="75"/>
                      <a:pt x="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1" y="69"/>
                      <a:pt x="13" y="60"/>
                      <a:pt x="13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Freeform 494"/>
              <p:cNvSpPr>
                <a:spLocks/>
              </p:cNvSpPr>
              <p:nvPr/>
            </p:nvSpPr>
            <p:spPr bwMode="auto">
              <a:xfrm>
                <a:off x="3369" y="3982"/>
                <a:ext cx="90" cy="178"/>
              </a:xfrm>
              <a:custGeom>
                <a:avLst/>
                <a:gdLst>
                  <a:gd name="T0" fmla="*/ 13 w 38"/>
                  <a:gd name="T1" fmla="*/ 57 h 75"/>
                  <a:gd name="T2" fmla="*/ 38 w 38"/>
                  <a:gd name="T3" fmla="*/ 0 h 75"/>
                  <a:gd name="T4" fmla="*/ 22 w 38"/>
                  <a:gd name="T5" fmla="*/ 17 h 75"/>
                  <a:gd name="T6" fmla="*/ 1 w 38"/>
                  <a:gd name="T7" fmla="*/ 72 h 75"/>
                  <a:gd name="T8" fmla="*/ 0 w 38"/>
                  <a:gd name="T9" fmla="*/ 75 h 75"/>
                  <a:gd name="T10" fmla="*/ 10 w 38"/>
                  <a:gd name="T11" fmla="*/ 75 h 75"/>
                  <a:gd name="T12" fmla="*/ 13 w 38"/>
                  <a:gd name="T13" fmla="*/ 5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75">
                    <a:moveTo>
                      <a:pt x="13" y="57"/>
                    </a:moveTo>
                    <a:cubicBezTo>
                      <a:pt x="17" y="37"/>
                      <a:pt x="24" y="16"/>
                      <a:pt x="38" y="0"/>
                    </a:cubicBezTo>
                    <a:cubicBezTo>
                      <a:pt x="30" y="5"/>
                      <a:pt x="26" y="10"/>
                      <a:pt x="22" y="17"/>
                    </a:cubicBezTo>
                    <a:cubicBezTo>
                      <a:pt x="11" y="33"/>
                      <a:pt x="5" y="53"/>
                      <a:pt x="1" y="72"/>
                    </a:cubicBezTo>
                    <a:cubicBezTo>
                      <a:pt x="1" y="73"/>
                      <a:pt x="0" y="74"/>
                      <a:pt x="0" y="75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1" y="68"/>
                      <a:pt x="13" y="60"/>
                      <a:pt x="13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Freeform 495"/>
              <p:cNvSpPr>
                <a:spLocks/>
              </p:cNvSpPr>
              <p:nvPr/>
            </p:nvSpPr>
            <p:spPr bwMode="auto">
              <a:xfrm>
                <a:off x="3306" y="4006"/>
                <a:ext cx="82" cy="156"/>
              </a:xfrm>
              <a:custGeom>
                <a:avLst/>
                <a:gdLst>
                  <a:gd name="T0" fmla="*/ 11 w 35"/>
                  <a:gd name="T1" fmla="*/ 57 h 66"/>
                  <a:gd name="T2" fmla="*/ 35 w 35"/>
                  <a:gd name="T3" fmla="*/ 0 h 66"/>
                  <a:gd name="T4" fmla="*/ 19 w 35"/>
                  <a:gd name="T5" fmla="*/ 17 h 66"/>
                  <a:gd name="T6" fmla="*/ 0 w 35"/>
                  <a:gd name="T7" fmla="*/ 66 h 66"/>
                  <a:gd name="T8" fmla="*/ 9 w 35"/>
                  <a:gd name="T9" fmla="*/ 66 h 66"/>
                  <a:gd name="T10" fmla="*/ 11 w 35"/>
                  <a:gd name="T11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66">
                    <a:moveTo>
                      <a:pt x="11" y="57"/>
                    </a:moveTo>
                    <a:cubicBezTo>
                      <a:pt x="15" y="37"/>
                      <a:pt x="21" y="16"/>
                      <a:pt x="35" y="0"/>
                    </a:cubicBezTo>
                    <a:cubicBezTo>
                      <a:pt x="28" y="6"/>
                      <a:pt x="24" y="10"/>
                      <a:pt x="19" y="17"/>
                    </a:cubicBezTo>
                    <a:cubicBezTo>
                      <a:pt x="10" y="32"/>
                      <a:pt x="4" y="49"/>
                      <a:pt x="0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0" y="62"/>
                      <a:pt x="10" y="59"/>
                      <a:pt x="1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Freeform 496"/>
              <p:cNvSpPr>
                <a:spLocks/>
              </p:cNvSpPr>
              <p:nvPr/>
            </p:nvSpPr>
            <p:spPr bwMode="auto">
              <a:xfrm>
                <a:off x="3206" y="4037"/>
                <a:ext cx="38" cy="113"/>
              </a:xfrm>
              <a:custGeom>
                <a:avLst/>
                <a:gdLst>
                  <a:gd name="T0" fmla="*/ 9 w 16"/>
                  <a:gd name="T1" fmla="*/ 20 h 48"/>
                  <a:gd name="T2" fmla="*/ 16 w 16"/>
                  <a:gd name="T3" fmla="*/ 5 h 48"/>
                  <a:gd name="T4" fmla="*/ 9 w 16"/>
                  <a:gd name="T5" fmla="*/ 3 h 48"/>
                  <a:gd name="T6" fmla="*/ 2 w 16"/>
                  <a:gd name="T7" fmla="*/ 32 h 48"/>
                  <a:gd name="T8" fmla="*/ 1 w 16"/>
                  <a:gd name="T9" fmla="*/ 41 h 48"/>
                  <a:gd name="T10" fmla="*/ 0 w 16"/>
                  <a:gd name="T11" fmla="*/ 48 h 48"/>
                  <a:gd name="T12" fmla="*/ 9 w 16"/>
                  <a:gd name="T13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8">
                    <a:moveTo>
                      <a:pt x="9" y="20"/>
                    </a:moveTo>
                    <a:cubicBezTo>
                      <a:pt x="12" y="12"/>
                      <a:pt x="16" y="5"/>
                      <a:pt x="16" y="5"/>
                    </a:cubicBezTo>
                    <a:cubicBezTo>
                      <a:pt x="15" y="4"/>
                      <a:pt x="11" y="0"/>
                      <a:pt x="9" y="3"/>
                    </a:cubicBezTo>
                    <a:cubicBezTo>
                      <a:pt x="7" y="7"/>
                      <a:pt x="3" y="27"/>
                      <a:pt x="2" y="32"/>
                    </a:cubicBezTo>
                    <a:cubicBezTo>
                      <a:pt x="2" y="35"/>
                      <a:pt x="1" y="38"/>
                      <a:pt x="1" y="41"/>
                    </a:cubicBezTo>
                    <a:cubicBezTo>
                      <a:pt x="1" y="43"/>
                      <a:pt x="1" y="46"/>
                      <a:pt x="0" y="48"/>
                    </a:cubicBezTo>
                    <a:cubicBezTo>
                      <a:pt x="1" y="46"/>
                      <a:pt x="7" y="27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Freeform 497"/>
              <p:cNvSpPr>
                <a:spLocks/>
              </p:cNvSpPr>
              <p:nvPr/>
            </p:nvSpPr>
            <p:spPr bwMode="auto">
              <a:xfrm>
                <a:off x="3227" y="4037"/>
                <a:ext cx="43" cy="123"/>
              </a:xfrm>
              <a:custGeom>
                <a:avLst/>
                <a:gdLst>
                  <a:gd name="T0" fmla="*/ 6 w 18"/>
                  <a:gd name="T1" fmla="*/ 4 h 52"/>
                  <a:gd name="T2" fmla="*/ 0 w 18"/>
                  <a:gd name="T3" fmla="*/ 3 h 52"/>
                  <a:gd name="T4" fmla="*/ 7 w 18"/>
                  <a:gd name="T5" fmla="*/ 35 h 52"/>
                  <a:gd name="T6" fmla="*/ 11 w 18"/>
                  <a:gd name="T7" fmla="*/ 52 h 52"/>
                  <a:gd name="T8" fmla="*/ 18 w 18"/>
                  <a:gd name="T9" fmla="*/ 52 h 52"/>
                  <a:gd name="T10" fmla="*/ 6 w 18"/>
                  <a:gd name="T11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52">
                    <a:moveTo>
                      <a:pt x="6" y="4"/>
                    </a:moveTo>
                    <a:cubicBezTo>
                      <a:pt x="6" y="4"/>
                      <a:pt x="1" y="0"/>
                      <a:pt x="0" y="3"/>
                    </a:cubicBezTo>
                    <a:cubicBezTo>
                      <a:pt x="0" y="5"/>
                      <a:pt x="5" y="23"/>
                      <a:pt x="7" y="35"/>
                    </a:cubicBezTo>
                    <a:cubicBezTo>
                      <a:pt x="8" y="39"/>
                      <a:pt x="10" y="46"/>
                      <a:pt x="11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36"/>
                      <a:pt x="8" y="9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Freeform 498"/>
              <p:cNvSpPr>
                <a:spLocks/>
              </p:cNvSpPr>
              <p:nvPr/>
            </p:nvSpPr>
            <p:spPr bwMode="auto">
              <a:xfrm>
                <a:off x="3282" y="4058"/>
                <a:ext cx="68" cy="102"/>
              </a:xfrm>
              <a:custGeom>
                <a:avLst/>
                <a:gdLst>
                  <a:gd name="T0" fmla="*/ 29 w 29"/>
                  <a:gd name="T1" fmla="*/ 0 h 43"/>
                  <a:gd name="T2" fmla="*/ 13 w 29"/>
                  <a:gd name="T3" fmla="*/ 17 h 43"/>
                  <a:gd name="T4" fmla="*/ 0 w 29"/>
                  <a:gd name="T5" fmla="*/ 43 h 43"/>
                  <a:gd name="T6" fmla="*/ 8 w 29"/>
                  <a:gd name="T7" fmla="*/ 43 h 43"/>
                  <a:gd name="T8" fmla="*/ 29 w 29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3">
                    <a:moveTo>
                      <a:pt x="29" y="0"/>
                    </a:moveTo>
                    <a:cubicBezTo>
                      <a:pt x="22" y="5"/>
                      <a:pt x="18" y="10"/>
                      <a:pt x="13" y="17"/>
                    </a:cubicBezTo>
                    <a:cubicBezTo>
                      <a:pt x="8" y="25"/>
                      <a:pt x="4" y="34"/>
                      <a:pt x="0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2" y="28"/>
                      <a:pt x="18" y="13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Freeform 499"/>
              <p:cNvSpPr>
                <a:spLocks/>
              </p:cNvSpPr>
              <p:nvPr/>
            </p:nvSpPr>
            <p:spPr bwMode="auto">
              <a:xfrm>
                <a:off x="3138" y="4046"/>
                <a:ext cx="71" cy="114"/>
              </a:xfrm>
              <a:custGeom>
                <a:avLst/>
                <a:gdLst>
                  <a:gd name="T0" fmla="*/ 30 w 30"/>
                  <a:gd name="T1" fmla="*/ 0 h 48"/>
                  <a:gd name="T2" fmla="*/ 15 w 30"/>
                  <a:gd name="T3" fmla="*/ 17 h 48"/>
                  <a:gd name="T4" fmla="*/ 0 w 30"/>
                  <a:gd name="T5" fmla="*/ 48 h 48"/>
                  <a:gd name="T6" fmla="*/ 8 w 30"/>
                  <a:gd name="T7" fmla="*/ 48 h 48"/>
                  <a:gd name="T8" fmla="*/ 30 w 30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8">
                    <a:moveTo>
                      <a:pt x="30" y="0"/>
                    </a:moveTo>
                    <a:cubicBezTo>
                      <a:pt x="23" y="6"/>
                      <a:pt x="19" y="10"/>
                      <a:pt x="15" y="17"/>
                    </a:cubicBezTo>
                    <a:cubicBezTo>
                      <a:pt x="8" y="26"/>
                      <a:pt x="4" y="37"/>
                      <a:pt x="0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12" y="31"/>
                      <a:pt x="19" y="14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Freeform 500"/>
              <p:cNvSpPr>
                <a:spLocks/>
              </p:cNvSpPr>
              <p:nvPr/>
            </p:nvSpPr>
            <p:spPr bwMode="auto">
              <a:xfrm>
                <a:off x="3360" y="4034"/>
                <a:ext cx="12" cy="126"/>
              </a:xfrm>
              <a:custGeom>
                <a:avLst/>
                <a:gdLst>
                  <a:gd name="T0" fmla="*/ 4 w 5"/>
                  <a:gd name="T1" fmla="*/ 0 h 53"/>
                  <a:gd name="T2" fmla="*/ 0 w 5"/>
                  <a:gd name="T3" fmla="*/ 53 h 53"/>
                  <a:gd name="T4" fmla="*/ 5 w 5"/>
                  <a:gd name="T5" fmla="*/ 53 h 53"/>
                  <a:gd name="T6" fmla="*/ 4 w 5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3">
                    <a:moveTo>
                      <a:pt x="4" y="0"/>
                    </a:moveTo>
                    <a:cubicBezTo>
                      <a:pt x="2" y="10"/>
                      <a:pt x="1" y="34"/>
                      <a:pt x="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32"/>
                      <a:pt x="4" y="6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Freeform 501"/>
              <p:cNvSpPr>
                <a:spLocks/>
              </p:cNvSpPr>
              <p:nvPr/>
            </p:nvSpPr>
            <p:spPr bwMode="auto">
              <a:xfrm>
                <a:off x="3239" y="4055"/>
                <a:ext cx="57" cy="105"/>
              </a:xfrm>
              <a:custGeom>
                <a:avLst/>
                <a:gdLst>
                  <a:gd name="T0" fmla="*/ 13 w 24"/>
                  <a:gd name="T1" fmla="*/ 17 h 44"/>
                  <a:gd name="T2" fmla="*/ 0 w 24"/>
                  <a:gd name="T3" fmla="*/ 0 h 44"/>
                  <a:gd name="T4" fmla="*/ 17 w 24"/>
                  <a:gd name="T5" fmla="*/ 44 h 44"/>
                  <a:gd name="T6" fmla="*/ 24 w 24"/>
                  <a:gd name="T7" fmla="*/ 44 h 44"/>
                  <a:gd name="T8" fmla="*/ 13 w 24"/>
                  <a:gd name="T9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4">
                    <a:moveTo>
                      <a:pt x="13" y="17"/>
                    </a:moveTo>
                    <a:cubicBezTo>
                      <a:pt x="9" y="10"/>
                      <a:pt x="6" y="5"/>
                      <a:pt x="0" y="0"/>
                    </a:cubicBezTo>
                    <a:cubicBezTo>
                      <a:pt x="9" y="13"/>
                      <a:pt x="14" y="29"/>
                      <a:pt x="17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1" y="35"/>
                      <a:pt x="17" y="25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Freeform 502"/>
              <p:cNvSpPr>
                <a:spLocks/>
              </p:cNvSpPr>
              <p:nvPr/>
            </p:nvSpPr>
            <p:spPr bwMode="auto">
              <a:xfrm>
                <a:off x="3310" y="4055"/>
                <a:ext cx="57" cy="105"/>
              </a:xfrm>
              <a:custGeom>
                <a:avLst/>
                <a:gdLst>
                  <a:gd name="T0" fmla="*/ 13 w 24"/>
                  <a:gd name="T1" fmla="*/ 17 h 44"/>
                  <a:gd name="T2" fmla="*/ 0 w 24"/>
                  <a:gd name="T3" fmla="*/ 0 h 44"/>
                  <a:gd name="T4" fmla="*/ 18 w 24"/>
                  <a:gd name="T5" fmla="*/ 44 h 44"/>
                  <a:gd name="T6" fmla="*/ 24 w 24"/>
                  <a:gd name="T7" fmla="*/ 44 h 44"/>
                  <a:gd name="T8" fmla="*/ 13 w 24"/>
                  <a:gd name="T9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4">
                    <a:moveTo>
                      <a:pt x="13" y="17"/>
                    </a:moveTo>
                    <a:cubicBezTo>
                      <a:pt x="9" y="11"/>
                      <a:pt x="6" y="6"/>
                      <a:pt x="0" y="0"/>
                    </a:cubicBezTo>
                    <a:cubicBezTo>
                      <a:pt x="9" y="13"/>
                      <a:pt x="14" y="29"/>
                      <a:pt x="18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1" y="35"/>
                      <a:pt x="17" y="26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Freeform 503"/>
              <p:cNvSpPr>
                <a:spLocks/>
              </p:cNvSpPr>
              <p:nvPr/>
            </p:nvSpPr>
            <p:spPr bwMode="auto">
              <a:xfrm>
                <a:off x="3152" y="4058"/>
                <a:ext cx="57" cy="106"/>
              </a:xfrm>
              <a:custGeom>
                <a:avLst/>
                <a:gdLst>
                  <a:gd name="T0" fmla="*/ 13 w 24"/>
                  <a:gd name="T1" fmla="*/ 17 h 45"/>
                  <a:gd name="T2" fmla="*/ 0 w 24"/>
                  <a:gd name="T3" fmla="*/ 0 h 45"/>
                  <a:gd name="T4" fmla="*/ 18 w 24"/>
                  <a:gd name="T5" fmla="*/ 45 h 45"/>
                  <a:gd name="T6" fmla="*/ 24 w 24"/>
                  <a:gd name="T7" fmla="*/ 45 h 45"/>
                  <a:gd name="T8" fmla="*/ 13 w 24"/>
                  <a:gd name="T9" fmla="*/ 1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5">
                    <a:moveTo>
                      <a:pt x="13" y="17"/>
                    </a:moveTo>
                    <a:cubicBezTo>
                      <a:pt x="10" y="10"/>
                      <a:pt x="7" y="6"/>
                      <a:pt x="0" y="0"/>
                    </a:cubicBezTo>
                    <a:cubicBezTo>
                      <a:pt x="9" y="13"/>
                      <a:pt x="15" y="29"/>
                      <a:pt x="18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2" y="35"/>
                      <a:pt x="18" y="26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Freeform 504"/>
              <p:cNvSpPr>
                <a:spLocks/>
              </p:cNvSpPr>
              <p:nvPr/>
            </p:nvSpPr>
            <p:spPr bwMode="auto">
              <a:xfrm>
                <a:off x="3384" y="4046"/>
                <a:ext cx="40" cy="111"/>
              </a:xfrm>
              <a:custGeom>
                <a:avLst/>
                <a:gdLst>
                  <a:gd name="T0" fmla="*/ 7 w 17"/>
                  <a:gd name="T1" fmla="*/ 19 h 47"/>
                  <a:gd name="T2" fmla="*/ 0 w 17"/>
                  <a:gd name="T3" fmla="*/ 5 h 47"/>
                  <a:gd name="T4" fmla="*/ 7 w 17"/>
                  <a:gd name="T5" fmla="*/ 2 h 47"/>
                  <a:gd name="T6" fmla="*/ 15 w 17"/>
                  <a:gd name="T7" fmla="*/ 31 h 47"/>
                  <a:gd name="T8" fmla="*/ 16 w 17"/>
                  <a:gd name="T9" fmla="*/ 40 h 47"/>
                  <a:gd name="T10" fmla="*/ 17 w 17"/>
                  <a:gd name="T11" fmla="*/ 47 h 47"/>
                  <a:gd name="T12" fmla="*/ 7 w 17"/>
                  <a:gd name="T13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7">
                    <a:moveTo>
                      <a:pt x="7" y="19"/>
                    </a:moveTo>
                    <a:cubicBezTo>
                      <a:pt x="4" y="11"/>
                      <a:pt x="0" y="5"/>
                      <a:pt x="0" y="5"/>
                    </a:cubicBezTo>
                    <a:cubicBezTo>
                      <a:pt x="1" y="3"/>
                      <a:pt x="5" y="0"/>
                      <a:pt x="7" y="2"/>
                    </a:cubicBezTo>
                    <a:cubicBezTo>
                      <a:pt x="9" y="7"/>
                      <a:pt x="14" y="26"/>
                      <a:pt x="15" y="31"/>
                    </a:cubicBezTo>
                    <a:cubicBezTo>
                      <a:pt x="15" y="34"/>
                      <a:pt x="16" y="37"/>
                      <a:pt x="16" y="40"/>
                    </a:cubicBezTo>
                    <a:cubicBezTo>
                      <a:pt x="16" y="43"/>
                      <a:pt x="17" y="45"/>
                      <a:pt x="17" y="47"/>
                    </a:cubicBezTo>
                    <a:cubicBezTo>
                      <a:pt x="16" y="45"/>
                      <a:pt x="10" y="26"/>
                      <a:pt x="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Freeform 505"/>
              <p:cNvSpPr>
                <a:spLocks/>
              </p:cNvSpPr>
              <p:nvPr/>
            </p:nvSpPr>
            <p:spPr bwMode="auto">
              <a:xfrm>
                <a:off x="3358" y="4046"/>
                <a:ext cx="42" cy="114"/>
              </a:xfrm>
              <a:custGeom>
                <a:avLst/>
                <a:gdLst>
                  <a:gd name="T0" fmla="*/ 11 w 18"/>
                  <a:gd name="T1" fmla="*/ 34 h 48"/>
                  <a:gd name="T2" fmla="*/ 18 w 18"/>
                  <a:gd name="T3" fmla="*/ 2 h 48"/>
                  <a:gd name="T4" fmla="*/ 11 w 18"/>
                  <a:gd name="T5" fmla="*/ 4 h 48"/>
                  <a:gd name="T6" fmla="*/ 0 w 18"/>
                  <a:gd name="T7" fmla="*/ 48 h 48"/>
                  <a:gd name="T8" fmla="*/ 7 w 18"/>
                  <a:gd name="T9" fmla="*/ 48 h 48"/>
                  <a:gd name="T10" fmla="*/ 11 w 18"/>
                  <a:gd name="T11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8">
                    <a:moveTo>
                      <a:pt x="11" y="34"/>
                    </a:moveTo>
                    <a:cubicBezTo>
                      <a:pt x="13" y="23"/>
                      <a:pt x="18" y="5"/>
                      <a:pt x="18" y="2"/>
                    </a:cubicBezTo>
                    <a:cubicBezTo>
                      <a:pt x="18" y="0"/>
                      <a:pt x="12" y="3"/>
                      <a:pt x="11" y="4"/>
                    </a:cubicBezTo>
                    <a:cubicBezTo>
                      <a:pt x="9" y="8"/>
                      <a:pt x="4" y="32"/>
                      <a:pt x="0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3"/>
                      <a:pt x="10" y="38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Freeform 506"/>
              <p:cNvSpPr>
                <a:spLocks/>
              </p:cNvSpPr>
              <p:nvPr/>
            </p:nvSpPr>
            <p:spPr bwMode="auto">
              <a:xfrm>
                <a:off x="3213" y="4041"/>
                <a:ext cx="74" cy="121"/>
              </a:xfrm>
              <a:custGeom>
                <a:avLst/>
                <a:gdLst>
                  <a:gd name="T0" fmla="*/ 31 w 31"/>
                  <a:gd name="T1" fmla="*/ 0 h 51"/>
                  <a:gd name="T2" fmla="*/ 16 w 31"/>
                  <a:gd name="T3" fmla="*/ 17 h 51"/>
                  <a:gd name="T4" fmla="*/ 0 w 31"/>
                  <a:gd name="T5" fmla="*/ 51 h 51"/>
                  <a:gd name="T6" fmla="*/ 8 w 31"/>
                  <a:gd name="T7" fmla="*/ 51 h 51"/>
                  <a:gd name="T8" fmla="*/ 31 w 3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1">
                    <a:moveTo>
                      <a:pt x="31" y="0"/>
                    </a:moveTo>
                    <a:cubicBezTo>
                      <a:pt x="24" y="6"/>
                      <a:pt x="20" y="11"/>
                      <a:pt x="16" y="17"/>
                    </a:cubicBezTo>
                    <a:cubicBezTo>
                      <a:pt x="9" y="27"/>
                      <a:pt x="4" y="39"/>
                      <a:pt x="0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2" y="33"/>
                      <a:pt x="19" y="15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Freeform 507"/>
              <p:cNvSpPr>
                <a:spLocks/>
              </p:cNvSpPr>
              <p:nvPr/>
            </p:nvSpPr>
            <p:spPr bwMode="auto">
              <a:xfrm>
                <a:off x="3218" y="4055"/>
                <a:ext cx="21" cy="119"/>
              </a:xfrm>
              <a:custGeom>
                <a:avLst/>
                <a:gdLst>
                  <a:gd name="T0" fmla="*/ 7 w 9"/>
                  <a:gd name="T1" fmla="*/ 20 h 50"/>
                  <a:gd name="T2" fmla="*/ 0 w 9"/>
                  <a:gd name="T3" fmla="*/ 0 h 50"/>
                  <a:gd name="T4" fmla="*/ 3 w 9"/>
                  <a:gd name="T5" fmla="*/ 48 h 50"/>
                  <a:gd name="T6" fmla="*/ 9 w 9"/>
                  <a:gd name="T7" fmla="*/ 50 h 50"/>
                  <a:gd name="T8" fmla="*/ 7 w 9"/>
                  <a:gd name="T9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0">
                    <a:moveTo>
                      <a:pt x="7" y="20"/>
                    </a:moveTo>
                    <a:cubicBezTo>
                      <a:pt x="6" y="13"/>
                      <a:pt x="4" y="7"/>
                      <a:pt x="0" y="0"/>
                    </a:cubicBezTo>
                    <a:cubicBezTo>
                      <a:pt x="5" y="15"/>
                      <a:pt x="5" y="32"/>
                      <a:pt x="3" y="48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0"/>
                      <a:pt x="9" y="30"/>
                      <a:pt x="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Freeform 508"/>
              <p:cNvSpPr>
                <a:spLocks/>
              </p:cNvSpPr>
              <p:nvPr/>
            </p:nvSpPr>
            <p:spPr bwMode="auto">
              <a:xfrm>
                <a:off x="3575" y="4077"/>
                <a:ext cx="107" cy="113"/>
              </a:xfrm>
              <a:custGeom>
                <a:avLst/>
                <a:gdLst>
                  <a:gd name="T0" fmla="*/ 45 w 45"/>
                  <a:gd name="T1" fmla="*/ 0 h 48"/>
                  <a:gd name="T2" fmla="*/ 25 w 45"/>
                  <a:gd name="T3" fmla="*/ 13 h 48"/>
                  <a:gd name="T4" fmla="*/ 0 w 45"/>
                  <a:gd name="T5" fmla="*/ 46 h 48"/>
                  <a:gd name="T6" fmla="*/ 9 w 45"/>
                  <a:gd name="T7" fmla="*/ 48 h 48"/>
                  <a:gd name="T8" fmla="*/ 45 w 45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8">
                    <a:moveTo>
                      <a:pt x="45" y="0"/>
                    </a:moveTo>
                    <a:cubicBezTo>
                      <a:pt x="36" y="4"/>
                      <a:pt x="31" y="8"/>
                      <a:pt x="25" y="13"/>
                    </a:cubicBezTo>
                    <a:cubicBezTo>
                      <a:pt x="15" y="23"/>
                      <a:pt x="7" y="34"/>
                      <a:pt x="0" y="4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7" y="30"/>
                      <a:pt x="28" y="12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Freeform 509"/>
              <p:cNvSpPr>
                <a:spLocks/>
              </p:cNvSpPr>
              <p:nvPr/>
            </p:nvSpPr>
            <p:spPr bwMode="auto">
              <a:xfrm>
                <a:off x="3800" y="4152"/>
                <a:ext cx="106" cy="116"/>
              </a:xfrm>
              <a:custGeom>
                <a:avLst/>
                <a:gdLst>
                  <a:gd name="T0" fmla="*/ 45 w 45"/>
                  <a:gd name="T1" fmla="*/ 0 h 49"/>
                  <a:gd name="T2" fmla="*/ 26 w 45"/>
                  <a:gd name="T3" fmla="*/ 14 h 49"/>
                  <a:gd name="T4" fmla="*/ 0 w 45"/>
                  <a:gd name="T5" fmla="*/ 47 h 49"/>
                  <a:gd name="T6" fmla="*/ 9 w 45"/>
                  <a:gd name="T7" fmla="*/ 49 h 49"/>
                  <a:gd name="T8" fmla="*/ 45 w 45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9">
                    <a:moveTo>
                      <a:pt x="45" y="0"/>
                    </a:moveTo>
                    <a:cubicBezTo>
                      <a:pt x="37" y="4"/>
                      <a:pt x="32" y="8"/>
                      <a:pt x="26" y="14"/>
                    </a:cubicBezTo>
                    <a:cubicBezTo>
                      <a:pt x="16" y="23"/>
                      <a:pt x="7" y="35"/>
                      <a:pt x="0" y="47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17" y="31"/>
                      <a:pt x="28" y="13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Freeform 510"/>
              <p:cNvSpPr>
                <a:spLocks/>
              </p:cNvSpPr>
              <p:nvPr/>
            </p:nvSpPr>
            <p:spPr bwMode="auto">
              <a:xfrm>
                <a:off x="3902" y="4212"/>
                <a:ext cx="85" cy="80"/>
              </a:xfrm>
              <a:custGeom>
                <a:avLst/>
                <a:gdLst>
                  <a:gd name="T0" fmla="*/ 36 w 36"/>
                  <a:gd name="T1" fmla="*/ 0 h 34"/>
                  <a:gd name="T2" fmla="*/ 16 w 36"/>
                  <a:gd name="T3" fmla="*/ 13 h 34"/>
                  <a:gd name="T4" fmla="*/ 0 w 36"/>
                  <a:gd name="T5" fmla="*/ 32 h 34"/>
                  <a:gd name="T6" fmla="*/ 7 w 36"/>
                  <a:gd name="T7" fmla="*/ 34 h 34"/>
                  <a:gd name="T8" fmla="*/ 36 w 36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36" y="0"/>
                    </a:moveTo>
                    <a:cubicBezTo>
                      <a:pt x="27" y="4"/>
                      <a:pt x="22" y="8"/>
                      <a:pt x="16" y="13"/>
                    </a:cubicBezTo>
                    <a:cubicBezTo>
                      <a:pt x="10" y="19"/>
                      <a:pt x="5" y="25"/>
                      <a:pt x="0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4" y="21"/>
                      <a:pt x="24" y="9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Freeform 511"/>
              <p:cNvSpPr>
                <a:spLocks/>
              </p:cNvSpPr>
              <p:nvPr/>
            </p:nvSpPr>
            <p:spPr bwMode="auto">
              <a:xfrm>
                <a:off x="3658" y="4117"/>
                <a:ext cx="28" cy="90"/>
              </a:xfrm>
              <a:custGeom>
                <a:avLst/>
                <a:gdLst>
                  <a:gd name="T0" fmla="*/ 12 w 12"/>
                  <a:gd name="T1" fmla="*/ 0 h 38"/>
                  <a:gd name="T2" fmla="*/ 0 w 12"/>
                  <a:gd name="T3" fmla="*/ 37 h 38"/>
                  <a:gd name="T4" fmla="*/ 4 w 12"/>
                  <a:gd name="T5" fmla="*/ 38 h 38"/>
                  <a:gd name="T6" fmla="*/ 12 w 12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8">
                    <a:moveTo>
                      <a:pt x="12" y="0"/>
                    </a:moveTo>
                    <a:cubicBezTo>
                      <a:pt x="9" y="8"/>
                      <a:pt x="4" y="22"/>
                      <a:pt x="0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8" y="21"/>
                      <a:pt x="11" y="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Freeform 512"/>
              <p:cNvSpPr>
                <a:spLocks/>
              </p:cNvSpPr>
              <p:nvPr/>
            </p:nvSpPr>
            <p:spPr bwMode="auto">
              <a:xfrm>
                <a:off x="3717" y="4157"/>
                <a:ext cx="21" cy="64"/>
              </a:xfrm>
              <a:custGeom>
                <a:avLst/>
                <a:gdLst>
                  <a:gd name="T0" fmla="*/ 9 w 9"/>
                  <a:gd name="T1" fmla="*/ 0 h 27"/>
                  <a:gd name="T2" fmla="*/ 0 w 9"/>
                  <a:gd name="T3" fmla="*/ 26 h 27"/>
                  <a:gd name="T4" fmla="*/ 3 w 9"/>
                  <a:gd name="T5" fmla="*/ 27 h 27"/>
                  <a:gd name="T6" fmla="*/ 9 w 9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7">
                    <a:moveTo>
                      <a:pt x="9" y="0"/>
                    </a:moveTo>
                    <a:cubicBezTo>
                      <a:pt x="6" y="6"/>
                      <a:pt x="3" y="15"/>
                      <a:pt x="0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14"/>
                      <a:pt x="8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Freeform 513"/>
              <p:cNvSpPr>
                <a:spLocks/>
              </p:cNvSpPr>
              <p:nvPr/>
            </p:nvSpPr>
            <p:spPr bwMode="auto">
              <a:xfrm>
                <a:off x="3885" y="4193"/>
                <a:ext cx="19" cy="94"/>
              </a:xfrm>
              <a:custGeom>
                <a:avLst/>
                <a:gdLst>
                  <a:gd name="T0" fmla="*/ 8 w 8"/>
                  <a:gd name="T1" fmla="*/ 34 h 40"/>
                  <a:gd name="T2" fmla="*/ 7 w 8"/>
                  <a:gd name="T3" fmla="*/ 3 h 40"/>
                  <a:gd name="T4" fmla="*/ 0 w 8"/>
                  <a:gd name="T5" fmla="*/ 4 h 40"/>
                  <a:gd name="T6" fmla="*/ 3 w 8"/>
                  <a:gd name="T7" fmla="*/ 20 h 40"/>
                  <a:gd name="T8" fmla="*/ 5 w 8"/>
                  <a:gd name="T9" fmla="*/ 40 h 40"/>
                  <a:gd name="T10" fmla="*/ 8 w 8"/>
                  <a:gd name="T11" fmla="*/ 40 h 40"/>
                  <a:gd name="T12" fmla="*/ 8 w 8"/>
                  <a:gd name="T13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0">
                    <a:moveTo>
                      <a:pt x="8" y="34"/>
                    </a:moveTo>
                    <a:cubicBezTo>
                      <a:pt x="8" y="29"/>
                      <a:pt x="8" y="8"/>
                      <a:pt x="7" y="3"/>
                    </a:cubicBezTo>
                    <a:cubicBezTo>
                      <a:pt x="6" y="0"/>
                      <a:pt x="1" y="3"/>
                      <a:pt x="0" y="4"/>
                    </a:cubicBezTo>
                    <a:cubicBezTo>
                      <a:pt x="0" y="4"/>
                      <a:pt x="2" y="11"/>
                      <a:pt x="3" y="20"/>
                    </a:cubicBezTo>
                    <a:cubicBezTo>
                      <a:pt x="4" y="25"/>
                      <a:pt x="4" y="33"/>
                      <a:pt x="5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38"/>
                      <a:pt x="8" y="36"/>
                      <a:pt x="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Freeform 514"/>
              <p:cNvSpPr>
                <a:spLocks/>
              </p:cNvSpPr>
              <p:nvPr/>
            </p:nvSpPr>
            <p:spPr bwMode="auto">
              <a:xfrm>
                <a:off x="3845" y="4195"/>
                <a:ext cx="57" cy="83"/>
              </a:xfrm>
              <a:custGeom>
                <a:avLst/>
                <a:gdLst>
                  <a:gd name="T0" fmla="*/ 9 w 24"/>
                  <a:gd name="T1" fmla="*/ 32 h 35"/>
                  <a:gd name="T2" fmla="*/ 24 w 24"/>
                  <a:gd name="T3" fmla="*/ 2 h 35"/>
                  <a:gd name="T4" fmla="*/ 17 w 24"/>
                  <a:gd name="T5" fmla="*/ 2 h 35"/>
                  <a:gd name="T6" fmla="*/ 0 w 24"/>
                  <a:gd name="T7" fmla="*/ 33 h 35"/>
                  <a:gd name="T8" fmla="*/ 8 w 24"/>
                  <a:gd name="T9" fmla="*/ 35 h 35"/>
                  <a:gd name="T10" fmla="*/ 9 w 24"/>
                  <a:gd name="T11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5">
                    <a:moveTo>
                      <a:pt x="9" y="32"/>
                    </a:moveTo>
                    <a:cubicBezTo>
                      <a:pt x="15" y="22"/>
                      <a:pt x="24" y="5"/>
                      <a:pt x="24" y="2"/>
                    </a:cubicBezTo>
                    <a:cubicBezTo>
                      <a:pt x="24" y="0"/>
                      <a:pt x="18" y="2"/>
                      <a:pt x="17" y="2"/>
                    </a:cubicBezTo>
                    <a:cubicBezTo>
                      <a:pt x="15" y="5"/>
                      <a:pt x="7" y="20"/>
                      <a:pt x="0" y="33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4"/>
                      <a:pt x="9" y="33"/>
                      <a:pt x="9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Freeform 515"/>
              <p:cNvSpPr>
                <a:spLocks/>
              </p:cNvSpPr>
              <p:nvPr/>
            </p:nvSpPr>
            <p:spPr bwMode="auto">
              <a:xfrm>
                <a:off x="3776" y="4174"/>
                <a:ext cx="19" cy="87"/>
              </a:xfrm>
              <a:custGeom>
                <a:avLst/>
                <a:gdLst>
                  <a:gd name="T0" fmla="*/ 8 w 8"/>
                  <a:gd name="T1" fmla="*/ 34 h 37"/>
                  <a:gd name="T2" fmla="*/ 7 w 8"/>
                  <a:gd name="T3" fmla="*/ 3 h 37"/>
                  <a:gd name="T4" fmla="*/ 0 w 8"/>
                  <a:gd name="T5" fmla="*/ 3 h 37"/>
                  <a:gd name="T6" fmla="*/ 3 w 8"/>
                  <a:gd name="T7" fmla="*/ 19 h 37"/>
                  <a:gd name="T8" fmla="*/ 5 w 8"/>
                  <a:gd name="T9" fmla="*/ 37 h 37"/>
                  <a:gd name="T10" fmla="*/ 8 w 8"/>
                  <a:gd name="T11" fmla="*/ 37 h 37"/>
                  <a:gd name="T12" fmla="*/ 8 w 8"/>
                  <a:gd name="T13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7">
                    <a:moveTo>
                      <a:pt x="8" y="34"/>
                    </a:moveTo>
                    <a:cubicBezTo>
                      <a:pt x="8" y="28"/>
                      <a:pt x="8" y="8"/>
                      <a:pt x="7" y="3"/>
                    </a:cubicBezTo>
                    <a:cubicBezTo>
                      <a:pt x="6" y="0"/>
                      <a:pt x="1" y="2"/>
                      <a:pt x="0" y="3"/>
                    </a:cubicBezTo>
                    <a:cubicBezTo>
                      <a:pt x="0" y="3"/>
                      <a:pt x="2" y="11"/>
                      <a:pt x="3" y="19"/>
                    </a:cubicBezTo>
                    <a:cubicBezTo>
                      <a:pt x="4" y="23"/>
                      <a:pt x="4" y="30"/>
                      <a:pt x="5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6"/>
                      <a:pt x="8" y="35"/>
                      <a:pt x="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Freeform 516"/>
              <p:cNvSpPr>
                <a:spLocks/>
              </p:cNvSpPr>
              <p:nvPr/>
            </p:nvSpPr>
            <p:spPr bwMode="auto">
              <a:xfrm>
                <a:off x="3738" y="4174"/>
                <a:ext cx="55" cy="78"/>
              </a:xfrm>
              <a:custGeom>
                <a:avLst/>
                <a:gdLst>
                  <a:gd name="T0" fmla="*/ 8 w 23"/>
                  <a:gd name="T1" fmla="*/ 32 h 33"/>
                  <a:gd name="T2" fmla="*/ 23 w 23"/>
                  <a:gd name="T3" fmla="*/ 3 h 33"/>
                  <a:gd name="T4" fmla="*/ 16 w 23"/>
                  <a:gd name="T5" fmla="*/ 3 h 33"/>
                  <a:gd name="T6" fmla="*/ 0 w 23"/>
                  <a:gd name="T7" fmla="*/ 32 h 33"/>
                  <a:gd name="T8" fmla="*/ 8 w 23"/>
                  <a:gd name="T9" fmla="*/ 33 h 33"/>
                  <a:gd name="T10" fmla="*/ 8 w 23"/>
                  <a:gd name="T1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33">
                    <a:moveTo>
                      <a:pt x="8" y="32"/>
                    </a:moveTo>
                    <a:cubicBezTo>
                      <a:pt x="14" y="22"/>
                      <a:pt x="23" y="5"/>
                      <a:pt x="23" y="3"/>
                    </a:cubicBezTo>
                    <a:cubicBezTo>
                      <a:pt x="23" y="0"/>
                      <a:pt x="17" y="2"/>
                      <a:pt x="16" y="3"/>
                    </a:cubicBezTo>
                    <a:cubicBezTo>
                      <a:pt x="14" y="5"/>
                      <a:pt x="7" y="18"/>
                      <a:pt x="0" y="32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Freeform 517"/>
              <p:cNvSpPr>
                <a:spLocks/>
              </p:cNvSpPr>
              <p:nvPr/>
            </p:nvSpPr>
            <p:spPr bwMode="auto">
              <a:xfrm>
                <a:off x="3594" y="4074"/>
                <a:ext cx="33" cy="123"/>
              </a:xfrm>
              <a:custGeom>
                <a:avLst/>
                <a:gdLst>
                  <a:gd name="T0" fmla="*/ 9 w 14"/>
                  <a:gd name="T1" fmla="*/ 21 h 52"/>
                  <a:gd name="T2" fmla="*/ 0 w 14"/>
                  <a:gd name="T3" fmla="*/ 0 h 52"/>
                  <a:gd name="T4" fmla="*/ 7 w 14"/>
                  <a:gd name="T5" fmla="*/ 50 h 52"/>
                  <a:gd name="T6" fmla="*/ 14 w 14"/>
                  <a:gd name="T7" fmla="*/ 52 h 52"/>
                  <a:gd name="T8" fmla="*/ 9 w 14"/>
                  <a:gd name="T9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2">
                    <a:moveTo>
                      <a:pt x="9" y="21"/>
                    </a:moveTo>
                    <a:cubicBezTo>
                      <a:pt x="7" y="13"/>
                      <a:pt x="5" y="7"/>
                      <a:pt x="0" y="0"/>
                    </a:cubicBezTo>
                    <a:cubicBezTo>
                      <a:pt x="6" y="16"/>
                      <a:pt x="8" y="33"/>
                      <a:pt x="7" y="50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41"/>
                      <a:pt x="12" y="30"/>
                      <a:pt x="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Freeform 518"/>
              <p:cNvSpPr>
                <a:spLocks/>
              </p:cNvSpPr>
              <p:nvPr/>
            </p:nvSpPr>
            <p:spPr bwMode="auto">
              <a:xfrm>
                <a:off x="3660" y="4145"/>
                <a:ext cx="43" cy="62"/>
              </a:xfrm>
              <a:custGeom>
                <a:avLst/>
                <a:gdLst>
                  <a:gd name="T0" fmla="*/ 8 w 18"/>
                  <a:gd name="T1" fmla="*/ 19 h 26"/>
                  <a:gd name="T2" fmla="*/ 18 w 18"/>
                  <a:gd name="T3" fmla="*/ 6 h 26"/>
                  <a:gd name="T4" fmla="*/ 12 w 18"/>
                  <a:gd name="T5" fmla="*/ 3 h 26"/>
                  <a:gd name="T6" fmla="*/ 0 w 18"/>
                  <a:gd name="T7" fmla="*/ 25 h 26"/>
                  <a:gd name="T8" fmla="*/ 4 w 18"/>
                  <a:gd name="T9" fmla="*/ 26 h 26"/>
                  <a:gd name="T10" fmla="*/ 8 w 18"/>
                  <a:gd name="T11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6">
                    <a:moveTo>
                      <a:pt x="8" y="19"/>
                    </a:moveTo>
                    <a:cubicBezTo>
                      <a:pt x="13" y="12"/>
                      <a:pt x="18" y="6"/>
                      <a:pt x="18" y="6"/>
                    </a:cubicBezTo>
                    <a:cubicBezTo>
                      <a:pt x="17" y="5"/>
                      <a:pt x="14" y="0"/>
                      <a:pt x="12" y="3"/>
                    </a:cubicBezTo>
                    <a:cubicBezTo>
                      <a:pt x="9" y="6"/>
                      <a:pt x="3" y="18"/>
                      <a:pt x="0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7" y="21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Freeform 519"/>
              <p:cNvSpPr>
                <a:spLocks/>
              </p:cNvSpPr>
              <p:nvPr/>
            </p:nvSpPr>
            <p:spPr bwMode="auto">
              <a:xfrm>
                <a:off x="3686" y="4145"/>
                <a:ext cx="17" cy="69"/>
              </a:xfrm>
              <a:custGeom>
                <a:avLst/>
                <a:gdLst>
                  <a:gd name="T0" fmla="*/ 7 w 7"/>
                  <a:gd name="T1" fmla="*/ 5 h 29"/>
                  <a:gd name="T2" fmla="*/ 1 w 7"/>
                  <a:gd name="T3" fmla="*/ 3 h 29"/>
                  <a:gd name="T4" fmla="*/ 0 w 7"/>
                  <a:gd name="T5" fmla="*/ 28 h 29"/>
                  <a:gd name="T6" fmla="*/ 7 w 7"/>
                  <a:gd name="T7" fmla="*/ 29 h 29"/>
                  <a:gd name="T8" fmla="*/ 7 w 7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7" y="5"/>
                    </a:moveTo>
                    <a:cubicBezTo>
                      <a:pt x="6" y="4"/>
                      <a:pt x="2" y="0"/>
                      <a:pt x="1" y="3"/>
                    </a:cubicBezTo>
                    <a:cubicBezTo>
                      <a:pt x="0" y="4"/>
                      <a:pt x="0" y="17"/>
                      <a:pt x="0" y="28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18"/>
                      <a:pt x="7" y="8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Freeform 520"/>
              <p:cNvSpPr>
                <a:spLocks/>
              </p:cNvSpPr>
              <p:nvPr/>
            </p:nvSpPr>
            <p:spPr bwMode="auto">
              <a:xfrm>
                <a:off x="3928" y="4214"/>
                <a:ext cx="49" cy="80"/>
              </a:xfrm>
              <a:custGeom>
                <a:avLst/>
                <a:gdLst>
                  <a:gd name="T0" fmla="*/ 12 w 21"/>
                  <a:gd name="T1" fmla="*/ 19 h 34"/>
                  <a:gd name="T2" fmla="*/ 21 w 21"/>
                  <a:gd name="T3" fmla="*/ 6 h 34"/>
                  <a:gd name="T4" fmla="*/ 16 w 21"/>
                  <a:gd name="T5" fmla="*/ 3 h 34"/>
                  <a:gd name="T6" fmla="*/ 1 w 21"/>
                  <a:gd name="T7" fmla="*/ 30 h 34"/>
                  <a:gd name="T8" fmla="*/ 0 w 21"/>
                  <a:gd name="T9" fmla="*/ 34 h 34"/>
                  <a:gd name="T10" fmla="*/ 2 w 21"/>
                  <a:gd name="T11" fmla="*/ 34 h 34"/>
                  <a:gd name="T12" fmla="*/ 12 w 21"/>
                  <a:gd name="T13" fmla="*/ 1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4">
                    <a:moveTo>
                      <a:pt x="12" y="19"/>
                    </a:moveTo>
                    <a:cubicBezTo>
                      <a:pt x="16" y="12"/>
                      <a:pt x="21" y="6"/>
                      <a:pt x="21" y="6"/>
                    </a:cubicBezTo>
                    <a:cubicBezTo>
                      <a:pt x="21" y="5"/>
                      <a:pt x="18" y="0"/>
                      <a:pt x="16" y="3"/>
                    </a:cubicBezTo>
                    <a:cubicBezTo>
                      <a:pt x="12" y="6"/>
                      <a:pt x="4" y="25"/>
                      <a:pt x="1" y="30"/>
                    </a:cubicBezTo>
                    <a:cubicBezTo>
                      <a:pt x="1" y="31"/>
                      <a:pt x="0" y="32"/>
                      <a:pt x="0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6" y="29"/>
                      <a:pt x="9" y="23"/>
                      <a:pt x="1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Freeform 521"/>
              <p:cNvSpPr>
                <a:spLocks/>
              </p:cNvSpPr>
              <p:nvPr/>
            </p:nvSpPr>
            <p:spPr bwMode="auto">
              <a:xfrm>
                <a:off x="3963" y="4214"/>
                <a:ext cx="17" cy="92"/>
              </a:xfrm>
              <a:custGeom>
                <a:avLst/>
                <a:gdLst>
                  <a:gd name="T0" fmla="*/ 6 w 7"/>
                  <a:gd name="T1" fmla="*/ 5 h 39"/>
                  <a:gd name="T2" fmla="*/ 1 w 7"/>
                  <a:gd name="T3" fmla="*/ 3 h 39"/>
                  <a:gd name="T4" fmla="*/ 0 w 7"/>
                  <a:gd name="T5" fmla="*/ 36 h 39"/>
                  <a:gd name="T6" fmla="*/ 0 w 7"/>
                  <a:gd name="T7" fmla="*/ 37 h 39"/>
                  <a:gd name="T8" fmla="*/ 6 w 7"/>
                  <a:gd name="T9" fmla="*/ 39 h 39"/>
                  <a:gd name="T10" fmla="*/ 6 w 7"/>
                  <a:gd name="T11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9">
                    <a:moveTo>
                      <a:pt x="6" y="5"/>
                    </a:moveTo>
                    <a:cubicBezTo>
                      <a:pt x="6" y="4"/>
                      <a:pt x="2" y="0"/>
                      <a:pt x="1" y="3"/>
                    </a:cubicBezTo>
                    <a:cubicBezTo>
                      <a:pt x="0" y="5"/>
                      <a:pt x="0" y="24"/>
                      <a:pt x="0" y="36"/>
                    </a:cubicBezTo>
                    <a:cubicBezTo>
                      <a:pt x="0" y="36"/>
                      <a:pt x="0" y="37"/>
                      <a:pt x="0" y="37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24"/>
                      <a:pt x="7" y="9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Freeform 522"/>
              <p:cNvSpPr>
                <a:spLocks/>
              </p:cNvSpPr>
              <p:nvPr/>
            </p:nvSpPr>
            <p:spPr bwMode="auto">
              <a:xfrm>
                <a:off x="3717" y="4152"/>
                <a:ext cx="31" cy="95"/>
              </a:xfrm>
              <a:custGeom>
                <a:avLst/>
                <a:gdLst>
                  <a:gd name="T0" fmla="*/ 13 w 13"/>
                  <a:gd name="T1" fmla="*/ 0 h 40"/>
                  <a:gd name="T2" fmla="*/ 0 w 13"/>
                  <a:gd name="T3" fmla="*/ 38 h 40"/>
                  <a:gd name="T4" fmla="*/ 5 w 13"/>
                  <a:gd name="T5" fmla="*/ 40 h 40"/>
                  <a:gd name="T6" fmla="*/ 13 w 13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0">
                    <a:moveTo>
                      <a:pt x="13" y="0"/>
                    </a:moveTo>
                    <a:cubicBezTo>
                      <a:pt x="10" y="8"/>
                      <a:pt x="5" y="23"/>
                      <a:pt x="0" y="38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9" y="22"/>
                      <a:pt x="12" y="5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Freeform 523"/>
              <p:cNvSpPr>
                <a:spLocks/>
              </p:cNvSpPr>
              <p:nvPr/>
            </p:nvSpPr>
            <p:spPr bwMode="auto">
              <a:xfrm>
                <a:off x="3911" y="4197"/>
                <a:ext cx="28" cy="95"/>
              </a:xfrm>
              <a:custGeom>
                <a:avLst/>
                <a:gdLst>
                  <a:gd name="T0" fmla="*/ 12 w 12"/>
                  <a:gd name="T1" fmla="*/ 0 h 40"/>
                  <a:gd name="T2" fmla="*/ 0 w 12"/>
                  <a:gd name="T3" fmla="*/ 39 h 40"/>
                  <a:gd name="T4" fmla="*/ 4 w 12"/>
                  <a:gd name="T5" fmla="*/ 40 h 40"/>
                  <a:gd name="T6" fmla="*/ 12 w 12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0">
                    <a:moveTo>
                      <a:pt x="12" y="0"/>
                    </a:moveTo>
                    <a:cubicBezTo>
                      <a:pt x="9" y="8"/>
                      <a:pt x="4" y="23"/>
                      <a:pt x="0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8" y="22"/>
                      <a:pt x="12" y="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Freeform 524"/>
              <p:cNvSpPr>
                <a:spLocks/>
              </p:cNvSpPr>
              <p:nvPr/>
            </p:nvSpPr>
            <p:spPr bwMode="auto">
              <a:xfrm>
                <a:off x="3535" y="4041"/>
                <a:ext cx="121" cy="140"/>
              </a:xfrm>
              <a:custGeom>
                <a:avLst/>
                <a:gdLst>
                  <a:gd name="T0" fmla="*/ 13 w 51"/>
                  <a:gd name="T1" fmla="*/ 52 h 59"/>
                  <a:gd name="T2" fmla="*/ 51 w 51"/>
                  <a:gd name="T3" fmla="*/ 0 h 59"/>
                  <a:gd name="T4" fmla="*/ 31 w 51"/>
                  <a:gd name="T5" fmla="*/ 14 h 59"/>
                  <a:gd name="T6" fmla="*/ 0 w 51"/>
                  <a:gd name="T7" fmla="*/ 56 h 59"/>
                  <a:gd name="T8" fmla="*/ 10 w 51"/>
                  <a:gd name="T9" fmla="*/ 59 h 59"/>
                  <a:gd name="T10" fmla="*/ 13 w 51"/>
                  <a:gd name="T1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59">
                    <a:moveTo>
                      <a:pt x="13" y="52"/>
                    </a:moveTo>
                    <a:cubicBezTo>
                      <a:pt x="21" y="33"/>
                      <a:pt x="33" y="14"/>
                      <a:pt x="51" y="0"/>
                    </a:cubicBezTo>
                    <a:cubicBezTo>
                      <a:pt x="42" y="4"/>
                      <a:pt x="37" y="8"/>
                      <a:pt x="31" y="14"/>
                    </a:cubicBezTo>
                    <a:cubicBezTo>
                      <a:pt x="18" y="25"/>
                      <a:pt x="8" y="41"/>
                      <a:pt x="0" y="56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1" y="56"/>
                      <a:pt x="12" y="53"/>
                      <a:pt x="1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Freeform 525"/>
              <p:cNvSpPr>
                <a:spLocks/>
              </p:cNvSpPr>
              <p:nvPr/>
            </p:nvSpPr>
            <p:spPr bwMode="auto">
              <a:xfrm>
                <a:off x="3774" y="4126"/>
                <a:ext cx="116" cy="135"/>
              </a:xfrm>
              <a:custGeom>
                <a:avLst/>
                <a:gdLst>
                  <a:gd name="T0" fmla="*/ 12 w 49"/>
                  <a:gd name="T1" fmla="*/ 52 h 57"/>
                  <a:gd name="T2" fmla="*/ 49 w 49"/>
                  <a:gd name="T3" fmla="*/ 0 h 57"/>
                  <a:gd name="T4" fmla="*/ 30 w 49"/>
                  <a:gd name="T5" fmla="*/ 13 h 57"/>
                  <a:gd name="T6" fmla="*/ 0 w 49"/>
                  <a:gd name="T7" fmla="*/ 55 h 57"/>
                  <a:gd name="T8" fmla="*/ 9 w 49"/>
                  <a:gd name="T9" fmla="*/ 57 h 57"/>
                  <a:gd name="T10" fmla="*/ 12 w 49"/>
                  <a:gd name="T11" fmla="*/ 5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57">
                    <a:moveTo>
                      <a:pt x="12" y="52"/>
                    </a:moveTo>
                    <a:cubicBezTo>
                      <a:pt x="20" y="33"/>
                      <a:pt x="32" y="13"/>
                      <a:pt x="49" y="0"/>
                    </a:cubicBezTo>
                    <a:cubicBezTo>
                      <a:pt x="41" y="4"/>
                      <a:pt x="36" y="8"/>
                      <a:pt x="30" y="13"/>
                    </a:cubicBezTo>
                    <a:cubicBezTo>
                      <a:pt x="17" y="25"/>
                      <a:pt x="7" y="40"/>
                      <a:pt x="0" y="55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10" y="55"/>
                      <a:pt x="11" y="53"/>
                      <a:pt x="12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Freeform 526"/>
              <p:cNvSpPr>
                <a:spLocks/>
              </p:cNvSpPr>
              <p:nvPr/>
            </p:nvSpPr>
            <p:spPr bwMode="auto">
              <a:xfrm>
                <a:off x="3949" y="4171"/>
                <a:ext cx="118" cy="133"/>
              </a:xfrm>
              <a:custGeom>
                <a:avLst/>
                <a:gdLst>
                  <a:gd name="T0" fmla="*/ 12 w 50"/>
                  <a:gd name="T1" fmla="*/ 51 h 56"/>
                  <a:gd name="T2" fmla="*/ 50 w 50"/>
                  <a:gd name="T3" fmla="*/ 0 h 56"/>
                  <a:gd name="T4" fmla="*/ 30 w 50"/>
                  <a:gd name="T5" fmla="*/ 13 h 56"/>
                  <a:gd name="T6" fmla="*/ 0 w 50"/>
                  <a:gd name="T7" fmla="*/ 54 h 56"/>
                  <a:gd name="T8" fmla="*/ 9 w 50"/>
                  <a:gd name="T9" fmla="*/ 56 h 56"/>
                  <a:gd name="T10" fmla="*/ 12 w 50"/>
                  <a:gd name="T11" fmla="*/ 5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56">
                    <a:moveTo>
                      <a:pt x="12" y="51"/>
                    </a:moveTo>
                    <a:cubicBezTo>
                      <a:pt x="20" y="32"/>
                      <a:pt x="32" y="13"/>
                      <a:pt x="50" y="0"/>
                    </a:cubicBezTo>
                    <a:cubicBezTo>
                      <a:pt x="41" y="4"/>
                      <a:pt x="36" y="7"/>
                      <a:pt x="30" y="13"/>
                    </a:cubicBezTo>
                    <a:cubicBezTo>
                      <a:pt x="18" y="24"/>
                      <a:pt x="8" y="39"/>
                      <a:pt x="0" y="54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10" y="54"/>
                      <a:pt x="11" y="52"/>
                      <a:pt x="12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Freeform 527"/>
              <p:cNvSpPr>
                <a:spLocks/>
              </p:cNvSpPr>
              <p:nvPr/>
            </p:nvSpPr>
            <p:spPr bwMode="auto">
              <a:xfrm>
                <a:off x="3866" y="4152"/>
                <a:ext cx="116" cy="133"/>
              </a:xfrm>
              <a:custGeom>
                <a:avLst/>
                <a:gdLst>
                  <a:gd name="T0" fmla="*/ 11 w 49"/>
                  <a:gd name="T1" fmla="*/ 51 h 56"/>
                  <a:gd name="T2" fmla="*/ 49 w 49"/>
                  <a:gd name="T3" fmla="*/ 0 h 56"/>
                  <a:gd name="T4" fmla="*/ 30 w 49"/>
                  <a:gd name="T5" fmla="*/ 13 h 56"/>
                  <a:gd name="T6" fmla="*/ 0 w 49"/>
                  <a:gd name="T7" fmla="*/ 54 h 56"/>
                  <a:gd name="T8" fmla="*/ 9 w 49"/>
                  <a:gd name="T9" fmla="*/ 56 h 56"/>
                  <a:gd name="T10" fmla="*/ 11 w 49"/>
                  <a:gd name="T11" fmla="*/ 5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56">
                    <a:moveTo>
                      <a:pt x="11" y="51"/>
                    </a:moveTo>
                    <a:cubicBezTo>
                      <a:pt x="20" y="32"/>
                      <a:pt x="32" y="13"/>
                      <a:pt x="49" y="0"/>
                    </a:cubicBezTo>
                    <a:cubicBezTo>
                      <a:pt x="41" y="4"/>
                      <a:pt x="36" y="7"/>
                      <a:pt x="30" y="13"/>
                    </a:cubicBezTo>
                    <a:cubicBezTo>
                      <a:pt x="18" y="24"/>
                      <a:pt x="8" y="39"/>
                      <a:pt x="0" y="54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10" y="54"/>
                      <a:pt x="11" y="52"/>
                      <a:pt x="11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Freeform 528"/>
              <p:cNvSpPr>
                <a:spLocks/>
              </p:cNvSpPr>
              <p:nvPr/>
            </p:nvSpPr>
            <p:spPr bwMode="auto">
              <a:xfrm>
                <a:off x="3717" y="4136"/>
                <a:ext cx="107" cy="113"/>
              </a:xfrm>
              <a:custGeom>
                <a:avLst/>
                <a:gdLst>
                  <a:gd name="T0" fmla="*/ 45 w 45"/>
                  <a:gd name="T1" fmla="*/ 0 h 48"/>
                  <a:gd name="T2" fmla="*/ 25 w 45"/>
                  <a:gd name="T3" fmla="*/ 13 h 48"/>
                  <a:gd name="T4" fmla="*/ 0 w 45"/>
                  <a:gd name="T5" fmla="*/ 45 h 48"/>
                  <a:gd name="T6" fmla="*/ 9 w 45"/>
                  <a:gd name="T7" fmla="*/ 48 h 48"/>
                  <a:gd name="T8" fmla="*/ 45 w 45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8">
                    <a:moveTo>
                      <a:pt x="45" y="0"/>
                    </a:moveTo>
                    <a:cubicBezTo>
                      <a:pt x="36" y="4"/>
                      <a:pt x="31" y="7"/>
                      <a:pt x="25" y="13"/>
                    </a:cubicBezTo>
                    <a:cubicBezTo>
                      <a:pt x="16" y="22"/>
                      <a:pt x="7" y="34"/>
                      <a:pt x="0" y="4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7" y="30"/>
                      <a:pt x="29" y="12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Freeform 529"/>
              <p:cNvSpPr>
                <a:spLocks/>
              </p:cNvSpPr>
              <p:nvPr/>
            </p:nvSpPr>
            <p:spPr bwMode="auto">
              <a:xfrm>
                <a:off x="3554" y="4044"/>
                <a:ext cx="118" cy="139"/>
              </a:xfrm>
              <a:custGeom>
                <a:avLst/>
                <a:gdLst>
                  <a:gd name="T0" fmla="*/ 13 w 50"/>
                  <a:gd name="T1" fmla="*/ 52 h 59"/>
                  <a:gd name="T2" fmla="*/ 50 w 50"/>
                  <a:gd name="T3" fmla="*/ 0 h 59"/>
                  <a:gd name="T4" fmla="*/ 31 w 50"/>
                  <a:gd name="T5" fmla="*/ 13 h 59"/>
                  <a:gd name="T6" fmla="*/ 0 w 50"/>
                  <a:gd name="T7" fmla="*/ 57 h 59"/>
                  <a:gd name="T8" fmla="*/ 9 w 50"/>
                  <a:gd name="T9" fmla="*/ 59 h 59"/>
                  <a:gd name="T10" fmla="*/ 13 w 50"/>
                  <a:gd name="T1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59">
                    <a:moveTo>
                      <a:pt x="13" y="52"/>
                    </a:moveTo>
                    <a:cubicBezTo>
                      <a:pt x="21" y="33"/>
                      <a:pt x="33" y="13"/>
                      <a:pt x="50" y="0"/>
                    </a:cubicBezTo>
                    <a:cubicBezTo>
                      <a:pt x="42" y="4"/>
                      <a:pt x="37" y="8"/>
                      <a:pt x="31" y="13"/>
                    </a:cubicBezTo>
                    <a:cubicBezTo>
                      <a:pt x="18" y="26"/>
                      <a:pt x="7" y="42"/>
                      <a:pt x="0" y="57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11" y="56"/>
                      <a:pt x="12" y="53"/>
                      <a:pt x="1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Freeform 530"/>
              <p:cNvSpPr>
                <a:spLocks/>
              </p:cNvSpPr>
              <p:nvPr/>
            </p:nvSpPr>
            <p:spPr bwMode="auto">
              <a:xfrm>
                <a:off x="3790" y="4110"/>
                <a:ext cx="121" cy="142"/>
              </a:xfrm>
              <a:custGeom>
                <a:avLst/>
                <a:gdLst>
                  <a:gd name="T0" fmla="*/ 13 w 51"/>
                  <a:gd name="T1" fmla="*/ 51 h 60"/>
                  <a:gd name="T2" fmla="*/ 51 w 51"/>
                  <a:gd name="T3" fmla="*/ 0 h 60"/>
                  <a:gd name="T4" fmla="*/ 32 w 51"/>
                  <a:gd name="T5" fmla="*/ 13 h 60"/>
                  <a:gd name="T6" fmla="*/ 0 w 51"/>
                  <a:gd name="T7" fmla="*/ 58 h 60"/>
                  <a:gd name="T8" fmla="*/ 10 w 51"/>
                  <a:gd name="T9" fmla="*/ 60 h 60"/>
                  <a:gd name="T10" fmla="*/ 13 w 51"/>
                  <a:gd name="T11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60">
                    <a:moveTo>
                      <a:pt x="13" y="51"/>
                    </a:moveTo>
                    <a:cubicBezTo>
                      <a:pt x="22" y="32"/>
                      <a:pt x="34" y="13"/>
                      <a:pt x="51" y="0"/>
                    </a:cubicBezTo>
                    <a:cubicBezTo>
                      <a:pt x="43" y="4"/>
                      <a:pt x="38" y="7"/>
                      <a:pt x="32" y="13"/>
                    </a:cubicBezTo>
                    <a:cubicBezTo>
                      <a:pt x="18" y="25"/>
                      <a:pt x="8" y="42"/>
                      <a:pt x="0" y="58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56"/>
                      <a:pt x="13" y="53"/>
                      <a:pt x="13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Freeform 531"/>
              <p:cNvSpPr>
                <a:spLocks/>
              </p:cNvSpPr>
              <p:nvPr/>
            </p:nvSpPr>
            <p:spPr bwMode="auto">
              <a:xfrm>
                <a:off x="3876" y="4178"/>
                <a:ext cx="101" cy="107"/>
              </a:xfrm>
              <a:custGeom>
                <a:avLst/>
                <a:gdLst>
                  <a:gd name="T0" fmla="*/ 43 w 43"/>
                  <a:gd name="T1" fmla="*/ 0 h 45"/>
                  <a:gd name="T2" fmla="*/ 23 w 43"/>
                  <a:gd name="T3" fmla="*/ 14 h 45"/>
                  <a:gd name="T4" fmla="*/ 0 w 43"/>
                  <a:gd name="T5" fmla="*/ 44 h 45"/>
                  <a:gd name="T6" fmla="*/ 8 w 43"/>
                  <a:gd name="T7" fmla="*/ 45 h 45"/>
                  <a:gd name="T8" fmla="*/ 43 w 4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0"/>
                    </a:moveTo>
                    <a:cubicBezTo>
                      <a:pt x="35" y="4"/>
                      <a:pt x="30" y="8"/>
                      <a:pt x="23" y="14"/>
                    </a:cubicBezTo>
                    <a:cubicBezTo>
                      <a:pt x="14" y="22"/>
                      <a:pt x="7" y="33"/>
                      <a:pt x="0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6" y="29"/>
                      <a:pt x="28" y="12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Freeform 532"/>
              <p:cNvSpPr>
                <a:spLocks/>
              </p:cNvSpPr>
              <p:nvPr/>
            </p:nvSpPr>
            <p:spPr bwMode="auto">
              <a:xfrm>
                <a:off x="3641" y="4084"/>
                <a:ext cx="38" cy="118"/>
              </a:xfrm>
              <a:custGeom>
                <a:avLst/>
                <a:gdLst>
                  <a:gd name="T0" fmla="*/ 16 w 16"/>
                  <a:gd name="T1" fmla="*/ 0 h 50"/>
                  <a:gd name="T2" fmla="*/ 0 w 16"/>
                  <a:gd name="T3" fmla="*/ 49 h 50"/>
                  <a:gd name="T4" fmla="*/ 5 w 16"/>
                  <a:gd name="T5" fmla="*/ 50 h 50"/>
                  <a:gd name="T6" fmla="*/ 16 w 16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0">
                    <a:moveTo>
                      <a:pt x="16" y="0"/>
                    </a:moveTo>
                    <a:cubicBezTo>
                      <a:pt x="12" y="10"/>
                      <a:pt x="5" y="31"/>
                      <a:pt x="0" y="49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0" y="30"/>
                      <a:pt x="15" y="6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Freeform 533"/>
              <p:cNvSpPr>
                <a:spLocks/>
              </p:cNvSpPr>
              <p:nvPr/>
            </p:nvSpPr>
            <p:spPr bwMode="auto">
              <a:xfrm>
                <a:off x="3701" y="4124"/>
                <a:ext cx="28" cy="92"/>
              </a:xfrm>
              <a:custGeom>
                <a:avLst/>
                <a:gdLst>
                  <a:gd name="T0" fmla="*/ 12 w 12"/>
                  <a:gd name="T1" fmla="*/ 0 h 39"/>
                  <a:gd name="T2" fmla="*/ 0 w 12"/>
                  <a:gd name="T3" fmla="*/ 38 h 39"/>
                  <a:gd name="T4" fmla="*/ 4 w 12"/>
                  <a:gd name="T5" fmla="*/ 39 h 39"/>
                  <a:gd name="T6" fmla="*/ 12 w 1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9">
                    <a:moveTo>
                      <a:pt x="12" y="0"/>
                    </a:moveTo>
                    <a:cubicBezTo>
                      <a:pt x="9" y="8"/>
                      <a:pt x="4" y="23"/>
                      <a:pt x="0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8" y="22"/>
                      <a:pt x="12" y="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Freeform 534"/>
              <p:cNvSpPr>
                <a:spLocks/>
              </p:cNvSpPr>
              <p:nvPr/>
            </p:nvSpPr>
            <p:spPr bwMode="auto">
              <a:xfrm>
                <a:off x="3876" y="4160"/>
                <a:ext cx="21" cy="120"/>
              </a:xfrm>
              <a:custGeom>
                <a:avLst/>
                <a:gdLst>
                  <a:gd name="T0" fmla="*/ 4 w 9"/>
                  <a:gd name="T1" fmla="*/ 20 h 51"/>
                  <a:gd name="T2" fmla="*/ 0 w 9"/>
                  <a:gd name="T3" fmla="*/ 4 h 51"/>
                  <a:gd name="T4" fmla="*/ 8 w 9"/>
                  <a:gd name="T5" fmla="*/ 4 h 51"/>
                  <a:gd name="T6" fmla="*/ 9 w 9"/>
                  <a:gd name="T7" fmla="*/ 34 h 51"/>
                  <a:gd name="T8" fmla="*/ 8 w 9"/>
                  <a:gd name="T9" fmla="*/ 44 h 51"/>
                  <a:gd name="T10" fmla="*/ 7 w 9"/>
                  <a:gd name="T11" fmla="*/ 51 h 51"/>
                  <a:gd name="T12" fmla="*/ 4 w 9"/>
                  <a:gd name="T13" fmla="*/ 2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51">
                    <a:moveTo>
                      <a:pt x="4" y="20"/>
                    </a:moveTo>
                    <a:cubicBezTo>
                      <a:pt x="2" y="11"/>
                      <a:pt x="0" y="4"/>
                      <a:pt x="0" y="4"/>
                    </a:cubicBezTo>
                    <a:cubicBezTo>
                      <a:pt x="1" y="3"/>
                      <a:pt x="7" y="0"/>
                      <a:pt x="8" y="4"/>
                    </a:cubicBezTo>
                    <a:cubicBezTo>
                      <a:pt x="9" y="8"/>
                      <a:pt x="9" y="29"/>
                      <a:pt x="9" y="34"/>
                    </a:cubicBezTo>
                    <a:cubicBezTo>
                      <a:pt x="9" y="38"/>
                      <a:pt x="8" y="41"/>
                      <a:pt x="8" y="44"/>
                    </a:cubicBezTo>
                    <a:cubicBezTo>
                      <a:pt x="7" y="46"/>
                      <a:pt x="7" y="49"/>
                      <a:pt x="7" y="51"/>
                    </a:cubicBezTo>
                    <a:cubicBezTo>
                      <a:pt x="7" y="48"/>
                      <a:pt x="5" y="28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Freeform 535"/>
              <p:cNvSpPr>
                <a:spLocks/>
              </p:cNvSpPr>
              <p:nvPr/>
            </p:nvSpPr>
            <p:spPr bwMode="auto">
              <a:xfrm>
                <a:off x="3824" y="4162"/>
                <a:ext cx="70" cy="111"/>
              </a:xfrm>
              <a:custGeom>
                <a:avLst/>
                <a:gdLst>
                  <a:gd name="T0" fmla="*/ 15 w 30"/>
                  <a:gd name="T1" fmla="*/ 32 h 47"/>
                  <a:gd name="T2" fmla="*/ 30 w 30"/>
                  <a:gd name="T3" fmla="*/ 3 h 47"/>
                  <a:gd name="T4" fmla="*/ 23 w 30"/>
                  <a:gd name="T5" fmla="*/ 2 h 47"/>
                  <a:gd name="T6" fmla="*/ 0 w 30"/>
                  <a:gd name="T7" fmla="*/ 45 h 47"/>
                  <a:gd name="T8" fmla="*/ 7 w 30"/>
                  <a:gd name="T9" fmla="*/ 47 h 47"/>
                  <a:gd name="T10" fmla="*/ 15 w 30"/>
                  <a:gd name="T11" fmla="*/ 3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7">
                    <a:moveTo>
                      <a:pt x="15" y="32"/>
                    </a:moveTo>
                    <a:cubicBezTo>
                      <a:pt x="20" y="22"/>
                      <a:pt x="30" y="5"/>
                      <a:pt x="30" y="3"/>
                    </a:cubicBezTo>
                    <a:cubicBezTo>
                      <a:pt x="30" y="0"/>
                      <a:pt x="23" y="2"/>
                      <a:pt x="23" y="2"/>
                    </a:cubicBezTo>
                    <a:cubicBezTo>
                      <a:pt x="20" y="6"/>
                      <a:pt x="8" y="29"/>
                      <a:pt x="0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2"/>
                      <a:pt x="13" y="36"/>
                      <a:pt x="1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Freeform 536"/>
              <p:cNvSpPr>
                <a:spLocks/>
              </p:cNvSpPr>
              <p:nvPr/>
            </p:nvSpPr>
            <p:spPr bwMode="auto">
              <a:xfrm>
                <a:off x="3762" y="4141"/>
                <a:ext cx="19" cy="118"/>
              </a:xfrm>
              <a:custGeom>
                <a:avLst/>
                <a:gdLst>
                  <a:gd name="T0" fmla="*/ 7 w 8"/>
                  <a:gd name="T1" fmla="*/ 43 h 50"/>
                  <a:gd name="T2" fmla="*/ 8 w 8"/>
                  <a:gd name="T3" fmla="*/ 34 h 50"/>
                  <a:gd name="T4" fmla="*/ 7 w 8"/>
                  <a:gd name="T5" fmla="*/ 3 h 50"/>
                  <a:gd name="T6" fmla="*/ 0 w 8"/>
                  <a:gd name="T7" fmla="*/ 3 h 50"/>
                  <a:gd name="T8" fmla="*/ 3 w 8"/>
                  <a:gd name="T9" fmla="*/ 20 h 50"/>
                  <a:gd name="T10" fmla="*/ 6 w 8"/>
                  <a:gd name="T11" fmla="*/ 50 h 50"/>
                  <a:gd name="T12" fmla="*/ 6 w 8"/>
                  <a:gd name="T13" fmla="*/ 50 h 50"/>
                  <a:gd name="T14" fmla="*/ 7 w 8"/>
                  <a:gd name="T15" fmla="*/ 4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0">
                    <a:moveTo>
                      <a:pt x="7" y="43"/>
                    </a:moveTo>
                    <a:cubicBezTo>
                      <a:pt x="7" y="40"/>
                      <a:pt x="8" y="37"/>
                      <a:pt x="8" y="34"/>
                    </a:cubicBezTo>
                    <a:cubicBezTo>
                      <a:pt x="8" y="28"/>
                      <a:pt x="8" y="8"/>
                      <a:pt x="7" y="3"/>
                    </a:cubicBezTo>
                    <a:cubicBezTo>
                      <a:pt x="6" y="0"/>
                      <a:pt x="0" y="2"/>
                      <a:pt x="0" y="3"/>
                    </a:cubicBezTo>
                    <a:cubicBezTo>
                      <a:pt x="0" y="3"/>
                      <a:pt x="2" y="11"/>
                      <a:pt x="3" y="20"/>
                    </a:cubicBezTo>
                    <a:cubicBezTo>
                      <a:pt x="4" y="27"/>
                      <a:pt x="6" y="47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48"/>
                      <a:pt x="7" y="45"/>
                      <a:pt x="7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Freeform 537"/>
              <p:cNvSpPr>
                <a:spLocks/>
              </p:cNvSpPr>
              <p:nvPr/>
            </p:nvSpPr>
            <p:spPr bwMode="auto">
              <a:xfrm>
                <a:off x="3776" y="42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Freeform 538"/>
              <p:cNvSpPr>
                <a:spLocks/>
              </p:cNvSpPr>
              <p:nvPr/>
            </p:nvSpPr>
            <p:spPr bwMode="auto">
              <a:xfrm>
                <a:off x="3710" y="4141"/>
                <a:ext cx="69" cy="106"/>
              </a:xfrm>
              <a:custGeom>
                <a:avLst/>
                <a:gdLst>
                  <a:gd name="T0" fmla="*/ 14 w 29"/>
                  <a:gd name="T1" fmla="*/ 33 h 45"/>
                  <a:gd name="T2" fmla="*/ 29 w 29"/>
                  <a:gd name="T3" fmla="*/ 3 h 45"/>
                  <a:gd name="T4" fmla="*/ 22 w 29"/>
                  <a:gd name="T5" fmla="*/ 3 h 45"/>
                  <a:gd name="T6" fmla="*/ 0 w 29"/>
                  <a:gd name="T7" fmla="*/ 43 h 45"/>
                  <a:gd name="T8" fmla="*/ 8 w 29"/>
                  <a:gd name="T9" fmla="*/ 45 h 45"/>
                  <a:gd name="T10" fmla="*/ 14 w 29"/>
                  <a:gd name="T11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5">
                    <a:moveTo>
                      <a:pt x="14" y="33"/>
                    </a:moveTo>
                    <a:cubicBezTo>
                      <a:pt x="19" y="22"/>
                      <a:pt x="29" y="5"/>
                      <a:pt x="29" y="3"/>
                    </a:cubicBezTo>
                    <a:cubicBezTo>
                      <a:pt x="29" y="0"/>
                      <a:pt x="23" y="2"/>
                      <a:pt x="22" y="3"/>
                    </a:cubicBezTo>
                    <a:cubicBezTo>
                      <a:pt x="19" y="6"/>
                      <a:pt x="8" y="28"/>
                      <a:pt x="0" y="43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0" y="41"/>
                      <a:pt x="12" y="36"/>
                      <a:pt x="1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Freeform 539"/>
              <p:cNvSpPr>
                <a:spLocks/>
              </p:cNvSpPr>
              <p:nvPr/>
            </p:nvSpPr>
            <p:spPr bwMode="auto">
              <a:xfrm>
                <a:off x="3587" y="4044"/>
                <a:ext cx="33" cy="151"/>
              </a:xfrm>
              <a:custGeom>
                <a:avLst/>
                <a:gdLst>
                  <a:gd name="T0" fmla="*/ 9 w 14"/>
                  <a:gd name="T1" fmla="*/ 20 h 64"/>
                  <a:gd name="T2" fmla="*/ 0 w 14"/>
                  <a:gd name="T3" fmla="*/ 0 h 64"/>
                  <a:gd name="T4" fmla="*/ 6 w 14"/>
                  <a:gd name="T5" fmla="*/ 61 h 64"/>
                  <a:gd name="T6" fmla="*/ 6 w 14"/>
                  <a:gd name="T7" fmla="*/ 62 h 64"/>
                  <a:gd name="T8" fmla="*/ 13 w 14"/>
                  <a:gd name="T9" fmla="*/ 64 h 64"/>
                  <a:gd name="T10" fmla="*/ 9 w 14"/>
                  <a:gd name="T11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4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7" y="19"/>
                      <a:pt x="8" y="41"/>
                      <a:pt x="6" y="61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49"/>
                      <a:pt x="13" y="33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Freeform 540"/>
              <p:cNvSpPr>
                <a:spLocks/>
              </p:cNvSpPr>
              <p:nvPr/>
            </p:nvSpPr>
            <p:spPr bwMode="auto">
              <a:xfrm>
                <a:off x="3641" y="4112"/>
                <a:ext cx="52" cy="90"/>
              </a:xfrm>
              <a:custGeom>
                <a:avLst/>
                <a:gdLst>
                  <a:gd name="T0" fmla="*/ 13 w 22"/>
                  <a:gd name="T1" fmla="*/ 19 h 38"/>
                  <a:gd name="T2" fmla="*/ 22 w 22"/>
                  <a:gd name="T3" fmla="*/ 6 h 38"/>
                  <a:gd name="T4" fmla="*/ 17 w 22"/>
                  <a:gd name="T5" fmla="*/ 3 h 38"/>
                  <a:gd name="T6" fmla="*/ 2 w 22"/>
                  <a:gd name="T7" fmla="*/ 30 h 38"/>
                  <a:gd name="T8" fmla="*/ 0 w 22"/>
                  <a:gd name="T9" fmla="*/ 37 h 38"/>
                  <a:gd name="T10" fmla="*/ 1 w 22"/>
                  <a:gd name="T11" fmla="*/ 38 h 38"/>
                  <a:gd name="T12" fmla="*/ 13 w 22"/>
                  <a:gd name="T1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13" y="19"/>
                    </a:moveTo>
                    <a:cubicBezTo>
                      <a:pt x="18" y="12"/>
                      <a:pt x="22" y="6"/>
                      <a:pt x="22" y="6"/>
                    </a:cubicBezTo>
                    <a:cubicBezTo>
                      <a:pt x="22" y="5"/>
                      <a:pt x="19" y="0"/>
                      <a:pt x="17" y="3"/>
                    </a:cubicBezTo>
                    <a:cubicBezTo>
                      <a:pt x="13" y="6"/>
                      <a:pt x="5" y="25"/>
                      <a:pt x="2" y="30"/>
                    </a:cubicBezTo>
                    <a:cubicBezTo>
                      <a:pt x="1" y="32"/>
                      <a:pt x="0" y="35"/>
                      <a:pt x="0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5" y="31"/>
                      <a:pt x="10" y="23"/>
                      <a:pt x="1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Freeform 541"/>
              <p:cNvSpPr>
                <a:spLocks/>
              </p:cNvSpPr>
              <p:nvPr/>
            </p:nvSpPr>
            <p:spPr bwMode="auto">
              <a:xfrm>
                <a:off x="3679" y="4112"/>
                <a:ext cx="17" cy="102"/>
              </a:xfrm>
              <a:custGeom>
                <a:avLst/>
                <a:gdLst>
                  <a:gd name="T0" fmla="*/ 6 w 7"/>
                  <a:gd name="T1" fmla="*/ 5 h 43"/>
                  <a:gd name="T2" fmla="*/ 1 w 7"/>
                  <a:gd name="T3" fmla="*/ 3 h 43"/>
                  <a:gd name="T4" fmla="*/ 0 w 7"/>
                  <a:gd name="T5" fmla="*/ 36 h 43"/>
                  <a:gd name="T6" fmla="*/ 0 w 7"/>
                  <a:gd name="T7" fmla="*/ 41 h 43"/>
                  <a:gd name="T8" fmla="*/ 6 w 7"/>
                  <a:gd name="T9" fmla="*/ 43 h 43"/>
                  <a:gd name="T10" fmla="*/ 6 w 7"/>
                  <a:gd name="T11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3">
                    <a:moveTo>
                      <a:pt x="6" y="5"/>
                    </a:moveTo>
                    <a:cubicBezTo>
                      <a:pt x="6" y="4"/>
                      <a:pt x="2" y="0"/>
                      <a:pt x="1" y="3"/>
                    </a:cubicBezTo>
                    <a:cubicBezTo>
                      <a:pt x="0" y="5"/>
                      <a:pt x="0" y="24"/>
                      <a:pt x="0" y="36"/>
                    </a:cubicBezTo>
                    <a:cubicBezTo>
                      <a:pt x="0" y="37"/>
                      <a:pt x="0" y="39"/>
                      <a:pt x="0" y="41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27"/>
                      <a:pt x="7" y="9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Freeform 542"/>
              <p:cNvSpPr>
                <a:spLocks/>
              </p:cNvSpPr>
              <p:nvPr/>
            </p:nvSpPr>
            <p:spPr bwMode="auto">
              <a:xfrm>
                <a:off x="3909" y="4181"/>
                <a:ext cx="61" cy="109"/>
              </a:xfrm>
              <a:custGeom>
                <a:avLst/>
                <a:gdLst>
                  <a:gd name="T0" fmla="*/ 16 w 26"/>
                  <a:gd name="T1" fmla="*/ 19 h 46"/>
                  <a:gd name="T2" fmla="*/ 26 w 26"/>
                  <a:gd name="T3" fmla="*/ 6 h 46"/>
                  <a:gd name="T4" fmla="*/ 20 w 26"/>
                  <a:gd name="T5" fmla="*/ 3 h 46"/>
                  <a:gd name="T6" fmla="*/ 6 w 26"/>
                  <a:gd name="T7" fmla="*/ 30 h 46"/>
                  <a:gd name="T8" fmla="*/ 3 w 26"/>
                  <a:gd name="T9" fmla="*/ 39 h 46"/>
                  <a:gd name="T10" fmla="*/ 0 w 26"/>
                  <a:gd name="T11" fmla="*/ 46 h 46"/>
                  <a:gd name="T12" fmla="*/ 16 w 26"/>
                  <a:gd name="T1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46">
                    <a:moveTo>
                      <a:pt x="16" y="19"/>
                    </a:moveTo>
                    <a:cubicBezTo>
                      <a:pt x="21" y="12"/>
                      <a:pt x="26" y="6"/>
                      <a:pt x="26" y="6"/>
                    </a:cubicBezTo>
                    <a:cubicBezTo>
                      <a:pt x="26" y="5"/>
                      <a:pt x="22" y="0"/>
                      <a:pt x="20" y="3"/>
                    </a:cubicBezTo>
                    <a:cubicBezTo>
                      <a:pt x="17" y="6"/>
                      <a:pt x="8" y="25"/>
                      <a:pt x="6" y="30"/>
                    </a:cubicBezTo>
                    <a:cubicBezTo>
                      <a:pt x="5" y="33"/>
                      <a:pt x="4" y="36"/>
                      <a:pt x="3" y="39"/>
                    </a:cubicBezTo>
                    <a:cubicBezTo>
                      <a:pt x="2" y="41"/>
                      <a:pt x="1" y="43"/>
                      <a:pt x="0" y="46"/>
                    </a:cubicBezTo>
                    <a:cubicBezTo>
                      <a:pt x="2" y="43"/>
                      <a:pt x="12" y="26"/>
                      <a:pt x="1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Freeform 543"/>
              <p:cNvSpPr>
                <a:spLocks/>
              </p:cNvSpPr>
              <p:nvPr/>
            </p:nvSpPr>
            <p:spPr bwMode="auto">
              <a:xfrm>
                <a:off x="3954" y="4181"/>
                <a:ext cx="19" cy="123"/>
              </a:xfrm>
              <a:custGeom>
                <a:avLst/>
                <a:gdLst>
                  <a:gd name="T0" fmla="*/ 7 w 8"/>
                  <a:gd name="T1" fmla="*/ 5 h 52"/>
                  <a:gd name="T2" fmla="*/ 1 w 8"/>
                  <a:gd name="T3" fmla="*/ 3 h 52"/>
                  <a:gd name="T4" fmla="*/ 0 w 8"/>
                  <a:gd name="T5" fmla="*/ 36 h 52"/>
                  <a:gd name="T6" fmla="*/ 0 w 8"/>
                  <a:gd name="T7" fmla="*/ 50 h 52"/>
                  <a:gd name="T8" fmla="*/ 7 w 8"/>
                  <a:gd name="T9" fmla="*/ 52 h 52"/>
                  <a:gd name="T10" fmla="*/ 7 w 8"/>
                  <a:gd name="T11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2">
                    <a:moveTo>
                      <a:pt x="7" y="5"/>
                    </a:moveTo>
                    <a:cubicBezTo>
                      <a:pt x="7" y="5"/>
                      <a:pt x="2" y="0"/>
                      <a:pt x="1" y="3"/>
                    </a:cubicBezTo>
                    <a:cubicBezTo>
                      <a:pt x="0" y="5"/>
                      <a:pt x="0" y="24"/>
                      <a:pt x="0" y="36"/>
                    </a:cubicBezTo>
                    <a:cubicBezTo>
                      <a:pt x="0" y="40"/>
                      <a:pt x="0" y="45"/>
                      <a:pt x="0" y="50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7" y="35"/>
                      <a:pt x="8" y="10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544"/>
              <p:cNvSpPr>
                <a:spLocks/>
              </p:cNvSpPr>
              <p:nvPr/>
            </p:nvSpPr>
            <p:spPr bwMode="auto">
              <a:xfrm>
                <a:off x="3722" y="4100"/>
                <a:ext cx="38" cy="123"/>
              </a:xfrm>
              <a:custGeom>
                <a:avLst/>
                <a:gdLst>
                  <a:gd name="T0" fmla="*/ 16 w 16"/>
                  <a:gd name="T1" fmla="*/ 0 h 52"/>
                  <a:gd name="T2" fmla="*/ 0 w 16"/>
                  <a:gd name="T3" fmla="*/ 50 h 52"/>
                  <a:gd name="T4" fmla="*/ 5 w 16"/>
                  <a:gd name="T5" fmla="*/ 52 h 52"/>
                  <a:gd name="T6" fmla="*/ 16 w 16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2">
                    <a:moveTo>
                      <a:pt x="16" y="0"/>
                    </a:moveTo>
                    <a:cubicBezTo>
                      <a:pt x="12" y="9"/>
                      <a:pt x="5" y="31"/>
                      <a:pt x="0" y="50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10" y="31"/>
                      <a:pt x="15" y="6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545"/>
              <p:cNvSpPr>
                <a:spLocks/>
              </p:cNvSpPr>
              <p:nvPr/>
            </p:nvSpPr>
            <p:spPr bwMode="auto">
              <a:xfrm>
                <a:off x="3894" y="4164"/>
                <a:ext cx="38" cy="126"/>
              </a:xfrm>
              <a:custGeom>
                <a:avLst/>
                <a:gdLst>
                  <a:gd name="T0" fmla="*/ 16 w 16"/>
                  <a:gd name="T1" fmla="*/ 0 h 53"/>
                  <a:gd name="T2" fmla="*/ 0 w 16"/>
                  <a:gd name="T3" fmla="*/ 51 h 53"/>
                  <a:gd name="T4" fmla="*/ 5 w 16"/>
                  <a:gd name="T5" fmla="*/ 53 h 53"/>
                  <a:gd name="T6" fmla="*/ 16 w 16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3">
                    <a:moveTo>
                      <a:pt x="16" y="0"/>
                    </a:moveTo>
                    <a:cubicBezTo>
                      <a:pt x="12" y="10"/>
                      <a:pt x="5" y="32"/>
                      <a:pt x="0" y="51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10" y="31"/>
                      <a:pt x="15" y="6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546"/>
              <p:cNvSpPr>
                <a:spLocks/>
              </p:cNvSpPr>
              <p:nvPr/>
            </p:nvSpPr>
            <p:spPr bwMode="auto">
              <a:xfrm>
                <a:off x="3514" y="4008"/>
                <a:ext cx="132" cy="168"/>
              </a:xfrm>
              <a:custGeom>
                <a:avLst/>
                <a:gdLst>
                  <a:gd name="T0" fmla="*/ 18 w 56"/>
                  <a:gd name="T1" fmla="*/ 52 h 71"/>
                  <a:gd name="T2" fmla="*/ 56 w 56"/>
                  <a:gd name="T3" fmla="*/ 0 h 71"/>
                  <a:gd name="T4" fmla="*/ 36 w 56"/>
                  <a:gd name="T5" fmla="*/ 14 h 71"/>
                  <a:gd name="T6" fmla="*/ 3 w 56"/>
                  <a:gd name="T7" fmla="*/ 63 h 71"/>
                  <a:gd name="T8" fmla="*/ 0 w 56"/>
                  <a:gd name="T9" fmla="*/ 68 h 71"/>
                  <a:gd name="T10" fmla="*/ 10 w 56"/>
                  <a:gd name="T11" fmla="*/ 71 h 71"/>
                  <a:gd name="T12" fmla="*/ 18 w 56"/>
                  <a:gd name="T13" fmla="*/ 5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1">
                    <a:moveTo>
                      <a:pt x="18" y="52"/>
                    </a:moveTo>
                    <a:cubicBezTo>
                      <a:pt x="27" y="33"/>
                      <a:pt x="38" y="14"/>
                      <a:pt x="56" y="0"/>
                    </a:cubicBezTo>
                    <a:cubicBezTo>
                      <a:pt x="47" y="4"/>
                      <a:pt x="42" y="8"/>
                      <a:pt x="36" y="14"/>
                    </a:cubicBezTo>
                    <a:cubicBezTo>
                      <a:pt x="22" y="27"/>
                      <a:pt x="11" y="46"/>
                      <a:pt x="3" y="63"/>
                    </a:cubicBezTo>
                    <a:cubicBezTo>
                      <a:pt x="2" y="65"/>
                      <a:pt x="1" y="67"/>
                      <a:pt x="0" y="68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13" y="63"/>
                      <a:pt x="17" y="55"/>
                      <a:pt x="1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547"/>
              <p:cNvSpPr>
                <a:spLocks/>
              </p:cNvSpPr>
              <p:nvPr/>
            </p:nvSpPr>
            <p:spPr bwMode="auto">
              <a:xfrm>
                <a:off x="3753" y="4093"/>
                <a:ext cx="130" cy="163"/>
              </a:xfrm>
              <a:custGeom>
                <a:avLst/>
                <a:gdLst>
                  <a:gd name="T0" fmla="*/ 17 w 55"/>
                  <a:gd name="T1" fmla="*/ 52 h 69"/>
                  <a:gd name="T2" fmla="*/ 55 w 55"/>
                  <a:gd name="T3" fmla="*/ 0 h 69"/>
                  <a:gd name="T4" fmla="*/ 35 w 55"/>
                  <a:gd name="T5" fmla="*/ 14 h 69"/>
                  <a:gd name="T6" fmla="*/ 1 w 55"/>
                  <a:gd name="T7" fmla="*/ 63 h 69"/>
                  <a:gd name="T8" fmla="*/ 0 w 55"/>
                  <a:gd name="T9" fmla="*/ 67 h 69"/>
                  <a:gd name="T10" fmla="*/ 10 w 55"/>
                  <a:gd name="T11" fmla="*/ 69 h 69"/>
                  <a:gd name="T12" fmla="*/ 17 w 55"/>
                  <a:gd name="T13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69">
                    <a:moveTo>
                      <a:pt x="17" y="52"/>
                    </a:moveTo>
                    <a:cubicBezTo>
                      <a:pt x="26" y="33"/>
                      <a:pt x="37" y="13"/>
                      <a:pt x="55" y="0"/>
                    </a:cubicBezTo>
                    <a:cubicBezTo>
                      <a:pt x="46" y="4"/>
                      <a:pt x="41" y="8"/>
                      <a:pt x="35" y="14"/>
                    </a:cubicBezTo>
                    <a:cubicBezTo>
                      <a:pt x="21" y="27"/>
                      <a:pt x="10" y="46"/>
                      <a:pt x="1" y="63"/>
                    </a:cubicBezTo>
                    <a:cubicBezTo>
                      <a:pt x="1" y="64"/>
                      <a:pt x="0" y="66"/>
                      <a:pt x="0" y="67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3" y="62"/>
                      <a:pt x="16" y="55"/>
                      <a:pt x="17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548"/>
              <p:cNvSpPr>
                <a:spLocks/>
              </p:cNvSpPr>
              <p:nvPr/>
            </p:nvSpPr>
            <p:spPr bwMode="auto">
              <a:xfrm>
                <a:off x="3928" y="4138"/>
                <a:ext cx="130" cy="161"/>
              </a:xfrm>
              <a:custGeom>
                <a:avLst/>
                <a:gdLst>
                  <a:gd name="T0" fmla="*/ 17 w 55"/>
                  <a:gd name="T1" fmla="*/ 51 h 68"/>
                  <a:gd name="T2" fmla="*/ 55 w 55"/>
                  <a:gd name="T3" fmla="*/ 0 h 68"/>
                  <a:gd name="T4" fmla="*/ 35 w 55"/>
                  <a:gd name="T5" fmla="*/ 13 h 68"/>
                  <a:gd name="T6" fmla="*/ 2 w 55"/>
                  <a:gd name="T7" fmla="*/ 63 h 68"/>
                  <a:gd name="T8" fmla="*/ 0 w 55"/>
                  <a:gd name="T9" fmla="*/ 66 h 68"/>
                  <a:gd name="T10" fmla="*/ 10 w 55"/>
                  <a:gd name="T11" fmla="*/ 68 h 68"/>
                  <a:gd name="T12" fmla="*/ 17 w 55"/>
                  <a:gd name="T13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68">
                    <a:moveTo>
                      <a:pt x="17" y="51"/>
                    </a:moveTo>
                    <a:cubicBezTo>
                      <a:pt x="26" y="32"/>
                      <a:pt x="37" y="13"/>
                      <a:pt x="55" y="0"/>
                    </a:cubicBezTo>
                    <a:cubicBezTo>
                      <a:pt x="47" y="4"/>
                      <a:pt x="41" y="7"/>
                      <a:pt x="35" y="13"/>
                    </a:cubicBezTo>
                    <a:cubicBezTo>
                      <a:pt x="21" y="27"/>
                      <a:pt x="10" y="45"/>
                      <a:pt x="2" y="63"/>
                    </a:cubicBezTo>
                    <a:cubicBezTo>
                      <a:pt x="1" y="64"/>
                      <a:pt x="1" y="65"/>
                      <a:pt x="0" y="66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3" y="61"/>
                      <a:pt x="16" y="54"/>
                      <a:pt x="17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549"/>
              <p:cNvSpPr>
                <a:spLocks/>
              </p:cNvSpPr>
              <p:nvPr/>
            </p:nvSpPr>
            <p:spPr bwMode="auto">
              <a:xfrm>
                <a:off x="3812" y="4126"/>
                <a:ext cx="127" cy="159"/>
              </a:xfrm>
              <a:custGeom>
                <a:avLst/>
                <a:gdLst>
                  <a:gd name="T0" fmla="*/ 16 w 54"/>
                  <a:gd name="T1" fmla="*/ 51 h 67"/>
                  <a:gd name="T2" fmla="*/ 54 w 54"/>
                  <a:gd name="T3" fmla="*/ 0 h 67"/>
                  <a:gd name="T4" fmla="*/ 35 w 54"/>
                  <a:gd name="T5" fmla="*/ 13 h 67"/>
                  <a:gd name="T6" fmla="*/ 1 w 54"/>
                  <a:gd name="T7" fmla="*/ 63 h 67"/>
                  <a:gd name="T8" fmla="*/ 0 w 54"/>
                  <a:gd name="T9" fmla="*/ 65 h 67"/>
                  <a:gd name="T10" fmla="*/ 10 w 54"/>
                  <a:gd name="T11" fmla="*/ 67 h 67"/>
                  <a:gd name="T12" fmla="*/ 16 w 54"/>
                  <a:gd name="T1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67">
                    <a:moveTo>
                      <a:pt x="16" y="51"/>
                    </a:moveTo>
                    <a:cubicBezTo>
                      <a:pt x="25" y="32"/>
                      <a:pt x="37" y="13"/>
                      <a:pt x="54" y="0"/>
                    </a:cubicBezTo>
                    <a:cubicBezTo>
                      <a:pt x="46" y="3"/>
                      <a:pt x="41" y="7"/>
                      <a:pt x="35" y="13"/>
                    </a:cubicBezTo>
                    <a:cubicBezTo>
                      <a:pt x="20" y="26"/>
                      <a:pt x="9" y="45"/>
                      <a:pt x="1" y="63"/>
                    </a:cubicBezTo>
                    <a:cubicBezTo>
                      <a:pt x="0" y="63"/>
                      <a:pt x="0" y="64"/>
                      <a:pt x="0" y="65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2" y="61"/>
                      <a:pt x="15" y="54"/>
                      <a:pt x="16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Freeform 550"/>
              <p:cNvSpPr>
                <a:spLocks/>
              </p:cNvSpPr>
              <p:nvPr/>
            </p:nvSpPr>
            <p:spPr bwMode="auto">
              <a:xfrm>
                <a:off x="3686" y="4103"/>
                <a:ext cx="121" cy="139"/>
              </a:xfrm>
              <a:custGeom>
                <a:avLst/>
                <a:gdLst>
                  <a:gd name="T0" fmla="*/ 13 w 51"/>
                  <a:gd name="T1" fmla="*/ 51 h 59"/>
                  <a:gd name="T2" fmla="*/ 51 w 51"/>
                  <a:gd name="T3" fmla="*/ 0 h 59"/>
                  <a:gd name="T4" fmla="*/ 31 w 51"/>
                  <a:gd name="T5" fmla="*/ 13 h 59"/>
                  <a:gd name="T6" fmla="*/ 0 w 51"/>
                  <a:gd name="T7" fmla="*/ 57 h 59"/>
                  <a:gd name="T8" fmla="*/ 10 w 51"/>
                  <a:gd name="T9" fmla="*/ 59 h 59"/>
                  <a:gd name="T10" fmla="*/ 13 w 51"/>
                  <a:gd name="T11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59">
                    <a:moveTo>
                      <a:pt x="13" y="51"/>
                    </a:moveTo>
                    <a:cubicBezTo>
                      <a:pt x="22" y="32"/>
                      <a:pt x="34" y="13"/>
                      <a:pt x="51" y="0"/>
                    </a:cubicBezTo>
                    <a:cubicBezTo>
                      <a:pt x="43" y="3"/>
                      <a:pt x="37" y="7"/>
                      <a:pt x="31" y="13"/>
                    </a:cubicBezTo>
                    <a:cubicBezTo>
                      <a:pt x="19" y="25"/>
                      <a:pt x="8" y="41"/>
                      <a:pt x="0" y="57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1" y="56"/>
                      <a:pt x="13" y="53"/>
                      <a:pt x="13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Freeform 551"/>
              <p:cNvSpPr>
                <a:spLocks/>
              </p:cNvSpPr>
              <p:nvPr/>
            </p:nvSpPr>
            <p:spPr bwMode="auto">
              <a:xfrm>
                <a:off x="3613" y="4074"/>
                <a:ext cx="59" cy="109"/>
              </a:xfrm>
              <a:custGeom>
                <a:avLst/>
                <a:gdLst>
                  <a:gd name="T0" fmla="*/ 15 w 25"/>
                  <a:gd name="T1" fmla="*/ 19 h 46"/>
                  <a:gd name="T2" fmla="*/ 25 w 25"/>
                  <a:gd name="T3" fmla="*/ 7 h 46"/>
                  <a:gd name="T4" fmla="*/ 19 w 25"/>
                  <a:gd name="T5" fmla="*/ 3 h 46"/>
                  <a:gd name="T6" fmla="*/ 5 w 25"/>
                  <a:gd name="T7" fmla="*/ 30 h 46"/>
                  <a:gd name="T8" fmla="*/ 2 w 25"/>
                  <a:gd name="T9" fmla="*/ 39 h 46"/>
                  <a:gd name="T10" fmla="*/ 0 w 25"/>
                  <a:gd name="T11" fmla="*/ 46 h 46"/>
                  <a:gd name="T12" fmla="*/ 15 w 25"/>
                  <a:gd name="T1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46">
                    <a:moveTo>
                      <a:pt x="15" y="19"/>
                    </a:moveTo>
                    <a:cubicBezTo>
                      <a:pt x="20" y="12"/>
                      <a:pt x="25" y="7"/>
                      <a:pt x="25" y="7"/>
                    </a:cubicBezTo>
                    <a:cubicBezTo>
                      <a:pt x="25" y="5"/>
                      <a:pt x="21" y="0"/>
                      <a:pt x="19" y="3"/>
                    </a:cubicBezTo>
                    <a:cubicBezTo>
                      <a:pt x="16" y="7"/>
                      <a:pt x="7" y="25"/>
                      <a:pt x="5" y="30"/>
                    </a:cubicBezTo>
                    <a:cubicBezTo>
                      <a:pt x="4" y="33"/>
                      <a:pt x="3" y="36"/>
                      <a:pt x="2" y="39"/>
                    </a:cubicBezTo>
                    <a:cubicBezTo>
                      <a:pt x="1" y="41"/>
                      <a:pt x="0" y="43"/>
                      <a:pt x="0" y="46"/>
                    </a:cubicBezTo>
                    <a:cubicBezTo>
                      <a:pt x="1" y="43"/>
                      <a:pt x="11" y="26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Freeform 552"/>
              <p:cNvSpPr>
                <a:spLocks/>
              </p:cNvSpPr>
              <p:nvPr/>
            </p:nvSpPr>
            <p:spPr bwMode="auto">
              <a:xfrm>
                <a:off x="3656" y="4074"/>
                <a:ext cx="19" cy="133"/>
              </a:xfrm>
              <a:custGeom>
                <a:avLst/>
                <a:gdLst>
                  <a:gd name="T0" fmla="*/ 7 w 8"/>
                  <a:gd name="T1" fmla="*/ 6 h 56"/>
                  <a:gd name="T2" fmla="*/ 1 w 8"/>
                  <a:gd name="T3" fmla="*/ 3 h 56"/>
                  <a:gd name="T4" fmla="*/ 0 w 8"/>
                  <a:gd name="T5" fmla="*/ 36 h 56"/>
                  <a:gd name="T6" fmla="*/ 0 w 8"/>
                  <a:gd name="T7" fmla="*/ 55 h 56"/>
                  <a:gd name="T8" fmla="*/ 7 w 8"/>
                  <a:gd name="T9" fmla="*/ 56 h 56"/>
                  <a:gd name="T10" fmla="*/ 7 w 8"/>
                  <a:gd name="T11" fmla="*/ 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6">
                    <a:moveTo>
                      <a:pt x="7" y="6"/>
                    </a:moveTo>
                    <a:cubicBezTo>
                      <a:pt x="7" y="5"/>
                      <a:pt x="2" y="0"/>
                      <a:pt x="1" y="3"/>
                    </a:cubicBezTo>
                    <a:cubicBezTo>
                      <a:pt x="0" y="5"/>
                      <a:pt x="1" y="24"/>
                      <a:pt x="0" y="36"/>
                    </a:cubicBezTo>
                    <a:cubicBezTo>
                      <a:pt x="0" y="41"/>
                      <a:pt x="0" y="48"/>
                      <a:pt x="0" y="55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39"/>
                      <a:pt x="8" y="10"/>
                      <a:pt x="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Freeform 553"/>
              <p:cNvSpPr>
                <a:spLocks/>
              </p:cNvSpPr>
              <p:nvPr/>
            </p:nvSpPr>
            <p:spPr bwMode="auto">
              <a:xfrm>
                <a:off x="3984" y="4228"/>
                <a:ext cx="22" cy="85"/>
              </a:xfrm>
              <a:custGeom>
                <a:avLst/>
                <a:gdLst>
                  <a:gd name="T0" fmla="*/ 8 w 9"/>
                  <a:gd name="T1" fmla="*/ 34 h 36"/>
                  <a:gd name="T2" fmla="*/ 8 w 9"/>
                  <a:gd name="T3" fmla="*/ 3 h 36"/>
                  <a:gd name="T4" fmla="*/ 0 w 9"/>
                  <a:gd name="T5" fmla="*/ 3 h 36"/>
                  <a:gd name="T6" fmla="*/ 4 w 9"/>
                  <a:gd name="T7" fmla="*/ 19 h 36"/>
                  <a:gd name="T8" fmla="*/ 5 w 9"/>
                  <a:gd name="T9" fmla="*/ 35 h 36"/>
                  <a:gd name="T10" fmla="*/ 8 w 9"/>
                  <a:gd name="T11" fmla="*/ 36 h 36"/>
                  <a:gd name="T12" fmla="*/ 8 w 9"/>
                  <a:gd name="T13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6">
                    <a:moveTo>
                      <a:pt x="8" y="34"/>
                    </a:moveTo>
                    <a:cubicBezTo>
                      <a:pt x="9" y="28"/>
                      <a:pt x="9" y="8"/>
                      <a:pt x="8" y="3"/>
                    </a:cubicBezTo>
                    <a:cubicBezTo>
                      <a:pt x="7" y="0"/>
                      <a:pt x="1" y="2"/>
                      <a:pt x="0" y="3"/>
                    </a:cubicBezTo>
                    <a:cubicBezTo>
                      <a:pt x="0" y="3"/>
                      <a:pt x="2" y="10"/>
                      <a:pt x="4" y="19"/>
                    </a:cubicBezTo>
                    <a:cubicBezTo>
                      <a:pt x="4" y="23"/>
                      <a:pt x="5" y="29"/>
                      <a:pt x="5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5"/>
                      <a:pt x="8" y="34"/>
                      <a:pt x="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Freeform 554"/>
              <p:cNvSpPr>
                <a:spLocks/>
              </p:cNvSpPr>
              <p:nvPr/>
            </p:nvSpPr>
            <p:spPr bwMode="auto">
              <a:xfrm>
                <a:off x="3951" y="4228"/>
                <a:ext cx="52" cy="76"/>
              </a:xfrm>
              <a:custGeom>
                <a:avLst/>
                <a:gdLst>
                  <a:gd name="T0" fmla="*/ 22 w 22"/>
                  <a:gd name="T1" fmla="*/ 3 h 32"/>
                  <a:gd name="T2" fmla="*/ 15 w 22"/>
                  <a:gd name="T3" fmla="*/ 2 h 32"/>
                  <a:gd name="T4" fmla="*/ 0 w 22"/>
                  <a:gd name="T5" fmla="*/ 30 h 32"/>
                  <a:gd name="T6" fmla="*/ 7 w 22"/>
                  <a:gd name="T7" fmla="*/ 32 h 32"/>
                  <a:gd name="T8" fmla="*/ 22 w 2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2">
                    <a:moveTo>
                      <a:pt x="22" y="3"/>
                    </a:moveTo>
                    <a:cubicBezTo>
                      <a:pt x="22" y="0"/>
                      <a:pt x="15" y="2"/>
                      <a:pt x="15" y="2"/>
                    </a:cubicBezTo>
                    <a:cubicBezTo>
                      <a:pt x="13" y="5"/>
                      <a:pt x="6" y="17"/>
                      <a:pt x="0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2" y="21"/>
                      <a:pt x="21" y="5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Freeform 555"/>
              <p:cNvSpPr>
                <a:spLocks/>
              </p:cNvSpPr>
              <p:nvPr/>
            </p:nvSpPr>
            <p:spPr bwMode="auto">
              <a:xfrm>
                <a:off x="3665" y="4143"/>
                <a:ext cx="92" cy="92"/>
              </a:xfrm>
              <a:custGeom>
                <a:avLst/>
                <a:gdLst>
                  <a:gd name="T0" fmla="*/ 39 w 39"/>
                  <a:gd name="T1" fmla="*/ 0 h 39"/>
                  <a:gd name="T2" fmla="*/ 19 w 39"/>
                  <a:gd name="T3" fmla="*/ 14 h 39"/>
                  <a:gd name="T4" fmla="*/ 0 w 39"/>
                  <a:gd name="T5" fmla="*/ 37 h 39"/>
                  <a:gd name="T6" fmla="*/ 7 w 39"/>
                  <a:gd name="T7" fmla="*/ 39 h 39"/>
                  <a:gd name="T8" fmla="*/ 39 w 3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9" y="0"/>
                    </a:moveTo>
                    <a:cubicBezTo>
                      <a:pt x="30" y="4"/>
                      <a:pt x="25" y="8"/>
                      <a:pt x="19" y="14"/>
                    </a:cubicBezTo>
                    <a:cubicBezTo>
                      <a:pt x="12" y="20"/>
                      <a:pt x="6" y="29"/>
                      <a:pt x="0" y="37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15" y="24"/>
                      <a:pt x="25" y="11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Freeform 556"/>
              <p:cNvSpPr>
                <a:spLocks/>
              </p:cNvSpPr>
              <p:nvPr/>
            </p:nvSpPr>
            <p:spPr bwMode="auto">
              <a:xfrm>
                <a:off x="3812" y="4167"/>
                <a:ext cx="99" cy="104"/>
              </a:xfrm>
              <a:custGeom>
                <a:avLst/>
                <a:gdLst>
                  <a:gd name="T0" fmla="*/ 42 w 42"/>
                  <a:gd name="T1" fmla="*/ 0 h 44"/>
                  <a:gd name="T2" fmla="*/ 22 w 42"/>
                  <a:gd name="T3" fmla="*/ 13 h 44"/>
                  <a:gd name="T4" fmla="*/ 0 w 42"/>
                  <a:gd name="T5" fmla="*/ 42 h 44"/>
                  <a:gd name="T6" fmla="*/ 8 w 42"/>
                  <a:gd name="T7" fmla="*/ 44 h 44"/>
                  <a:gd name="T8" fmla="*/ 42 w 42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4">
                    <a:moveTo>
                      <a:pt x="42" y="0"/>
                    </a:moveTo>
                    <a:cubicBezTo>
                      <a:pt x="34" y="4"/>
                      <a:pt x="28" y="8"/>
                      <a:pt x="22" y="13"/>
                    </a:cubicBezTo>
                    <a:cubicBezTo>
                      <a:pt x="14" y="22"/>
                      <a:pt x="6" y="32"/>
                      <a:pt x="0" y="42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6" y="28"/>
                      <a:pt x="27" y="12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Freeform 557"/>
              <p:cNvSpPr>
                <a:spLocks/>
              </p:cNvSpPr>
              <p:nvPr/>
            </p:nvSpPr>
            <p:spPr bwMode="auto">
              <a:xfrm>
                <a:off x="3906" y="4202"/>
                <a:ext cx="93" cy="90"/>
              </a:xfrm>
              <a:custGeom>
                <a:avLst/>
                <a:gdLst>
                  <a:gd name="T0" fmla="*/ 39 w 39"/>
                  <a:gd name="T1" fmla="*/ 0 h 38"/>
                  <a:gd name="T2" fmla="*/ 19 w 39"/>
                  <a:gd name="T3" fmla="*/ 14 h 38"/>
                  <a:gd name="T4" fmla="*/ 0 w 39"/>
                  <a:gd name="T5" fmla="*/ 37 h 38"/>
                  <a:gd name="T6" fmla="*/ 7 w 39"/>
                  <a:gd name="T7" fmla="*/ 38 h 38"/>
                  <a:gd name="T8" fmla="*/ 39 w 3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39" y="0"/>
                    </a:moveTo>
                    <a:cubicBezTo>
                      <a:pt x="30" y="4"/>
                      <a:pt x="25" y="8"/>
                      <a:pt x="19" y="14"/>
                    </a:cubicBezTo>
                    <a:cubicBezTo>
                      <a:pt x="12" y="20"/>
                      <a:pt x="5" y="28"/>
                      <a:pt x="0" y="37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15" y="24"/>
                      <a:pt x="25" y="1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Freeform 558"/>
              <p:cNvSpPr>
                <a:spLocks/>
              </p:cNvSpPr>
              <p:nvPr/>
            </p:nvSpPr>
            <p:spPr bwMode="auto">
              <a:xfrm>
                <a:off x="3540" y="4079"/>
                <a:ext cx="99" cy="102"/>
              </a:xfrm>
              <a:custGeom>
                <a:avLst/>
                <a:gdLst>
                  <a:gd name="T0" fmla="*/ 42 w 42"/>
                  <a:gd name="T1" fmla="*/ 0 h 43"/>
                  <a:gd name="T2" fmla="*/ 22 w 42"/>
                  <a:gd name="T3" fmla="*/ 13 h 43"/>
                  <a:gd name="T4" fmla="*/ 0 w 42"/>
                  <a:gd name="T5" fmla="*/ 41 h 43"/>
                  <a:gd name="T6" fmla="*/ 8 w 42"/>
                  <a:gd name="T7" fmla="*/ 43 h 43"/>
                  <a:gd name="T8" fmla="*/ 42 w 42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42" y="0"/>
                    </a:moveTo>
                    <a:cubicBezTo>
                      <a:pt x="33" y="4"/>
                      <a:pt x="28" y="7"/>
                      <a:pt x="22" y="13"/>
                    </a:cubicBezTo>
                    <a:cubicBezTo>
                      <a:pt x="14" y="21"/>
                      <a:pt x="6" y="31"/>
                      <a:pt x="0" y="4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6" y="27"/>
                      <a:pt x="27" y="11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Freeform 559"/>
              <p:cNvSpPr>
                <a:spLocks/>
              </p:cNvSpPr>
              <p:nvPr/>
            </p:nvSpPr>
            <p:spPr bwMode="auto">
              <a:xfrm>
                <a:off x="3741" y="4124"/>
                <a:ext cx="40" cy="128"/>
              </a:xfrm>
              <a:custGeom>
                <a:avLst/>
                <a:gdLst>
                  <a:gd name="T0" fmla="*/ 17 w 17"/>
                  <a:gd name="T1" fmla="*/ 0 h 54"/>
                  <a:gd name="T2" fmla="*/ 0 w 17"/>
                  <a:gd name="T3" fmla="*/ 53 h 54"/>
                  <a:gd name="T4" fmla="*/ 6 w 17"/>
                  <a:gd name="T5" fmla="*/ 54 h 54"/>
                  <a:gd name="T6" fmla="*/ 17 w 17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54">
                    <a:moveTo>
                      <a:pt x="17" y="0"/>
                    </a:moveTo>
                    <a:cubicBezTo>
                      <a:pt x="13" y="10"/>
                      <a:pt x="6" y="34"/>
                      <a:pt x="0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11" y="33"/>
                      <a:pt x="16" y="6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Freeform 560"/>
              <p:cNvSpPr>
                <a:spLocks/>
              </p:cNvSpPr>
              <p:nvPr/>
            </p:nvSpPr>
            <p:spPr bwMode="auto">
              <a:xfrm>
                <a:off x="3868" y="4212"/>
                <a:ext cx="22" cy="71"/>
              </a:xfrm>
              <a:custGeom>
                <a:avLst/>
                <a:gdLst>
                  <a:gd name="T0" fmla="*/ 9 w 9"/>
                  <a:gd name="T1" fmla="*/ 0 h 30"/>
                  <a:gd name="T2" fmla="*/ 0 w 9"/>
                  <a:gd name="T3" fmla="*/ 29 h 30"/>
                  <a:gd name="T4" fmla="*/ 3 w 9"/>
                  <a:gd name="T5" fmla="*/ 30 h 30"/>
                  <a:gd name="T6" fmla="*/ 9 w 9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0">
                    <a:moveTo>
                      <a:pt x="9" y="0"/>
                    </a:moveTo>
                    <a:cubicBezTo>
                      <a:pt x="7" y="6"/>
                      <a:pt x="3" y="17"/>
                      <a:pt x="0" y="29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6" y="16"/>
                      <a:pt x="9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Freeform 561"/>
              <p:cNvSpPr>
                <a:spLocks/>
              </p:cNvSpPr>
              <p:nvPr/>
            </p:nvSpPr>
            <p:spPr bwMode="auto">
              <a:xfrm>
                <a:off x="3786" y="4131"/>
                <a:ext cx="42" cy="133"/>
              </a:xfrm>
              <a:custGeom>
                <a:avLst/>
                <a:gdLst>
                  <a:gd name="T0" fmla="*/ 18 w 18"/>
                  <a:gd name="T1" fmla="*/ 0 h 56"/>
                  <a:gd name="T2" fmla="*/ 0 w 18"/>
                  <a:gd name="T3" fmla="*/ 54 h 56"/>
                  <a:gd name="T4" fmla="*/ 6 w 18"/>
                  <a:gd name="T5" fmla="*/ 56 h 56"/>
                  <a:gd name="T6" fmla="*/ 18 w 18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6">
                    <a:moveTo>
                      <a:pt x="18" y="0"/>
                    </a:moveTo>
                    <a:cubicBezTo>
                      <a:pt x="13" y="10"/>
                      <a:pt x="6" y="35"/>
                      <a:pt x="0" y="5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11" y="34"/>
                      <a:pt x="17" y="6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Freeform 562"/>
              <p:cNvSpPr>
                <a:spLocks/>
              </p:cNvSpPr>
              <p:nvPr/>
            </p:nvSpPr>
            <p:spPr bwMode="auto">
              <a:xfrm>
                <a:off x="3667" y="4093"/>
                <a:ext cx="31" cy="121"/>
              </a:xfrm>
              <a:custGeom>
                <a:avLst/>
                <a:gdLst>
                  <a:gd name="T0" fmla="*/ 8 w 13"/>
                  <a:gd name="T1" fmla="*/ 21 h 51"/>
                  <a:gd name="T2" fmla="*/ 0 w 13"/>
                  <a:gd name="T3" fmla="*/ 0 h 51"/>
                  <a:gd name="T4" fmla="*/ 6 w 13"/>
                  <a:gd name="T5" fmla="*/ 49 h 51"/>
                  <a:gd name="T6" fmla="*/ 13 w 13"/>
                  <a:gd name="T7" fmla="*/ 51 h 51"/>
                  <a:gd name="T8" fmla="*/ 8 w 13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1">
                    <a:moveTo>
                      <a:pt x="8" y="21"/>
                    </a:moveTo>
                    <a:cubicBezTo>
                      <a:pt x="6" y="13"/>
                      <a:pt x="4" y="7"/>
                      <a:pt x="0" y="0"/>
                    </a:cubicBezTo>
                    <a:cubicBezTo>
                      <a:pt x="5" y="16"/>
                      <a:pt x="7" y="33"/>
                      <a:pt x="6" y="49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40"/>
                      <a:pt x="11" y="30"/>
                      <a:pt x="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Freeform 563"/>
              <p:cNvSpPr>
                <a:spLocks/>
              </p:cNvSpPr>
              <p:nvPr/>
            </p:nvSpPr>
            <p:spPr bwMode="auto">
              <a:xfrm>
                <a:off x="3717" y="4133"/>
                <a:ext cx="31" cy="119"/>
              </a:xfrm>
              <a:custGeom>
                <a:avLst/>
                <a:gdLst>
                  <a:gd name="T0" fmla="*/ 9 w 13"/>
                  <a:gd name="T1" fmla="*/ 20 h 50"/>
                  <a:gd name="T2" fmla="*/ 0 w 13"/>
                  <a:gd name="T3" fmla="*/ 0 h 50"/>
                  <a:gd name="T4" fmla="*/ 7 w 13"/>
                  <a:gd name="T5" fmla="*/ 48 h 50"/>
                  <a:gd name="T6" fmla="*/ 13 w 13"/>
                  <a:gd name="T7" fmla="*/ 50 h 50"/>
                  <a:gd name="T8" fmla="*/ 9 w 13"/>
                  <a:gd name="T9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0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6" y="15"/>
                      <a:pt x="8" y="32"/>
                      <a:pt x="7" y="48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39"/>
                      <a:pt x="11" y="29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Freeform 564"/>
              <p:cNvSpPr>
                <a:spLocks/>
              </p:cNvSpPr>
              <p:nvPr/>
            </p:nvSpPr>
            <p:spPr bwMode="auto">
              <a:xfrm>
                <a:off x="3824" y="4162"/>
                <a:ext cx="30" cy="113"/>
              </a:xfrm>
              <a:custGeom>
                <a:avLst/>
                <a:gdLst>
                  <a:gd name="T0" fmla="*/ 9 w 13"/>
                  <a:gd name="T1" fmla="*/ 20 h 48"/>
                  <a:gd name="T2" fmla="*/ 0 w 13"/>
                  <a:gd name="T3" fmla="*/ 0 h 48"/>
                  <a:gd name="T4" fmla="*/ 7 w 13"/>
                  <a:gd name="T5" fmla="*/ 47 h 48"/>
                  <a:gd name="T6" fmla="*/ 13 w 13"/>
                  <a:gd name="T7" fmla="*/ 48 h 48"/>
                  <a:gd name="T8" fmla="*/ 9 w 13"/>
                  <a:gd name="T9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8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6" y="15"/>
                      <a:pt x="8" y="31"/>
                      <a:pt x="7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39"/>
                      <a:pt x="12" y="29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Freeform 565"/>
              <p:cNvSpPr>
                <a:spLocks/>
              </p:cNvSpPr>
              <p:nvPr/>
            </p:nvSpPr>
            <p:spPr bwMode="auto">
              <a:xfrm>
                <a:off x="3864" y="4157"/>
                <a:ext cx="33" cy="130"/>
              </a:xfrm>
              <a:custGeom>
                <a:avLst/>
                <a:gdLst>
                  <a:gd name="T0" fmla="*/ 9 w 14"/>
                  <a:gd name="T1" fmla="*/ 20 h 55"/>
                  <a:gd name="T2" fmla="*/ 0 w 14"/>
                  <a:gd name="T3" fmla="*/ 0 h 55"/>
                  <a:gd name="T4" fmla="*/ 7 w 14"/>
                  <a:gd name="T5" fmla="*/ 53 h 55"/>
                  <a:gd name="T6" fmla="*/ 14 w 14"/>
                  <a:gd name="T7" fmla="*/ 55 h 55"/>
                  <a:gd name="T8" fmla="*/ 9 w 14"/>
                  <a:gd name="T9" fmla="*/ 2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5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7" y="16"/>
                      <a:pt x="8" y="35"/>
                      <a:pt x="7" y="53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3" y="43"/>
                      <a:pt x="12" y="31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Freeform 566"/>
              <p:cNvSpPr>
                <a:spLocks/>
              </p:cNvSpPr>
              <p:nvPr/>
            </p:nvSpPr>
            <p:spPr bwMode="auto">
              <a:xfrm>
                <a:off x="3580" y="4077"/>
                <a:ext cx="31" cy="120"/>
              </a:xfrm>
              <a:custGeom>
                <a:avLst/>
                <a:gdLst>
                  <a:gd name="T0" fmla="*/ 9 w 13"/>
                  <a:gd name="T1" fmla="*/ 20 h 51"/>
                  <a:gd name="T2" fmla="*/ 0 w 13"/>
                  <a:gd name="T3" fmla="*/ 0 h 51"/>
                  <a:gd name="T4" fmla="*/ 7 w 13"/>
                  <a:gd name="T5" fmla="*/ 49 h 51"/>
                  <a:gd name="T6" fmla="*/ 13 w 13"/>
                  <a:gd name="T7" fmla="*/ 51 h 51"/>
                  <a:gd name="T8" fmla="*/ 9 w 13"/>
                  <a:gd name="T9" fmla="*/ 2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1">
                    <a:moveTo>
                      <a:pt x="9" y="20"/>
                    </a:moveTo>
                    <a:cubicBezTo>
                      <a:pt x="7" y="13"/>
                      <a:pt x="5" y="7"/>
                      <a:pt x="0" y="0"/>
                    </a:cubicBezTo>
                    <a:cubicBezTo>
                      <a:pt x="6" y="15"/>
                      <a:pt x="7" y="32"/>
                      <a:pt x="7" y="49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40"/>
                      <a:pt x="11" y="30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Freeform 567"/>
              <p:cNvSpPr>
                <a:spLocks/>
              </p:cNvSpPr>
              <p:nvPr/>
            </p:nvSpPr>
            <p:spPr bwMode="auto">
              <a:xfrm>
                <a:off x="3790" y="4143"/>
                <a:ext cx="22" cy="118"/>
              </a:xfrm>
              <a:custGeom>
                <a:avLst/>
                <a:gdLst>
                  <a:gd name="T0" fmla="*/ 4 w 9"/>
                  <a:gd name="T1" fmla="*/ 20 h 50"/>
                  <a:gd name="T2" fmla="*/ 0 w 9"/>
                  <a:gd name="T3" fmla="*/ 4 h 50"/>
                  <a:gd name="T4" fmla="*/ 8 w 9"/>
                  <a:gd name="T5" fmla="*/ 3 h 50"/>
                  <a:gd name="T6" fmla="*/ 8 w 9"/>
                  <a:gd name="T7" fmla="*/ 34 h 50"/>
                  <a:gd name="T8" fmla="*/ 8 w 9"/>
                  <a:gd name="T9" fmla="*/ 43 h 50"/>
                  <a:gd name="T10" fmla="*/ 6 w 9"/>
                  <a:gd name="T11" fmla="*/ 50 h 50"/>
                  <a:gd name="T12" fmla="*/ 4 w 9"/>
                  <a:gd name="T13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50">
                    <a:moveTo>
                      <a:pt x="4" y="20"/>
                    </a:moveTo>
                    <a:cubicBezTo>
                      <a:pt x="2" y="11"/>
                      <a:pt x="0" y="4"/>
                      <a:pt x="0" y="4"/>
                    </a:cubicBezTo>
                    <a:cubicBezTo>
                      <a:pt x="1" y="2"/>
                      <a:pt x="7" y="0"/>
                      <a:pt x="8" y="3"/>
                    </a:cubicBezTo>
                    <a:cubicBezTo>
                      <a:pt x="9" y="8"/>
                      <a:pt x="9" y="28"/>
                      <a:pt x="8" y="34"/>
                    </a:cubicBezTo>
                    <a:cubicBezTo>
                      <a:pt x="8" y="37"/>
                      <a:pt x="8" y="40"/>
                      <a:pt x="8" y="43"/>
                    </a:cubicBezTo>
                    <a:cubicBezTo>
                      <a:pt x="7" y="45"/>
                      <a:pt x="7" y="48"/>
                      <a:pt x="6" y="50"/>
                    </a:cubicBezTo>
                    <a:cubicBezTo>
                      <a:pt x="6" y="48"/>
                      <a:pt x="5" y="2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Freeform 568"/>
              <p:cNvSpPr>
                <a:spLocks/>
              </p:cNvSpPr>
              <p:nvPr/>
            </p:nvSpPr>
            <p:spPr bwMode="auto">
              <a:xfrm>
                <a:off x="3738" y="4143"/>
                <a:ext cx="71" cy="109"/>
              </a:xfrm>
              <a:custGeom>
                <a:avLst/>
                <a:gdLst>
                  <a:gd name="T0" fmla="*/ 15 w 30"/>
                  <a:gd name="T1" fmla="*/ 33 h 46"/>
                  <a:gd name="T2" fmla="*/ 30 w 30"/>
                  <a:gd name="T3" fmla="*/ 3 h 46"/>
                  <a:gd name="T4" fmla="*/ 23 w 30"/>
                  <a:gd name="T5" fmla="*/ 3 h 46"/>
                  <a:gd name="T6" fmla="*/ 0 w 30"/>
                  <a:gd name="T7" fmla="*/ 45 h 46"/>
                  <a:gd name="T8" fmla="*/ 8 w 30"/>
                  <a:gd name="T9" fmla="*/ 46 h 46"/>
                  <a:gd name="T10" fmla="*/ 15 w 30"/>
                  <a:gd name="T11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20" y="22"/>
                      <a:pt x="29" y="5"/>
                      <a:pt x="30" y="3"/>
                    </a:cubicBezTo>
                    <a:cubicBezTo>
                      <a:pt x="30" y="0"/>
                      <a:pt x="23" y="2"/>
                      <a:pt x="23" y="3"/>
                    </a:cubicBezTo>
                    <a:cubicBezTo>
                      <a:pt x="20" y="6"/>
                      <a:pt x="8" y="29"/>
                      <a:pt x="0" y="45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10" y="41"/>
                      <a:pt x="13" y="36"/>
                      <a:pt x="1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Freeform 569"/>
              <p:cNvSpPr>
                <a:spLocks/>
              </p:cNvSpPr>
              <p:nvPr/>
            </p:nvSpPr>
            <p:spPr bwMode="auto">
              <a:xfrm>
                <a:off x="3615" y="4093"/>
                <a:ext cx="102" cy="107"/>
              </a:xfrm>
              <a:custGeom>
                <a:avLst/>
                <a:gdLst>
                  <a:gd name="T0" fmla="*/ 43 w 43"/>
                  <a:gd name="T1" fmla="*/ 0 h 45"/>
                  <a:gd name="T2" fmla="*/ 24 w 43"/>
                  <a:gd name="T3" fmla="*/ 13 h 45"/>
                  <a:gd name="T4" fmla="*/ 0 w 43"/>
                  <a:gd name="T5" fmla="*/ 43 h 45"/>
                  <a:gd name="T6" fmla="*/ 8 w 43"/>
                  <a:gd name="T7" fmla="*/ 45 h 45"/>
                  <a:gd name="T8" fmla="*/ 43 w 4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0"/>
                    </a:moveTo>
                    <a:cubicBezTo>
                      <a:pt x="35" y="4"/>
                      <a:pt x="30" y="7"/>
                      <a:pt x="24" y="13"/>
                    </a:cubicBezTo>
                    <a:cubicBezTo>
                      <a:pt x="14" y="22"/>
                      <a:pt x="7" y="32"/>
                      <a:pt x="0" y="43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6" y="28"/>
                      <a:pt x="28" y="12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Freeform 570"/>
              <p:cNvSpPr>
                <a:spLocks/>
              </p:cNvSpPr>
              <p:nvPr/>
            </p:nvSpPr>
            <p:spPr bwMode="auto">
              <a:xfrm>
                <a:off x="3625" y="4091"/>
                <a:ext cx="26" cy="123"/>
              </a:xfrm>
              <a:custGeom>
                <a:avLst/>
                <a:gdLst>
                  <a:gd name="T0" fmla="*/ 11 w 11"/>
                  <a:gd name="T1" fmla="*/ 22 h 52"/>
                  <a:gd name="T2" fmla="*/ 9 w 11"/>
                  <a:gd name="T3" fmla="*/ 0 h 52"/>
                  <a:gd name="T4" fmla="*/ 0 w 11"/>
                  <a:gd name="T5" fmla="*/ 48 h 52"/>
                  <a:gd name="T6" fmla="*/ 6 w 11"/>
                  <a:gd name="T7" fmla="*/ 52 h 52"/>
                  <a:gd name="T8" fmla="*/ 11 w 11"/>
                  <a:gd name="T9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2">
                    <a:moveTo>
                      <a:pt x="11" y="22"/>
                    </a:moveTo>
                    <a:cubicBezTo>
                      <a:pt x="11" y="14"/>
                      <a:pt x="11" y="8"/>
                      <a:pt x="9" y="0"/>
                    </a:cubicBezTo>
                    <a:cubicBezTo>
                      <a:pt x="10" y="16"/>
                      <a:pt x="6" y="33"/>
                      <a:pt x="0" y="48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9" y="42"/>
                      <a:pt x="11" y="31"/>
                      <a:pt x="1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Freeform 571"/>
              <p:cNvSpPr>
                <a:spLocks/>
              </p:cNvSpPr>
              <p:nvPr/>
            </p:nvSpPr>
            <p:spPr bwMode="auto">
              <a:xfrm>
                <a:off x="4015" y="4200"/>
                <a:ext cx="118" cy="99"/>
              </a:xfrm>
              <a:custGeom>
                <a:avLst/>
                <a:gdLst>
                  <a:gd name="T0" fmla="*/ 50 w 50"/>
                  <a:gd name="T1" fmla="*/ 0 h 42"/>
                  <a:gd name="T2" fmla="*/ 29 w 50"/>
                  <a:gd name="T3" fmla="*/ 11 h 42"/>
                  <a:gd name="T4" fmla="*/ 0 w 50"/>
                  <a:gd name="T5" fmla="*/ 39 h 42"/>
                  <a:gd name="T6" fmla="*/ 8 w 50"/>
                  <a:gd name="T7" fmla="*/ 42 h 42"/>
                  <a:gd name="T8" fmla="*/ 50 w 5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2">
                    <a:moveTo>
                      <a:pt x="50" y="0"/>
                    </a:moveTo>
                    <a:cubicBezTo>
                      <a:pt x="41" y="3"/>
                      <a:pt x="35" y="6"/>
                      <a:pt x="29" y="11"/>
                    </a:cubicBezTo>
                    <a:cubicBezTo>
                      <a:pt x="18" y="18"/>
                      <a:pt x="8" y="28"/>
                      <a:pt x="0" y="39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9" y="26"/>
                      <a:pt x="32" y="1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Freeform 572"/>
              <p:cNvSpPr>
                <a:spLocks/>
              </p:cNvSpPr>
              <p:nvPr/>
            </p:nvSpPr>
            <p:spPr bwMode="auto">
              <a:xfrm>
                <a:off x="4247" y="4290"/>
                <a:ext cx="121" cy="99"/>
              </a:xfrm>
              <a:custGeom>
                <a:avLst/>
                <a:gdLst>
                  <a:gd name="T0" fmla="*/ 51 w 51"/>
                  <a:gd name="T1" fmla="*/ 0 h 42"/>
                  <a:gd name="T2" fmla="*/ 30 w 51"/>
                  <a:gd name="T3" fmla="*/ 10 h 42"/>
                  <a:gd name="T4" fmla="*/ 0 w 51"/>
                  <a:gd name="T5" fmla="*/ 39 h 42"/>
                  <a:gd name="T6" fmla="*/ 8 w 51"/>
                  <a:gd name="T7" fmla="*/ 42 h 42"/>
                  <a:gd name="T8" fmla="*/ 51 w 51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2">
                    <a:moveTo>
                      <a:pt x="51" y="0"/>
                    </a:moveTo>
                    <a:cubicBezTo>
                      <a:pt x="42" y="2"/>
                      <a:pt x="36" y="5"/>
                      <a:pt x="30" y="10"/>
                    </a:cubicBezTo>
                    <a:cubicBezTo>
                      <a:pt x="19" y="18"/>
                      <a:pt x="9" y="28"/>
                      <a:pt x="0" y="39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9" y="26"/>
                      <a:pt x="33" y="1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Freeform 573"/>
              <p:cNvSpPr>
                <a:spLocks/>
              </p:cNvSpPr>
              <p:nvPr/>
            </p:nvSpPr>
            <p:spPr bwMode="auto">
              <a:xfrm>
                <a:off x="4093" y="4242"/>
                <a:ext cx="40" cy="83"/>
              </a:xfrm>
              <a:custGeom>
                <a:avLst/>
                <a:gdLst>
                  <a:gd name="T0" fmla="*/ 17 w 17"/>
                  <a:gd name="T1" fmla="*/ 0 h 35"/>
                  <a:gd name="T2" fmla="*/ 0 w 17"/>
                  <a:gd name="T3" fmla="*/ 34 h 35"/>
                  <a:gd name="T4" fmla="*/ 4 w 17"/>
                  <a:gd name="T5" fmla="*/ 35 h 35"/>
                  <a:gd name="T6" fmla="*/ 17 w 17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5">
                    <a:moveTo>
                      <a:pt x="17" y="0"/>
                    </a:moveTo>
                    <a:cubicBezTo>
                      <a:pt x="13" y="6"/>
                      <a:pt x="6" y="20"/>
                      <a:pt x="0" y="34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10" y="19"/>
                      <a:pt x="15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Freeform 574"/>
              <p:cNvSpPr>
                <a:spLocks/>
              </p:cNvSpPr>
              <p:nvPr/>
            </p:nvSpPr>
            <p:spPr bwMode="auto">
              <a:xfrm>
                <a:off x="4150" y="4287"/>
                <a:ext cx="28" cy="59"/>
              </a:xfrm>
              <a:custGeom>
                <a:avLst/>
                <a:gdLst>
                  <a:gd name="T0" fmla="*/ 12 w 12"/>
                  <a:gd name="T1" fmla="*/ 0 h 25"/>
                  <a:gd name="T2" fmla="*/ 0 w 12"/>
                  <a:gd name="T3" fmla="*/ 24 h 25"/>
                  <a:gd name="T4" fmla="*/ 3 w 12"/>
                  <a:gd name="T5" fmla="*/ 25 h 25"/>
                  <a:gd name="T6" fmla="*/ 12 w 12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5">
                    <a:moveTo>
                      <a:pt x="12" y="0"/>
                    </a:moveTo>
                    <a:cubicBezTo>
                      <a:pt x="9" y="5"/>
                      <a:pt x="5" y="14"/>
                      <a:pt x="0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7" y="14"/>
                      <a:pt x="11" y="4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Freeform 575"/>
              <p:cNvSpPr>
                <a:spLocks/>
              </p:cNvSpPr>
              <p:nvPr/>
            </p:nvSpPr>
            <p:spPr bwMode="auto">
              <a:xfrm>
                <a:off x="4235" y="4292"/>
                <a:ext cx="19" cy="87"/>
              </a:xfrm>
              <a:custGeom>
                <a:avLst/>
                <a:gdLst>
                  <a:gd name="T0" fmla="*/ 4 w 8"/>
                  <a:gd name="T1" fmla="*/ 34 h 37"/>
                  <a:gd name="T2" fmla="*/ 7 w 8"/>
                  <a:gd name="T3" fmla="*/ 3 h 37"/>
                  <a:gd name="T4" fmla="*/ 0 w 8"/>
                  <a:gd name="T5" fmla="*/ 3 h 37"/>
                  <a:gd name="T6" fmla="*/ 1 w 8"/>
                  <a:gd name="T7" fmla="*/ 19 h 37"/>
                  <a:gd name="T8" fmla="*/ 0 w 8"/>
                  <a:gd name="T9" fmla="*/ 36 h 37"/>
                  <a:gd name="T10" fmla="*/ 3 w 8"/>
                  <a:gd name="T11" fmla="*/ 37 h 37"/>
                  <a:gd name="T12" fmla="*/ 4 w 8"/>
                  <a:gd name="T13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7">
                    <a:moveTo>
                      <a:pt x="4" y="34"/>
                    </a:moveTo>
                    <a:cubicBezTo>
                      <a:pt x="4" y="29"/>
                      <a:pt x="8" y="8"/>
                      <a:pt x="7" y="3"/>
                    </a:cubicBezTo>
                    <a:cubicBezTo>
                      <a:pt x="6" y="0"/>
                      <a:pt x="1" y="2"/>
                      <a:pt x="0" y="3"/>
                    </a:cubicBezTo>
                    <a:cubicBezTo>
                      <a:pt x="0" y="3"/>
                      <a:pt x="1" y="10"/>
                      <a:pt x="1" y="19"/>
                    </a:cubicBezTo>
                    <a:cubicBezTo>
                      <a:pt x="1" y="23"/>
                      <a:pt x="0" y="30"/>
                      <a:pt x="0" y="3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6"/>
                      <a:pt x="3" y="35"/>
                      <a:pt x="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Freeform 576"/>
              <p:cNvSpPr>
                <a:spLocks/>
              </p:cNvSpPr>
              <p:nvPr/>
            </p:nvSpPr>
            <p:spPr bwMode="auto">
              <a:xfrm>
                <a:off x="4190" y="4294"/>
                <a:ext cx="64" cy="71"/>
              </a:xfrm>
              <a:custGeom>
                <a:avLst/>
                <a:gdLst>
                  <a:gd name="T0" fmla="*/ 7 w 27"/>
                  <a:gd name="T1" fmla="*/ 30 h 30"/>
                  <a:gd name="T2" fmla="*/ 26 w 27"/>
                  <a:gd name="T3" fmla="*/ 2 h 30"/>
                  <a:gd name="T4" fmla="*/ 19 w 27"/>
                  <a:gd name="T5" fmla="*/ 1 h 30"/>
                  <a:gd name="T6" fmla="*/ 0 w 27"/>
                  <a:gd name="T7" fmla="*/ 28 h 30"/>
                  <a:gd name="T8" fmla="*/ 7 w 27"/>
                  <a:gd name="T9" fmla="*/ 30 h 30"/>
                  <a:gd name="T10" fmla="*/ 7 w 27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30">
                    <a:moveTo>
                      <a:pt x="7" y="30"/>
                    </a:moveTo>
                    <a:cubicBezTo>
                      <a:pt x="14" y="20"/>
                      <a:pt x="25" y="5"/>
                      <a:pt x="26" y="2"/>
                    </a:cubicBezTo>
                    <a:cubicBezTo>
                      <a:pt x="27" y="0"/>
                      <a:pt x="20" y="1"/>
                      <a:pt x="19" y="1"/>
                    </a:cubicBezTo>
                    <a:cubicBezTo>
                      <a:pt x="17" y="4"/>
                      <a:pt x="8" y="16"/>
                      <a:pt x="0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Freeform 577"/>
              <p:cNvSpPr>
                <a:spLocks/>
              </p:cNvSpPr>
              <p:nvPr/>
            </p:nvSpPr>
            <p:spPr bwMode="auto">
              <a:xfrm>
                <a:off x="4036" y="4181"/>
                <a:ext cx="36" cy="118"/>
              </a:xfrm>
              <a:custGeom>
                <a:avLst/>
                <a:gdLst>
                  <a:gd name="T0" fmla="*/ 10 w 15"/>
                  <a:gd name="T1" fmla="*/ 19 h 50"/>
                  <a:gd name="T2" fmla="*/ 0 w 15"/>
                  <a:gd name="T3" fmla="*/ 0 h 50"/>
                  <a:gd name="T4" fmla="*/ 9 w 15"/>
                  <a:gd name="T5" fmla="*/ 49 h 50"/>
                  <a:gd name="T6" fmla="*/ 15 w 15"/>
                  <a:gd name="T7" fmla="*/ 50 h 50"/>
                  <a:gd name="T8" fmla="*/ 10 w 15"/>
                  <a:gd name="T9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0">
                    <a:moveTo>
                      <a:pt x="10" y="19"/>
                    </a:moveTo>
                    <a:cubicBezTo>
                      <a:pt x="8" y="12"/>
                      <a:pt x="5" y="6"/>
                      <a:pt x="0" y="0"/>
                    </a:cubicBezTo>
                    <a:cubicBezTo>
                      <a:pt x="7" y="15"/>
                      <a:pt x="9" y="32"/>
                      <a:pt x="9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39"/>
                      <a:pt x="12" y="2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Freeform 578"/>
              <p:cNvSpPr>
                <a:spLocks/>
              </p:cNvSpPr>
              <p:nvPr/>
            </p:nvSpPr>
            <p:spPr bwMode="auto">
              <a:xfrm>
                <a:off x="4096" y="4271"/>
                <a:ext cx="47" cy="56"/>
              </a:xfrm>
              <a:custGeom>
                <a:avLst/>
                <a:gdLst>
                  <a:gd name="T0" fmla="*/ 9 w 20"/>
                  <a:gd name="T1" fmla="*/ 18 h 24"/>
                  <a:gd name="T2" fmla="*/ 20 w 20"/>
                  <a:gd name="T3" fmla="*/ 6 h 24"/>
                  <a:gd name="T4" fmla="*/ 15 w 20"/>
                  <a:gd name="T5" fmla="*/ 2 h 24"/>
                  <a:gd name="T6" fmla="*/ 0 w 20"/>
                  <a:gd name="T7" fmla="*/ 22 h 24"/>
                  <a:gd name="T8" fmla="*/ 4 w 20"/>
                  <a:gd name="T9" fmla="*/ 24 h 24"/>
                  <a:gd name="T10" fmla="*/ 9 w 20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4">
                    <a:moveTo>
                      <a:pt x="9" y="18"/>
                    </a:moveTo>
                    <a:cubicBezTo>
                      <a:pt x="15" y="11"/>
                      <a:pt x="20" y="6"/>
                      <a:pt x="20" y="6"/>
                    </a:cubicBezTo>
                    <a:cubicBezTo>
                      <a:pt x="20" y="5"/>
                      <a:pt x="17" y="0"/>
                      <a:pt x="15" y="2"/>
                    </a:cubicBezTo>
                    <a:cubicBezTo>
                      <a:pt x="12" y="4"/>
                      <a:pt x="5" y="15"/>
                      <a:pt x="0" y="22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6" y="21"/>
                      <a:pt x="7" y="19"/>
                      <a:pt x="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Freeform 579"/>
              <p:cNvSpPr>
                <a:spLocks/>
              </p:cNvSpPr>
              <p:nvPr/>
            </p:nvSpPr>
            <p:spPr bwMode="auto">
              <a:xfrm>
                <a:off x="4122" y="4268"/>
                <a:ext cx="21" cy="71"/>
              </a:xfrm>
              <a:custGeom>
                <a:avLst/>
                <a:gdLst>
                  <a:gd name="T0" fmla="*/ 9 w 9"/>
                  <a:gd name="T1" fmla="*/ 6 h 30"/>
                  <a:gd name="T2" fmla="*/ 4 w 9"/>
                  <a:gd name="T3" fmla="*/ 3 h 30"/>
                  <a:gd name="T4" fmla="*/ 0 w 9"/>
                  <a:gd name="T5" fmla="*/ 27 h 30"/>
                  <a:gd name="T6" fmla="*/ 6 w 9"/>
                  <a:gd name="T7" fmla="*/ 30 h 30"/>
                  <a:gd name="T8" fmla="*/ 9 w 9"/>
                  <a:gd name="T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9" y="6"/>
                    </a:moveTo>
                    <a:cubicBezTo>
                      <a:pt x="9" y="5"/>
                      <a:pt x="5" y="0"/>
                      <a:pt x="4" y="3"/>
                    </a:cubicBezTo>
                    <a:cubicBezTo>
                      <a:pt x="3" y="4"/>
                      <a:pt x="1" y="17"/>
                      <a:pt x="0" y="27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8" y="19"/>
                      <a:pt x="9" y="9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580"/>
              <p:cNvSpPr>
                <a:spLocks/>
              </p:cNvSpPr>
              <p:nvPr/>
            </p:nvSpPr>
            <p:spPr bwMode="auto">
              <a:xfrm>
                <a:off x="4169" y="4266"/>
                <a:ext cx="42" cy="90"/>
              </a:xfrm>
              <a:custGeom>
                <a:avLst/>
                <a:gdLst>
                  <a:gd name="T0" fmla="*/ 18 w 18"/>
                  <a:gd name="T1" fmla="*/ 0 h 38"/>
                  <a:gd name="T2" fmla="*/ 0 w 18"/>
                  <a:gd name="T3" fmla="*/ 36 h 38"/>
                  <a:gd name="T4" fmla="*/ 5 w 18"/>
                  <a:gd name="T5" fmla="*/ 38 h 38"/>
                  <a:gd name="T6" fmla="*/ 18 w 18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8">
                    <a:moveTo>
                      <a:pt x="18" y="0"/>
                    </a:moveTo>
                    <a:cubicBezTo>
                      <a:pt x="14" y="7"/>
                      <a:pt x="7" y="22"/>
                      <a:pt x="0" y="36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11" y="21"/>
                      <a:pt x="16" y="5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581"/>
              <p:cNvSpPr>
                <a:spLocks/>
              </p:cNvSpPr>
              <p:nvPr/>
            </p:nvSpPr>
            <p:spPr bwMode="auto">
              <a:xfrm>
                <a:off x="3961" y="4167"/>
                <a:ext cx="113" cy="137"/>
              </a:xfrm>
              <a:custGeom>
                <a:avLst/>
                <a:gdLst>
                  <a:gd name="T0" fmla="*/ 12 w 48"/>
                  <a:gd name="T1" fmla="*/ 51 h 58"/>
                  <a:gd name="T2" fmla="*/ 48 w 48"/>
                  <a:gd name="T3" fmla="*/ 0 h 58"/>
                  <a:gd name="T4" fmla="*/ 29 w 48"/>
                  <a:gd name="T5" fmla="*/ 13 h 58"/>
                  <a:gd name="T6" fmla="*/ 0 w 48"/>
                  <a:gd name="T7" fmla="*/ 56 h 58"/>
                  <a:gd name="T8" fmla="*/ 10 w 48"/>
                  <a:gd name="T9" fmla="*/ 58 h 58"/>
                  <a:gd name="T10" fmla="*/ 12 w 48"/>
                  <a:gd name="T11" fmla="*/ 5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58">
                    <a:moveTo>
                      <a:pt x="12" y="51"/>
                    </a:moveTo>
                    <a:cubicBezTo>
                      <a:pt x="20" y="32"/>
                      <a:pt x="31" y="13"/>
                      <a:pt x="48" y="0"/>
                    </a:cubicBezTo>
                    <a:cubicBezTo>
                      <a:pt x="40" y="4"/>
                      <a:pt x="35" y="7"/>
                      <a:pt x="29" y="13"/>
                    </a:cubicBezTo>
                    <a:cubicBezTo>
                      <a:pt x="17" y="25"/>
                      <a:pt x="7" y="41"/>
                      <a:pt x="0" y="56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1" y="55"/>
                      <a:pt x="12" y="53"/>
                      <a:pt x="12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582"/>
              <p:cNvSpPr>
                <a:spLocks/>
              </p:cNvSpPr>
              <p:nvPr/>
            </p:nvSpPr>
            <p:spPr bwMode="auto">
              <a:xfrm>
                <a:off x="4221" y="4261"/>
                <a:ext cx="135" cy="118"/>
              </a:xfrm>
              <a:custGeom>
                <a:avLst/>
                <a:gdLst>
                  <a:gd name="T0" fmla="*/ 13 w 57"/>
                  <a:gd name="T1" fmla="*/ 45 h 50"/>
                  <a:gd name="T2" fmla="*/ 57 w 57"/>
                  <a:gd name="T3" fmla="*/ 0 h 50"/>
                  <a:gd name="T4" fmla="*/ 35 w 57"/>
                  <a:gd name="T5" fmla="*/ 10 h 50"/>
                  <a:gd name="T6" fmla="*/ 0 w 57"/>
                  <a:gd name="T7" fmla="*/ 47 h 50"/>
                  <a:gd name="T8" fmla="*/ 9 w 57"/>
                  <a:gd name="T9" fmla="*/ 50 h 50"/>
                  <a:gd name="T10" fmla="*/ 13 w 57"/>
                  <a:gd name="T11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50">
                    <a:moveTo>
                      <a:pt x="13" y="45"/>
                    </a:moveTo>
                    <a:cubicBezTo>
                      <a:pt x="23" y="28"/>
                      <a:pt x="37" y="10"/>
                      <a:pt x="57" y="0"/>
                    </a:cubicBezTo>
                    <a:cubicBezTo>
                      <a:pt x="48" y="2"/>
                      <a:pt x="42" y="5"/>
                      <a:pt x="35" y="10"/>
                    </a:cubicBezTo>
                    <a:cubicBezTo>
                      <a:pt x="22" y="20"/>
                      <a:pt x="10" y="33"/>
                      <a:pt x="0" y="47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11" y="48"/>
                      <a:pt x="12" y="46"/>
                      <a:pt x="1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583"/>
              <p:cNvSpPr>
                <a:spLocks/>
              </p:cNvSpPr>
              <p:nvPr/>
            </p:nvSpPr>
            <p:spPr bwMode="auto">
              <a:xfrm>
                <a:off x="4169" y="4259"/>
                <a:ext cx="118" cy="99"/>
              </a:xfrm>
              <a:custGeom>
                <a:avLst/>
                <a:gdLst>
                  <a:gd name="T0" fmla="*/ 50 w 50"/>
                  <a:gd name="T1" fmla="*/ 0 h 42"/>
                  <a:gd name="T2" fmla="*/ 29 w 50"/>
                  <a:gd name="T3" fmla="*/ 11 h 42"/>
                  <a:gd name="T4" fmla="*/ 0 w 50"/>
                  <a:gd name="T5" fmla="*/ 39 h 42"/>
                  <a:gd name="T6" fmla="*/ 8 w 50"/>
                  <a:gd name="T7" fmla="*/ 42 h 42"/>
                  <a:gd name="T8" fmla="*/ 50 w 5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2">
                    <a:moveTo>
                      <a:pt x="50" y="0"/>
                    </a:moveTo>
                    <a:cubicBezTo>
                      <a:pt x="41" y="3"/>
                      <a:pt x="36" y="6"/>
                      <a:pt x="29" y="11"/>
                    </a:cubicBezTo>
                    <a:cubicBezTo>
                      <a:pt x="18" y="19"/>
                      <a:pt x="9" y="29"/>
                      <a:pt x="0" y="39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9" y="26"/>
                      <a:pt x="32" y="1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584"/>
              <p:cNvSpPr>
                <a:spLocks/>
              </p:cNvSpPr>
              <p:nvPr/>
            </p:nvSpPr>
            <p:spPr bwMode="auto">
              <a:xfrm>
                <a:off x="3982" y="4190"/>
                <a:ext cx="137" cy="123"/>
              </a:xfrm>
              <a:custGeom>
                <a:avLst/>
                <a:gdLst>
                  <a:gd name="T0" fmla="*/ 14 w 58"/>
                  <a:gd name="T1" fmla="*/ 45 h 52"/>
                  <a:gd name="T2" fmla="*/ 58 w 58"/>
                  <a:gd name="T3" fmla="*/ 0 h 52"/>
                  <a:gd name="T4" fmla="*/ 37 w 58"/>
                  <a:gd name="T5" fmla="*/ 10 h 52"/>
                  <a:gd name="T6" fmla="*/ 0 w 58"/>
                  <a:gd name="T7" fmla="*/ 49 h 52"/>
                  <a:gd name="T8" fmla="*/ 9 w 58"/>
                  <a:gd name="T9" fmla="*/ 52 h 52"/>
                  <a:gd name="T10" fmla="*/ 14 w 58"/>
                  <a:gd name="T11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52">
                    <a:moveTo>
                      <a:pt x="14" y="45"/>
                    </a:moveTo>
                    <a:cubicBezTo>
                      <a:pt x="25" y="27"/>
                      <a:pt x="39" y="10"/>
                      <a:pt x="58" y="0"/>
                    </a:cubicBezTo>
                    <a:cubicBezTo>
                      <a:pt x="49" y="2"/>
                      <a:pt x="43" y="5"/>
                      <a:pt x="37" y="10"/>
                    </a:cubicBezTo>
                    <a:cubicBezTo>
                      <a:pt x="22" y="20"/>
                      <a:pt x="10" y="35"/>
                      <a:pt x="0" y="4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49"/>
                      <a:pt x="13" y="47"/>
                      <a:pt x="1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585"/>
              <p:cNvSpPr>
                <a:spLocks/>
              </p:cNvSpPr>
              <p:nvPr/>
            </p:nvSpPr>
            <p:spPr bwMode="auto">
              <a:xfrm>
                <a:off x="4226" y="4254"/>
                <a:ext cx="139" cy="128"/>
              </a:xfrm>
              <a:custGeom>
                <a:avLst/>
                <a:gdLst>
                  <a:gd name="T0" fmla="*/ 14 w 59"/>
                  <a:gd name="T1" fmla="*/ 46 h 54"/>
                  <a:gd name="T2" fmla="*/ 59 w 59"/>
                  <a:gd name="T3" fmla="*/ 0 h 54"/>
                  <a:gd name="T4" fmla="*/ 37 w 59"/>
                  <a:gd name="T5" fmla="*/ 11 h 54"/>
                  <a:gd name="T6" fmla="*/ 0 w 59"/>
                  <a:gd name="T7" fmla="*/ 51 h 54"/>
                  <a:gd name="T8" fmla="*/ 9 w 59"/>
                  <a:gd name="T9" fmla="*/ 54 h 54"/>
                  <a:gd name="T10" fmla="*/ 14 w 59"/>
                  <a:gd name="T11" fmla="*/ 4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54">
                    <a:moveTo>
                      <a:pt x="14" y="46"/>
                    </a:moveTo>
                    <a:cubicBezTo>
                      <a:pt x="25" y="28"/>
                      <a:pt x="39" y="11"/>
                      <a:pt x="59" y="0"/>
                    </a:cubicBezTo>
                    <a:cubicBezTo>
                      <a:pt x="49" y="3"/>
                      <a:pt x="44" y="6"/>
                      <a:pt x="37" y="11"/>
                    </a:cubicBezTo>
                    <a:cubicBezTo>
                      <a:pt x="23" y="21"/>
                      <a:pt x="10" y="36"/>
                      <a:pt x="0" y="51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12" y="51"/>
                      <a:pt x="13" y="48"/>
                      <a:pt x="1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Freeform 586"/>
              <p:cNvSpPr>
                <a:spLocks/>
              </p:cNvSpPr>
              <p:nvPr/>
            </p:nvSpPr>
            <p:spPr bwMode="auto">
              <a:xfrm>
                <a:off x="4077" y="4207"/>
                <a:ext cx="52" cy="113"/>
              </a:xfrm>
              <a:custGeom>
                <a:avLst/>
                <a:gdLst>
                  <a:gd name="T0" fmla="*/ 22 w 22"/>
                  <a:gd name="T1" fmla="*/ 0 h 48"/>
                  <a:gd name="T2" fmla="*/ 0 w 22"/>
                  <a:gd name="T3" fmla="*/ 46 h 48"/>
                  <a:gd name="T4" fmla="*/ 5 w 22"/>
                  <a:gd name="T5" fmla="*/ 48 h 48"/>
                  <a:gd name="T6" fmla="*/ 22 w 2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8">
                    <a:moveTo>
                      <a:pt x="22" y="0"/>
                    </a:moveTo>
                    <a:cubicBezTo>
                      <a:pt x="17" y="9"/>
                      <a:pt x="8" y="29"/>
                      <a:pt x="0" y="46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13" y="28"/>
                      <a:pt x="21" y="6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Freeform 587"/>
              <p:cNvSpPr>
                <a:spLocks/>
              </p:cNvSpPr>
              <p:nvPr/>
            </p:nvSpPr>
            <p:spPr bwMode="auto">
              <a:xfrm>
                <a:off x="4133" y="4254"/>
                <a:ext cx="43" cy="88"/>
              </a:xfrm>
              <a:custGeom>
                <a:avLst/>
                <a:gdLst>
                  <a:gd name="T0" fmla="*/ 18 w 18"/>
                  <a:gd name="T1" fmla="*/ 0 h 37"/>
                  <a:gd name="T2" fmla="*/ 0 w 18"/>
                  <a:gd name="T3" fmla="*/ 35 h 37"/>
                  <a:gd name="T4" fmla="*/ 4 w 18"/>
                  <a:gd name="T5" fmla="*/ 37 h 37"/>
                  <a:gd name="T6" fmla="*/ 18 w 18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7">
                    <a:moveTo>
                      <a:pt x="18" y="0"/>
                    </a:moveTo>
                    <a:cubicBezTo>
                      <a:pt x="13" y="7"/>
                      <a:pt x="7" y="21"/>
                      <a:pt x="0" y="35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10" y="21"/>
                      <a:pt x="16" y="4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Freeform 588"/>
              <p:cNvSpPr>
                <a:spLocks/>
              </p:cNvSpPr>
              <p:nvPr/>
            </p:nvSpPr>
            <p:spPr bwMode="auto">
              <a:xfrm>
                <a:off x="4223" y="4259"/>
                <a:ext cx="19" cy="116"/>
              </a:xfrm>
              <a:custGeom>
                <a:avLst/>
                <a:gdLst>
                  <a:gd name="T0" fmla="*/ 2 w 8"/>
                  <a:gd name="T1" fmla="*/ 42 h 49"/>
                  <a:gd name="T2" fmla="*/ 4 w 8"/>
                  <a:gd name="T3" fmla="*/ 33 h 49"/>
                  <a:gd name="T4" fmla="*/ 8 w 8"/>
                  <a:gd name="T5" fmla="*/ 3 h 49"/>
                  <a:gd name="T6" fmla="*/ 0 w 8"/>
                  <a:gd name="T7" fmla="*/ 2 h 49"/>
                  <a:gd name="T8" fmla="*/ 2 w 8"/>
                  <a:gd name="T9" fmla="*/ 19 h 49"/>
                  <a:gd name="T10" fmla="*/ 0 w 8"/>
                  <a:gd name="T11" fmla="*/ 49 h 49"/>
                  <a:gd name="T12" fmla="*/ 0 w 8"/>
                  <a:gd name="T13" fmla="*/ 49 h 49"/>
                  <a:gd name="T14" fmla="*/ 2 w 8"/>
                  <a:gd name="T15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9">
                    <a:moveTo>
                      <a:pt x="2" y="42"/>
                    </a:moveTo>
                    <a:cubicBezTo>
                      <a:pt x="3" y="39"/>
                      <a:pt x="4" y="36"/>
                      <a:pt x="4" y="33"/>
                    </a:cubicBezTo>
                    <a:cubicBezTo>
                      <a:pt x="5" y="28"/>
                      <a:pt x="8" y="8"/>
                      <a:pt x="8" y="3"/>
                    </a:cubicBezTo>
                    <a:cubicBezTo>
                      <a:pt x="7" y="0"/>
                      <a:pt x="1" y="1"/>
                      <a:pt x="0" y="2"/>
                    </a:cubicBezTo>
                    <a:cubicBezTo>
                      <a:pt x="0" y="2"/>
                      <a:pt x="2" y="10"/>
                      <a:pt x="2" y="19"/>
                    </a:cubicBezTo>
                    <a:cubicBezTo>
                      <a:pt x="2" y="26"/>
                      <a:pt x="1" y="46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47"/>
                      <a:pt x="2" y="44"/>
                      <a:pt x="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Freeform 589"/>
              <p:cNvSpPr>
                <a:spLocks/>
              </p:cNvSpPr>
              <p:nvPr/>
            </p:nvSpPr>
            <p:spPr bwMode="auto">
              <a:xfrm>
                <a:off x="4223" y="43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Freeform 590"/>
              <p:cNvSpPr>
                <a:spLocks/>
              </p:cNvSpPr>
              <p:nvPr/>
            </p:nvSpPr>
            <p:spPr bwMode="auto">
              <a:xfrm>
                <a:off x="4162" y="4259"/>
                <a:ext cx="80" cy="99"/>
              </a:xfrm>
              <a:custGeom>
                <a:avLst/>
                <a:gdLst>
                  <a:gd name="T0" fmla="*/ 15 w 34"/>
                  <a:gd name="T1" fmla="*/ 30 h 42"/>
                  <a:gd name="T2" fmla="*/ 34 w 34"/>
                  <a:gd name="T3" fmla="*/ 3 h 42"/>
                  <a:gd name="T4" fmla="*/ 27 w 34"/>
                  <a:gd name="T5" fmla="*/ 2 h 42"/>
                  <a:gd name="T6" fmla="*/ 0 w 34"/>
                  <a:gd name="T7" fmla="*/ 39 h 42"/>
                  <a:gd name="T8" fmla="*/ 7 w 34"/>
                  <a:gd name="T9" fmla="*/ 42 h 42"/>
                  <a:gd name="T10" fmla="*/ 15 w 34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42">
                    <a:moveTo>
                      <a:pt x="15" y="30"/>
                    </a:moveTo>
                    <a:cubicBezTo>
                      <a:pt x="22" y="21"/>
                      <a:pt x="33" y="5"/>
                      <a:pt x="34" y="3"/>
                    </a:cubicBezTo>
                    <a:cubicBezTo>
                      <a:pt x="34" y="0"/>
                      <a:pt x="28" y="1"/>
                      <a:pt x="27" y="2"/>
                    </a:cubicBezTo>
                    <a:cubicBezTo>
                      <a:pt x="24" y="5"/>
                      <a:pt x="10" y="24"/>
                      <a:pt x="0" y="3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10" y="37"/>
                      <a:pt x="13" y="33"/>
                      <a:pt x="1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Freeform 591"/>
              <p:cNvSpPr>
                <a:spLocks/>
              </p:cNvSpPr>
              <p:nvPr/>
            </p:nvSpPr>
            <p:spPr bwMode="auto">
              <a:xfrm>
                <a:off x="4029" y="4148"/>
                <a:ext cx="36" cy="149"/>
              </a:xfrm>
              <a:custGeom>
                <a:avLst/>
                <a:gdLst>
                  <a:gd name="T0" fmla="*/ 9 w 15"/>
                  <a:gd name="T1" fmla="*/ 20 h 63"/>
                  <a:gd name="T2" fmla="*/ 0 w 15"/>
                  <a:gd name="T3" fmla="*/ 0 h 63"/>
                  <a:gd name="T4" fmla="*/ 7 w 15"/>
                  <a:gd name="T5" fmla="*/ 61 h 63"/>
                  <a:gd name="T6" fmla="*/ 7 w 15"/>
                  <a:gd name="T7" fmla="*/ 62 h 63"/>
                  <a:gd name="T8" fmla="*/ 15 w 15"/>
                  <a:gd name="T9" fmla="*/ 63 h 63"/>
                  <a:gd name="T10" fmla="*/ 9 w 15"/>
                  <a:gd name="T11" fmla="*/ 2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63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8" y="19"/>
                      <a:pt x="9" y="41"/>
                      <a:pt x="7" y="61"/>
                    </a:cubicBezTo>
                    <a:cubicBezTo>
                      <a:pt x="7" y="61"/>
                      <a:pt x="7" y="62"/>
                      <a:pt x="7" y="62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5" y="48"/>
                      <a:pt x="13" y="33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Freeform 592"/>
              <p:cNvSpPr>
                <a:spLocks/>
              </p:cNvSpPr>
              <p:nvPr/>
            </p:nvSpPr>
            <p:spPr bwMode="auto">
              <a:xfrm>
                <a:off x="4077" y="4238"/>
                <a:ext cx="63" cy="80"/>
              </a:xfrm>
              <a:custGeom>
                <a:avLst/>
                <a:gdLst>
                  <a:gd name="T0" fmla="*/ 15 w 27"/>
                  <a:gd name="T1" fmla="*/ 17 h 34"/>
                  <a:gd name="T2" fmla="*/ 27 w 27"/>
                  <a:gd name="T3" fmla="*/ 6 h 34"/>
                  <a:gd name="T4" fmla="*/ 21 w 27"/>
                  <a:gd name="T5" fmla="*/ 2 h 34"/>
                  <a:gd name="T6" fmla="*/ 4 w 27"/>
                  <a:gd name="T7" fmla="*/ 26 h 34"/>
                  <a:gd name="T8" fmla="*/ 0 w 27"/>
                  <a:gd name="T9" fmla="*/ 33 h 34"/>
                  <a:gd name="T10" fmla="*/ 2 w 27"/>
                  <a:gd name="T11" fmla="*/ 34 h 34"/>
                  <a:gd name="T12" fmla="*/ 15 w 27"/>
                  <a:gd name="T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4">
                    <a:moveTo>
                      <a:pt x="15" y="17"/>
                    </a:moveTo>
                    <a:cubicBezTo>
                      <a:pt x="21" y="11"/>
                      <a:pt x="27" y="6"/>
                      <a:pt x="27" y="6"/>
                    </a:cubicBezTo>
                    <a:cubicBezTo>
                      <a:pt x="27" y="4"/>
                      <a:pt x="24" y="0"/>
                      <a:pt x="21" y="2"/>
                    </a:cubicBezTo>
                    <a:cubicBezTo>
                      <a:pt x="18" y="5"/>
                      <a:pt x="7" y="22"/>
                      <a:pt x="4" y="26"/>
                    </a:cubicBezTo>
                    <a:cubicBezTo>
                      <a:pt x="3" y="29"/>
                      <a:pt x="1" y="31"/>
                      <a:pt x="0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6" y="28"/>
                      <a:pt x="12" y="21"/>
                      <a:pt x="1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Freeform 593"/>
              <p:cNvSpPr>
                <a:spLocks/>
              </p:cNvSpPr>
              <p:nvPr/>
            </p:nvSpPr>
            <p:spPr bwMode="auto">
              <a:xfrm>
                <a:off x="4112" y="4235"/>
                <a:ext cx="28" cy="102"/>
              </a:xfrm>
              <a:custGeom>
                <a:avLst/>
                <a:gdLst>
                  <a:gd name="T0" fmla="*/ 12 w 12"/>
                  <a:gd name="T1" fmla="*/ 6 h 43"/>
                  <a:gd name="T2" fmla="*/ 6 w 12"/>
                  <a:gd name="T3" fmla="*/ 3 h 43"/>
                  <a:gd name="T4" fmla="*/ 1 w 12"/>
                  <a:gd name="T5" fmla="*/ 35 h 43"/>
                  <a:gd name="T6" fmla="*/ 0 w 12"/>
                  <a:gd name="T7" fmla="*/ 40 h 43"/>
                  <a:gd name="T8" fmla="*/ 7 w 12"/>
                  <a:gd name="T9" fmla="*/ 43 h 43"/>
                  <a:gd name="T10" fmla="*/ 12 w 12"/>
                  <a:gd name="T11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3">
                    <a:moveTo>
                      <a:pt x="12" y="6"/>
                    </a:moveTo>
                    <a:cubicBezTo>
                      <a:pt x="12" y="5"/>
                      <a:pt x="8" y="0"/>
                      <a:pt x="6" y="3"/>
                    </a:cubicBezTo>
                    <a:cubicBezTo>
                      <a:pt x="5" y="5"/>
                      <a:pt x="3" y="23"/>
                      <a:pt x="1" y="35"/>
                    </a:cubicBezTo>
                    <a:cubicBezTo>
                      <a:pt x="1" y="36"/>
                      <a:pt x="1" y="38"/>
                      <a:pt x="0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9" y="27"/>
                      <a:pt x="12" y="10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Freeform 594"/>
              <p:cNvSpPr>
                <a:spLocks/>
              </p:cNvSpPr>
              <p:nvPr/>
            </p:nvSpPr>
            <p:spPr bwMode="auto">
              <a:xfrm>
                <a:off x="4155" y="4233"/>
                <a:ext cx="52" cy="118"/>
              </a:xfrm>
              <a:custGeom>
                <a:avLst/>
                <a:gdLst>
                  <a:gd name="T0" fmla="*/ 22 w 22"/>
                  <a:gd name="T1" fmla="*/ 0 h 50"/>
                  <a:gd name="T2" fmla="*/ 0 w 22"/>
                  <a:gd name="T3" fmla="*/ 48 h 50"/>
                  <a:gd name="T4" fmla="*/ 5 w 22"/>
                  <a:gd name="T5" fmla="*/ 50 h 50"/>
                  <a:gd name="T6" fmla="*/ 22 w 22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22" y="0"/>
                    </a:moveTo>
                    <a:cubicBezTo>
                      <a:pt x="17" y="9"/>
                      <a:pt x="8" y="30"/>
                      <a:pt x="0" y="48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2" y="30"/>
                      <a:pt x="21" y="6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Freeform 595"/>
              <p:cNvSpPr>
                <a:spLocks/>
              </p:cNvSpPr>
              <p:nvPr/>
            </p:nvSpPr>
            <p:spPr bwMode="auto">
              <a:xfrm>
                <a:off x="3925" y="4129"/>
                <a:ext cx="128" cy="168"/>
              </a:xfrm>
              <a:custGeom>
                <a:avLst/>
                <a:gdLst>
                  <a:gd name="T0" fmla="*/ 18 w 54"/>
                  <a:gd name="T1" fmla="*/ 52 h 71"/>
                  <a:gd name="T2" fmla="*/ 54 w 54"/>
                  <a:gd name="T3" fmla="*/ 0 h 71"/>
                  <a:gd name="T4" fmla="*/ 34 w 54"/>
                  <a:gd name="T5" fmla="*/ 14 h 71"/>
                  <a:gd name="T6" fmla="*/ 2 w 54"/>
                  <a:gd name="T7" fmla="*/ 64 h 71"/>
                  <a:gd name="T8" fmla="*/ 0 w 54"/>
                  <a:gd name="T9" fmla="*/ 69 h 71"/>
                  <a:gd name="T10" fmla="*/ 10 w 54"/>
                  <a:gd name="T11" fmla="*/ 71 h 71"/>
                  <a:gd name="T12" fmla="*/ 18 w 54"/>
                  <a:gd name="T13" fmla="*/ 5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1">
                    <a:moveTo>
                      <a:pt x="18" y="52"/>
                    </a:moveTo>
                    <a:cubicBezTo>
                      <a:pt x="25" y="33"/>
                      <a:pt x="37" y="14"/>
                      <a:pt x="54" y="0"/>
                    </a:cubicBezTo>
                    <a:cubicBezTo>
                      <a:pt x="45" y="4"/>
                      <a:pt x="40" y="8"/>
                      <a:pt x="34" y="14"/>
                    </a:cubicBezTo>
                    <a:cubicBezTo>
                      <a:pt x="21" y="28"/>
                      <a:pt x="10" y="47"/>
                      <a:pt x="2" y="64"/>
                    </a:cubicBezTo>
                    <a:cubicBezTo>
                      <a:pt x="2" y="66"/>
                      <a:pt x="1" y="68"/>
                      <a:pt x="0" y="69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13" y="64"/>
                      <a:pt x="16" y="56"/>
                      <a:pt x="1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Freeform 596"/>
              <p:cNvSpPr>
                <a:spLocks/>
              </p:cNvSpPr>
              <p:nvPr/>
            </p:nvSpPr>
            <p:spPr bwMode="auto">
              <a:xfrm>
                <a:off x="4202" y="4228"/>
                <a:ext cx="149" cy="144"/>
              </a:xfrm>
              <a:custGeom>
                <a:avLst/>
                <a:gdLst>
                  <a:gd name="T0" fmla="*/ 19 w 63"/>
                  <a:gd name="T1" fmla="*/ 45 h 61"/>
                  <a:gd name="T2" fmla="*/ 63 w 63"/>
                  <a:gd name="T3" fmla="*/ 0 h 61"/>
                  <a:gd name="T4" fmla="*/ 42 w 63"/>
                  <a:gd name="T5" fmla="*/ 10 h 61"/>
                  <a:gd name="T6" fmla="*/ 2 w 63"/>
                  <a:gd name="T7" fmla="*/ 54 h 61"/>
                  <a:gd name="T8" fmla="*/ 0 w 63"/>
                  <a:gd name="T9" fmla="*/ 58 h 61"/>
                  <a:gd name="T10" fmla="*/ 9 w 63"/>
                  <a:gd name="T11" fmla="*/ 61 h 61"/>
                  <a:gd name="T12" fmla="*/ 19 w 63"/>
                  <a:gd name="T13" fmla="*/ 4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61">
                    <a:moveTo>
                      <a:pt x="19" y="45"/>
                    </a:moveTo>
                    <a:cubicBezTo>
                      <a:pt x="30" y="27"/>
                      <a:pt x="44" y="10"/>
                      <a:pt x="63" y="0"/>
                    </a:cubicBezTo>
                    <a:cubicBezTo>
                      <a:pt x="54" y="2"/>
                      <a:pt x="49" y="5"/>
                      <a:pt x="42" y="10"/>
                    </a:cubicBezTo>
                    <a:cubicBezTo>
                      <a:pt x="26" y="21"/>
                      <a:pt x="12" y="38"/>
                      <a:pt x="2" y="54"/>
                    </a:cubicBezTo>
                    <a:cubicBezTo>
                      <a:pt x="1" y="55"/>
                      <a:pt x="1" y="56"/>
                      <a:pt x="0" y="58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13" y="55"/>
                      <a:pt x="17" y="48"/>
                      <a:pt x="19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Freeform 597"/>
              <p:cNvSpPr>
                <a:spLocks/>
              </p:cNvSpPr>
              <p:nvPr/>
            </p:nvSpPr>
            <p:spPr bwMode="auto">
              <a:xfrm>
                <a:off x="4100" y="4221"/>
                <a:ext cx="137" cy="125"/>
              </a:xfrm>
              <a:custGeom>
                <a:avLst/>
                <a:gdLst>
                  <a:gd name="T0" fmla="*/ 14 w 58"/>
                  <a:gd name="T1" fmla="*/ 45 h 53"/>
                  <a:gd name="T2" fmla="*/ 58 w 58"/>
                  <a:gd name="T3" fmla="*/ 0 h 53"/>
                  <a:gd name="T4" fmla="*/ 37 w 58"/>
                  <a:gd name="T5" fmla="*/ 10 h 53"/>
                  <a:gd name="T6" fmla="*/ 0 w 58"/>
                  <a:gd name="T7" fmla="*/ 50 h 53"/>
                  <a:gd name="T8" fmla="*/ 9 w 58"/>
                  <a:gd name="T9" fmla="*/ 53 h 53"/>
                  <a:gd name="T10" fmla="*/ 14 w 58"/>
                  <a:gd name="T11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53">
                    <a:moveTo>
                      <a:pt x="14" y="45"/>
                    </a:moveTo>
                    <a:cubicBezTo>
                      <a:pt x="25" y="28"/>
                      <a:pt x="39" y="10"/>
                      <a:pt x="58" y="0"/>
                    </a:cubicBezTo>
                    <a:cubicBezTo>
                      <a:pt x="49" y="3"/>
                      <a:pt x="43" y="6"/>
                      <a:pt x="37" y="10"/>
                    </a:cubicBezTo>
                    <a:cubicBezTo>
                      <a:pt x="22" y="21"/>
                      <a:pt x="10" y="35"/>
                      <a:pt x="0" y="50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1" y="50"/>
                      <a:pt x="13" y="47"/>
                      <a:pt x="1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Freeform 598"/>
              <p:cNvSpPr>
                <a:spLocks/>
              </p:cNvSpPr>
              <p:nvPr/>
            </p:nvSpPr>
            <p:spPr bwMode="auto">
              <a:xfrm>
                <a:off x="4051" y="4197"/>
                <a:ext cx="73" cy="97"/>
              </a:xfrm>
              <a:custGeom>
                <a:avLst/>
                <a:gdLst>
                  <a:gd name="T0" fmla="*/ 19 w 31"/>
                  <a:gd name="T1" fmla="*/ 18 h 41"/>
                  <a:gd name="T2" fmla="*/ 31 w 31"/>
                  <a:gd name="T3" fmla="*/ 6 h 41"/>
                  <a:gd name="T4" fmla="*/ 25 w 31"/>
                  <a:gd name="T5" fmla="*/ 2 h 41"/>
                  <a:gd name="T6" fmla="*/ 8 w 31"/>
                  <a:gd name="T7" fmla="*/ 27 h 41"/>
                  <a:gd name="T8" fmla="*/ 3 w 31"/>
                  <a:gd name="T9" fmla="*/ 35 h 41"/>
                  <a:gd name="T10" fmla="*/ 0 w 31"/>
                  <a:gd name="T11" fmla="*/ 41 h 41"/>
                  <a:gd name="T12" fmla="*/ 19 w 31"/>
                  <a:gd name="T13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1">
                    <a:moveTo>
                      <a:pt x="19" y="18"/>
                    </a:moveTo>
                    <a:cubicBezTo>
                      <a:pt x="25" y="11"/>
                      <a:pt x="31" y="6"/>
                      <a:pt x="31" y="6"/>
                    </a:cubicBezTo>
                    <a:cubicBezTo>
                      <a:pt x="31" y="5"/>
                      <a:pt x="28" y="0"/>
                      <a:pt x="25" y="2"/>
                    </a:cubicBezTo>
                    <a:cubicBezTo>
                      <a:pt x="22" y="5"/>
                      <a:pt x="11" y="22"/>
                      <a:pt x="8" y="27"/>
                    </a:cubicBezTo>
                    <a:cubicBezTo>
                      <a:pt x="6" y="29"/>
                      <a:pt x="5" y="32"/>
                      <a:pt x="3" y="35"/>
                    </a:cubicBezTo>
                    <a:cubicBezTo>
                      <a:pt x="2" y="37"/>
                      <a:pt x="1" y="39"/>
                      <a:pt x="0" y="41"/>
                    </a:cubicBezTo>
                    <a:cubicBezTo>
                      <a:pt x="2" y="39"/>
                      <a:pt x="14" y="23"/>
                      <a:pt x="1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Freeform 599"/>
              <p:cNvSpPr>
                <a:spLocks/>
              </p:cNvSpPr>
              <p:nvPr/>
            </p:nvSpPr>
            <p:spPr bwMode="auto">
              <a:xfrm>
                <a:off x="4091" y="4195"/>
                <a:ext cx="33" cy="132"/>
              </a:xfrm>
              <a:custGeom>
                <a:avLst/>
                <a:gdLst>
                  <a:gd name="T0" fmla="*/ 14 w 14"/>
                  <a:gd name="T1" fmla="*/ 6 h 56"/>
                  <a:gd name="T2" fmla="*/ 8 w 14"/>
                  <a:gd name="T3" fmla="*/ 3 h 56"/>
                  <a:gd name="T4" fmla="*/ 3 w 14"/>
                  <a:gd name="T5" fmla="*/ 35 h 56"/>
                  <a:gd name="T6" fmla="*/ 0 w 14"/>
                  <a:gd name="T7" fmla="*/ 54 h 56"/>
                  <a:gd name="T8" fmla="*/ 7 w 14"/>
                  <a:gd name="T9" fmla="*/ 56 h 56"/>
                  <a:gd name="T10" fmla="*/ 14 w 14"/>
                  <a:gd name="T11" fmla="*/ 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6">
                    <a:moveTo>
                      <a:pt x="14" y="6"/>
                    </a:moveTo>
                    <a:cubicBezTo>
                      <a:pt x="14" y="5"/>
                      <a:pt x="10" y="0"/>
                      <a:pt x="8" y="3"/>
                    </a:cubicBezTo>
                    <a:cubicBezTo>
                      <a:pt x="7" y="5"/>
                      <a:pt x="5" y="24"/>
                      <a:pt x="3" y="35"/>
                    </a:cubicBezTo>
                    <a:cubicBezTo>
                      <a:pt x="2" y="40"/>
                      <a:pt x="1" y="47"/>
                      <a:pt x="0" y="5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0" y="39"/>
                      <a:pt x="14" y="11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Freeform 600"/>
              <p:cNvSpPr>
                <a:spLocks/>
              </p:cNvSpPr>
              <p:nvPr/>
            </p:nvSpPr>
            <p:spPr bwMode="auto">
              <a:xfrm>
                <a:off x="4119" y="4259"/>
                <a:ext cx="102" cy="80"/>
              </a:xfrm>
              <a:custGeom>
                <a:avLst/>
                <a:gdLst>
                  <a:gd name="T0" fmla="*/ 43 w 43"/>
                  <a:gd name="T1" fmla="*/ 0 h 34"/>
                  <a:gd name="T2" fmla="*/ 22 w 43"/>
                  <a:gd name="T3" fmla="*/ 11 h 34"/>
                  <a:gd name="T4" fmla="*/ 0 w 43"/>
                  <a:gd name="T5" fmla="*/ 31 h 34"/>
                  <a:gd name="T6" fmla="*/ 7 w 43"/>
                  <a:gd name="T7" fmla="*/ 34 h 34"/>
                  <a:gd name="T8" fmla="*/ 43 w 4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4">
                    <a:moveTo>
                      <a:pt x="43" y="0"/>
                    </a:moveTo>
                    <a:cubicBezTo>
                      <a:pt x="34" y="3"/>
                      <a:pt x="29" y="6"/>
                      <a:pt x="22" y="11"/>
                    </a:cubicBezTo>
                    <a:cubicBezTo>
                      <a:pt x="14" y="16"/>
                      <a:pt x="7" y="23"/>
                      <a:pt x="0" y="31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7" y="21"/>
                      <a:pt x="29" y="8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Freeform 601"/>
              <p:cNvSpPr>
                <a:spLocks/>
              </p:cNvSpPr>
              <p:nvPr/>
            </p:nvSpPr>
            <p:spPr bwMode="auto">
              <a:xfrm>
                <a:off x="4259" y="4304"/>
                <a:ext cx="111" cy="90"/>
              </a:xfrm>
              <a:custGeom>
                <a:avLst/>
                <a:gdLst>
                  <a:gd name="T0" fmla="*/ 47 w 47"/>
                  <a:gd name="T1" fmla="*/ 0 h 38"/>
                  <a:gd name="T2" fmla="*/ 26 w 47"/>
                  <a:gd name="T3" fmla="*/ 10 h 38"/>
                  <a:gd name="T4" fmla="*/ 0 w 47"/>
                  <a:gd name="T5" fmla="*/ 35 h 38"/>
                  <a:gd name="T6" fmla="*/ 7 w 47"/>
                  <a:gd name="T7" fmla="*/ 38 h 38"/>
                  <a:gd name="T8" fmla="*/ 47 w 47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47" y="0"/>
                    </a:moveTo>
                    <a:cubicBezTo>
                      <a:pt x="38" y="2"/>
                      <a:pt x="32" y="5"/>
                      <a:pt x="26" y="10"/>
                    </a:cubicBezTo>
                    <a:cubicBezTo>
                      <a:pt x="16" y="17"/>
                      <a:pt x="7" y="26"/>
                      <a:pt x="0" y="35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18" y="23"/>
                      <a:pt x="30" y="9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Freeform 602"/>
              <p:cNvSpPr>
                <a:spLocks/>
              </p:cNvSpPr>
              <p:nvPr/>
            </p:nvSpPr>
            <p:spPr bwMode="auto">
              <a:xfrm>
                <a:off x="3965" y="4202"/>
                <a:ext cx="97" cy="104"/>
              </a:xfrm>
              <a:custGeom>
                <a:avLst/>
                <a:gdLst>
                  <a:gd name="T0" fmla="*/ 41 w 41"/>
                  <a:gd name="T1" fmla="*/ 0 h 44"/>
                  <a:gd name="T2" fmla="*/ 21 w 41"/>
                  <a:gd name="T3" fmla="*/ 14 h 44"/>
                  <a:gd name="T4" fmla="*/ 0 w 41"/>
                  <a:gd name="T5" fmla="*/ 42 h 44"/>
                  <a:gd name="T6" fmla="*/ 8 w 41"/>
                  <a:gd name="T7" fmla="*/ 44 h 44"/>
                  <a:gd name="T8" fmla="*/ 41 w 41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4">
                    <a:moveTo>
                      <a:pt x="41" y="0"/>
                    </a:moveTo>
                    <a:cubicBezTo>
                      <a:pt x="32" y="4"/>
                      <a:pt x="27" y="8"/>
                      <a:pt x="21" y="14"/>
                    </a:cubicBezTo>
                    <a:cubicBezTo>
                      <a:pt x="13" y="22"/>
                      <a:pt x="6" y="32"/>
                      <a:pt x="0" y="42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6" y="27"/>
                      <a:pt x="26" y="11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Freeform 603"/>
              <p:cNvSpPr>
                <a:spLocks/>
              </p:cNvSpPr>
              <p:nvPr/>
            </p:nvSpPr>
            <p:spPr bwMode="auto">
              <a:xfrm>
                <a:off x="4192" y="4245"/>
                <a:ext cx="55" cy="120"/>
              </a:xfrm>
              <a:custGeom>
                <a:avLst/>
                <a:gdLst>
                  <a:gd name="T0" fmla="*/ 23 w 23"/>
                  <a:gd name="T1" fmla="*/ 0 h 51"/>
                  <a:gd name="T2" fmla="*/ 0 w 23"/>
                  <a:gd name="T3" fmla="*/ 49 h 51"/>
                  <a:gd name="T4" fmla="*/ 5 w 23"/>
                  <a:gd name="T5" fmla="*/ 51 h 51"/>
                  <a:gd name="T6" fmla="*/ 23 w 23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1">
                    <a:moveTo>
                      <a:pt x="23" y="0"/>
                    </a:moveTo>
                    <a:cubicBezTo>
                      <a:pt x="18" y="9"/>
                      <a:pt x="8" y="31"/>
                      <a:pt x="0" y="49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13" y="31"/>
                      <a:pt x="22" y="5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Freeform 604"/>
              <p:cNvSpPr>
                <a:spLocks/>
              </p:cNvSpPr>
              <p:nvPr/>
            </p:nvSpPr>
            <p:spPr bwMode="auto">
              <a:xfrm>
                <a:off x="4235" y="4256"/>
                <a:ext cx="57" cy="126"/>
              </a:xfrm>
              <a:custGeom>
                <a:avLst/>
                <a:gdLst>
                  <a:gd name="T0" fmla="*/ 24 w 24"/>
                  <a:gd name="T1" fmla="*/ 0 h 53"/>
                  <a:gd name="T2" fmla="*/ 0 w 24"/>
                  <a:gd name="T3" fmla="*/ 51 h 53"/>
                  <a:gd name="T4" fmla="*/ 5 w 24"/>
                  <a:gd name="T5" fmla="*/ 53 h 53"/>
                  <a:gd name="T6" fmla="*/ 24 w 24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53">
                    <a:moveTo>
                      <a:pt x="24" y="0"/>
                    </a:moveTo>
                    <a:cubicBezTo>
                      <a:pt x="18" y="9"/>
                      <a:pt x="8" y="32"/>
                      <a:pt x="0" y="51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13" y="32"/>
                      <a:pt x="22" y="6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Freeform 605"/>
              <p:cNvSpPr>
                <a:spLocks/>
              </p:cNvSpPr>
              <p:nvPr/>
            </p:nvSpPr>
            <p:spPr bwMode="auto">
              <a:xfrm>
                <a:off x="4117" y="4216"/>
                <a:ext cx="16" cy="121"/>
              </a:xfrm>
              <a:custGeom>
                <a:avLst/>
                <a:gdLst>
                  <a:gd name="T0" fmla="*/ 6 w 7"/>
                  <a:gd name="T1" fmla="*/ 21 h 51"/>
                  <a:gd name="T2" fmla="*/ 0 w 7"/>
                  <a:gd name="T3" fmla="*/ 0 h 51"/>
                  <a:gd name="T4" fmla="*/ 0 w 7"/>
                  <a:gd name="T5" fmla="*/ 49 h 51"/>
                  <a:gd name="T6" fmla="*/ 6 w 7"/>
                  <a:gd name="T7" fmla="*/ 51 h 51"/>
                  <a:gd name="T8" fmla="*/ 6 w 7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1">
                    <a:moveTo>
                      <a:pt x="6" y="21"/>
                    </a:moveTo>
                    <a:cubicBezTo>
                      <a:pt x="5" y="13"/>
                      <a:pt x="4" y="7"/>
                      <a:pt x="0" y="0"/>
                    </a:cubicBezTo>
                    <a:cubicBezTo>
                      <a:pt x="4" y="15"/>
                      <a:pt x="3" y="32"/>
                      <a:pt x="0" y="49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7" y="41"/>
                      <a:pt x="7" y="30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Freeform 606"/>
              <p:cNvSpPr>
                <a:spLocks/>
              </p:cNvSpPr>
              <p:nvPr/>
            </p:nvSpPr>
            <p:spPr bwMode="auto">
              <a:xfrm>
                <a:off x="4183" y="4242"/>
                <a:ext cx="17" cy="121"/>
              </a:xfrm>
              <a:custGeom>
                <a:avLst/>
                <a:gdLst>
                  <a:gd name="T0" fmla="*/ 6 w 7"/>
                  <a:gd name="T1" fmla="*/ 21 h 51"/>
                  <a:gd name="T2" fmla="*/ 0 w 7"/>
                  <a:gd name="T3" fmla="*/ 0 h 51"/>
                  <a:gd name="T4" fmla="*/ 1 w 7"/>
                  <a:gd name="T5" fmla="*/ 49 h 51"/>
                  <a:gd name="T6" fmla="*/ 7 w 7"/>
                  <a:gd name="T7" fmla="*/ 51 h 51"/>
                  <a:gd name="T8" fmla="*/ 6 w 7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1">
                    <a:moveTo>
                      <a:pt x="6" y="21"/>
                    </a:moveTo>
                    <a:cubicBezTo>
                      <a:pt x="5" y="14"/>
                      <a:pt x="4" y="8"/>
                      <a:pt x="0" y="0"/>
                    </a:cubicBezTo>
                    <a:cubicBezTo>
                      <a:pt x="4" y="16"/>
                      <a:pt x="3" y="33"/>
                      <a:pt x="1" y="49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7" y="41"/>
                      <a:pt x="7" y="31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Freeform 607"/>
              <p:cNvSpPr>
                <a:spLocks/>
              </p:cNvSpPr>
              <p:nvPr/>
            </p:nvSpPr>
            <p:spPr bwMode="auto">
              <a:xfrm>
                <a:off x="4285" y="4285"/>
                <a:ext cx="16" cy="118"/>
              </a:xfrm>
              <a:custGeom>
                <a:avLst/>
                <a:gdLst>
                  <a:gd name="T0" fmla="*/ 6 w 7"/>
                  <a:gd name="T1" fmla="*/ 21 h 50"/>
                  <a:gd name="T2" fmla="*/ 0 w 7"/>
                  <a:gd name="T3" fmla="*/ 0 h 50"/>
                  <a:gd name="T4" fmla="*/ 1 w 7"/>
                  <a:gd name="T5" fmla="*/ 48 h 50"/>
                  <a:gd name="T6" fmla="*/ 6 w 7"/>
                  <a:gd name="T7" fmla="*/ 50 h 50"/>
                  <a:gd name="T8" fmla="*/ 6 w 7"/>
                  <a:gd name="T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0">
                    <a:moveTo>
                      <a:pt x="6" y="21"/>
                    </a:moveTo>
                    <a:cubicBezTo>
                      <a:pt x="5" y="14"/>
                      <a:pt x="4" y="8"/>
                      <a:pt x="0" y="0"/>
                    </a:cubicBezTo>
                    <a:cubicBezTo>
                      <a:pt x="4" y="15"/>
                      <a:pt x="3" y="32"/>
                      <a:pt x="1" y="48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7" y="40"/>
                      <a:pt x="7" y="30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Freeform 608"/>
              <p:cNvSpPr>
                <a:spLocks/>
              </p:cNvSpPr>
              <p:nvPr/>
            </p:nvSpPr>
            <p:spPr bwMode="auto">
              <a:xfrm>
                <a:off x="4022" y="4183"/>
                <a:ext cx="33" cy="116"/>
              </a:xfrm>
              <a:custGeom>
                <a:avLst/>
                <a:gdLst>
                  <a:gd name="T0" fmla="*/ 9 w 14"/>
                  <a:gd name="T1" fmla="*/ 19 h 49"/>
                  <a:gd name="T2" fmla="*/ 0 w 14"/>
                  <a:gd name="T3" fmla="*/ 0 h 49"/>
                  <a:gd name="T4" fmla="*/ 8 w 14"/>
                  <a:gd name="T5" fmla="*/ 48 h 49"/>
                  <a:gd name="T6" fmla="*/ 14 w 14"/>
                  <a:gd name="T7" fmla="*/ 49 h 49"/>
                  <a:gd name="T8" fmla="*/ 9 w 14"/>
                  <a:gd name="T9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9">
                    <a:moveTo>
                      <a:pt x="9" y="19"/>
                    </a:moveTo>
                    <a:cubicBezTo>
                      <a:pt x="7" y="12"/>
                      <a:pt x="5" y="6"/>
                      <a:pt x="0" y="0"/>
                    </a:cubicBezTo>
                    <a:cubicBezTo>
                      <a:pt x="6" y="14"/>
                      <a:pt x="8" y="31"/>
                      <a:pt x="8" y="48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39"/>
                      <a:pt x="12" y="29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Freeform 609"/>
              <p:cNvSpPr>
                <a:spLocks/>
              </p:cNvSpPr>
              <p:nvPr/>
            </p:nvSpPr>
            <p:spPr bwMode="auto">
              <a:xfrm>
                <a:off x="4254" y="4264"/>
                <a:ext cx="19" cy="118"/>
              </a:xfrm>
              <a:custGeom>
                <a:avLst/>
                <a:gdLst>
                  <a:gd name="T0" fmla="*/ 1 w 8"/>
                  <a:gd name="T1" fmla="*/ 19 h 50"/>
                  <a:gd name="T2" fmla="*/ 0 w 8"/>
                  <a:gd name="T3" fmla="*/ 3 h 50"/>
                  <a:gd name="T4" fmla="*/ 7 w 8"/>
                  <a:gd name="T5" fmla="*/ 4 h 50"/>
                  <a:gd name="T6" fmla="*/ 4 w 8"/>
                  <a:gd name="T7" fmla="*/ 34 h 50"/>
                  <a:gd name="T8" fmla="*/ 2 w 8"/>
                  <a:gd name="T9" fmla="*/ 43 h 50"/>
                  <a:gd name="T10" fmla="*/ 0 w 8"/>
                  <a:gd name="T11" fmla="*/ 50 h 50"/>
                  <a:gd name="T12" fmla="*/ 1 w 8"/>
                  <a:gd name="T13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0">
                    <a:moveTo>
                      <a:pt x="1" y="19"/>
                    </a:moveTo>
                    <a:cubicBezTo>
                      <a:pt x="1" y="10"/>
                      <a:pt x="0" y="3"/>
                      <a:pt x="0" y="3"/>
                    </a:cubicBezTo>
                    <a:cubicBezTo>
                      <a:pt x="1" y="2"/>
                      <a:pt x="7" y="0"/>
                      <a:pt x="7" y="4"/>
                    </a:cubicBezTo>
                    <a:cubicBezTo>
                      <a:pt x="8" y="9"/>
                      <a:pt x="5" y="29"/>
                      <a:pt x="4" y="34"/>
                    </a:cubicBezTo>
                    <a:cubicBezTo>
                      <a:pt x="3" y="37"/>
                      <a:pt x="3" y="40"/>
                      <a:pt x="2" y="43"/>
                    </a:cubicBezTo>
                    <a:cubicBezTo>
                      <a:pt x="1" y="45"/>
                      <a:pt x="0" y="48"/>
                      <a:pt x="0" y="50"/>
                    </a:cubicBezTo>
                    <a:cubicBezTo>
                      <a:pt x="0" y="47"/>
                      <a:pt x="1" y="27"/>
                      <a:pt x="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Freeform 610"/>
              <p:cNvSpPr>
                <a:spLocks/>
              </p:cNvSpPr>
              <p:nvPr/>
            </p:nvSpPr>
            <p:spPr bwMode="auto">
              <a:xfrm>
                <a:off x="4190" y="4266"/>
                <a:ext cx="83" cy="99"/>
              </a:xfrm>
              <a:custGeom>
                <a:avLst/>
                <a:gdLst>
                  <a:gd name="T0" fmla="*/ 16 w 35"/>
                  <a:gd name="T1" fmla="*/ 30 h 42"/>
                  <a:gd name="T2" fmla="*/ 34 w 35"/>
                  <a:gd name="T3" fmla="*/ 3 h 42"/>
                  <a:gd name="T4" fmla="*/ 27 w 35"/>
                  <a:gd name="T5" fmla="*/ 1 h 42"/>
                  <a:gd name="T6" fmla="*/ 0 w 35"/>
                  <a:gd name="T7" fmla="*/ 40 h 42"/>
                  <a:gd name="T8" fmla="*/ 7 w 35"/>
                  <a:gd name="T9" fmla="*/ 42 h 42"/>
                  <a:gd name="T10" fmla="*/ 16 w 35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42">
                    <a:moveTo>
                      <a:pt x="16" y="30"/>
                    </a:moveTo>
                    <a:cubicBezTo>
                      <a:pt x="22" y="20"/>
                      <a:pt x="33" y="5"/>
                      <a:pt x="34" y="3"/>
                    </a:cubicBezTo>
                    <a:cubicBezTo>
                      <a:pt x="35" y="0"/>
                      <a:pt x="28" y="1"/>
                      <a:pt x="27" y="1"/>
                    </a:cubicBezTo>
                    <a:cubicBezTo>
                      <a:pt x="24" y="5"/>
                      <a:pt x="9" y="25"/>
                      <a:pt x="0" y="40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10" y="38"/>
                      <a:pt x="13" y="33"/>
                      <a:pt x="1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Freeform 611"/>
              <p:cNvSpPr>
                <a:spLocks/>
              </p:cNvSpPr>
              <p:nvPr/>
            </p:nvSpPr>
            <p:spPr bwMode="auto">
              <a:xfrm>
                <a:off x="4053" y="4221"/>
                <a:ext cx="113" cy="95"/>
              </a:xfrm>
              <a:custGeom>
                <a:avLst/>
                <a:gdLst>
                  <a:gd name="T0" fmla="*/ 48 w 48"/>
                  <a:gd name="T1" fmla="*/ 0 h 40"/>
                  <a:gd name="T2" fmla="*/ 27 w 48"/>
                  <a:gd name="T3" fmla="*/ 11 h 40"/>
                  <a:gd name="T4" fmla="*/ 0 w 48"/>
                  <a:gd name="T5" fmla="*/ 37 h 40"/>
                  <a:gd name="T6" fmla="*/ 8 w 48"/>
                  <a:gd name="T7" fmla="*/ 40 h 40"/>
                  <a:gd name="T8" fmla="*/ 48 w 48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0">
                    <a:moveTo>
                      <a:pt x="48" y="0"/>
                    </a:moveTo>
                    <a:cubicBezTo>
                      <a:pt x="39" y="3"/>
                      <a:pt x="34" y="6"/>
                      <a:pt x="27" y="11"/>
                    </a:cubicBezTo>
                    <a:cubicBezTo>
                      <a:pt x="17" y="18"/>
                      <a:pt x="8" y="27"/>
                      <a:pt x="0" y="37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8" y="24"/>
                      <a:pt x="31" y="1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Freeform 612"/>
              <p:cNvSpPr>
                <a:spLocks/>
              </p:cNvSpPr>
              <p:nvPr/>
            </p:nvSpPr>
            <p:spPr bwMode="auto">
              <a:xfrm>
                <a:off x="4062" y="4209"/>
                <a:ext cx="38" cy="121"/>
              </a:xfrm>
              <a:custGeom>
                <a:avLst/>
                <a:gdLst>
                  <a:gd name="T0" fmla="*/ 14 w 16"/>
                  <a:gd name="T1" fmla="*/ 22 h 51"/>
                  <a:gd name="T2" fmla="*/ 14 w 16"/>
                  <a:gd name="T3" fmla="*/ 0 h 51"/>
                  <a:gd name="T4" fmla="*/ 0 w 16"/>
                  <a:gd name="T5" fmla="*/ 47 h 51"/>
                  <a:gd name="T6" fmla="*/ 5 w 16"/>
                  <a:gd name="T7" fmla="*/ 51 h 51"/>
                  <a:gd name="T8" fmla="*/ 14 w 16"/>
                  <a:gd name="T9" fmla="*/ 2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1">
                    <a:moveTo>
                      <a:pt x="14" y="22"/>
                    </a:moveTo>
                    <a:cubicBezTo>
                      <a:pt x="15" y="14"/>
                      <a:pt x="16" y="8"/>
                      <a:pt x="14" y="0"/>
                    </a:cubicBezTo>
                    <a:cubicBezTo>
                      <a:pt x="13" y="16"/>
                      <a:pt x="7" y="32"/>
                      <a:pt x="0" y="47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41"/>
                      <a:pt x="12" y="31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Freeform 613"/>
              <p:cNvSpPr>
                <a:spLocks/>
              </p:cNvSpPr>
              <p:nvPr/>
            </p:nvSpPr>
            <p:spPr bwMode="auto">
              <a:xfrm>
                <a:off x="1402" y="4086"/>
                <a:ext cx="70" cy="182"/>
              </a:xfrm>
              <a:custGeom>
                <a:avLst/>
                <a:gdLst>
                  <a:gd name="T0" fmla="*/ 30 w 30"/>
                  <a:gd name="T1" fmla="*/ 0 h 77"/>
                  <a:gd name="T2" fmla="*/ 13 w 30"/>
                  <a:gd name="T3" fmla="*/ 25 h 77"/>
                  <a:gd name="T4" fmla="*/ 0 w 30"/>
                  <a:gd name="T5" fmla="*/ 77 h 77"/>
                  <a:gd name="T6" fmla="*/ 10 w 30"/>
                  <a:gd name="T7" fmla="*/ 75 h 77"/>
                  <a:gd name="T8" fmla="*/ 30 w 30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7">
                    <a:moveTo>
                      <a:pt x="30" y="0"/>
                    </a:moveTo>
                    <a:cubicBezTo>
                      <a:pt x="22" y="9"/>
                      <a:pt x="17" y="15"/>
                      <a:pt x="13" y="25"/>
                    </a:cubicBezTo>
                    <a:cubicBezTo>
                      <a:pt x="6" y="41"/>
                      <a:pt x="2" y="59"/>
                      <a:pt x="0" y="77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1" y="50"/>
                      <a:pt x="16" y="23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Freeform 614"/>
              <p:cNvSpPr>
                <a:spLocks/>
              </p:cNvSpPr>
              <p:nvPr/>
            </p:nvSpPr>
            <p:spPr bwMode="auto">
              <a:xfrm>
                <a:off x="1472" y="4141"/>
                <a:ext cx="22" cy="113"/>
              </a:xfrm>
              <a:custGeom>
                <a:avLst/>
                <a:gdLst>
                  <a:gd name="T0" fmla="*/ 0 w 9"/>
                  <a:gd name="T1" fmla="*/ 0 h 48"/>
                  <a:gd name="T2" fmla="*/ 3 w 9"/>
                  <a:gd name="T3" fmla="*/ 48 h 48"/>
                  <a:gd name="T4" fmla="*/ 9 w 9"/>
                  <a:gd name="T5" fmla="*/ 47 h 48"/>
                  <a:gd name="T6" fmla="*/ 0 w 9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8">
                    <a:moveTo>
                      <a:pt x="0" y="0"/>
                    </a:moveTo>
                    <a:cubicBezTo>
                      <a:pt x="0" y="10"/>
                      <a:pt x="1" y="29"/>
                      <a:pt x="3" y="48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5" y="26"/>
                      <a:pt x="1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Freeform 615"/>
              <p:cNvSpPr>
                <a:spLocks/>
              </p:cNvSpPr>
              <p:nvPr/>
            </p:nvSpPr>
            <p:spPr bwMode="auto">
              <a:xfrm>
                <a:off x="1560" y="4117"/>
                <a:ext cx="64" cy="116"/>
              </a:xfrm>
              <a:custGeom>
                <a:avLst/>
                <a:gdLst>
                  <a:gd name="T0" fmla="*/ 24 w 27"/>
                  <a:gd name="T1" fmla="*/ 38 h 49"/>
                  <a:gd name="T2" fmla="*/ 8 w 27"/>
                  <a:gd name="T3" fmla="*/ 3 h 49"/>
                  <a:gd name="T4" fmla="*/ 0 w 27"/>
                  <a:gd name="T5" fmla="*/ 7 h 49"/>
                  <a:gd name="T6" fmla="*/ 11 w 27"/>
                  <a:gd name="T7" fmla="*/ 24 h 49"/>
                  <a:gd name="T8" fmla="*/ 25 w 27"/>
                  <a:gd name="T9" fmla="*/ 49 h 49"/>
                  <a:gd name="T10" fmla="*/ 27 w 27"/>
                  <a:gd name="T11" fmla="*/ 48 h 49"/>
                  <a:gd name="T12" fmla="*/ 24 w 27"/>
                  <a:gd name="T1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9">
                    <a:moveTo>
                      <a:pt x="24" y="38"/>
                    </a:moveTo>
                    <a:cubicBezTo>
                      <a:pt x="22" y="32"/>
                      <a:pt x="12" y="8"/>
                      <a:pt x="8" y="3"/>
                    </a:cubicBezTo>
                    <a:cubicBezTo>
                      <a:pt x="6" y="0"/>
                      <a:pt x="0" y="5"/>
                      <a:pt x="0" y="7"/>
                    </a:cubicBezTo>
                    <a:cubicBezTo>
                      <a:pt x="0" y="7"/>
                      <a:pt x="6" y="14"/>
                      <a:pt x="11" y="24"/>
                    </a:cubicBezTo>
                    <a:cubicBezTo>
                      <a:pt x="15" y="30"/>
                      <a:pt x="21" y="41"/>
                      <a:pt x="25" y="49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6" y="45"/>
                      <a:pt x="25" y="41"/>
                      <a:pt x="2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Freeform 616"/>
              <p:cNvSpPr>
                <a:spLocks/>
              </p:cNvSpPr>
              <p:nvPr/>
            </p:nvSpPr>
            <p:spPr bwMode="auto">
              <a:xfrm>
                <a:off x="1548" y="4117"/>
                <a:ext cx="33" cy="125"/>
              </a:xfrm>
              <a:custGeom>
                <a:avLst/>
                <a:gdLst>
                  <a:gd name="T0" fmla="*/ 10 w 14"/>
                  <a:gd name="T1" fmla="*/ 44 h 53"/>
                  <a:gd name="T2" fmla="*/ 13 w 14"/>
                  <a:gd name="T3" fmla="*/ 3 h 53"/>
                  <a:gd name="T4" fmla="*/ 5 w 14"/>
                  <a:gd name="T5" fmla="*/ 6 h 53"/>
                  <a:gd name="T6" fmla="*/ 0 w 14"/>
                  <a:gd name="T7" fmla="*/ 53 h 53"/>
                  <a:gd name="T8" fmla="*/ 10 w 14"/>
                  <a:gd name="T9" fmla="*/ 52 h 53"/>
                  <a:gd name="T10" fmla="*/ 10 w 1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3">
                    <a:moveTo>
                      <a:pt x="10" y="44"/>
                    </a:moveTo>
                    <a:cubicBezTo>
                      <a:pt x="11" y="30"/>
                      <a:pt x="14" y="6"/>
                      <a:pt x="13" y="3"/>
                    </a:cubicBezTo>
                    <a:cubicBezTo>
                      <a:pt x="12" y="0"/>
                      <a:pt x="6" y="5"/>
                      <a:pt x="5" y="6"/>
                    </a:cubicBezTo>
                    <a:cubicBezTo>
                      <a:pt x="4" y="10"/>
                      <a:pt x="2" y="33"/>
                      <a:pt x="0" y="53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49"/>
                      <a:pt x="10" y="46"/>
                      <a:pt x="1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Freeform 617"/>
              <p:cNvSpPr>
                <a:spLocks/>
              </p:cNvSpPr>
              <p:nvPr/>
            </p:nvSpPr>
            <p:spPr bwMode="auto">
              <a:xfrm>
                <a:off x="1477" y="4126"/>
                <a:ext cx="88" cy="116"/>
              </a:xfrm>
              <a:custGeom>
                <a:avLst/>
                <a:gdLst>
                  <a:gd name="T0" fmla="*/ 20 w 37"/>
                  <a:gd name="T1" fmla="*/ 19 h 49"/>
                  <a:gd name="T2" fmla="*/ 0 w 37"/>
                  <a:gd name="T3" fmla="*/ 0 h 49"/>
                  <a:gd name="T4" fmla="*/ 30 w 37"/>
                  <a:gd name="T5" fmla="*/ 49 h 49"/>
                  <a:gd name="T6" fmla="*/ 37 w 37"/>
                  <a:gd name="T7" fmla="*/ 48 h 49"/>
                  <a:gd name="T8" fmla="*/ 20 w 37"/>
                  <a:gd name="T9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9">
                    <a:moveTo>
                      <a:pt x="20" y="19"/>
                    </a:moveTo>
                    <a:cubicBezTo>
                      <a:pt x="14" y="11"/>
                      <a:pt x="9" y="6"/>
                      <a:pt x="0" y="0"/>
                    </a:cubicBezTo>
                    <a:cubicBezTo>
                      <a:pt x="13" y="14"/>
                      <a:pt x="23" y="31"/>
                      <a:pt x="30" y="49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2" y="38"/>
                      <a:pt x="26" y="28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Freeform 618"/>
              <p:cNvSpPr>
                <a:spLocks/>
              </p:cNvSpPr>
              <p:nvPr/>
            </p:nvSpPr>
            <p:spPr bwMode="auto">
              <a:xfrm>
                <a:off x="1349" y="4157"/>
                <a:ext cx="29" cy="116"/>
              </a:xfrm>
              <a:custGeom>
                <a:avLst/>
                <a:gdLst>
                  <a:gd name="T0" fmla="*/ 7 w 12"/>
                  <a:gd name="T1" fmla="*/ 25 h 49"/>
                  <a:gd name="T2" fmla="*/ 12 w 12"/>
                  <a:gd name="T3" fmla="*/ 6 h 49"/>
                  <a:gd name="T4" fmla="*/ 4 w 12"/>
                  <a:gd name="T5" fmla="*/ 4 h 49"/>
                  <a:gd name="T6" fmla="*/ 0 w 12"/>
                  <a:gd name="T7" fmla="*/ 42 h 49"/>
                  <a:gd name="T8" fmla="*/ 0 w 12"/>
                  <a:gd name="T9" fmla="*/ 49 h 49"/>
                  <a:gd name="T10" fmla="*/ 3 w 12"/>
                  <a:gd name="T11" fmla="*/ 49 h 49"/>
                  <a:gd name="T12" fmla="*/ 7 w 12"/>
                  <a:gd name="T13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9">
                    <a:moveTo>
                      <a:pt x="7" y="25"/>
                    </a:moveTo>
                    <a:cubicBezTo>
                      <a:pt x="9" y="14"/>
                      <a:pt x="12" y="6"/>
                      <a:pt x="12" y="6"/>
                    </a:cubicBezTo>
                    <a:cubicBezTo>
                      <a:pt x="11" y="4"/>
                      <a:pt x="5" y="0"/>
                      <a:pt x="4" y="4"/>
                    </a:cubicBezTo>
                    <a:cubicBezTo>
                      <a:pt x="2" y="10"/>
                      <a:pt x="0" y="36"/>
                      <a:pt x="0" y="42"/>
                    </a:cubicBezTo>
                    <a:cubicBezTo>
                      <a:pt x="0" y="45"/>
                      <a:pt x="0" y="47"/>
                      <a:pt x="0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6" y="30"/>
                      <a:pt x="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Freeform 619"/>
              <p:cNvSpPr>
                <a:spLocks/>
              </p:cNvSpPr>
              <p:nvPr/>
            </p:nvSpPr>
            <p:spPr bwMode="auto">
              <a:xfrm>
                <a:off x="1359" y="4157"/>
                <a:ext cx="57" cy="109"/>
              </a:xfrm>
              <a:custGeom>
                <a:avLst/>
                <a:gdLst>
                  <a:gd name="T0" fmla="*/ 8 w 24"/>
                  <a:gd name="T1" fmla="*/ 4 h 46"/>
                  <a:gd name="T2" fmla="*/ 0 w 24"/>
                  <a:gd name="T3" fmla="*/ 4 h 46"/>
                  <a:gd name="T4" fmla="*/ 14 w 24"/>
                  <a:gd name="T5" fmla="*/ 42 h 46"/>
                  <a:gd name="T6" fmla="*/ 16 w 24"/>
                  <a:gd name="T7" fmla="*/ 46 h 46"/>
                  <a:gd name="T8" fmla="*/ 24 w 24"/>
                  <a:gd name="T9" fmla="*/ 45 h 46"/>
                  <a:gd name="T10" fmla="*/ 8 w 24"/>
                  <a:gd name="T11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6">
                    <a:moveTo>
                      <a:pt x="8" y="4"/>
                    </a:moveTo>
                    <a:cubicBezTo>
                      <a:pt x="7" y="3"/>
                      <a:pt x="0" y="0"/>
                      <a:pt x="0" y="4"/>
                    </a:cubicBezTo>
                    <a:cubicBezTo>
                      <a:pt x="0" y="7"/>
                      <a:pt x="9" y="29"/>
                      <a:pt x="14" y="42"/>
                    </a:cubicBezTo>
                    <a:cubicBezTo>
                      <a:pt x="15" y="44"/>
                      <a:pt x="15" y="45"/>
                      <a:pt x="16" y="46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18" y="27"/>
                      <a:pt x="10" y="8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Freeform 620"/>
              <p:cNvSpPr>
                <a:spLocks/>
              </p:cNvSpPr>
              <p:nvPr/>
            </p:nvSpPr>
            <p:spPr bwMode="auto">
              <a:xfrm>
                <a:off x="1446" y="4207"/>
                <a:ext cx="10" cy="52"/>
              </a:xfrm>
              <a:custGeom>
                <a:avLst/>
                <a:gdLst>
                  <a:gd name="T0" fmla="*/ 0 w 4"/>
                  <a:gd name="T1" fmla="*/ 0 h 22"/>
                  <a:gd name="T2" fmla="*/ 1 w 4"/>
                  <a:gd name="T3" fmla="*/ 22 h 22"/>
                  <a:gd name="T4" fmla="*/ 4 w 4"/>
                  <a:gd name="T5" fmla="*/ 21 h 22"/>
                  <a:gd name="T6" fmla="*/ 0 w 4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2">
                    <a:moveTo>
                      <a:pt x="0" y="0"/>
                    </a:moveTo>
                    <a:cubicBezTo>
                      <a:pt x="0" y="5"/>
                      <a:pt x="0" y="13"/>
                      <a:pt x="1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2" y="11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51" name="Freeform 1024"/>
            <p:cNvSpPr>
              <a:spLocks/>
            </p:cNvSpPr>
            <p:nvPr/>
          </p:nvSpPr>
          <p:spPr bwMode="auto">
            <a:xfrm>
              <a:off x="-541356" y="7075491"/>
              <a:ext cx="117475" cy="112713"/>
            </a:xfrm>
            <a:custGeom>
              <a:avLst/>
              <a:gdLst>
                <a:gd name="T0" fmla="*/ 11 w 31"/>
                <a:gd name="T1" fmla="*/ 13 h 30"/>
                <a:gd name="T2" fmla="*/ 0 w 31"/>
                <a:gd name="T3" fmla="*/ 6 h 30"/>
                <a:gd name="T4" fmla="*/ 4 w 31"/>
                <a:gd name="T5" fmla="*/ 1 h 30"/>
                <a:gd name="T6" fmla="*/ 23 w 31"/>
                <a:gd name="T7" fmla="*/ 19 h 30"/>
                <a:gd name="T8" fmla="*/ 28 w 31"/>
                <a:gd name="T9" fmla="*/ 25 h 30"/>
                <a:gd name="T10" fmla="*/ 31 w 31"/>
                <a:gd name="T11" fmla="*/ 30 h 30"/>
                <a:gd name="T12" fmla="*/ 11 w 31"/>
                <a:gd name="T1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1" y="13"/>
                  </a:moveTo>
                  <a:cubicBezTo>
                    <a:pt x="5" y="9"/>
                    <a:pt x="0" y="6"/>
                    <a:pt x="0" y="6"/>
                  </a:cubicBezTo>
                  <a:cubicBezTo>
                    <a:pt x="0" y="4"/>
                    <a:pt x="2" y="0"/>
                    <a:pt x="4" y="1"/>
                  </a:cubicBezTo>
                  <a:cubicBezTo>
                    <a:pt x="8" y="3"/>
                    <a:pt x="20" y="16"/>
                    <a:pt x="23" y="19"/>
                  </a:cubicBezTo>
                  <a:cubicBezTo>
                    <a:pt x="24" y="21"/>
                    <a:pt x="26" y="23"/>
                    <a:pt x="28" y="25"/>
                  </a:cubicBezTo>
                  <a:cubicBezTo>
                    <a:pt x="29" y="26"/>
                    <a:pt x="30" y="28"/>
                    <a:pt x="31" y="30"/>
                  </a:cubicBezTo>
                  <a:cubicBezTo>
                    <a:pt x="30" y="28"/>
                    <a:pt x="17" y="17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1025"/>
            <p:cNvSpPr>
              <a:spLocks/>
            </p:cNvSpPr>
            <p:nvPr/>
          </p:nvSpPr>
          <p:spPr bwMode="auto">
            <a:xfrm>
              <a:off x="-541356" y="7070728"/>
              <a:ext cx="63500" cy="169863"/>
            </a:xfrm>
            <a:custGeom>
              <a:avLst/>
              <a:gdLst>
                <a:gd name="T0" fmla="*/ 13 w 17"/>
                <a:gd name="T1" fmla="*/ 28 h 45"/>
                <a:gd name="T2" fmla="*/ 4 w 17"/>
                <a:gd name="T3" fmla="*/ 2 h 45"/>
                <a:gd name="T4" fmla="*/ 0 w 17"/>
                <a:gd name="T5" fmla="*/ 6 h 45"/>
                <a:gd name="T6" fmla="*/ 11 w 17"/>
                <a:gd name="T7" fmla="*/ 45 h 45"/>
                <a:gd name="T8" fmla="*/ 17 w 17"/>
                <a:gd name="T9" fmla="*/ 42 h 45"/>
                <a:gd name="T10" fmla="*/ 13 w 17"/>
                <a:gd name="T11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45">
                  <a:moveTo>
                    <a:pt x="13" y="28"/>
                  </a:moveTo>
                  <a:cubicBezTo>
                    <a:pt x="10" y="19"/>
                    <a:pt x="5" y="4"/>
                    <a:pt x="4" y="2"/>
                  </a:cubicBezTo>
                  <a:cubicBezTo>
                    <a:pt x="3" y="0"/>
                    <a:pt x="0" y="5"/>
                    <a:pt x="0" y="6"/>
                  </a:cubicBezTo>
                  <a:cubicBezTo>
                    <a:pt x="0" y="10"/>
                    <a:pt x="7" y="31"/>
                    <a:pt x="11" y="45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5" y="37"/>
                    <a:pt x="14" y="32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1026"/>
            <p:cNvSpPr>
              <a:spLocks/>
            </p:cNvSpPr>
            <p:nvPr/>
          </p:nvSpPr>
          <p:spPr bwMode="auto">
            <a:xfrm>
              <a:off x="-450868" y="7029453"/>
              <a:ext cx="52388" cy="150813"/>
            </a:xfrm>
            <a:custGeom>
              <a:avLst/>
              <a:gdLst>
                <a:gd name="T0" fmla="*/ 8 w 14"/>
                <a:gd name="T1" fmla="*/ 15 h 40"/>
                <a:gd name="T2" fmla="*/ 6 w 14"/>
                <a:gd name="T3" fmla="*/ 1 h 40"/>
                <a:gd name="T4" fmla="*/ 1 w 14"/>
                <a:gd name="T5" fmla="*/ 2 h 40"/>
                <a:gd name="T6" fmla="*/ 8 w 14"/>
                <a:gd name="T7" fmla="*/ 27 h 40"/>
                <a:gd name="T8" fmla="*/ 11 w 14"/>
                <a:gd name="T9" fmla="*/ 34 h 40"/>
                <a:gd name="T10" fmla="*/ 14 w 14"/>
                <a:gd name="T11" fmla="*/ 40 h 40"/>
                <a:gd name="T12" fmla="*/ 8 w 14"/>
                <a:gd name="T13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0">
                  <a:moveTo>
                    <a:pt x="8" y="15"/>
                  </a:moveTo>
                  <a:cubicBezTo>
                    <a:pt x="7" y="7"/>
                    <a:pt x="6" y="1"/>
                    <a:pt x="6" y="1"/>
                  </a:cubicBezTo>
                  <a:cubicBezTo>
                    <a:pt x="5" y="0"/>
                    <a:pt x="0" y="0"/>
                    <a:pt x="1" y="2"/>
                  </a:cubicBezTo>
                  <a:cubicBezTo>
                    <a:pt x="1" y="7"/>
                    <a:pt x="7" y="23"/>
                    <a:pt x="8" y="27"/>
                  </a:cubicBezTo>
                  <a:cubicBezTo>
                    <a:pt x="9" y="29"/>
                    <a:pt x="10" y="32"/>
                    <a:pt x="11" y="34"/>
                  </a:cubicBezTo>
                  <a:cubicBezTo>
                    <a:pt x="12" y="36"/>
                    <a:pt x="13" y="38"/>
                    <a:pt x="14" y="40"/>
                  </a:cubicBezTo>
                  <a:cubicBezTo>
                    <a:pt x="13" y="37"/>
                    <a:pt x="9" y="21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1027"/>
            <p:cNvSpPr>
              <a:spLocks/>
            </p:cNvSpPr>
            <p:nvPr/>
          </p:nvSpPr>
          <p:spPr bwMode="auto">
            <a:xfrm>
              <a:off x="-450868" y="7029453"/>
              <a:ext cx="123825" cy="120650"/>
            </a:xfrm>
            <a:custGeom>
              <a:avLst/>
              <a:gdLst>
                <a:gd name="T0" fmla="*/ 6 w 33"/>
                <a:gd name="T1" fmla="*/ 1 h 32"/>
                <a:gd name="T2" fmla="*/ 1 w 33"/>
                <a:gd name="T3" fmla="*/ 2 h 32"/>
                <a:gd name="T4" fmla="*/ 19 w 33"/>
                <a:gd name="T5" fmla="*/ 23 h 32"/>
                <a:gd name="T6" fmla="*/ 28 w 33"/>
                <a:gd name="T7" fmla="*/ 32 h 32"/>
                <a:gd name="T8" fmla="*/ 33 w 33"/>
                <a:gd name="T9" fmla="*/ 29 h 32"/>
                <a:gd name="T10" fmla="*/ 6 w 33"/>
                <a:gd name="T1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">
                  <a:moveTo>
                    <a:pt x="6" y="1"/>
                  </a:moveTo>
                  <a:cubicBezTo>
                    <a:pt x="5" y="0"/>
                    <a:pt x="0" y="0"/>
                    <a:pt x="1" y="2"/>
                  </a:cubicBezTo>
                  <a:cubicBezTo>
                    <a:pt x="2" y="4"/>
                    <a:pt x="13" y="16"/>
                    <a:pt x="19" y="23"/>
                  </a:cubicBezTo>
                  <a:cubicBezTo>
                    <a:pt x="22" y="25"/>
                    <a:pt x="25" y="28"/>
                    <a:pt x="28" y="32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23" y="18"/>
                    <a:pt x="9" y="3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1028"/>
            <p:cNvSpPr>
              <a:spLocks/>
            </p:cNvSpPr>
            <p:nvPr/>
          </p:nvSpPr>
          <p:spPr bwMode="auto">
            <a:xfrm>
              <a:off x="-401656" y="6980241"/>
              <a:ext cx="93663" cy="153988"/>
            </a:xfrm>
            <a:custGeom>
              <a:avLst/>
              <a:gdLst>
                <a:gd name="T0" fmla="*/ 0 w 25"/>
                <a:gd name="T1" fmla="*/ 0 h 41"/>
                <a:gd name="T2" fmla="*/ 21 w 25"/>
                <a:gd name="T3" fmla="*/ 41 h 41"/>
                <a:gd name="T4" fmla="*/ 25 w 25"/>
                <a:gd name="T5" fmla="*/ 39 h 41"/>
                <a:gd name="T6" fmla="*/ 0 w 25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1">
                  <a:moveTo>
                    <a:pt x="0" y="0"/>
                  </a:moveTo>
                  <a:cubicBezTo>
                    <a:pt x="4" y="8"/>
                    <a:pt x="13" y="26"/>
                    <a:pt x="21" y="41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5" y="23"/>
                    <a:pt x="3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1029"/>
            <p:cNvSpPr>
              <a:spLocks/>
            </p:cNvSpPr>
            <p:nvPr/>
          </p:nvSpPr>
          <p:spPr bwMode="auto">
            <a:xfrm>
              <a:off x="-492143" y="7040566"/>
              <a:ext cx="90488" cy="150813"/>
            </a:xfrm>
            <a:custGeom>
              <a:avLst/>
              <a:gdLst>
                <a:gd name="T0" fmla="*/ 0 w 24"/>
                <a:gd name="T1" fmla="*/ 0 h 40"/>
                <a:gd name="T2" fmla="*/ 20 w 24"/>
                <a:gd name="T3" fmla="*/ 40 h 40"/>
                <a:gd name="T4" fmla="*/ 24 w 24"/>
                <a:gd name="T5" fmla="*/ 37 h 40"/>
                <a:gd name="T6" fmla="*/ 0 w 24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0">
                  <a:moveTo>
                    <a:pt x="0" y="0"/>
                  </a:moveTo>
                  <a:cubicBezTo>
                    <a:pt x="3" y="8"/>
                    <a:pt x="12" y="25"/>
                    <a:pt x="20" y="40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15" y="22"/>
                    <a:pt x="3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1030"/>
            <p:cNvSpPr>
              <a:spLocks/>
            </p:cNvSpPr>
            <p:nvPr/>
          </p:nvSpPr>
          <p:spPr bwMode="auto">
            <a:xfrm>
              <a:off x="-417531" y="6946903"/>
              <a:ext cx="68263" cy="266700"/>
            </a:xfrm>
            <a:custGeom>
              <a:avLst/>
              <a:gdLst>
                <a:gd name="T0" fmla="*/ 12 w 18"/>
                <a:gd name="T1" fmla="*/ 52 h 71"/>
                <a:gd name="T2" fmla="*/ 5 w 18"/>
                <a:gd name="T3" fmla="*/ 0 h 71"/>
                <a:gd name="T4" fmla="*/ 1 w 18"/>
                <a:gd name="T5" fmla="*/ 19 h 71"/>
                <a:gd name="T6" fmla="*/ 9 w 18"/>
                <a:gd name="T7" fmla="*/ 69 h 71"/>
                <a:gd name="T8" fmla="*/ 10 w 18"/>
                <a:gd name="T9" fmla="*/ 71 h 71"/>
                <a:gd name="T10" fmla="*/ 18 w 18"/>
                <a:gd name="T11" fmla="*/ 67 h 71"/>
                <a:gd name="T12" fmla="*/ 12 w 18"/>
                <a:gd name="T13" fmla="*/ 5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1">
                  <a:moveTo>
                    <a:pt x="12" y="52"/>
                  </a:moveTo>
                  <a:cubicBezTo>
                    <a:pt x="6" y="36"/>
                    <a:pt x="2" y="18"/>
                    <a:pt x="5" y="0"/>
                  </a:cubicBezTo>
                  <a:cubicBezTo>
                    <a:pt x="2" y="7"/>
                    <a:pt x="1" y="12"/>
                    <a:pt x="1" y="19"/>
                  </a:cubicBezTo>
                  <a:cubicBezTo>
                    <a:pt x="0" y="36"/>
                    <a:pt x="4" y="53"/>
                    <a:pt x="9" y="69"/>
                  </a:cubicBezTo>
                  <a:cubicBezTo>
                    <a:pt x="10" y="69"/>
                    <a:pt x="10" y="70"/>
                    <a:pt x="10" y="71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5" y="61"/>
                    <a:pt x="13" y="55"/>
                    <a:pt x="12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1031"/>
            <p:cNvSpPr>
              <a:spLocks/>
            </p:cNvSpPr>
            <p:nvPr/>
          </p:nvSpPr>
          <p:spPr bwMode="auto">
            <a:xfrm>
              <a:off x="-500081" y="6938965"/>
              <a:ext cx="63500" cy="271463"/>
            </a:xfrm>
            <a:custGeom>
              <a:avLst/>
              <a:gdLst>
                <a:gd name="T0" fmla="*/ 12 w 17"/>
                <a:gd name="T1" fmla="*/ 53 h 72"/>
                <a:gd name="T2" fmla="*/ 4 w 17"/>
                <a:gd name="T3" fmla="*/ 0 h 72"/>
                <a:gd name="T4" fmla="*/ 0 w 17"/>
                <a:gd name="T5" fmla="*/ 20 h 72"/>
                <a:gd name="T6" fmla="*/ 9 w 17"/>
                <a:gd name="T7" fmla="*/ 69 h 72"/>
                <a:gd name="T8" fmla="*/ 10 w 17"/>
                <a:gd name="T9" fmla="*/ 72 h 72"/>
                <a:gd name="T10" fmla="*/ 17 w 17"/>
                <a:gd name="T11" fmla="*/ 67 h 72"/>
                <a:gd name="T12" fmla="*/ 12 w 17"/>
                <a:gd name="T13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2">
                  <a:moveTo>
                    <a:pt x="12" y="53"/>
                  </a:moveTo>
                  <a:cubicBezTo>
                    <a:pt x="6" y="37"/>
                    <a:pt x="1" y="19"/>
                    <a:pt x="4" y="0"/>
                  </a:cubicBezTo>
                  <a:cubicBezTo>
                    <a:pt x="1" y="8"/>
                    <a:pt x="1" y="13"/>
                    <a:pt x="0" y="20"/>
                  </a:cubicBezTo>
                  <a:cubicBezTo>
                    <a:pt x="0" y="36"/>
                    <a:pt x="4" y="54"/>
                    <a:pt x="9" y="69"/>
                  </a:cubicBezTo>
                  <a:cubicBezTo>
                    <a:pt x="9" y="70"/>
                    <a:pt x="10" y="71"/>
                    <a:pt x="10" y="72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5" y="62"/>
                    <a:pt x="13" y="56"/>
                    <a:pt x="12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1032"/>
            <p:cNvSpPr>
              <a:spLocks/>
            </p:cNvSpPr>
            <p:nvPr/>
          </p:nvSpPr>
          <p:spPr bwMode="auto">
            <a:xfrm>
              <a:off x="-376256" y="7037391"/>
              <a:ext cx="90488" cy="82550"/>
            </a:xfrm>
            <a:custGeom>
              <a:avLst/>
              <a:gdLst>
                <a:gd name="T0" fmla="*/ 22 w 24"/>
                <a:gd name="T1" fmla="*/ 19 h 22"/>
                <a:gd name="T2" fmla="*/ 4 w 24"/>
                <a:gd name="T3" fmla="*/ 1 h 22"/>
                <a:gd name="T4" fmla="*/ 0 w 24"/>
                <a:gd name="T5" fmla="*/ 6 h 22"/>
                <a:gd name="T6" fmla="*/ 11 w 24"/>
                <a:gd name="T7" fmla="*/ 13 h 22"/>
                <a:gd name="T8" fmla="*/ 21 w 24"/>
                <a:gd name="T9" fmla="*/ 22 h 22"/>
                <a:gd name="T10" fmla="*/ 24 w 24"/>
                <a:gd name="T11" fmla="*/ 20 h 22"/>
                <a:gd name="T12" fmla="*/ 22 w 24"/>
                <a:gd name="T13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2">
                  <a:moveTo>
                    <a:pt x="22" y="19"/>
                  </a:moveTo>
                  <a:cubicBezTo>
                    <a:pt x="19" y="16"/>
                    <a:pt x="8" y="3"/>
                    <a:pt x="4" y="1"/>
                  </a:cubicBezTo>
                  <a:cubicBezTo>
                    <a:pt x="2" y="0"/>
                    <a:pt x="0" y="4"/>
                    <a:pt x="0" y="6"/>
                  </a:cubicBezTo>
                  <a:cubicBezTo>
                    <a:pt x="0" y="6"/>
                    <a:pt x="5" y="9"/>
                    <a:pt x="11" y="13"/>
                  </a:cubicBezTo>
                  <a:cubicBezTo>
                    <a:pt x="14" y="15"/>
                    <a:pt x="18" y="18"/>
                    <a:pt x="21" y="2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3" y="19"/>
                    <a:pt x="2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1033"/>
            <p:cNvSpPr>
              <a:spLocks/>
            </p:cNvSpPr>
            <p:nvPr/>
          </p:nvSpPr>
          <p:spPr bwMode="auto">
            <a:xfrm>
              <a:off x="-376256" y="7034216"/>
              <a:ext cx="46038" cy="115888"/>
            </a:xfrm>
            <a:custGeom>
              <a:avLst/>
              <a:gdLst>
                <a:gd name="T0" fmla="*/ 4 w 12"/>
                <a:gd name="T1" fmla="*/ 2 h 31"/>
                <a:gd name="T2" fmla="*/ 0 w 12"/>
                <a:gd name="T3" fmla="*/ 6 h 31"/>
                <a:gd name="T4" fmla="*/ 7 w 12"/>
                <a:gd name="T5" fmla="*/ 31 h 31"/>
                <a:gd name="T6" fmla="*/ 12 w 12"/>
                <a:gd name="T7" fmla="*/ 28 h 31"/>
                <a:gd name="T8" fmla="*/ 4 w 1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2"/>
                  </a:moveTo>
                  <a:cubicBezTo>
                    <a:pt x="2" y="0"/>
                    <a:pt x="0" y="5"/>
                    <a:pt x="0" y="6"/>
                  </a:cubicBezTo>
                  <a:cubicBezTo>
                    <a:pt x="0" y="9"/>
                    <a:pt x="3" y="20"/>
                    <a:pt x="7" y="31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19"/>
                    <a:pt x="5" y="4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1034"/>
            <p:cNvSpPr>
              <a:spLocks/>
            </p:cNvSpPr>
            <p:nvPr/>
          </p:nvSpPr>
          <p:spPr bwMode="auto">
            <a:xfrm>
              <a:off x="-525481" y="7059616"/>
              <a:ext cx="33338" cy="187325"/>
            </a:xfrm>
            <a:custGeom>
              <a:avLst/>
              <a:gdLst>
                <a:gd name="T0" fmla="*/ 4 w 9"/>
                <a:gd name="T1" fmla="*/ 0 h 50"/>
                <a:gd name="T2" fmla="*/ 0 w 9"/>
                <a:gd name="T3" fmla="*/ 20 h 50"/>
                <a:gd name="T4" fmla="*/ 4 w 9"/>
                <a:gd name="T5" fmla="*/ 50 h 50"/>
                <a:gd name="T6" fmla="*/ 9 w 9"/>
                <a:gd name="T7" fmla="*/ 47 h 50"/>
                <a:gd name="T8" fmla="*/ 4 w 9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0">
                  <a:moveTo>
                    <a:pt x="4" y="0"/>
                  </a:moveTo>
                  <a:cubicBezTo>
                    <a:pt x="1" y="8"/>
                    <a:pt x="1" y="13"/>
                    <a:pt x="0" y="20"/>
                  </a:cubicBezTo>
                  <a:cubicBezTo>
                    <a:pt x="0" y="30"/>
                    <a:pt x="1" y="40"/>
                    <a:pt x="4" y="50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5" y="32"/>
                    <a:pt x="2" y="16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1035"/>
            <p:cNvSpPr>
              <a:spLocks/>
            </p:cNvSpPr>
            <p:nvPr/>
          </p:nvSpPr>
          <p:spPr bwMode="auto">
            <a:xfrm>
              <a:off x="-409593" y="7015166"/>
              <a:ext cx="26988" cy="165100"/>
            </a:xfrm>
            <a:custGeom>
              <a:avLst/>
              <a:gdLst>
                <a:gd name="T0" fmla="*/ 4 w 7"/>
                <a:gd name="T1" fmla="*/ 0 h 44"/>
                <a:gd name="T2" fmla="*/ 0 w 7"/>
                <a:gd name="T3" fmla="*/ 20 h 44"/>
                <a:gd name="T4" fmla="*/ 2 w 7"/>
                <a:gd name="T5" fmla="*/ 44 h 44"/>
                <a:gd name="T6" fmla="*/ 7 w 7"/>
                <a:gd name="T7" fmla="*/ 41 h 44"/>
                <a:gd name="T8" fmla="*/ 4 w 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4">
                  <a:moveTo>
                    <a:pt x="4" y="0"/>
                  </a:moveTo>
                  <a:cubicBezTo>
                    <a:pt x="1" y="8"/>
                    <a:pt x="0" y="13"/>
                    <a:pt x="0" y="20"/>
                  </a:cubicBezTo>
                  <a:cubicBezTo>
                    <a:pt x="0" y="28"/>
                    <a:pt x="0" y="36"/>
                    <a:pt x="2" y="44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28"/>
                    <a:pt x="2" y="1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1036"/>
            <p:cNvSpPr>
              <a:spLocks/>
            </p:cNvSpPr>
            <p:nvPr/>
          </p:nvSpPr>
          <p:spPr bwMode="auto">
            <a:xfrm>
              <a:off x="-319105" y="6988178"/>
              <a:ext cx="22225" cy="142875"/>
            </a:xfrm>
            <a:custGeom>
              <a:avLst/>
              <a:gdLst>
                <a:gd name="T0" fmla="*/ 4 w 6"/>
                <a:gd name="T1" fmla="*/ 0 h 38"/>
                <a:gd name="T2" fmla="*/ 0 w 6"/>
                <a:gd name="T3" fmla="*/ 20 h 38"/>
                <a:gd name="T4" fmla="*/ 1 w 6"/>
                <a:gd name="T5" fmla="*/ 38 h 38"/>
                <a:gd name="T6" fmla="*/ 6 w 6"/>
                <a:gd name="T7" fmla="*/ 35 h 38"/>
                <a:gd name="T8" fmla="*/ 4 w 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8">
                  <a:moveTo>
                    <a:pt x="4" y="0"/>
                  </a:moveTo>
                  <a:cubicBezTo>
                    <a:pt x="1" y="8"/>
                    <a:pt x="0" y="13"/>
                    <a:pt x="0" y="20"/>
                  </a:cubicBezTo>
                  <a:cubicBezTo>
                    <a:pt x="0" y="26"/>
                    <a:pt x="0" y="32"/>
                    <a:pt x="1" y="38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3" y="24"/>
                    <a:pt x="2" y="1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1037"/>
            <p:cNvSpPr>
              <a:spLocks/>
            </p:cNvSpPr>
            <p:nvPr/>
          </p:nvSpPr>
          <p:spPr bwMode="auto">
            <a:xfrm>
              <a:off x="-488968" y="7123116"/>
              <a:ext cx="52388" cy="87313"/>
            </a:xfrm>
            <a:custGeom>
              <a:avLst/>
              <a:gdLst>
                <a:gd name="T0" fmla="*/ 0 w 14"/>
                <a:gd name="T1" fmla="*/ 0 h 23"/>
                <a:gd name="T2" fmla="*/ 11 w 14"/>
                <a:gd name="T3" fmla="*/ 23 h 23"/>
                <a:gd name="T4" fmla="*/ 14 w 14"/>
                <a:gd name="T5" fmla="*/ 21 h 23"/>
                <a:gd name="T6" fmla="*/ 0 w 1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3">
                  <a:moveTo>
                    <a:pt x="0" y="0"/>
                  </a:moveTo>
                  <a:cubicBezTo>
                    <a:pt x="2" y="5"/>
                    <a:pt x="6" y="14"/>
                    <a:pt x="11" y="2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7" y="11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1038"/>
            <p:cNvSpPr>
              <a:spLocks/>
            </p:cNvSpPr>
            <p:nvPr/>
          </p:nvSpPr>
          <p:spPr bwMode="auto">
            <a:xfrm>
              <a:off x="-563581" y="7092953"/>
              <a:ext cx="150813" cy="106363"/>
            </a:xfrm>
            <a:custGeom>
              <a:avLst/>
              <a:gdLst>
                <a:gd name="T0" fmla="*/ 17 w 40"/>
                <a:gd name="T1" fmla="*/ 7 h 28"/>
                <a:gd name="T2" fmla="*/ 0 w 40"/>
                <a:gd name="T3" fmla="*/ 0 h 28"/>
                <a:gd name="T4" fmla="*/ 35 w 40"/>
                <a:gd name="T5" fmla="*/ 28 h 28"/>
                <a:gd name="T6" fmla="*/ 40 w 40"/>
                <a:gd name="T7" fmla="*/ 25 h 28"/>
                <a:gd name="T8" fmla="*/ 17 w 40"/>
                <a:gd name="T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17" y="7"/>
                  </a:moveTo>
                  <a:cubicBezTo>
                    <a:pt x="11" y="4"/>
                    <a:pt x="7" y="2"/>
                    <a:pt x="0" y="0"/>
                  </a:cubicBezTo>
                  <a:cubicBezTo>
                    <a:pt x="13" y="6"/>
                    <a:pt x="25" y="17"/>
                    <a:pt x="35" y="28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3" y="18"/>
                    <a:pt x="25" y="12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1039"/>
            <p:cNvSpPr>
              <a:spLocks/>
            </p:cNvSpPr>
            <p:nvPr/>
          </p:nvSpPr>
          <p:spPr bwMode="auto">
            <a:xfrm>
              <a:off x="-214330" y="6875465"/>
              <a:ext cx="49213" cy="233363"/>
            </a:xfrm>
            <a:custGeom>
              <a:avLst/>
              <a:gdLst>
                <a:gd name="T0" fmla="*/ 4 w 13"/>
                <a:gd name="T1" fmla="*/ 0 h 62"/>
                <a:gd name="T2" fmla="*/ 0 w 13"/>
                <a:gd name="T3" fmla="*/ 23 h 62"/>
                <a:gd name="T4" fmla="*/ 6 w 13"/>
                <a:gd name="T5" fmla="*/ 62 h 62"/>
                <a:gd name="T6" fmla="*/ 13 w 13"/>
                <a:gd name="T7" fmla="*/ 57 h 62"/>
                <a:gd name="T8" fmla="*/ 4 w 13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2">
                  <a:moveTo>
                    <a:pt x="4" y="0"/>
                  </a:moveTo>
                  <a:cubicBezTo>
                    <a:pt x="1" y="9"/>
                    <a:pt x="0" y="15"/>
                    <a:pt x="0" y="23"/>
                  </a:cubicBezTo>
                  <a:cubicBezTo>
                    <a:pt x="0" y="36"/>
                    <a:pt x="2" y="49"/>
                    <a:pt x="6" y="62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6" y="40"/>
                    <a:pt x="1" y="2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1040"/>
            <p:cNvSpPr>
              <a:spLocks/>
            </p:cNvSpPr>
            <p:nvPr/>
          </p:nvSpPr>
          <p:spPr bwMode="auto">
            <a:xfrm>
              <a:off x="-293705" y="6969128"/>
              <a:ext cx="169863" cy="109538"/>
            </a:xfrm>
            <a:custGeom>
              <a:avLst/>
              <a:gdLst>
                <a:gd name="T0" fmla="*/ 20 w 45"/>
                <a:gd name="T1" fmla="*/ 7 h 29"/>
                <a:gd name="T2" fmla="*/ 0 w 45"/>
                <a:gd name="T3" fmla="*/ 0 h 29"/>
                <a:gd name="T4" fmla="*/ 39 w 45"/>
                <a:gd name="T5" fmla="*/ 29 h 29"/>
                <a:gd name="T6" fmla="*/ 45 w 45"/>
                <a:gd name="T7" fmla="*/ 25 h 29"/>
                <a:gd name="T8" fmla="*/ 20 w 45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9">
                  <a:moveTo>
                    <a:pt x="20" y="7"/>
                  </a:moveTo>
                  <a:cubicBezTo>
                    <a:pt x="13" y="4"/>
                    <a:pt x="8" y="1"/>
                    <a:pt x="0" y="0"/>
                  </a:cubicBezTo>
                  <a:cubicBezTo>
                    <a:pt x="15" y="6"/>
                    <a:pt x="28" y="17"/>
                    <a:pt x="39" y="29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37" y="18"/>
                    <a:pt x="29" y="12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1041"/>
            <p:cNvSpPr>
              <a:spLocks/>
            </p:cNvSpPr>
            <p:nvPr/>
          </p:nvSpPr>
          <p:spPr bwMode="auto">
            <a:xfrm>
              <a:off x="-282593" y="6867528"/>
              <a:ext cx="65088" cy="274638"/>
            </a:xfrm>
            <a:custGeom>
              <a:avLst/>
              <a:gdLst>
                <a:gd name="T0" fmla="*/ 14 w 17"/>
                <a:gd name="T1" fmla="*/ 61 h 73"/>
                <a:gd name="T2" fmla="*/ 4 w 17"/>
                <a:gd name="T3" fmla="*/ 0 h 73"/>
                <a:gd name="T4" fmla="*/ 0 w 17"/>
                <a:gd name="T5" fmla="*/ 23 h 73"/>
                <a:gd name="T6" fmla="*/ 9 w 17"/>
                <a:gd name="T7" fmla="*/ 73 h 73"/>
                <a:gd name="T8" fmla="*/ 17 w 17"/>
                <a:gd name="T9" fmla="*/ 68 h 73"/>
                <a:gd name="T10" fmla="*/ 14 w 17"/>
                <a:gd name="T11" fmla="*/ 6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3">
                  <a:moveTo>
                    <a:pt x="14" y="61"/>
                  </a:moveTo>
                  <a:cubicBezTo>
                    <a:pt x="7" y="42"/>
                    <a:pt x="1" y="21"/>
                    <a:pt x="4" y="0"/>
                  </a:cubicBezTo>
                  <a:cubicBezTo>
                    <a:pt x="1" y="9"/>
                    <a:pt x="0" y="15"/>
                    <a:pt x="0" y="23"/>
                  </a:cubicBezTo>
                  <a:cubicBezTo>
                    <a:pt x="0" y="40"/>
                    <a:pt x="4" y="57"/>
                    <a:pt x="9" y="73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6" y="65"/>
                    <a:pt x="15" y="63"/>
                    <a:pt x="1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1042"/>
            <p:cNvSpPr>
              <a:spLocks/>
            </p:cNvSpPr>
            <p:nvPr/>
          </p:nvSpPr>
          <p:spPr bwMode="auto">
            <a:xfrm>
              <a:off x="-258780" y="6850065"/>
              <a:ext cx="66675" cy="277813"/>
            </a:xfrm>
            <a:custGeom>
              <a:avLst/>
              <a:gdLst>
                <a:gd name="T0" fmla="*/ 14 w 18"/>
                <a:gd name="T1" fmla="*/ 61 h 74"/>
                <a:gd name="T2" fmla="*/ 4 w 18"/>
                <a:gd name="T3" fmla="*/ 0 h 74"/>
                <a:gd name="T4" fmla="*/ 0 w 18"/>
                <a:gd name="T5" fmla="*/ 23 h 74"/>
                <a:gd name="T6" fmla="*/ 10 w 18"/>
                <a:gd name="T7" fmla="*/ 74 h 74"/>
                <a:gd name="T8" fmla="*/ 18 w 18"/>
                <a:gd name="T9" fmla="*/ 69 h 74"/>
                <a:gd name="T10" fmla="*/ 14 w 18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74">
                  <a:moveTo>
                    <a:pt x="14" y="61"/>
                  </a:moveTo>
                  <a:cubicBezTo>
                    <a:pt x="7" y="42"/>
                    <a:pt x="1" y="21"/>
                    <a:pt x="4" y="0"/>
                  </a:cubicBezTo>
                  <a:cubicBezTo>
                    <a:pt x="1" y="9"/>
                    <a:pt x="0" y="15"/>
                    <a:pt x="0" y="23"/>
                  </a:cubicBezTo>
                  <a:cubicBezTo>
                    <a:pt x="0" y="40"/>
                    <a:pt x="4" y="58"/>
                    <a:pt x="10" y="74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6" y="66"/>
                    <a:pt x="15" y="63"/>
                    <a:pt x="1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1043"/>
            <p:cNvSpPr>
              <a:spLocks/>
            </p:cNvSpPr>
            <p:nvPr/>
          </p:nvSpPr>
          <p:spPr bwMode="auto">
            <a:xfrm>
              <a:off x="-338155" y="6943728"/>
              <a:ext cx="203200" cy="142875"/>
            </a:xfrm>
            <a:custGeom>
              <a:avLst/>
              <a:gdLst>
                <a:gd name="T0" fmla="*/ 20 w 54"/>
                <a:gd name="T1" fmla="*/ 7 h 38"/>
                <a:gd name="T2" fmla="*/ 0 w 54"/>
                <a:gd name="T3" fmla="*/ 0 h 38"/>
                <a:gd name="T4" fmla="*/ 47 w 54"/>
                <a:gd name="T5" fmla="*/ 37 h 38"/>
                <a:gd name="T6" fmla="*/ 48 w 54"/>
                <a:gd name="T7" fmla="*/ 38 h 38"/>
                <a:gd name="T8" fmla="*/ 54 w 54"/>
                <a:gd name="T9" fmla="*/ 34 h 38"/>
                <a:gd name="T10" fmla="*/ 20 w 54"/>
                <a:gd name="T11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38">
                  <a:moveTo>
                    <a:pt x="20" y="7"/>
                  </a:moveTo>
                  <a:cubicBezTo>
                    <a:pt x="13" y="4"/>
                    <a:pt x="8" y="1"/>
                    <a:pt x="0" y="0"/>
                  </a:cubicBezTo>
                  <a:cubicBezTo>
                    <a:pt x="18" y="8"/>
                    <a:pt x="34" y="22"/>
                    <a:pt x="47" y="37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24"/>
                    <a:pt x="32" y="14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1044"/>
            <p:cNvSpPr>
              <a:spLocks/>
            </p:cNvSpPr>
            <p:nvPr/>
          </p:nvSpPr>
          <p:spPr bwMode="auto">
            <a:xfrm>
              <a:off x="-327043" y="6842128"/>
              <a:ext cx="82550" cy="319088"/>
            </a:xfrm>
            <a:custGeom>
              <a:avLst/>
              <a:gdLst>
                <a:gd name="T0" fmla="*/ 14 w 22"/>
                <a:gd name="T1" fmla="*/ 61 h 85"/>
                <a:gd name="T2" fmla="*/ 4 w 22"/>
                <a:gd name="T3" fmla="*/ 0 h 85"/>
                <a:gd name="T4" fmla="*/ 0 w 22"/>
                <a:gd name="T5" fmla="*/ 23 h 85"/>
                <a:gd name="T6" fmla="*/ 12 w 22"/>
                <a:gd name="T7" fmla="*/ 80 h 85"/>
                <a:gd name="T8" fmla="*/ 14 w 22"/>
                <a:gd name="T9" fmla="*/ 85 h 85"/>
                <a:gd name="T10" fmla="*/ 22 w 22"/>
                <a:gd name="T11" fmla="*/ 79 h 85"/>
                <a:gd name="T12" fmla="*/ 14 w 22"/>
                <a:gd name="T13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5">
                  <a:moveTo>
                    <a:pt x="14" y="61"/>
                  </a:moveTo>
                  <a:cubicBezTo>
                    <a:pt x="7" y="42"/>
                    <a:pt x="1" y="21"/>
                    <a:pt x="4" y="0"/>
                  </a:cubicBezTo>
                  <a:cubicBezTo>
                    <a:pt x="1" y="9"/>
                    <a:pt x="0" y="15"/>
                    <a:pt x="0" y="23"/>
                  </a:cubicBezTo>
                  <a:cubicBezTo>
                    <a:pt x="0" y="42"/>
                    <a:pt x="5" y="63"/>
                    <a:pt x="12" y="80"/>
                  </a:cubicBezTo>
                  <a:cubicBezTo>
                    <a:pt x="13" y="82"/>
                    <a:pt x="13" y="83"/>
                    <a:pt x="14" y="85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19" y="72"/>
                    <a:pt x="16" y="65"/>
                    <a:pt x="1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Freeform 1045"/>
            <p:cNvSpPr>
              <a:spLocks/>
            </p:cNvSpPr>
            <p:nvPr/>
          </p:nvSpPr>
          <p:spPr bwMode="auto">
            <a:xfrm>
              <a:off x="-258780" y="6924678"/>
              <a:ext cx="44450" cy="214313"/>
            </a:xfrm>
            <a:custGeom>
              <a:avLst/>
              <a:gdLst>
                <a:gd name="T0" fmla="*/ 4 w 12"/>
                <a:gd name="T1" fmla="*/ 0 h 57"/>
                <a:gd name="T2" fmla="*/ 0 w 12"/>
                <a:gd name="T3" fmla="*/ 23 h 57"/>
                <a:gd name="T4" fmla="*/ 5 w 12"/>
                <a:gd name="T5" fmla="*/ 57 h 57"/>
                <a:gd name="T6" fmla="*/ 12 w 12"/>
                <a:gd name="T7" fmla="*/ 53 h 57"/>
                <a:gd name="T8" fmla="*/ 4 w 12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4" y="0"/>
                  </a:moveTo>
                  <a:cubicBezTo>
                    <a:pt x="1" y="8"/>
                    <a:pt x="0" y="15"/>
                    <a:pt x="0" y="23"/>
                  </a:cubicBezTo>
                  <a:cubicBezTo>
                    <a:pt x="0" y="34"/>
                    <a:pt x="2" y="46"/>
                    <a:pt x="5" y="5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6" y="36"/>
                    <a:pt x="2" y="18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Freeform 1046"/>
            <p:cNvSpPr>
              <a:spLocks/>
            </p:cNvSpPr>
            <p:nvPr/>
          </p:nvSpPr>
          <p:spPr bwMode="auto">
            <a:xfrm>
              <a:off x="-307993" y="6988178"/>
              <a:ext cx="165100" cy="104775"/>
            </a:xfrm>
            <a:custGeom>
              <a:avLst/>
              <a:gdLst>
                <a:gd name="T0" fmla="*/ 20 w 44"/>
                <a:gd name="T1" fmla="*/ 7 h 28"/>
                <a:gd name="T2" fmla="*/ 0 w 44"/>
                <a:gd name="T3" fmla="*/ 0 h 28"/>
                <a:gd name="T4" fmla="*/ 39 w 44"/>
                <a:gd name="T5" fmla="*/ 28 h 28"/>
                <a:gd name="T6" fmla="*/ 44 w 44"/>
                <a:gd name="T7" fmla="*/ 25 h 28"/>
                <a:gd name="T8" fmla="*/ 20 w 44"/>
                <a:gd name="T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20" y="7"/>
                  </a:moveTo>
                  <a:cubicBezTo>
                    <a:pt x="13" y="4"/>
                    <a:pt x="8" y="2"/>
                    <a:pt x="0" y="0"/>
                  </a:cubicBezTo>
                  <a:cubicBezTo>
                    <a:pt x="15" y="6"/>
                    <a:pt x="28" y="17"/>
                    <a:pt x="39" y="28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37" y="18"/>
                    <a:pt x="28" y="12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Freeform 1047"/>
            <p:cNvSpPr>
              <a:spLocks/>
            </p:cNvSpPr>
            <p:nvPr/>
          </p:nvSpPr>
          <p:spPr bwMode="auto">
            <a:xfrm>
              <a:off x="3462325" y="3294063"/>
              <a:ext cx="1177927" cy="1084263"/>
            </a:xfrm>
            <a:custGeom>
              <a:avLst/>
              <a:gdLst>
                <a:gd name="T0" fmla="*/ 260 w 314"/>
                <a:gd name="T1" fmla="*/ 160 h 289"/>
                <a:gd name="T2" fmla="*/ 243 w 314"/>
                <a:gd name="T3" fmla="*/ 175 h 289"/>
                <a:gd name="T4" fmla="*/ 230 w 314"/>
                <a:gd name="T5" fmla="*/ 181 h 289"/>
                <a:gd name="T6" fmla="*/ 225 w 314"/>
                <a:gd name="T7" fmla="*/ 187 h 289"/>
                <a:gd name="T8" fmla="*/ 216 w 314"/>
                <a:gd name="T9" fmla="*/ 187 h 289"/>
                <a:gd name="T10" fmla="*/ 208 w 314"/>
                <a:gd name="T11" fmla="*/ 191 h 289"/>
                <a:gd name="T12" fmla="*/ 196 w 314"/>
                <a:gd name="T13" fmla="*/ 194 h 289"/>
                <a:gd name="T14" fmla="*/ 187 w 314"/>
                <a:gd name="T15" fmla="*/ 198 h 289"/>
                <a:gd name="T16" fmla="*/ 176 w 314"/>
                <a:gd name="T17" fmla="*/ 205 h 289"/>
                <a:gd name="T18" fmla="*/ 165 w 314"/>
                <a:gd name="T19" fmla="*/ 205 h 289"/>
                <a:gd name="T20" fmla="*/ 158 w 314"/>
                <a:gd name="T21" fmla="*/ 207 h 289"/>
                <a:gd name="T22" fmla="*/ 152 w 314"/>
                <a:gd name="T23" fmla="*/ 197 h 289"/>
                <a:gd name="T24" fmla="*/ 144 w 314"/>
                <a:gd name="T25" fmla="*/ 192 h 289"/>
                <a:gd name="T26" fmla="*/ 123 w 314"/>
                <a:gd name="T27" fmla="*/ 171 h 289"/>
                <a:gd name="T28" fmla="*/ 121 w 314"/>
                <a:gd name="T29" fmla="*/ 158 h 289"/>
                <a:gd name="T30" fmla="*/ 91 w 314"/>
                <a:gd name="T31" fmla="*/ 108 h 289"/>
                <a:gd name="T32" fmla="*/ 84 w 314"/>
                <a:gd name="T33" fmla="*/ 96 h 289"/>
                <a:gd name="T34" fmla="*/ 79 w 314"/>
                <a:gd name="T35" fmla="*/ 92 h 289"/>
                <a:gd name="T36" fmla="*/ 66 w 314"/>
                <a:gd name="T37" fmla="*/ 54 h 289"/>
                <a:gd name="T38" fmla="*/ 67 w 314"/>
                <a:gd name="T39" fmla="*/ 30 h 289"/>
                <a:gd name="T40" fmla="*/ 58 w 314"/>
                <a:gd name="T41" fmla="*/ 9 h 289"/>
                <a:gd name="T42" fmla="*/ 42 w 314"/>
                <a:gd name="T43" fmla="*/ 7 h 289"/>
                <a:gd name="T44" fmla="*/ 32 w 314"/>
                <a:gd name="T45" fmla="*/ 3 h 289"/>
                <a:gd name="T46" fmla="*/ 9 w 314"/>
                <a:gd name="T47" fmla="*/ 2 h 289"/>
                <a:gd name="T48" fmla="*/ 2 w 314"/>
                <a:gd name="T49" fmla="*/ 9 h 289"/>
                <a:gd name="T50" fmla="*/ 5 w 314"/>
                <a:gd name="T51" fmla="*/ 23 h 289"/>
                <a:gd name="T52" fmla="*/ 11 w 314"/>
                <a:gd name="T53" fmla="*/ 86 h 289"/>
                <a:gd name="T54" fmla="*/ 40 w 314"/>
                <a:gd name="T55" fmla="*/ 111 h 289"/>
                <a:gd name="T56" fmla="*/ 30 w 314"/>
                <a:gd name="T57" fmla="*/ 122 h 289"/>
                <a:gd name="T58" fmla="*/ 26 w 314"/>
                <a:gd name="T59" fmla="*/ 139 h 289"/>
                <a:gd name="T60" fmla="*/ 12 w 314"/>
                <a:gd name="T61" fmla="*/ 153 h 289"/>
                <a:gd name="T62" fmla="*/ 114 w 314"/>
                <a:gd name="T63" fmla="*/ 282 h 289"/>
                <a:gd name="T64" fmla="*/ 153 w 314"/>
                <a:gd name="T65" fmla="*/ 285 h 289"/>
                <a:gd name="T66" fmla="*/ 196 w 314"/>
                <a:gd name="T67" fmla="*/ 288 h 289"/>
                <a:gd name="T68" fmla="*/ 254 w 314"/>
                <a:gd name="T69" fmla="*/ 274 h 289"/>
                <a:gd name="T70" fmla="*/ 313 w 314"/>
                <a:gd name="T71" fmla="*/ 232 h 289"/>
                <a:gd name="T72" fmla="*/ 305 w 314"/>
                <a:gd name="T73" fmla="*/ 202 h 289"/>
                <a:gd name="T74" fmla="*/ 260 w 314"/>
                <a:gd name="T75" fmla="*/ 16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4" h="289">
                  <a:moveTo>
                    <a:pt x="260" y="160"/>
                  </a:moveTo>
                  <a:cubicBezTo>
                    <a:pt x="256" y="162"/>
                    <a:pt x="251" y="169"/>
                    <a:pt x="243" y="175"/>
                  </a:cubicBezTo>
                  <a:cubicBezTo>
                    <a:pt x="239" y="178"/>
                    <a:pt x="234" y="178"/>
                    <a:pt x="230" y="181"/>
                  </a:cubicBezTo>
                  <a:cubicBezTo>
                    <a:pt x="227" y="183"/>
                    <a:pt x="227" y="185"/>
                    <a:pt x="225" y="187"/>
                  </a:cubicBezTo>
                  <a:cubicBezTo>
                    <a:pt x="222" y="188"/>
                    <a:pt x="219" y="186"/>
                    <a:pt x="216" y="187"/>
                  </a:cubicBezTo>
                  <a:cubicBezTo>
                    <a:pt x="213" y="189"/>
                    <a:pt x="211" y="190"/>
                    <a:pt x="208" y="191"/>
                  </a:cubicBezTo>
                  <a:cubicBezTo>
                    <a:pt x="204" y="192"/>
                    <a:pt x="200" y="193"/>
                    <a:pt x="196" y="194"/>
                  </a:cubicBezTo>
                  <a:cubicBezTo>
                    <a:pt x="194" y="195"/>
                    <a:pt x="190" y="196"/>
                    <a:pt x="187" y="198"/>
                  </a:cubicBezTo>
                  <a:cubicBezTo>
                    <a:pt x="183" y="200"/>
                    <a:pt x="180" y="204"/>
                    <a:pt x="176" y="205"/>
                  </a:cubicBezTo>
                  <a:cubicBezTo>
                    <a:pt x="174" y="206"/>
                    <a:pt x="169" y="205"/>
                    <a:pt x="165" y="205"/>
                  </a:cubicBezTo>
                  <a:cubicBezTo>
                    <a:pt x="161" y="206"/>
                    <a:pt x="158" y="207"/>
                    <a:pt x="158" y="207"/>
                  </a:cubicBezTo>
                  <a:cubicBezTo>
                    <a:pt x="157" y="204"/>
                    <a:pt x="155" y="200"/>
                    <a:pt x="152" y="197"/>
                  </a:cubicBezTo>
                  <a:cubicBezTo>
                    <a:pt x="150" y="194"/>
                    <a:pt x="147" y="194"/>
                    <a:pt x="144" y="192"/>
                  </a:cubicBezTo>
                  <a:cubicBezTo>
                    <a:pt x="134" y="182"/>
                    <a:pt x="123" y="173"/>
                    <a:pt x="123" y="171"/>
                  </a:cubicBezTo>
                  <a:cubicBezTo>
                    <a:pt x="121" y="167"/>
                    <a:pt x="124" y="162"/>
                    <a:pt x="121" y="158"/>
                  </a:cubicBezTo>
                  <a:cubicBezTo>
                    <a:pt x="113" y="142"/>
                    <a:pt x="99" y="126"/>
                    <a:pt x="91" y="108"/>
                  </a:cubicBezTo>
                  <a:cubicBezTo>
                    <a:pt x="90" y="105"/>
                    <a:pt x="87" y="99"/>
                    <a:pt x="84" y="96"/>
                  </a:cubicBezTo>
                  <a:cubicBezTo>
                    <a:pt x="82" y="94"/>
                    <a:pt x="81" y="94"/>
                    <a:pt x="79" y="92"/>
                  </a:cubicBezTo>
                  <a:cubicBezTo>
                    <a:pt x="72" y="78"/>
                    <a:pt x="69" y="65"/>
                    <a:pt x="66" y="54"/>
                  </a:cubicBezTo>
                  <a:cubicBezTo>
                    <a:pt x="64" y="46"/>
                    <a:pt x="67" y="38"/>
                    <a:pt x="67" y="30"/>
                  </a:cubicBezTo>
                  <a:cubicBezTo>
                    <a:pt x="66" y="22"/>
                    <a:pt x="61" y="13"/>
                    <a:pt x="58" y="9"/>
                  </a:cubicBezTo>
                  <a:cubicBezTo>
                    <a:pt x="55" y="5"/>
                    <a:pt x="48" y="8"/>
                    <a:pt x="42" y="7"/>
                  </a:cubicBezTo>
                  <a:cubicBezTo>
                    <a:pt x="39" y="7"/>
                    <a:pt x="35" y="3"/>
                    <a:pt x="32" y="3"/>
                  </a:cubicBezTo>
                  <a:cubicBezTo>
                    <a:pt x="27" y="2"/>
                    <a:pt x="16" y="0"/>
                    <a:pt x="9" y="2"/>
                  </a:cubicBezTo>
                  <a:cubicBezTo>
                    <a:pt x="5" y="3"/>
                    <a:pt x="3" y="8"/>
                    <a:pt x="2" y="9"/>
                  </a:cubicBezTo>
                  <a:cubicBezTo>
                    <a:pt x="2" y="14"/>
                    <a:pt x="5" y="19"/>
                    <a:pt x="5" y="23"/>
                  </a:cubicBezTo>
                  <a:cubicBezTo>
                    <a:pt x="9" y="47"/>
                    <a:pt x="0" y="62"/>
                    <a:pt x="11" y="86"/>
                  </a:cubicBezTo>
                  <a:cubicBezTo>
                    <a:pt x="20" y="104"/>
                    <a:pt x="31" y="99"/>
                    <a:pt x="40" y="111"/>
                  </a:cubicBezTo>
                  <a:cubicBezTo>
                    <a:pt x="41" y="112"/>
                    <a:pt x="34" y="116"/>
                    <a:pt x="30" y="122"/>
                  </a:cubicBezTo>
                  <a:cubicBezTo>
                    <a:pt x="27" y="128"/>
                    <a:pt x="27" y="137"/>
                    <a:pt x="26" y="139"/>
                  </a:cubicBezTo>
                  <a:cubicBezTo>
                    <a:pt x="22" y="145"/>
                    <a:pt x="17" y="149"/>
                    <a:pt x="12" y="153"/>
                  </a:cubicBezTo>
                  <a:cubicBezTo>
                    <a:pt x="40" y="179"/>
                    <a:pt x="100" y="275"/>
                    <a:pt x="114" y="282"/>
                  </a:cubicBezTo>
                  <a:cubicBezTo>
                    <a:pt x="115" y="282"/>
                    <a:pt x="131" y="284"/>
                    <a:pt x="153" y="285"/>
                  </a:cubicBezTo>
                  <a:cubicBezTo>
                    <a:pt x="166" y="286"/>
                    <a:pt x="181" y="289"/>
                    <a:pt x="196" y="288"/>
                  </a:cubicBezTo>
                  <a:cubicBezTo>
                    <a:pt x="215" y="286"/>
                    <a:pt x="236" y="279"/>
                    <a:pt x="254" y="274"/>
                  </a:cubicBezTo>
                  <a:cubicBezTo>
                    <a:pt x="286" y="264"/>
                    <a:pt x="311" y="252"/>
                    <a:pt x="313" y="232"/>
                  </a:cubicBezTo>
                  <a:cubicBezTo>
                    <a:pt x="314" y="220"/>
                    <a:pt x="312" y="211"/>
                    <a:pt x="305" y="202"/>
                  </a:cubicBezTo>
                  <a:lnTo>
                    <a:pt x="260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Freeform 1048"/>
            <p:cNvSpPr>
              <a:spLocks/>
            </p:cNvSpPr>
            <p:nvPr/>
          </p:nvSpPr>
          <p:spPr bwMode="auto">
            <a:xfrm>
              <a:off x="4325926" y="2790825"/>
              <a:ext cx="585788" cy="979488"/>
            </a:xfrm>
            <a:custGeom>
              <a:avLst/>
              <a:gdLst>
                <a:gd name="T0" fmla="*/ 154 w 156"/>
                <a:gd name="T1" fmla="*/ 154 h 261"/>
                <a:gd name="T2" fmla="*/ 156 w 156"/>
                <a:gd name="T3" fmla="*/ 152 h 261"/>
                <a:gd name="T4" fmla="*/ 140 w 156"/>
                <a:gd name="T5" fmla="*/ 49 h 261"/>
                <a:gd name="T6" fmla="*/ 64 w 156"/>
                <a:gd name="T7" fmla="*/ 0 h 261"/>
                <a:gd name="T8" fmla="*/ 48 w 156"/>
                <a:gd name="T9" fmla="*/ 14 h 261"/>
                <a:gd name="T10" fmla="*/ 33 w 156"/>
                <a:gd name="T11" fmla="*/ 32 h 261"/>
                <a:gd name="T12" fmla="*/ 25 w 156"/>
                <a:gd name="T13" fmla="*/ 47 h 261"/>
                <a:gd name="T14" fmla="*/ 26 w 156"/>
                <a:gd name="T15" fmla="*/ 50 h 261"/>
                <a:gd name="T16" fmla="*/ 24 w 156"/>
                <a:gd name="T17" fmla="*/ 62 h 261"/>
                <a:gd name="T18" fmla="*/ 16 w 156"/>
                <a:gd name="T19" fmla="*/ 71 h 261"/>
                <a:gd name="T20" fmla="*/ 4 w 156"/>
                <a:gd name="T21" fmla="*/ 82 h 261"/>
                <a:gd name="T22" fmla="*/ 2 w 156"/>
                <a:gd name="T23" fmla="*/ 91 h 261"/>
                <a:gd name="T24" fmla="*/ 10 w 156"/>
                <a:gd name="T25" fmla="*/ 95 h 261"/>
                <a:gd name="T26" fmla="*/ 12 w 156"/>
                <a:gd name="T27" fmla="*/ 100 h 261"/>
                <a:gd name="T28" fmla="*/ 8 w 156"/>
                <a:gd name="T29" fmla="*/ 105 h 261"/>
                <a:gd name="T30" fmla="*/ 10 w 156"/>
                <a:gd name="T31" fmla="*/ 109 h 261"/>
                <a:gd name="T32" fmla="*/ 7 w 156"/>
                <a:gd name="T33" fmla="*/ 112 h 261"/>
                <a:gd name="T34" fmla="*/ 7 w 156"/>
                <a:gd name="T35" fmla="*/ 115 h 261"/>
                <a:gd name="T36" fmla="*/ 10 w 156"/>
                <a:gd name="T37" fmla="*/ 122 h 261"/>
                <a:gd name="T38" fmla="*/ 7 w 156"/>
                <a:gd name="T39" fmla="*/ 128 h 261"/>
                <a:gd name="T40" fmla="*/ 3 w 156"/>
                <a:gd name="T41" fmla="*/ 139 h 261"/>
                <a:gd name="T42" fmla="*/ 8 w 156"/>
                <a:gd name="T43" fmla="*/ 147 h 261"/>
                <a:gd name="T44" fmla="*/ 21 w 156"/>
                <a:gd name="T45" fmla="*/ 152 h 261"/>
                <a:gd name="T46" fmla="*/ 40 w 156"/>
                <a:gd name="T47" fmla="*/ 158 h 261"/>
                <a:gd name="T48" fmla="*/ 49 w 156"/>
                <a:gd name="T49" fmla="*/ 167 h 261"/>
                <a:gd name="T50" fmla="*/ 53 w 156"/>
                <a:gd name="T51" fmla="*/ 177 h 261"/>
                <a:gd name="T52" fmla="*/ 56 w 156"/>
                <a:gd name="T53" fmla="*/ 190 h 261"/>
                <a:gd name="T54" fmla="*/ 68 w 156"/>
                <a:gd name="T55" fmla="*/ 223 h 261"/>
                <a:gd name="T56" fmla="*/ 72 w 156"/>
                <a:gd name="T57" fmla="*/ 248 h 261"/>
                <a:gd name="T58" fmla="*/ 125 w 156"/>
                <a:gd name="T59" fmla="*/ 259 h 261"/>
                <a:gd name="T60" fmla="*/ 142 w 156"/>
                <a:gd name="T61" fmla="*/ 261 h 261"/>
                <a:gd name="T62" fmla="*/ 144 w 156"/>
                <a:gd name="T63" fmla="*/ 261 h 261"/>
                <a:gd name="T64" fmla="*/ 138 w 156"/>
                <a:gd name="T65" fmla="*/ 229 h 261"/>
                <a:gd name="T66" fmla="*/ 137 w 156"/>
                <a:gd name="T67" fmla="*/ 180 h 261"/>
                <a:gd name="T68" fmla="*/ 138 w 156"/>
                <a:gd name="T69" fmla="*/ 178 h 261"/>
                <a:gd name="T70" fmla="*/ 154 w 156"/>
                <a:gd name="T71" fmla="*/ 15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6" h="261">
                  <a:moveTo>
                    <a:pt x="154" y="154"/>
                  </a:moveTo>
                  <a:cubicBezTo>
                    <a:pt x="155" y="152"/>
                    <a:pt x="156" y="152"/>
                    <a:pt x="156" y="152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7" y="4"/>
                    <a:pt x="53" y="9"/>
                    <a:pt x="48" y="14"/>
                  </a:cubicBezTo>
                  <a:cubicBezTo>
                    <a:pt x="42" y="20"/>
                    <a:pt x="37" y="26"/>
                    <a:pt x="33" y="32"/>
                  </a:cubicBezTo>
                  <a:cubicBezTo>
                    <a:pt x="30" y="37"/>
                    <a:pt x="26" y="42"/>
                    <a:pt x="25" y="47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8" y="54"/>
                    <a:pt x="26" y="58"/>
                    <a:pt x="24" y="62"/>
                  </a:cubicBezTo>
                  <a:cubicBezTo>
                    <a:pt x="22" y="64"/>
                    <a:pt x="18" y="69"/>
                    <a:pt x="16" y="71"/>
                  </a:cubicBezTo>
                  <a:cubicBezTo>
                    <a:pt x="12" y="76"/>
                    <a:pt x="9" y="78"/>
                    <a:pt x="4" y="82"/>
                  </a:cubicBezTo>
                  <a:cubicBezTo>
                    <a:pt x="1" y="86"/>
                    <a:pt x="0" y="89"/>
                    <a:pt x="2" y="91"/>
                  </a:cubicBezTo>
                  <a:cubicBezTo>
                    <a:pt x="4" y="93"/>
                    <a:pt x="8" y="94"/>
                    <a:pt x="10" y="95"/>
                  </a:cubicBezTo>
                  <a:cubicBezTo>
                    <a:pt x="13" y="96"/>
                    <a:pt x="13" y="98"/>
                    <a:pt x="12" y="100"/>
                  </a:cubicBezTo>
                  <a:cubicBezTo>
                    <a:pt x="10" y="102"/>
                    <a:pt x="8" y="103"/>
                    <a:pt x="8" y="105"/>
                  </a:cubicBezTo>
                  <a:cubicBezTo>
                    <a:pt x="8" y="107"/>
                    <a:pt x="10" y="108"/>
                    <a:pt x="10" y="109"/>
                  </a:cubicBezTo>
                  <a:cubicBezTo>
                    <a:pt x="9" y="110"/>
                    <a:pt x="8" y="111"/>
                    <a:pt x="7" y="112"/>
                  </a:cubicBezTo>
                  <a:cubicBezTo>
                    <a:pt x="7" y="113"/>
                    <a:pt x="6" y="114"/>
                    <a:pt x="7" y="115"/>
                  </a:cubicBezTo>
                  <a:cubicBezTo>
                    <a:pt x="7" y="116"/>
                    <a:pt x="10" y="120"/>
                    <a:pt x="10" y="122"/>
                  </a:cubicBezTo>
                  <a:cubicBezTo>
                    <a:pt x="9" y="124"/>
                    <a:pt x="8" y="126"/>
                    <a:pt x="7" y="128"/>
                  </a:cubicBezTo>
                  <a:cubicBezTo>
                    <a:pt x="5" y="131"/>
                    <a:pt x="3" y="135"/>
                    <a:pt x="3" y="139"/>
                  </a:cubicBezTo>
                  <a:cubicBezTo>
                    <a:pt x="3" y="143"/>
                    <a:pt x="5" y="145"/>
                    <a:pt x="8" y="147"/>
                  </a:cubicBezTo>
                  <a:cubicBezTo>
                    <a:pt x="12" y="149"/>
                    <a:pt x="17" y="150"/>
                    <a:pt x="21" y="152"/>
                  </a:cubicBezTo>
                  <a:cubicBezTo>
                    <a:pt x="23" y="153"/>
                    <a:pt x="33" y="154"/>
                    <a:pt x="40" y="158"/>
                  </a:cubicBezTo>
                  <a:cubicBezTo>
                    <a:pt x="44" y="160"/>
                    <a:pt x="47" y="165"/>
                    <a:pt x="49" y="167"/>
                  </a:cubicBezTo>
                  <a:cubicBezTo>
                    <a:pt x="51" y="170"/>
                    <a:pt x="53" y="175"/>
                    <a:pt x="53" y="177"/>
                  </a:cubicBezTo>
                  <a:cubicBezTo>
                    <a:pt x="54" y="179"/>
                    <a:pt x="54" y="185"/>
                    <a:pt x="56" y="190"/>
                  </a:cubicBezTo>
                  <a:cubicBezTo>
                    <a:pt x="60" y="201"/>
                    <a:pt x="67" y="214"/>
                    <a:pt x="68" y="223"/>
                  </a:cubicBezTo>
                  <a:cubicBezTo>
                    <a:pt x="70" y="234"/>
                    <a:pt x="64" y="246"/>
                    <a:pt x="72" y="248"/>
                  </a:cubicBezTo>
                  <a:cubicBezTo>
                    <a:pt x="90" y="252"/>
                    <a:pt x="107" y="256"/>
                    <a:pt x="125" y="259"/>
                  </a:cubicBezTo>
                  <a:cubicBezTo>
                    <a:pt x="131" y="260"/>
                    <a:pt x="137" y="260"/>
                    <a:pt x="142" y="261"/>
                  </a:cubicBezTo>
                  <a:cubicBezTo>
                    <a:pt x="143" y="261"/>
                    <a:pt x="143" y="261"/>
                    <a:pt x="144" y="261"/>
                  </a:cubicBezTo>
                  <a:cubicBezTo>
                    <a:pt x="142" y="249"/>
                    <a:pt x="140" y="239"/>
                    <a:pt x="138" y="229"/>
                  </a:cubicBezTo>
                  <a:cubicBezTo>
                    <a:pt x="136" y="216"/>
                    <a:pt x="133" y="192"/>
                    <a:pt x="137" y="180"/>
                  </a:cubicBezTo>
                  <a:cubicBezTo>
                    <a:pt x="137" y="180"/>
                    <a:pt x="137" y="179"/>
                    <a:pt x="138" y="178"/>
                  </a:cubicBezTo>
                  <a:cubicBezTo>
                    <a:pt x="138" y="168"/>
                    <a:pt x="145" y="159"/>
                    <a:pt x="15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Freeform 1049"/>
            <p:cNvSpPr>
              <a:spLocks/>
            </p:cNvSpPr>
            <p:nvPr/>
          </p:nvSpPr>
          <p:spPr bwMode="auto">
            <a:xfrm>
              <a:off x="4843451" y="3368675"/>
              <a:ext cx="60325" cy="90488"/>
            </a:xfrm>
            <a:custGeom>
              <a:avLst/>
              <a:gdLst>
                <a:gd name="T0" fmla="*/ 0 w 16"/>
                <a:gd name="T1" fmla="*/ 24 h 24"/>
                <a:gd name="T2" fmla="*/ 16 w 16"/>
                <a:gd name="T3" fmla="*/ 0 h 24"/>
                <a:gd name="T4" fmla="*/ 0 w 16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4">
                  <a:moveTo>
                    <a:pt x="0" y="24"/>
                  </a:moveTo>
                  <a:cubicBezTo>
                    <a:pt x="3" y="17"/>
                    <a:pt x="13" y="4"/>
                    <a:pt x="16" y="0"/>
                  </a:cubicBezTo>
                  <a:cubicBezTo>
                    <a:pt x="7" y="5"/>
                    <a:pt x="0" y="14"/>
                    <a:pt x="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Freeform 1050"/>
            <p:cNvSpPr>
              <a:spLocks/>
            </p:cNvSpPr>
            <p:nvPr/>
          </p:nvSpPr>
          <p:spPr bwMode="auto">
            <a:xfrm>
              <a:off x="4911714" y="3297238"/>
              <a:ext cx="66675" cy="131763"/>
            </a:xfrm>
            <a:custGeom>
              <a:avLst/>
              <a:gdLst>
                <a:gd name="T0" fmla="*/ 0 w 18"/>
                <a:gd name="T1" fmla="*/ 26 h 35"/>
                <a:gd name="T2" fmla="*/ 1 w 18"/>
                <a:gd name="T3" fmla="*/ 31 h 35"/>
                <a:gd name="T4" fmla="*/ 4 w 18"/>
                <a:gd name="T5" fmla="*/ 35 h 35"/>
                <a:gd name="T6" fmla="*/ 4 w 18"/>
                <a:gd name="T7" fmla="*/ 27 h 35"/>
                <a:gd name="T8" fmla="*/ 8 w 18"/>
                <a:gd name="T9" fmla="*/ 34 h 35"/>
                <a:gd name="T10" fmla="*/ 7 w 18"/>
                <a:gd name="T11" fmla="*/ 32 h 35"/>
                <a:gd name="T12" fmla="*/ 7 w 18"/>
                <a:gd name="T13" fmla="*/ 28 h 35"/>
                <a:gd name="T14" fmla="*/ 9 w 18"/>
                <a:gd name="T15" fmla="*/ 19 h 35"/>
                <a:gd name="T16" fmla="*/ 9 w 18"/>
                <a:gd name="T17" fmla="*/ 22 h 35"/>
                <a:gd name="T18" fmla="*/ 11 w 18"/>
                <a:gd name="T19" fmla="*/ 26 h 35"/>
                <a:gd name="T20" fmla="*/ 11 w 18"/>
                <a:gd name="T21" fmla="*/ 18 h 35"/>
                <a:gd name="T22" fmla="*/ 18 w 18"/>
                <a:gd name="T23" fmla="*/ 0 h 35"/>
                <a:gd name="T24" fmla="*/ 0 w 18"/>
                <a:gd name="T25" fmla="*/ 2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5">
                  <a:moveTo>
                    <a:pt x="0" y="26"/>
                  </a:moveTo>
                  <a:cubicBezTo>
                    <a:pt x="1" y="28"/>
                    <a:pt x="1" y="29"/>
                    <a:pt x="1" y="31"/>
                  </a:cubicBezTo>
                  <a:cubicBezTo>
                    <a:pt x="2" y="32"/>
                    <a:pt x="2" y="34"/>
                    <a:pt x="4" y="35"/>
                  </a:cubicBezTo>
                  <a:cubicBezTo>
                    <a:pt x="3" y="32"/>
                    <a:pt x="3" y="29"/>
                    <a:pt x="4" y="27"/>
                  </a:cubicBezTo>
                  <a:cubicBezTo>
                    <a:pt x="4" y="29"/>
                    <a:pt x="5" y="32"/>
                    <a:pt x="8" y="34"/>
                  </a:cubicBezTo>
                  <a:cubicBezTo>
                    <a:pt x="8" y="34"/>
                    <a:pt x="8" y="33"/>
                    <a:pt x="7" y="32"/>
                  </a:cubicBezTo>
                  <a:cubicBezTo>
                    <a:pt x="7" y="31"/>
                    <a:pt x="7" y="29"/>
                    <a:pt x="7" y="28"/>
                  </a:cubicBezTo>
                  <a:cubicBezTo>
                    <a:pt x="7" y="25"/>
                    <a:pt x="8" y="22"/>
                    <a:pt x="9" y="19"/>
                  </a:cubicBezTo>
                  <a:cubicBezTo>
                    <a:pt x="9" y="18"/>
                    <a:pt x="9" y="20"/>
                    <a:pt x="9" y="22"/>
                  </a:cubicBezTo>
                  <a:cubicBezTo>
                    <a:pt x="10" y="24"/>
                    <a:pt x="11" y="27"/>
                    <a:pt x="11" y="26"/>
                  </a:cubicBezTo>
                  <a:cubicBezTo>
                    <a:pt x="11" y="23"/>
                    <a:pt x="11" y="21"/>
                    <a:pt x="11" y="18"/>
                  </a:cubicBezTo>
                  <a:cubicBezTo>
                    <a:pt x="13" y="12"/>
                    <a:pt x="15" y="6"/>
                    <a:pt x="18" y="0"/>
                  </a:cubicBezTo>
                  <a:cubicBezTo>
                    <a:pt x="9" y="5"/>
                    <a:pt x="1" y="16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Freeform 1051"/>
            <p:cNvSpPr>
              <a:spLocks/>
            </p:cNvSpPr>
            <p:nvPr/>
          </p:nvSpPr>
          <p:spPr bwMode="auto">
            <a:xfrm>
              <a:off x="4437051" y="2722562"/>
              <a:ext cx="650876" cy="742951"/>
            </a:xfrm>
            <a:custGeom>
              <a:avLst/>
              <a:gdLst>
                <a:gd name="T0" fmla="*/ 166 w 173"/>
                <a:gd name="T1" fmla="*/ 111 h 198"/>
                <a:gd name="T2" fmla="*/ 168 w 173"/>
                <a:gd name="T3" fmla="*/ 57 h 198"/>
                <a:gd name="T4" fmla="*/ 81 w 173"/>
                <a:gd name="T5" fmla="*/ 1 h 198"/>
                <a:gd name="T6" fmla="*/ 59 w 173"/>
                <a:gd name="T7" fmla="*/ 2 h 198"/>
                <a:gd name="T8" fmla="*/ 0 w 173"/>
                <a:gd name="T9" fmla="*/ 49 h 198"/>
                <a:gd name="T10" fmla="*/ 10 w 173"/>
                <a:gd name="T11" fmla="*/ 33 h 198"/>
                <a:gd name="T12" fmla="*/ 21 w 173"/>
                <a:gd name="T13" fmla="*/ 26 h 198"/>
                <a:gd name="T14" fmla="*/ 16 w 173"/>
                <a:gd name="T15" fmla="*/ 29 h 198"/>
                <a:gd name="T16" fmla="*/ 11 w 173"/>
                <a:gd name="T17" fmla="*/ 34 h 198"/>
                <a:gd name="T18" fmla="*/ 8 w 173"/>
                <a:gd name="T19" fmla="*/ 40 h 198"/>
                <a:gd name="T20" fmla="*/ 13 w 173"/>
                <a:gd name="T21" fmla="*/ 34 h 198"/>
                <a:gd name="T22" fmla="*/ 19 w 173"/>
                <a:gd name="T23" fmla="*/ 29 h 198"/>
                <a:gd name="T24" fmla="*/ 30 w 173"/>
                <a:gd name="T25" fmla="*/ 32 h 198"/>
                <a:gd name="T26" fmla="*/ 39 w 173"/>
                <a:gd name="T27" fmla="*/ 44 h 198"/>
                <a:gd name="T28" fmla="*/ 58 w 173"/>
                <a:gd name="T29" fmla="*/ 53 h 198"/>
                <a:gd name="T30" fmla="*/ 76 w 173"/>
                <a:gd name="T31" fmla="*/ 74 h 198"/>
                <a:gd name="T32" fmla="*/ 87 w 173"/>
                <a:gd name="T33" fmla="*/ 97 h 198"/>
                <a:gd name="T34" fmla="*/ 100 w 173"/>
                <a:gd name="T35" fmla="*/ 124 h 198"/>
                <a:gd name="T36" fmla="*/ 103 w 173"/>
                <a:gd name="T37" fmla="*/ 149 h 198"/>
                <a:gd name="T38" fmla="*/ 105 w 173"/>
                <a:gd name="T39" fmla="*/ 163 h 198"/>
                <a:gd name="T40" fmla="*/ 109 w 173"/>
                <a:gd name="T41" fmla="*/ 181 h 198"/>
                <a:gd name="T42" fmla="*/ 109 w 173"/>
                <a:gd name="T43" fmla="*/ 189 h 198"/>
                <a:gd name="T44" fmla="*/ 121 w 173"/>
                <a:gd name="T45" fmla="*/ 194 h 198"/>
                <a:gd name="T46" fmla="*/ 138 w 173"/>
                <a:gd name="T47" fmla="*/ 160 h 198"/>
                <a:gd name="T48" fmla="*/ 166 w 173"/>
                <a:gd name="T49" fmla="*/ 11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3" h="198">
                  <a:moveTo>
                    <a:pt x="166" y="111"/>
                  </a:moveTo>
                  <a:cubicBezTo>
                    <a:pt x="172" y="93"/>
                    <a:pt x="173" y="75"/>
                    <a:pt x="168" y="57"/>
                  </a:cubicBezTo>
                  <a:cubicBezTo>
                    <a:pt x="158" y="23"/>
                    <a:pt x="115" y="0"/>
                    <a:pt x="81" y="1"/>
                  </a:cubicBezTo>
                  <a:cubicBezTo>
                    <a:pt x="74" y="1"/>
                    <a:pt x="66" y="2"/>
                    <a:pt x="59" y="2"/>
                  </a:cubicBezTo>
                  <a:cubicBezTo>
                    <a:pt x="32" y="5"/>
                    <a:pt x="5" y="19"/>
                    <a:pt x="0" y="49"/>
                  </a:cubicBezTo>
                  <a:cubicBezTo>
                    <a:pt x="1" y="46"/>
                    <a:pt x="5" y="39"/>
                    <a:pt x="10" y="33"/>
                  </a:cubicBezTo>
                  <a:cubicBezTo>
                    <a:pt x="14" y="28"/>
                    <a:pt x="19" y="25"/>
                    <a:pt x="21" y="26"/>
                  </a:cubicBezTo>
                  <a:cubicBezTo>
                    <a:pt x="21" y="26"/>
                    <a:pt x="17" y="27"/>
                    <a:pt x="16" y="29"/>
                  </a:cubicBezTo>
                  <a:cubicBezTo>
                    <a:pt x="15" y="30"/>
                    <a:pt x="13" y="32"/>
                    <a:pt x="11" y="34"/>
                  </a:cubicBezTo>
                  <a:cubicBezTo>
                    <a:pt x="9" y="37"/>
                    <a:pt x="9" y="39"/>
                    <a:pt x="8" y="40"/>
                  </a:cubicBezTo>
                  <a:cubicBezTo>
                    <a:pt x="9" y="39"/>
                    <a:pt x="11" y="36"/>
                    <a:pt x="13" y="34"/>
                  </a:cubicBezTo>
                  <a:cubicBezTo>
                    <a:pt x="15" y="32"/>
                    <a:pt x="18" y="30"/>
                    <a:pt x="19" y="29"/>
                  </a:cubicBezTo>
                  <a:cubicBezTo>
                    <a:pt x="23" y="28"/>
                    <a:pt x="26" y="29"/>
                    <a:pt x="30" y="32"/>
                  </a:cubicBezTo>
                  <a:cubicBezTo>
                    <a:pt x="35" y="36"/>
                    <a:pt x="33" y="40"/>
                    <a:pt x="39" y="44"/>
                  </a:cubicBezTo>
                  <a:cubicBezTo>
                    <a:pt x="45" y="47"/>
                    <a:pt x="52" y="49"/>
                    <a:pt x="58" y="53"/>
                  </a:cubicBezTo>
                  <a:cubicBezTo>
                    <a:pt x="67" y="58"/>
                    <a:pt x="71" y="65"/>
                    <a:pt x="76" y="74"/>
                  </a:cubicBezTo>
                  <a:cubicBezTo>
                    <a:pt x="80" y="82"/>
                    <a:pt x="83" y="89"/>
                    <a:pt x="87" y="97"/>
                  </a:cubicBezTo>
                  <a:cubicBezTo>
                    <a:pt x="92" y="106"/>
                    <a:pt x="97" y="115"/>
                    <a:pt x="100" y="124"/>
                  </a:cubicBezTo>
                  <a:cubicBezTo>
                    <a:pt x="103" y="132"/>
                    <a:pt x="102" y="141"/>
                    <a:pt x="103" y="149"/>
                  </a:cubicBezTo>
                  <a:cubicBezTo>
                    <a:pt x="104" y="154"/>
                    <a:pt x="104" y="159"/>
                    <a:pt x="105" y="163"/>
                  </a:cubicBezTo>
                  <a:cubicBezTo>
                    <a:pt x="106" y="169"/>
                    <a:pt x="108" y="175"/>
                    <a:pt x="109" y="181"/>
                  </a:cubicBezTo>
                  <a:cubicBezTo>
                    <a:pt x="109" y="184"/>
                    <a:pt x="109" y="186"/>
                    <a:pt x="109" y="189"/>
                  </a:cubicBezTo>
                  <a:cubicBezTo>
                    <a:pt x="112" y="181"/>
                    <a:pt x="113" y="198"/>
                    <a:pt x="121" y="194"/>
                  </a:cubicBezTo>
                  <a:cubicBezTo>
                    <a:pt x="123" y="193"/>
                    <a:pt x="136" y="163"/>
                    <a:pt x="138" y="160"/>
                  </a:cubicBezTo>
                  <a:cubicBezTo>
                    <a:pt x="150" y="145"/>
                    <a:pt x="161" y="130"/>
                    <a:pt x="166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Freeform 1052"/>
            <p:cNvSpPr>
              <a:spLocks/>
            </p:cNvSpPr>
            <p:nvPr/>
          </p:nvSpPr>
          <p:spPr bwMode="auto">
            <a:xfrm>
              <a:off x="3468675" y="4927601"/>
              <a:ext cx="1276352" cy="1312864"/>
            </a:xfrm>
            <a:custGeom>
              <a:avLst/>
              <a:gdLst>
                <a:gd name="T0" fmla="*/ 236 w 340"/>
                <a:gd name="T1" fmla="*/ 0 h 350"/>
                <a:gd name="T2" fmla="*/ 85 w 340"/>
                <a:gd name="T3" fmla="*/ 31 h 350"/>
                <a:gd name="T4" fmla="*/ 25 w 340"/>
                <a:gd name="T5" fmla="*/ 47 h 350"/>
                <a:gd name="T6" fmla="*/ 7 w 340"/>
                <a:gd name="T7" fmla="*/ 69 h 350"/>
                <a:gd name="T8" fmla="*/ 11 w 340"/>
                <a:gd name="T9" fmla="*/ 174 h 350"/>
                <a:gd name="T10" fmla="*/ 5 w 340"/>
                <a:gd name="T11" fmla="*/ 337 h 350"/>
                <a:gd name="T12" fmla="*/ 114 w 340"/>
                <a:gd name="T13" fmla="*/ 346 h 350"/>
                <a:gd name="T14" fmla="*/ 115 w 340"/>
                <a:gd name="T15" fmla="*/ 272 h 350"/>
                <a:gd name="T16" fmla="*/ 114 w 340"/>
                <a:gd name="T17" fmla="*/ 156 h 350"/>
                <a:gd name="T18" fmla="*/ 269 w 340"/>
                <a:gd name="T19" fmla="*/ 160 h 350"/>
                <a:gd name="T20" fmla="*/ 287 w 340"/>
                <a:gd name="T21" fmla="*/ 37 h 350"/>
                <a:gd name="T22" fmla="*/ 236 w 340"/>
                <a:gd name="T23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0" h="350">
                  <a:moveTo>
                    <a:pt x="236" y="0"/>
                  </a:moveTo>
                  <a:cubicBezTo>
                    <a:pt x="207" y="16"/>
                    <a:pt x="136" y="22"/>
                    <a:pt x="85" y="31"/>
                  </a:cubicBezTo>
                  <a:cubicBezTo>
                    <a:pt x="58" y="35"/>
                    <a:pt x="30" y="43"/>
                    <a:pt x="25" y="47"/>
                  </a:cubicBezTo>
                  <a:cubicBezTo>
                    <a:pt x="23" y="48"/>
                    <a:pt x="10" y="52"/>
                    <a:pt x="7" y="69"/>
                  </a:cubicBezTo>
                  <a:cubicBezTo>
                    <a:pt x="6" y="94"/>
                    <a:pt x="12" y="132"/>
                    <a:pt x="11" y="174"/>
                  </a:cubicBezTo>
                  <a:cubicBezTo>
                    <a:pt x="9" y="248"/>
                    <a:pt x="0" y="329"/>
                    <a:pt x="5" y="337"/>
                  </a:cubicBezTo>
                  <a:cubicBezTo>
                    <a:pt x="12" y="336"/>
                    <a:pt x="69" y="350"/>
                    <a:pt x="114" y="346"/>
                  </a:cubicBezTo>
                  <a:cubicBezTo>
                    <a:pt x="124" y="345"/>
                    <a:pt x="116" y="310"/>
                    <a:pt x="115" y="272"/>
                  </a:cubicBezTo>
                  <a:cubicBezTo>
                    <a:pt x="114" y="221"/>
                    <a:pt x="116" y="162"/>
                    <a:pt x="114" y="156"/>
                  </a:cubicBezTo>
                  <a:cubicBezTo>
                    <a:pt x="151" y="156"/>
                    <a:pt x="232" y="167"/>
                    <a:pt x="269" y="160"/>
                  </a:cubicBezTo>
                  <a:cubicBezTo>
                    <a:pt x="340" y="145"/>
                    <a:pt x="338" y="76"/>
                    <a:pt x="287" y="37"/>
                  </a:cubicBezTo>
                  <a:lnTo>
                    <a:pt x="2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Freeform 1053"/>
            <p:cNvSpPr>
              <a:spLocks/>
            </p:cNvSpPr>
            <p:nvPr/>
          </p:nvSpPr>
          <p:spPr bwMode="auto">
            <a:xfrm>
              <a:off x="4249726" y="5351464"/>
              <a:ext cx="755651" cy="1309689"/>
            </a:xfrm>
            <a:custGeom>
              <a:avLst/>
              <a:gdLst>
                <a:gd name="T0" fmla="*/ 188 w 201"/>
                <a:gd name="T1" fmla="*/ 237 h 349"/>
                <a:gd name="T2" fmla="*/ 183 w 201"/>
                <a:gd name="T3" fmla="*/ 233 h 349"/>
                <a:gd name="T4" fmla="*/ 193 w 201"/>
                <a:gd name="T5" fmla="*/ 189 h 349"/>
                <a:gd name="T6" fmla="*/ 195 w 201"/>
                <a:gd name="T7" fmla="*/ 46 h 349"/>
                <a:gd name="T8" fmla="*/ 163 w 201"/>
                <a:gd name="T9" fmla="*/ 4 h 349"/>
                <a:gd name="T10" fmla="*/ 175 w 201"/>
                <a:gd name="T11" fmla="*/ 4 h 349"/>
                <a:gd name="T12" fmla="*/ 56 w 201"/>
                <a:gd name="T13" fmla="*/ 56 h 349"/>
                <a:gd name="T14" fmla="*/ 68 w 201"/>
                <a:gd name="T15" fmla="*/ 346 h 349"/>
                <a:gd name="T16" fmla="*/ 72 w 201"/>
                <a:gd name="T17" fmla="*/ 349 h 349"/>
                <a:gd name="T18" fmla="*/ 189 w 201"/>
                <a:gd name="T19" fmla="*/ 237 h 349"/>
                <a:gd name="T20" fmla="*/ 188 w 201"/>
                <a:gd name="T21" fmla="*/ 23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1" h="349">
                  <a:moveTo>
                    <a:pt x="188" y="237"/>
                  </a:moveTo>
                  <a:cubicBezTo>
                    <a:pt x="183" y="237"/>
                    <a:pt x="183" y="234"/>
                    <a:pt x="183" y="233"/>
                  </a:cubicBezTo>
                  <a:cubicBezTo>
                    <a:pt x="183" y="231"/>
                    <a:pt x="190" y="214"/>
                    <a:pt x="193" y="189"/>
                  </a:cubicBezTo>
                  <a:cubicBezTo>
                    <a:pt x="199" y="145"/>
                    <a:pt x="201" y="80"/>
                    <a:pt x="195" y="46"/>
                  </a:cubicBezTo>
                  <a:cubicBezTo>
                    <a:pt x="188" y="12"/>
                    <a:pt x="175" y="0"/>
                    <a:pt x="163" y="4"/>
                  </a:cubicBezTo>
                  <a:cubicBezTo>
                    <a:pt x="167" y="4"/>
                    <a:pt x="171" y="3"/>
                    <a:pt x="175" y="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83" y="129"/>
                    <a:pt x="0" y="296"/>
                    <a:pt x="68" y="346"/>
                  </a:cubicBezTo>
                  <a:cubicBezTo>
                    <a:pt x="69" y="347"/>
                    <a:pt x="71" y="348"/>
                    <a:pt x="72" y="349"/>
                  </a:cubicBezTo>
                  <a:cubicBezTo>
                    <a:pt x="189" y="237"/>
                    <a:pt x="189" y="237"/>
                    <a:pt x="189" y="237"/>
                  </a:cubicBezTo>
                  <a:cubicBezTo>
                    <a:pt x="189" y="237"/>
                    <a:pt x="189" y="237"/>
                    <a:pt x="188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Freeform 1054"/>
            <p:cNvSpPr>
              <a:spLocks/>
            </p:cNvSpPr>
            <p:nvPr/>
          </p:nvSpPr>
          <p:spPr bwMode="auto">
            <a:xfrm>
              <a:off x="4521188" y="6069015"/>
              <a:ext cx="1254127" cy="633413"/>
            </a:xfrm>
            <a:custGeom>
              <a:avLst/>
              <a:gdLst>
                <a:gd name="T0" fmla="*/ 320 w 334"/>
                <a:gd name="T1" fmla="*/ 25 h 169"/>
                <a:gd name="T2" fmla="*/ 316 w 334"/>
                <a:gd name="T3" fmla="*/ 5 h 169"/>
                <a:gd name="T4" fmla="*/ 275 w 334"/>
                <a:gd name="T5" fmla="*/ 11 h 169"/>
                <a:gd name="T6" fmla="*/ 217 w 334"/>
                <a:gd name="T7" fmla="*/ 21 h 169"/>
                <a:gd name="T8" fmla="*/ 168 w 334"/>
                <a:gd name="T9" fmla="*/ 33 h 169"/>
                <a:gd name="T10" fmla="*/ 117 w 334"/>
                <a:gd name="T11" fmla="*/ 46 h 169"/>
                <a:gd name="T12" fmla="*/ 0 w 334"/>
                <a:gd name="T13" fmla="*/ 158 h 169"/>
                <a:gd name="T14" fmla="*/ 12 w 334"/>
                <a:gd name="T15" fmla="*/ 161 h 169"/>
                <a:gd name="T16" fmla="*/ 28 w 334"/>
                <a:gd name="T17" fmla="*/ 168 h 169"/>
                <a:gd name="T18" fmla="*/ 46 w 334"/>
                <a:gd name="T19" fmla="*/ 165 h 169"/>
                <a:gd name="T20" fmla="*/ 62 w 334"/>
                <a:gd name="T21" fmla="*/ 166 h 169"/>
                <a:gd name="T22" fmla="*/ 76 w 334"/>
                <a:gd name="T23" fmla="*/ 164 h 169"/>
                <a:gd name="T24" fmla="*/ 139 w 334"/>
                <a:gd name="T25" fmla="*/ 148 h 169"/>
                <a:gd name="T26" fmla="*/ 184 w 334"/>
                <a:gd name="T27" fmla="*/ 130 h 169"/>
                <a:gd name="T28" fmla="*/ 233 w 334"/>
                <a:gd name="T29" fmla="*/ 126 h 169"/>
                <a:gd name="T30" fmla="*/ 292 w 334"/>
                <a:gd name="T31" fmla="*/ 117 h 169"/>
                <a:gd name="T32" fmla="*/ 322 w 334"/>
                <a:gd name="T33" fmla="*/ 110 h 169"/>
                <a:gd name="T34" fmla="*/ 320 w 334"/>
                <a:gd name="T35" fmla="*/ 2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4" h="169">
                  <a:moveTo>
                    <a:pt x="320" y="25"/>
                  </a:moveTo>
                  <a:cubicBezTo>
                    <a:pt x="316" y="18"/>
                    <a:pt x="320" y="8"/>
                    <a:pt x="316" y="5"/>
                  </a:cubicBezTo>
                  <a:cubicBezTo>
                    <a:pt x="312" y="0"/>
                    <a:pt x="295" y="7"/>
                    <a:pt x="275" y="11"/>
                  </a:cubicBezTo>
                  <a:cubicBezTo>
                    <a:pt x="257" y="14"/>
                    <a:pt x="237" y="17"/>
                    <a:pt x="217" y="21"/>
                  </a:cubicBezTo>
                  <a:cubicBezTo>
                    <a:pt x="197" y="25"/>
                    <a:pt x="178" y="30"/>
                    <a:pt x="168" y="33"/>
                  </a:cubicBezTo>
                  <a:cubicBezTo>
                    <a:pt x="154" y="36"/>
                    <a:pt x="130" y="44"/>
                    <a:pt x="117" y="46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4" y="159"/>
                    <a:pt x="9" y="160"/>
                    <a:pt x="12" y="161"/>
                  </a:cubicBezTo>
                  <a:cubicBezTo>
                    <a:pt x="15" y="162"/>
                    <a:pt x="22" y="167"/>
                    <a:pt x="28" y="168"/>
                  </a:cubicBezTo>
                  <a:cubicBezTo>
                    <a:pt x="36" y="169"/>
                    <a:pt x="42" y="165"/>
                    <a:pt x="46" y="165"/>
                  </a:cubicBezTo>
                  <a:cubicBezTo>
                    <a:pt x="48" y="165"/>
                    <a:pt x="56" y="167"/>
                    <a:pt x="62" y="166"/>
                  </a:cubicBezTo>
                  <a:cubicBezTo>
                    <a:pt x="69" y="166"/>
                    <a:pt x="74" y="164"/>
                    <a:pt x="76" y="164"/>
                  </a:cubicBezTo>
                  <a:cubicBezTo>
                    <a:pt x="91" y="161"/>
                    <a:pt x="115" y="157"/>
                    <a:pt x="139" y="148"/>
                  </a:cubicBezTo>
                  <a:cubicBezTo>
                    <a:pt x="154" y="143"/>
                    <a:pt x="167" y="133"/>
                    <a:pt x="184" y="130"/>
                  </a:cubicBezTo>
                  <a:cubicBezTo>
                    <a:pt x="200" y="127"/>
                    <a:pt x="217" y="128"/>
                    <a:pt x="233" y="126"/>
                  </a:cubicBezTo>
                  <a:cubicBezTo>
                    <a:pt x="256" y="124"/>
                    <a:pt x="276" y="120"/>
                    <a:pt x="292" y="117"/>
                  </a:cubicBezTo>
                  <a:cubicBezTo>
                    <a:pt x="306" y="115"/>
                    <a:pt x="318" y="114"/>
                    <a:pt x="322" y="110"/>
                  </a:cubicBezTo>
                  <a:cubicBezTo>
                    <a:pt x="328" y="105"/>
                    <a:pt x="334" y="49"/>
                    <a:pt x="32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Freeform 1055"/>
            <p:cNvSpPr>
              <a:spLocks/>
            </p:cNvSpPr>
            <p:nvPr/>
          </p:nvSpPr>
          <p:spPr bwMode="auto">
            <a:xfrm>
              <a:off x="3176574" y="6008690"/>
              <a:ext cx="735013" cy="481013"/>
            </a:xfrm>
            <a:custGeom>
              <a:avLst/>
              <a:gdLst>
                <a:gd name="T0" fmla="*/ 97 w 196"/>
                <a:gd name="T1" fmla="*/ 49 h 128"/>
                <a:gd name="T2" fmla="*/ 60 w 196"/>
                <a:gd name="T3" fmla="*/ 81 h 128"/>
                <a:gd name="T4" fmla="*/ 23 w 196"/>
                <a:gd name="T5" fmla="*/ 90 h 128"/>
                <a:gd name="T6" fmla="*/ 10 w 196"/>
                <a:gd name="T7" fmla="*/ 100 h 128"/>
                <a:gd name="T8" fmla="*/ 70 w 196"/>
                <a:gd name="T9" fmla="*/ 124 h 128"/>
                <a:gd name="T10" fmla="*/ 94 w 196"/>
                <a:gd name="T11" fmla="*/ 121 h 128"/>
                <a:gd name="T12" fmla="*/ 128 w 196"/>
                <a:gd name="T13" fmla="*/ 108 h 128"/>
                <a:gd name="T14" fmla="*/ 147 w 196"/>
                <a:gd name="T15" fmla="*/ 110 h 128"/>
                <a:gd name="T16" fmla="*/ 151 w 196"/>
                <a:gd name="T17" fmla="*/ 124 h 128"/>
                <a:gd name="T18" fmla="*/ 189 w 196"/>
                <a:gd name="T19" fmla="*/ 124 h 128"/>
                <a:gd name="T20" fmla="*/ 192 w 196"/>
                <a:gd name="T21" fmla="*/ 111 h 128"/>
                <a:gd name="T22" fmla="*/ 191 w 196"/>
                <a:gd name="T23" fmla="*/ 56 h 128"/>
                <a:gd name="T24" fmla="*/ 180 w 196"/>
                <a:gd name="T25" fmla="*/ 44 h 128"/>
                <a:gd name="T26" fmla="*/ 159 w 196"/>
                <a:gd name="T27" fmla="*/ 15 h 128"/>
                <a:gd name="T28" fmla="*/ 122 w 196"/>
                <a:gd name="T29" fmla="*/ 7 h 128"/>
                <a:gd name="T30" fmla="*/ 101 w 196"/>
                <a:gd name="T31" fmla="*/ 43 h 128"/>
                <a:gd name="T32" fmla="*/ 97 w 196"/>
                <a:gd name="T33" fmla="*/ 4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6" h="128">
                  <a:moveTo>
                    <a:pt x="97" y="49"/>
                  </a:moveTo>
                  <a:cubicBezTo>
                    <a:pt x="90" y="63"/>
                    <a:pt x="74" y="75"/>
                    <a:pt x="60" y="81"/>
                  </a:cubicBezTo>
                  <a:cubicBezTo>
                    <a:pt x="47" y="85"/>
                    <a:pt x="31" y="88"/>
                    <a:pt x="23" y="90"/>
                  </a:cubicBezTo>
                  <a:cubicBezTo>
                    <a:pt x="17" y="93"/>
                    <a:pt x="11" y="95"/>
                    <a:pt x="10" y="100"/>
                  </a:cubicBezTo>
                  <a:cubicBezTo>
                    <a:pt x="0" y="125"/>
                    <a:pt x="57" y="125"/>
                    <a:pt x="70" y="124"/>
                  </a:cubicBezTo>
                  <a:cubicBezTo>
                    <a:pt x="76" y="123"/>
                    <a:pt x="85" y="124"/>
                    <a:pt x="94" y="121"/>
                  </a:cubicBezTo>
                  <a:cubicBezTo>
                    <a:pt x="102" y="118"/>
                    <a:pt x="115" y="110"/>
                    <a:pt x="128" y="108"/>
                  </a:cubicBezTo>
                  <a:cubicBezTo>
                    <a:pt x="136" y="106"/>
                    <a:pt x="146" y="109"/>
                    <a:pt x="147" y="110"/>
                  </a:cubicBezTo>
                  <a:cubicBezTo>
                    <a:pt x="155" y="116"/>
                    <a:pt x="147" y="121"/>
                    <a:pt x="151" y="124"/>
                  </a:cubicBezTo>
                  <a:cubicBezTo>
                    <a:pt x="152" y="125"/>
                    <a:pt x="177" y="128"/>
                    <a:pt x="189" y="124"/>
                  </a:cubicBezTo>
                  <a:cubicBezTo>
                    <a:pt x="194" y="122"/>
                    <a:pt x="191" y="115"/>
                    <a:pt x="192" y="111"/>
                  </a:cubicBezTo>
                  <a:cubicBezTo>
                    <a:pt x="196" y="97"/>
                    <a:pt x="194" y="60"/>
                    <a:pt x="191" y="56"/>
                  </a:cubicBezTo>
                  <a:cubicBezTo>
                    <a:pt x="188" y="51"/>
                    <a:pt x="184" y="50"/>
                    <a:pt x="180" y="44"/>
                  </a:cubicBezTo>
                  <a:cubicBezTo>
                    <a:pt x="171" y="31"/>
                    <a:pt x="162" y="18"/>
                    <a:pt x="159" y="15"/>
                  </a:cubicBezTo>
                  <a:cubicBezTo>
                    <a:pt x="149" y="5"/>
                    <a:pt x="138" y="0"/>
                    <a:pt x="122" y="7"/>
                  </a:cubicBezTo>
                  <a:cubicBezTo>
                    <a:pt x="115" y="19"/>
                    <a:pt x="108" y="31"/>
                    <a:pt x="101" y="43"/>
                  </a:cubicBezTo>
                  <a:cubicBezTo>
                    <a:pt x="100" y="45"/>
                    <a:pt x="98" y="47"/>
                    <a:pt x="9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Freeform 1056"/>
            <p:cNvSpPr>
              <a:spLocks/>
            </p:cNvSpPr>
            <p:nvPr/>
          </p:nvSpPr>
          <p:spPr bwMode="auto">
            <a:xfrm>
              <a:off x="5602277" y="6000752"/>
              <a:ext cx="536576" cy="604838"/>
            </a:xfrm>
            <a:custGeom>
              <a:avLst/>
              <a:gdLst>
                <a:gd name="T0" fmla="*/ 37 w 143"/>
                <a:gd name="T1" fmla="*/ 93 h 161"/>
                <a:gd name="T2" fmla="*/ 52 w 143"/>
                <a:gd name="T3" fmla="*/ 112 h 161"/>
                <a:gd name="T4" fmla="*/ 40 w 143"/>
                <a:gd name="T5" fmla="*/ 126 h 161"/>
                <a:gd name="T6" fmla="*/ 50 w 143"/>
                <a:gd name="T7" fmla="*/ 148 h 161"/>
                <a:gd name="T8" fmla="*/ 121 w 143"/>
                <a:gd name="T9" fmla="*/ 119 h 161"/>
                <a:gd name="T10" fmla="*/ 119 w 143"/>
                <a:gd name="T11" fmla="*/ 89 h 161"/>
                <a:gd name="T12" fmla="*/ 122 w 143"/>
                <a:gd name="T13" fmla="*/ 63 h 161"/>
                <a:gd name="T14" fmla="*/ 135 w 143"/>
                <a:gd name="T15" fmla="*/ 60 h 161"/>
                <a:gd name="T16" fmla="*/ 143 w 143"/>
                <a:gd name="T17" fmla="*/ 27 h 161"/>
                <a:gd name="T18" fmla="*/ 136 w 143"/>
                <a:gd name="T19" fmla="*/ 6 h 161"/>
                <a:gd name="T20" fmla="*/ 122 w 143"/>
                <a:gd name="T21" fmla="*/ 5 h 161"/>
                <a:gd name="T22" fmla="*/ 91 w 143"/>
                <a:gd name="T23" fmla="*/ 3 h 161"/>
                <a:gd name="T24" fmla="*/ 44 w 143"/>
                <a:gd name="T25" fmla="*/ 19 h 161"/>
                <a:gd name="T26" fmla="*/ 25 w 143"/>
                <a:gd name="T27" fmla="*/ 22 h 161"/>
                <a:gd name="T28" fmla="*/ 3 w 143"/>
                <a:gd name="T29" fmla="*/ 73 h 161"/>
                <a:gd name="T30" fmla="*/ 37 w 143"/>
                <a:gd name="T31" fmla="*/ 9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61">
                  <a:moveTo>
                    <a:pt x="37" y="93"/>
                  </a:moveTo>
                  <a:cubicBezTo>
                    <a:pt x="52" y="96"/>
                    <a:pt x="55" y="104"/>
                    <a:pt x="52" y="112"/>
                  </a:cubicBezTo>
                  <a:cubicBezTo>
                    <a:pt x="49" y="117"/>
                    <a:pt x="43" y="121"/>
                    <a:pt x="40" y="126"/>
                  </a:cubicBezTo>
                  <a:cubicBezTo>
                    <a:pt x="35" y="134"/>
                    <a:pt x="35" y="142"/>
                    <a:pt x="50" y="148"/>
                  </a:cubicBezTo>
                  <a:cubicBezTo>
                    <a:pt x="82" y="161"/>
                    <a:pt x="115" y="150"/>
                    <a:pt x="121" y="119"/>
                  </a:cubicBezTo>
                  <a:cubicBezTo>
                    <a:pt x="123" y="113"/>
                    <a:pt x="119" y="100"/>
                    <a:pt x="119" y="89"/>
                  </a:cubicBezTo>
                  <a:cubicBezTo>
                    <a:pt x="118" y="78"/>
                    <a:pt x="120" y="69"/>
                    <a:pt x="122" y="63"/>
                  </a:cubicBezTo>
                  <a:cubicBezTo>
                    <a:pt x="123" y="61"/>
                    <a:pt x="131" y="61"/>
                    <a:pt x="135" y="60"/>
                  </a:cubicBezTo>
                  <a:cubicBezTo>
                    <a:pt x="138" y="60"/>
                    <a:pt x="143" y="40"/>
                    <a:pt x="143" y="27"/>
                  </a:cubicBezTo>
                  <a:cubicBezTo>
                    <a:pt x="143" y="16"/>
                    <a:pt x="137" y="7"/>
                    <a:pt x="136" y="6"/>
                  </a:cubicBezTo>
                  <a:cubicBezTo>
                    <a:pt x="132" y="5"/>
                    <a:pt x="126" y="6"/>
                    <a:pt x="122" y="5"/>
                  </a:cubicBezTo>
                  <a:cubicBezTo>
                    <a:pt x="112" y="0"/>
                    <a:pt x="100" y="1"/>
                    <a:pt x="91" y="3"/>
                  </a:cubicBezTo>
                  <a:cubicBezTo>
                    <a:pt x="78" y="5"/>
                    <a:pt x="60" y="14"/>
                    <a:pt x="44" y="19"/>
                  </a:cubicBezTo>
                  <a:cubicBezTo>
                    <a:pt x="35" y="21"/>
                    <a:pt x="26" y="21"/>
                    <a:pt x="25" y="22"/>
                  </a:cubicBezTo>
                  <a:cubicBezTo>
                    <a:pt x="7" y="32"/>
                    <a:pt x="0" y="50"/>
                    <a:pt x="3" y="73"/>
                  </a:cubicBezTo>
                  <a:lnTo>
                    <a:pt x="37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Freeform 1057"/>
            <p:cNvSpPr>
              <a:spLocks/>
            </p:cNvSpPr>
            <p:nvPr/>
          </p:nvSpPr>
          <p:spPr bwMode="auto">
            <a:xfrm>
              <a:off x="4208451" y="3413125"/>
              <a:ext cx="968376" cy="2490789"/>
            </a:xfrm>
            <a:custGeom>
              <a:avLst/>
              <a:gdLst>
                <a:gd name="T0" fmla="*/ 186 w 258"/>
                <a:gd name="T1" fmla="*/ 0 h 663"/>
                <a:gd name="T2" fmla="*/ 195 w 258"/>
                <a:gd name="T3" fmla="*/ 44 h 663"/>
                <a:gd name="T4" fmla="*/ 216 w 258"/>
                <a:gd name="T5" fmla="*/ 64 h 663"/>
                <a:gd name="T6" fmla="*/ 234 w 258"/>
                <a:gd name="T7" fmla="*/ 105 h 663"/>
                <a:gd name="T8" fmla="*/ 253 w 258"/>
                <a:gd name="T9" fmla="*/ 156 h 663"/>
                <a:gd name="T10" fmla="*/ 256 w 258"/>
                <a:gd name="T11" fmla="*/ 226 h 663"/>
                <a:gd name="T12" fmla="*/ 249 w 258"/>
                <a:gd name="T13" fmla="*/ 258 h 663"/>
                <a:gd name="T14" fmla="*/ 245 w 258"/>
                <a:gd name="T15" fmla="*/ 321 h 663"/>
                <a:gd name="T16" fmla="*/ 226 w 258"/>
                <a:gd name="T17" fmla="*/ 407 h 663"/>
                <a:gd name="T18" fmla="*/ 240 w 258"/>
                <a:gd name="T19" fmla="*/ 435 h 663"/>
                <a:gd name="T20" fmla="*/ 247 w 258"/>
                <a:gd name="T21" fmla="*/ 533 h 663"/>
                <a:gd name="T22" fmla="*/ 241 w 258"/>
                <a:gd name="T23" fmla="*/ 585 h 663"/>
                <a:gd name="T24" fmla="*/ 237 w 258"/>
                <a:gd name="T25" fmla="*/ 625 h 663"/>
                <a:gd name="T26" fmla="*/ 185 w 258"/>
                <a:gd name="T27" fmla="*/ 646 h 663"/>
                <a:gd name="T28" fmla="*/ 23 w 258"/>
                <a:gd name="T29" fmla="*/ 638 h 663"/>
                <a:gd name="T30" fmla="*/ 14 w 258"/>
                <a:gd name="T31" fmla="*/ 616 h 663"/>
                <a:gd name="T32" fmla="*/ 2 w 258"/>
                <a:gd name="T33" fmla="*/ 588 h 663"/>
                <a:gd name="T34" fmla="*/ 3 w 258"/>
                <a:gd name="T35" fmla="*/ 564 h 663"/>
                <a:gd name="T36" fmla="*/ 3 w 258"/>
                <a:gd name="T37" fmla="*/ 532 h 663"/>
                <a:gd name="T38" fmla="*/ 24 w 258"/>
                <a:gd name="T39" fmla="*/ 261 h 663"/>
                <a:gd name="T40" fmla="*/ 76 w 258"/>
                <a:gd name="T41" fmla="*/ 109 h 663"/>
                <a:gd name="T42" fmla="*/ 91 w 258"/>
                <a:gd name="T43" fmla="*/ 82 h 663"/>
                <a:gd name="T44" fmla="*/ 93 w 258"/>
                <a:gd name="T45" fmla="*/ 74 h 663"/>
                <a:gd name="T46" fmla="*/ 111 w 258"/>
                <a:gd name="T47" fmla="*/ 52 h 663"/>
                <a:gd name="T48" fmla="*/ 157 w 258"/>
                <a:gd name="T49" fmla="*/ 11 h 663"/>
                <a:gd name="T50" fmla="*/ 146 w 258"/>
                <a:gd name="T51" fmla="*/ 13 h 663"/>
                <a:gd name="T52" fmla="*/ 186 w 258"/>
                <a:gd name="T53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" h="663">
                  <a:moveTo>
                    <a:pt x="186" y="0"/>
                  </a:moveTo>
                  <a:cubicBezTo>
                    <a:pt x="185" y="7"/>
                    <a:pt x="193" y="39"/>
                    <a:pt x="195" y="44"/>
                  </a:cubicBezTo>
                  <a:cubicBezTo>
                    <a:pt x="198" y="48"/>
                    <a:pt x="208" y="54"/>
                    <a:pt x="216" y="64"/>
                  </a:cubicBezTo>
                  <a:cubicBezTo>
                    <a:pt x="219" y="68"/>
                    <a:pt x="226" y="85"/>
                    <a:pt x="234" y="105"/>
                  </a:cubicBezTo>
                  <a:cubicBezTo>
                    <a:pt x="240" y="120"/>
                    <a:pt x="248" y="137"/>
                    <a:pt x="253" y="156"/>
                  </a:cubicBezTo>
                  <a:cubicBezTo>
                    <a:pt x="258" y="180"/>
                    <a:pt x="257" y="206"/>
                    <a:pt x="256" y="226"/>
                  </a:cubicBezTo>
                  <a:cubicBezTo>
                    <a:pt x="256" y="236"/>
                    <a:pt x="250" y="248"/>
                    <a:pt x="249" y="258"/>
                  </a:cubicBezTo>
                  <a:cubicBezTo>
                    <a:pt x="248" y="280"/>
                    <a:pt x="247" y="301"/>
                    <a:pt x="245" y="321"/>
                  </a:cubicBezTo>
                  <a:cubicBezTo>
                    <a:pt x="242" y="354"/>
                    <a:pt x="225" y="392"/>
                    <a:pt x="226" y="407"/>
                  </a:cubicBezTo>
                  <a:cubicBezTo>
                    <a:pt x="227" y="416"/>
                    <a:pt x="238" y="423"/>
                    <a:pt x="240" y="435"/>
                  </a:cubicBezTo>
                  <a:cubicBezTo>
                    <a:pt x="243" y="455"/>
                    <a:pt x="248" y="494"/>
                    <a:pt x="247" y="533"/>
                  </a:cubicBezTo>
                  <a:cubicBezTo>
                    <a:pt x="247" y="551"/>
                    <a:pt x="242" y="570"/>
                    <a:pt x="241" y="585"/>
                  </a:cubicBezTo>
                  <a:cubicBezTo>
                    <a:pt x="240" y="606"/>
                    <a:pt x="241" y="621"/>
                    <a:pt x="237" y="625"/>
                  </a:cubicBezTo>
                  <a:cubicBezTo>
                    <a:pt x="229" y="634"/>
                    <a:pt x="200" y="642"/>
                    <a:pt x="185" y="646"/>
                  </a:cubicBezTo>
                  <a:cubicBezTo>
                    <a:pt x="149" y="655"/>
                    <a:pt x="51" y="663"/>
                    <a:pt x="23" y="638"/>
                  </a:cubicBezTo>
                  <a:cubicBezTo>
                    <a:pt x="17" y="632"/>
                    <a:pt x="18" y="624"/>
                    <a:pt x="14" y="616"/>
                  </a:cubicBezTo>
                  <a:cubicBezTo>
                    <a:pt x="10" y="607"/>
                    <a:pt x="4" y="598"/>
                    <a:pt x="2" y="588"/>
                  </a:cubicBezTo>
                  <a:cubicBezTo>
                    <a:pt x="0" y="581"/>
                    <a:pt x="3" y="572"/>
                    <a:pt x="3" y="564"/>
                  </a:cubicBezTo>
                  <a:cubicBezTo>
                    <a:pt x="4" y="552"/>
                    <a:pt x="3" y="542"/>
                    <a:pt x="3" y="532"/>
                  </a:cubicBezTo>
                  <a:cubicBezTo>
                    <a:pt x="1" y="461"/>
                    <a:pt x="19" y="282"/>
                    <a:pt x="24" y="261"/>
                  </a:cubicBezTo>
                  <a:cubicBezTo>
                    <a:pt x="37" y="207"/>
                    <a:pt x="49" y="151"/>
                    <a:pt x="76" y="109"/>
                  </a:cubicBezTo>
                  <a:cubicBezTo>
                    <a:pt x="81" y="100"/>
                    <a:pt x="87" y="92"/>
                    <a:pt x="91" y="82"/>
                  </a:cubicBezTo>
                  <a:cubicBezTo>
                    <a:pt x="92" y="79"/>
                    <a:pt x="91" y="76"/>
                    <a:pt x="93" y="74"/>
                  </a:cubicBezTo>
                  <a:cubicBezTo>
                    <a:pt x="94" y="71"/>
                    <a:pt x="107" y="57"/>
                    <a:pt x="111" y="52"/>
                  </a:cubicBezTo>
                  <a:cubicBezTo>
                    <a:pt x="124" y="32"/>
                    <a:pt x="138" y="11"/>
                    <a:pt x="157" y="11"/>
                  </a:cubicBezTo>
                  <a:cubicBezTo>
                    <a:pt x="153" y="9"/>
                    <a:pt x="151" y="11"/>
                    <a:pt x="146" y="13"/>
                  </a:cubicBezTo>
                  <a:lnTo>
                    <a:pt x="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9" name="Freeform 1058"/>
            <p:cNvSpPr>
              <a:spLocks/>
            </p:cNvSpPr>
            <p:nvPr/>
          </p:nvSpPr>
          <p:spPr bwMode="auto">
            <a:xfrm>
              <a:off x="4348151" y="3484563"/>
              <a:ext cx="836614" cy="1633539"/>
            </a:xfrm>
            <a:custGeom>
              <a:avLst/>
              <a:gdLst>
                <a:gd name="T0" fmla="*/ 203 w 223"/>
                <a:gd name="T1" fmla="*/ 344 h 435"/>
                <a:gd name="T2" fmla="*/ 221 w 223"/>
                <a:gd name="T3" fmla="*/ 222 h 435"/>
                <a:gd name="T4" fmla="*/ 206 w 223"/>
                <a:gd name="T5" fmla="*/ 90 h 435"/>
                <a:gd name="T6" fmla="*/ 169 w 223"/>
                <a:gd name="T7" fmla="*/ 33 h 435"/>
                <a:gd name="T8" fmla="*/ 148 w 223"/>
                <a:gd name="T9" fmla="*/ 0 h 435"/>
                <a:gd name="T10" fmla="*/ 60 w 223"/>
                <a:gd name="T11" fmla="*/ 41 h 435"/>
                <a:gd name="T12" fmla="*/ 65 w 223"/>
                <a:gd name="T13" fmla="*/ 48 h 435"/>
                <a:gd name="T14" fmla="*/ 66 w 223"/>
                <a:gd name="T15" fmla="*/ 81 h 435"/>
                <a:gd name="T16" fmla="*/ 45 w 223"/>
                <a:gd name="T17" fmla="*/ 111 h 435"/>
                <a:gd name="T18" fmla="*/ 12 w 223"/>
                <a:gd name="T19" fmla="*/ 182 h 435"/>
                <a:gd name="T20" fmla="*/ 8 w 223"/>
                <a:gd name="T21" fmla="*/ 248 h 435"/>
                <a:gd name="T22" fmla="*/ 5 w 223"/>
                <a:gd name="T23" fmla="*/ 296 h 435"/>
                <a:gd name="T24" fmla="*/ 10 w 223"/>
                <a:gd name="T25" fmla="*/ 313 h 435"/>
                <a:gd name="T26" fmla="*/ 6 w 223"/>
                <a:gd name="T27" fmla="*/ 341 h 435"/>
                <a:gd name="T28" fmla="*/ 12 w 223"/>
                <a:gd name="T29" fmla="*/ 402 h 435"/>
                <a:gd name="T30" fmla="*/ 8 w 223"/>
                <a:gd name="T31" fmla="*/ 425 h 435"/>
                <a:gd name="T32" fmla="*/ 183 w 223"/>
                <a:gd name="T33" fmla="*/ 435 h 435"/>
                <a:gd name="T34" fmla="*/ 203 w 223"/>
                <a:gd name="T35" fmla="*/ 344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" h="435">
                  <a:moveTo>
                    <a:pt x="203" y="344"/>
                  </a:moveTo>
                  <a:cubicBezTo>
                    <a:pt x="214" y="303"/>
                    <a:pt x="220" y="264"/>
                    <a:pt x="221" y="222"/>
                  </a:cubicBezTo>
                  <a:cubicBezTo>
                    <a:pt x="221" y="188"/>
                    <a:pt x="223" y="133"/>
                    <a:pt x="206" y="90"/>
                  </a:cubicBezTo>
                  <a:cubicBezTo>
                    <a:pt x="197" y="66"/>
                    <a:pt x="181" y="49"/>
                    <a:pt x="169" y="33"/>
                  </a:cubicBezTo>
                  <a:cubicBezTo>
                    <a:pt x="163" y="25"/>
                    <a:pt x="154" y="12"/>
                    <a:pt x="148" y="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2" y="43"/>
                    <a:pt x="64" y="45"/>
                    <a:pt x="65" y="48"/>
                  </a:cubicBezTo>
                  <a:cubicBezTo>
                    <a:pt x="70" y="58"/>
                    <a:pt x="70" y="70"/>
                    <a:pt x="66" y="81"/>
                  </a:cubicBezTo>
                  <a:cubicBezTo>
                    <a:pt x="62" y="92"/>
                    <a:pt x="52" y="101"/>
                    <a:pt x="45" y="111"/>
                  </a:cubicBezTo>
                  <a:cubicBezTo>
                    <a:pt x="32" y="133"/>
                    <a:pt x="20" y="158"/>
                    <a:pt x="12" y="182"/>
                  </a:cubicBezTo>
                  <a:cubicBezTo>
                    <a:pt x="5" y="204"/>
                    <a:pt x="7" y="237"/>
                    <a:pt x="8" y="248"/>
                  </a:cubicBezTo>
                  <a:cubicBezTo>
                    <a:pt x="8" y="263"/>
                    <a:pt x="0" y="278"/>
                    <a:pt x="5" y="296"/>
                  </a:cubicBezTo>
                  <a:cubicBezTo>
                    <a:pt x="7" y="301"/>
                    <a:pt x="10" y="307"/>
                    <a:pt x="10" y="313"/>
                  </a:cubicBezTo>
                  <a:cubicBezTo>
                    <a:pt x="10" y="322"/>
                    <a:pt x="6" y="331"/>
                    <a:pt x="6" y="341"/>
                  </a:cubicBezTo>
                  <a:cubicBezTo>
                    <a:pt x="6" y="361"/>
                    <a:pt x="13" y="381"/>
                    <a:pt x="12" y="402"/>
                  </a:cubicBezTo>
                  <a:cubicBezTo>
                    <a:pt x="8" y="425"/>
                    <a:pt x="8" y="425"/>
                    <a:pt x="8" y="425"/>
                  </a:cubicBezTo>
                  <a:cubicBezTo>
                    <a:pt x="183" y="435"/>
                    <a:pt x="183" y="435"/>
                    <a:pt x="183" y="435"/>
                  </a:cubicBezTo>
                  <a:cubicBezTo>
                    <a:pt x="187" y="404"/>
                    <a:pt x="195" y="374"/>
                    <a:pt x="203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0" name="Freeform 1059"/>
            <p:cNvSpPr>
              <a:spLocks/>
            </p:cNvSpPr>
            <p:nvPr/>
          </p:nvSpPr>
          <p:spPr bwMode="auto">
            <a:xfrm>
              <a:off x="4419588" y="3465513"/>
              <a:ext cx="528638" cy="650875"/>
            </a:xfrm>
            <a:custGeom>
              <a:avLst/>
              <a:gdLst>
                <a:gd name="T0" fmla="*/ 25 w 141"/>
                <a:gd name="T1" fmla="*/ 102 h 173"/>
                <a:gd name="T2" fmla="*/ 43 w 141"/>
                <a:gd name="T3" fmla="*/ 40 h 173"/>
                <a:gd name="T4" fmla="*/ 133 w 141"/>
                <a:gd name="T5" fmla="*/ 0 h 173"/>
                <a:gd name="T6" fmla="*/ 141 w 141"/>
                <a:gd name="T7" fmla="*/ 13 h 173"/>
                <a:gd name="T8" fmla="*/ 70 w 141"/>
                <a:gd name="T9" fmla="*/ 56 h 173"/>
                <a:gd name="T10" fmla="*/ 37 w 141"/>
                <a:gd name="T11" fmla="*/ 109 h 173"/>
                <a:gd name="T12" fmla="*/ 0 w 141"/>
                <a:gd name="T13" fmla="*/ 173 h 173"/>
                <a:gd name="T14" fmla="*/ 25 w 141"/>
                <a:gd name="T15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173">
                  <a:moveTo>
                    <a:pt x="25" y="102"/>
                  </a:moveTo>
                  <a:cubicBezTo>
                    <a:pt x="35" y="70"/>
                    <a:pt x="42" y="41"/>
                    <a:pt x="43" y="40"/>
                  </a:cubicBezTo>
                  <a:cubicBezTo>
                    <a:pt x="65" y="27"/>
                    <a:pt x="119" y="0"/>
                    <a:pt x="133" y="0"/>
                  </a:cubicBezTo>
                  <a:cubicBezTo>
                    <a:pt x="134" y="0"/>
                    <a:pt x="141" y="11"/>
                    <a:pt x="141" y="13"/>
                  </a:cubicBezTo>
                  <a:cubicBezTo>
                    <a:pt x="118" y="18"/>
                    <a:pt x="83" y="36"/>
                    <a:pt x="70" y="56"/>
                  </a:cubicBezTo>
                  <a:cubicBezTo>
                    <a:pt x="54" y="80"/>
                    <a:pt x="51" y="83"/>
                    <a:pt x="37" y="109"/>
                  </a:cubicBezTo>
                  <a:cubicBezTo>
                    <a:pt x="29" y="122"/>
                    <a:pt x="8" y="161"/>
                    <a:pt x="0" y="173"/>
                  </a:cubicBezTo>
                  <a:cubicBezTo>
                    <a:pt x="0" y="172"/>
                    <a:pt x="14" y="136"/>
                    <a:pt x="25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1" name="Freeform 1060"/>
            <p:cNvSpPr>
              <a:spLocks/>
            </p:cNvSpPr>
            <p:nvPr/>
          </p:nvSpPr>
          <p:spPr bwMode="auto">
            <a:xfrm>
              <a:off x="4306876" y="3495675"/>
              <a:ext cx="923926" cy="1622426"/>
            </a:xfrm>
            <a:custGeom>
              <a:avLst/>
              <a:gdLst>
                <a:gd name="T0" fmla="*/ 237 w 246"/>
                <a:gd name="T1" fmla="*/ 259 h 432"/>
                <a:gd name="T2" fmla="*/ 234 w 246"/>
                <a:gd name="T3" fmla="*/ 116 h 432"/>
                <a:gd name="T4" fmla="*/ 171 w 246"/>
                <a:gd name="T5" fmla="*/ 4 h 432"/>
                <a:gd name="T6" fmla="*/ 93 w 246"/>
                <a:gd name="T7" fmla="*/ 51 h 432"/>
                <a:gd name="T8" fmla="*/ 60 w 246"/>
                <a:gd name="T9" fmla="*/ 110 h 432"/>
                <a:gd name="T10" fmla="*/ 45 w 246"/>
                <a:gd name="T11" fmla="*/ 142 h 432"/>
                <a:gd name="T12" fmla="*/ 9 w 246"/>
                <a:gd name="T13" fmla="*/ 256 h 432"/>
                <a:gd name="T14" fmla="*/ 0 w 246"/>
                <a:gd name="T15" fmla="*/ 421 h 432"/>
                <a:gd name="T16" fmla="*/ 195 w 246"/>
                <a:gd name="T17" fmla="*/ 432 h 432"/>
                <a:gd name="T18" fmla="*/ 237 w 246"/>
                <a:gd name="T19" fmla="*/ 259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6" h="432">
                  <a:moveTo>
                    <a:pt x="237" y="259"/>
                  </a:moveTo>
                  <a:cubicBezTo>
                    <a:pt x="246" y="213"/>
                    <a:pt x="245" y="160"/>
                    <a:pt x="234" y="116"/>
                  </a:cubicBezTo>
                  <a:cubicBezTo>
                    <a:pt x="230" y="100"/>
                    <a:pt x="180" y="6"/>
                    <a:pt x="171" y="4"/>
                  </a:cubicBezTo>
                  <a:cubicBezTo>
                    <a:pt x="149" y="0"/>
                    <a:pt x="107" y="36"/>
                    <a:pt x="93" y="51"/>
                  </a:cubicBezTo>
                  <a:cubicBezTo>
                    <a:pt x="73" y="71"/>
                    <a:pt x="72" y="84"/>
                    <a:pt x="60" y="110"/>
                  </a:cubicBezTo>
                  <a:cubicBezTo>
                    <a:pt x="55" y="120"/>
                    <a:pt x="50" y="131"/>
                    <a:pt x="45" y="142"/>
                  </a:cubicBezTo>
                  <a:cubicBezTo>
                    <a:pt x="30" y="179"/>
                    <a:pt x="14" y="216"/>
                    <a:pt x="9" y="256"/>
                  </a:cubicBezTo>
                  <a:cubicBezTo>
                    <a:pt x="7" y="269"/>
                    <a:pt x="1" y="359"/>
                    <a:pt x="0" y="421"/>
                  </a:cubicBezTo>
                  <a:cubicBezTo>
                    <a:pt x="195" y="432"/>
                    <a:pt x="195" y="432"/>
                    <a:pt x="195" y="432"/>
                  </a:cubicBezTo>
                  <a:cubicBezTo>
                    <a:pt x="209" y="370"/>
                    <a:pt x="235" y="272"/>
                    <a:pt x="237" y="2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2" name="Freeform 1061"/>
            <p:cNvSpPr>
              <a:spLocks/>
            </p:cNvSpPr>
            <p:nvPr/>
          </p:nvSpPr>
          <p:spPr bwMode="auto">
            <a:xfrm>
              <a:off x="4513251" y="4029076"/>
              <a:ext cx="190500" cy="192088"/>
            </a:xfrm>
            <a:custGeom>
              <a:avLst/>
              <a:gdLst>
                <a:gd name="T0" fmla="*/ 13 w 51"/>
                <a:gd name="T1" fmla="*/ 19 h 51"/>
                <a:gd name="T2" fmla="*/ 24 w 51"/>
                <a:gd name="T3" fmla="*/ 16 h 51"/>
                <a:gd name="T4" fmla="*/ 34 w 51"/>
                <a:gd name="T5" fmla="*/ 24 h 51"/>
                <a:gd name="T6" fmla="*/ 29 w 51"/>
                <a:gd name="T7" fmla="*/ 36 h 51"/>
                <a:gd name="T8" fmla="*/ 22 w 51"/>
                <a:gd name="T9" fmla="*/ 47 h 51"/>
                <a:gd name="T10" fmla="*/ 13 w 51"/>
                <a:gd name="T11" fmla="*/ 43 h 51"/>
                <a:gd name="T12" fmla="*/ 13 w 51"/>
                <a:gd name="T13" fmla="*/ 37 h 51"/>
                <a:gd name="T14" fmla="*/ 3 w 51"/>
                <a:gd name="T15" fmla="*/ 38 h 51"/>
                <a:gd name="T16" fmla="*/ 8 w 51"/>
                <a:gd name="T17" fmla="*/ 28 h 51"/>
                <a:gd name="T18" fmla="*/ 1 w 51"/>
                <a:gd name="T19" fmla="*/ 20 h 51"/>
                <a:gd name="T20" fmla="*/ 13 w 51"/>
                <a:gd name="T21" fmla="*/ 1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1">
                  <a:moveTo>
                    <a:pt x="13" y="19"/>
                  </a:moveTo>
                  <a:cubicBezTo>
                    <a:pt x="3" y="5"/>
                    <a:pt x="28" y="0"/>
                    <a:pt x="24" y="16"/>
                  </a:cubicBezTo>
                  <a:cubicBezTo>
                    <a:pt x="34" y="7"/>
                    <a:pt x="46" y="18"/>
                    <a:pt x="34" y="24"/>
                  </a:cubicBezTo>
                  <a:cubicBezTo>
                    <a:pt x="51" y="24"/>
                    <a:pt x="39" y="51"/>
                    <a:pt x="29" y="36"/>
                  </a:cubicBezTo>
                  <a:cubicBezTo>
                    <a:pt x="29" y="41"/>
                    <a:pt x="27" y="45"/>
                    <a:pt x="22" y="47"/>
                  </a:cubicBezTo>
                  <a:cubicBezTo>
                    <a:pt x="19" y="49"/>
                    <a:pt x="14" y="46"/>
                    <a:pt x="13" y="43"/>
                  </a:cubicBezTo>
                  <a:cubicBezTo>
                    <a:pt x="12" y="41"/>
                    <a:pt x="14" y="37"/>
                    <a:pt x="13" y="37"/>
                  </a:cubicBezTo>
                  <a:cubicBezTo>
                    <a:pt x="8" y="39"/>
                    <a:pt x="5" y="41"/>
                    <a:pt x="3" y="38"/>
                  </a:cubicBezTo>
                  <a:cubicBezTo>
                    <a:pt x="0" y="34"/>
                    <a:pt x="2" y="26"/>
                    <a:pt x="8" y="28"/>
                  </a:cubicBezTo>
                  <a:cubicBezTo>
                    <a:pt x="4" y="28"/>
                    <a:pt x="1" y="24"/>
                    <a:pt x="1" y="20"/>
                  </a:cubicBezTo>
                  <a:cubicBezTo>
                    <a:pt x="1" y="14"/>
                    <a:pt x="11" y="15"/>
                    <a:pt x="1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3" name="Freeform 1062"/>
            <p:cNvSpPr>
              <a:spLocks/>
            </p:cNvSpPr>
            <p:nvPr/>
          </p:nvSpPr>
          <p:spPr bwMode="auto">
            <a:xfrm>
              <a:off x="2852724" y="1649411"/>
              <a:ext cx="473076" cy="660401"/>
            </a:xfrm>
            <a:custGeom>
              <a:avLst/>
              <a:gdLst>
                <a:gd name="T0" fmla="*/ 52 w 126"/>
                <a:gd name="T1" fmla="*/ 164 h 176"/>
                <a:gd name="T2" fmla="*/ 67 w 126"/>
                <a:gd name="T3" fmla="*/ 173 h 176"/>
                <a:gd name="T4" fmla="*/ 80 w 126"/>
                <a:gd name="T5" fmla="*/ 171 h 176"/>
                <a:gd name="T6" fmla="*/ 87 w 126"/>
                <a:gd name="T7" fmla="*/ 160 h 176"/>
                <a:gd name="T8" fmla="*/ 92 w 126"/>
                <a:gd name="T9" fmla="*/ 159 h 176"/>
                <a:gd name="T10" fmla="*/ 96 w 126"/>
                <a:gd name="T11" fmla="*/ 156 h 176"/>
                <a:gd name="T12" fmla="*/ 97 w 126"/>
                <a:gd name="T13" fmla="*/ 153 h 176"/>
                <a:gd name="T14" fmla="*/ 102 w 126"/>
                <a:gd name="T15" fmla="*/ 151 h 176"/>
                <a:gd name="T16" fmla="*/ 103 w 126"/>
                <a:gd name="T17" fmla="*/ 148 h 176"/>
                <a:gd name="T18" fmla="*/ 103 w 126"/>
                <a:gd name="T19" fmla="*/ 142 h 176"/>
                <a:gd name="T20" fmla="*/ 109 w 126"/>
                <a:gd name="T21" fmla="*/ 139 h 176"/>
                <a:gd name="T22" fmla="*/ 117 w 126"/>
                <a:gd name="T23" fmla="*/ 139 h 176"/>
                <a:gd name="T24" fmla="*/ 118 w 126"/>
                <a:gd name="T25" fmla="*/ 134 h 176"/>
                <a:gd name="T26" fmla="*/ 116 w 126"/>
                <a:gd name="T27" fmla="*/ 105 h 176"/>
                <a:gd name="T28" fmla="*/ 122 w 126"/>
                <a:gd name="T29" fmla="*/ 92 h 176"/>
                <a:gd name="T30" fmla="*/ 125 w 126"/>
                <a:gd name="T31" fmla="*/ 83 h 176"/>
                <a:gd name="T32" fmla="*/ 126 w 126"/>
                <a:gd name="T33" fmla="*/ 63 h 176"/>
                <a:gd name="T34" fmla="*/ 123 w 126"/>
                <a:gd name="T35" fmla="*/ 39 h 176"/>
                <a:gd name="T36" fmla="*/ 113 w 126"/>
                <a:gd name="T37" fmla="*/ 22 h 176"/>
                <a:gd name="T38" fmla="*/ 100 w 126"/>
                <a:gd name="T39" fmla="*/ 7 h 176"/>
                <a:gd name="T40" fmla="*/ 84 w 126"/>
                <a:gd name="T41" fmla="*/ 1 h 176"/>
                <a:gd name="T42" fmla="*/ 74 w 126"/>
                <a:gd name="T43" fmla="*/ 10 h 176"/>
                <a:gd name="T44" fmla="*/ 57 w 126"/>
                <a:gd name="T45" fmla="*/ 15 h 176"/>
                <a:gd name="T46" fmla="*/ 40 w 126"/>
                <a:gd name="T47" fmla="*/ 22 h 176"/>
                <a:gd name="T48" fmla="*/ 0 w 126"/>
                <a:gd name="T49" fmla="*/ 81 h 176"/>
                <a:gd name="T50" fmla="*/ 44 w 126"/>
                <a:gd name="T51" fmla="*/ 163 h 176"/>
                <a:gd name="T52" fmla="*/ 52 w 126"/>
                <a:gd name="T53" fmla="*/ 16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" h="176">
                  <a:moveTo>
                    <a:pt x="52" y="164"/>
                  </a:moveTo>
                  <a:cubicBezTo>
                    <a:pt x="57" y="167"/>
                    <a:pt x="64" y="172"/>
                    <a:pt x="67" y="173"/>
                  </a:cubicBezTo>
                  <a:cubicBezTo>
                    <a:pt x="72" y="176"/>
                    <a:pt x="76" y="175"/>
                    <a:pt x="80" y="171"/>
                  </a:cubicBezTo>
                  <a:cubicBezTo>
                    <a:pt x="84" y="168"/>
                    <a:pt x="84" y="162"/>
                    <a:pt x="87" y="160"/>
                  </a:cubicBezTo>
                  <a:cubicBezTo>
                    <a:pt x="88" y="159"/>
                    <a:pt x="91" y="159"/>
                    <a:pt x="92" y="159"/>
                  </a:cubicBezTo>
                  <a:cubicBezTo>
                    <a:pt x="94" y="159"/>
                    <a:pt x="95" y="158"/>
                    <a:pt x="96" y="156"/>
                  </a:cubicBezTo>
                  <a:cubicBezTo>
                    <a:pt x="96" y="155"/>
                    <a:pt x="96" y="154"/>
                    <a:pt x="97" y="153"/>
                  </a:cubicBezTo>
                  <a:cubicBezTo>
                    <a:pt x="98" y="151"/>
                    <a:pt x="100" y="152"/>
                    <a:pt x="102" y="151"/>
                  </a:cubicBezTo>
                  <a:cubicBezTo>
                    <a:pt x="103" y="150"/>
                    <a:pt x="103" y="149"/>
                    <a:pt x="103" y="148"/>
                  </a:cubicBezTo>
                  <a:cubicBezTo>
                    <a:pt x="103" y="146"/>
                    <a:pt x="103" y="144"/>
                    <a:pt x="103" y="142"/>
                  </a:cubicBezTo>
                  <a:cubicBezTo>
                    <a:pt x="104" y="139"/>
                    <a:pt x="107" y="139"/>
                    <a:pt x="109" y="139"/>
                  </a:cubicBezTo>
                  <a:cubicBezTo>
                    <a:pt x="111" y="139"/>
                    <a:pt x="115" y="140"/>
                    <a:pt x="117" y="139"/>
                  </a:cubicBezTo>
                  <a:cubicBezTo>
                    <a:pt x="119" y="137"/>
                    <a:pt x="119" y="135"/>
                    <a:pt x="118" y="134"/>
                  </a:cubicBezTo>
                  <a:cubicBezTo>
                    <a:pt x="117" y="124"/>
                    <a:pt x="113" y="115"/>
                    <a:pt x="116" y="105"/>
                  </a:cubicBezTo>
                  <a:cubicBezTo>
                    <a:pt x="117" y="100"/>
                    <a:pt x="119" y="97"/>
                    <a:pt x="122" y="92"/>
                  </a:cubicBezTo>
                  <a:cubicBezTo>
                    <a:pt x="124" y="89"/>
                    <a:pt x="125" y="87"/>
                    <a:pt x="125" y="83"/>
                  </a:cubicBezTo>
                  <a:cubicBezTo>
                    <a:pt x="125" y="83"/>
                    <a:pt x="126" y="73"/>
                    <a:pt x="126" y="63"/>
                  </a:cubicBezTo>
                  <a:cubicBezTo>
                    <a:pt x="125" y="52"/>
                    <a:pt x="124" y="41"/>
                    <a:pt x="123" y="39"/>
                  </a:cubicBezTo>
                  <a:cubicBezTo>
                    <a:pt x="121" y="33"/>
                    <a:pt x="118" y="27"/>
                    <a:pt x="113" y="22"/>
                  </a:cubicBezTo>
                  <a:cubicBezTo>
                    <a:pt x="110" y="16"/>
                    <a:pt x="105" y="11"/>
                    <a:pt x="100" y="7"/>
                  </a:cubicBezTo>
                  <a:cubicBezTo>
                    <a:pt x="96" y="4"/>
                    <a:pt x="90" y="0"/>
                    <a:pt x="84" y="1"/>
                  </a:cubicBezTo>
                  <a:cubicBezTo>
                    <a:pt x="79" y="1"/>
                    <a:pt x="79" y="9"/>
                    <a:pt x="74" y="10"/>
                  </a:cubicBezTo>
                  <a:cubicBezTo>
                    <a:pt x="68" y="12"/>
                    <a:pt x="63" y="13"/>
                    <a:pt x="57" y="15"/>
                  </a:cubicBezTo>
                  <a:cubicBezTo>
                    <a:pt x="52" y="17"/>
                    <a:pt x="46" y="19"/>
                    <a:pt x="40" y="2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7" y="108"/>
                    <a:pt x="28" y="136"/>
                    <a:pt x="44" y="163"/>
                  </a:cubicBezTo>
                  <a:cubicBezTo>
                    <a:pt x="44" y="163"/>
                    <a:pt x="50" y="162"/>
                    <a:pt x="52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4" name="Freeform 1063"/>
            <p:cNvSpPr>
              <a:spLocks/>
            </p:cNvSpPr>
            <p:nvPr/>
          </p:nvSpPr>
          <p:spPr bwMode="auto">
            <a:xfrm>
              <a:off x="3278174" y="2020887"/>
              <a:ext cx="47625" cy="22225"/>
            </a:xfrm>
            <a:custGeom>
              <a:avLst/>
              <a:gdLst>
                <a:gd name="T0" fmla="*/ 2 w 13"/>
                <a:gd name="T1" fmla="*/ 0 h 6"/>
                <a:gd name="T2" fmla="*/ 7 w 13"/>
                <a:gd name="T3" fmla="*/ 4 h 6"/>
                <a:gd name="T4" fmla="*/ 13 w 13"/>
                <a:gd name="T5" fmla="*/ 5 h 6"/>
                <a:gd name="T6" fmla="*/ 9 w 13"/>
                <a:gd name="T7" fmla="*/ 6 h 6"/>
                <a:gd name="T8" fmla="*/ 2 w 13"/>
                <a:gd name="T9" fmla="*/ 5 h 6"/>
                <a:gd name="T10" fmla="*/ 0 w 13"/>
                <a:gd name="T11" fmla="*/ 4 h 6"/>
                <a:gd name="T12" fmla="*/ 1 w 13"/>
                <a:gd name="T13" fmla="*/ 2 h 6"/>
                <a:gd name="T14" fmla="*/ 2 w 13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6">
                  <a:moveTo>
                    <a:pt x="2" y="0"/>
                  </a:moveTo>
                  <a:cubicBezTo>
                    <a:pt x="2" y="0"/>
                    <a:pt x="4" y="2"/>
                    <a:pt x="7" y="4"/>
                  </a:cubicBezTo>
                  <a:cubicBezTo>
                    <a:pt x="10" y="5"/>
                    <a:pt x="12" y="5"/>
                    <a:pt x="13" y="5"/>
                  </a:cubicBezTo>
                  <a:cubicBezTo>
                    <a:pt x="13" y="5"/>
                    <a:pt x="11" y="6"/>
                    <a:pt x="9" y="6"/>
                  </a:cubicBezTo>
                  <a:cubicBezTo>
                    <a:pt x="7" y="6"/>
                    <a:pt x="3" y="5"/>
                    <a:pt x="2" y="5"/>
                  </a:cubicBezTo>
                  <a:cubicBezTo>
                    <a:pt x="2" y="5"/>
                    <a:pt x="1" y="5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5" name="Freeform 1064"/>
            <p:cNvSpPr>
              <a:spLocks/>
            </p:cNvSpPr>
            <p:nvPr/>
          </p:nvSpPr>
          <p:spPr bwMode="auto">
            <a:xfrm>
              <a:off x="2568561" y="2084387"/>
              <a:ext cx="71438" cy="66675"/>
            </a:xfrm>
            <a:custGeom>
              <a:avLst/>
              <a:gdLst>
                <a:gd name="T0" fmla="*/ 1 w 19"/>
                <a:gd name="T1" fmla="*/ 18 h 18"/>
                <a:gd name="T2" fmla="*/ 1 w 19"/>
                <a:gd name="T3" fmla="*/ 16 h 18"/>
                <a:gd name="T4" fmla="*/ 3 w 19"/>
                <a:gd name="T5" fmla="*/ 0 h 18"/>
                <a:gd name="T6" fmla="*/ 7 w 19"/>
                <a:gd name="T7" fmla="*/ 1 h 18"/>
                <a:gd name="T8" fmla="*/ 19 w 19"/>
                <a:gd name="T9" fmla="*/ 1 h 18"/>
                <a:gd name="T10" fmla="*/ 1 w 19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8">
                  <a:moveTo>
                    <a:pt x="1" y="18"/>
                  </a:moveTo>
                  <a:cubicBezTo>
                    <a:pt x="1" y="18"/>
                    <a:pt x="1" y="17"/>
                    <a:pt x="1" y="16"/>
                  </a:cubicBezTo>
                  <a:cubicBezTo>
                    <a:pt x="0" y="12"/>
                    <a:pt x="1" y="6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9" y="3"/>
                    <a:pt x="19" y="1"/>
                    <a:pt x="19" y="1"/>
                  </a:cubicBezTo>
                  <a:cubicBezTo>
                    <a:pt x="16" y="7"/>
                    <a:pt x="7" y="15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6" name="Freeform 1065"/>
            <p:cNvSpPr>
              <a:spLocks/>
            </p:cNvSpPr>
            <p:nvPr/>
          </p:nvSpPr>
          <p:spPr bwMode="auto">
            <a:xfrm>
              <a:off x="2635236" y="1701799"/>
              <a:ext cx="192088" cy="198438"/>
            </a:xfrm>
            <a:custGeom>
              <a:avLst/>
              <a:gdLst>
                <a:gd name="T0" fmla="*/ 0 w 51"/>
                <a:gd name="T1" fmla="*/ 53 h 53"/>
                <a:gd name="T2" fmla="*/ 1 w 51"/>
                <a:gd name="T3" fmla="*/ 47 h 53"/>
                <a:gd name="T4" fmla="*/ 22 w 51"/>
                <a:gd name="T5" fmla="*/ 19 h 53"/>
                <a:gd name="T6" fmla="*/ 50 w 51"/>
                <a:gd name="T7" fmla="*/ 0 h 53"/>
                <a:gd name="T8" fmla="*/ 51 w 51"/>
                <a:gd name="T9" fmla="*/ 2 h 53"/>
                <a:gd name="T10" fmla="*/ 23 w 51"/>
                <a:gd name="T11" fmla="*/ 21 h 53"/>
                <a:gd name="T12" fmla="*/ 1 w 51"/>
                <a:gd name="T13" fmla="*/ 53 h 53"/>
                <a:gd name="T14" fmla="*/ 1 w 51"/>
                <a:gd name="T15" fmla="*/ 53 h 53"/>
                <a:gd name="T16" fmla="*/ 0 w 51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3">
                  <a:moveTo>
                    <a:pt x="0" y="53"/>
                  </a:moveTo>
                  <a:cubicBezTo>
                    <a:pt x="0" y="51"/>
                    <a:pt x="1" y="49"/>
                    <a:pt x="1" y="47"/>
                  </a:cubicBezTo>
                  <a:cubicBezTo>
                    <a:pt x="5" y="40"/>
                    <a:pt x="13" y="28"/>
                    <a:pt x="22" y="19"/>
                  </a:cubicBezTo>
                  <a:cubicBezTo>
                    <a:pt x="33" y="8"/>
                    <a:pt x="46" y="2"/>
                    <a:pt x="50" y="0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4"/>
                    <a:pt x="34" y="10"/>
                    <a:pt x="23" y="21"/>
                  </a:cubicBezTo>
                  <a:cubicBezTo>
                    <a:pt x="11" y="32"/>
                    <a:pt x="2" y="49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lnTo>
                    <a:pt x="0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7" name="Freeform 1066"/>
            <p:cNvSpPr>
              <a:spLocks/>
            </p:cNvSpPr>
            <p:nvPr/>
          </p:nvSpPr>
          <p:spPr bwMode="auto">
            <a:xfrm>
              <a:off x="2455848" y="1592261"/>
              <a:ext cx="765176" cy="1103313"/>
            </a:xfrm>
            <a:custGeom>
              <a:avLst/>
              <a:gdLst>
                <a:gd name="T0" fmla="*/ 16 w 204"/>
                <a:gd name="T1" fmla="*/ 193 h 294"/>
                <a:gd name="T2" fmla="*/ 31 w 204"/>
                <a:gd name="T3" fmla="*/ 147 h 294"/>
                <a:gd name="T4" fmla="*/ 4 w 204"/>
                <a:gd name="T5" fmla="*/ 135 h 294"/>
                <a:gd name="T6" fmla="*/ 44 w 204"/>
                <a:gd name="T7" fmla="*/ 59 h 294"/>
                <a:gd name="T8" fmla="*/ 86 w 204"/>
                <a:gd name="T9" fmla="*/ 17 h 294"/>
                <a:gd name="T10" fmla="*/ 139 w 204"/>
                <a:gd name="T11" fmla="*/ 0 h 294"/>
                <a:gd name="T12" fmla="*/ 175 w 204"/>
                <a:gd name="T13" fmla="*/ 6 h 294"/>
                <a:gd name="T14" fmla="*/ 204 w 204"/>
                <a:gd name="T15" fmla="*/ 20 h 294"/>
                <a:gd name="T16" fmla="*/ 158 w 204"/>
                <a:gd name="T17" fmla="*/ 159 h 294"/>
                <a:gd name="T18" fmla="*/ 96 w 204"/>
                <a:gd name="T19" fmla="*/ 272 h 294"/>
                <a:gd name="T20" fmla="*/ 58 w 204"/>
                <a:gd name="T21" fmla="*/ 294 h 294"/>
                <a:gd name="T22" fmla="*/ 55 w 204"/>
                <a:gd name="T23" fmla="*/ 233 h 294"/>
                <a:gd name="T24" fmla="*/ 20 w 204"/>
                <a:gd name="T25" fmla="*/ 234 h 294"/>
                <a:gd name="T26" fmla="*/ 7 w 204"/>
                <a:gd name="T27" fmla="*/ 201 h 294"/>
                <a:gd name="T28" fmla="*/ 6 w 204"/>
                <a:gd name="T29" fmla="*/ 199 h 294"/>
                <a:gd name="T30" fmla="*/ 8 w 204"/>
                <a:gd name="T31" fmla="*/ 194 h 294"/>
                <a:gd name="T32" fmla="*/ 16 w 204"/>
                <a:gd name="T33" fmla="*/ 19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4" h="294">
                  <a:moveTo>
                    <a:pt x="16" y="193"/>
                  </a:moveTo>
                  <a:cubicBezTo>
                    <a:pt x="37" y="186"/>
                    <a:pt x="32" y="164"/>
                    <a:pt x="31" y="147"/>
                  </a:cubicBezTo>
                  <a:cubicBezTo>
                    <a:pt x="30" y="146"/>
                    <a:pt x="0" y="142"/>
                    <a:pt x="4" y="135"/>
                  </a:cubicBezTo>
                  <a:cubicBezTo>
                    <a:pt x="13" y="117"/>
                    <a:pt x="34" y="71"/>
                    <a:pt x="44" y="59"/>
                  </a:cubicBezTo>
                  <a:cubicBezTo>
                    <a:pt x="53" y="48"/>
                    <a:pt x="67" y="31"/>
                    <a:pt x="86" y="17"/>
                  </a:cubicBezTo>
                  <a:cubicBezTo>
                    <a:pt x="101" y="7"/>
                    <a:pt x="121" y="0"/>
                    <a:pt x="139" y="0"/>
                  </a:cubicBezTo>
                  <a:cubicBezTo>
                    <a:pt x="151" y="0"/>
                    <a:pt x="163" y="3"/>
                    <a:pt x="175" y="6"/>
                  </a:cubicBezTo>
                  <a:cubicBezTo>
                    <a:pt x="189" y="11"/>
                    <a:pt x="204" y="20"/>
                    <a:pt x="204" y="20"/>
                  </a:cubicBezTo>
                  <a:cubicBezTo>
                    <a:pt x="158" y="159"/>
                    <a:pt x="158" y="159"/>
                    <a:pt x="158" y="159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1" y="281"/>
                    <a:pt x="74" y="289"/>
                    <a:pt x="58" y="294"/>
                  </a:cubicBezTo>
                  <a:cubicBezTo>
                    <a:pt x="60" y="273"/>
                    <a:pt x="61" y="253"/>
                    <a:pt x="55" y="233"/>
                  </a:cubicBezTo>
                  <a:cubicBezTo>
                    <a:pt x="50" y="214"/>
                    <a:pt x="26" y="219"/>
                    <a:pt x="20" y="234"/>
                  </a:cubicBezTo>
                  <a:cubicBezTo>
                    <a:pt x="16" y="223"/>
                    <a:pt x="11" y="212"/>
                    <a:pt x="7" y="201"/>
                  </a:cubicBezTo>
                  <a:cubicBezTo>
                    <a:pt x="7" y="200"/>
                    <a:pt x="6" y="200"/>
                    <a:pt x="6" y="199"/>
                  </a:cubicBezTo>
                  <a:cubicBezTo>
                    <a:pt x="7" y="197"/>
                    <a:pt x="7" y="195"/>
                    <a:pt x="8" y="194"/>
                  </a:cubicBezTo>
                  <a:cubicBezTo>
                    <a:pt x="11" y="194"/>
                    <a:pt x="13" y="194"/>
                    <a:pt x="16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8" name="Freeform 1067"/>
            <p:cNvSpPr>
              <a:spLocks/>
            </p:cNvSpPr>
            <p:nvPr/>
          </p:nvSpPr>
          <p:spPr bwMode="auto">
            <a:xfrm>
              <a:off x="2143110" y="1663699"/>
              <a:ext cx="915989" cy="1479551"/>
            </a:xfrm>
            <a:custGeom>
              <a:avLst/>
              <a:gdLst>
                <a:gd name="T0" fmla="*/ 179 w 244"/>
                <a:gd name="T1" fmla="*/ 3 h 394"/>
                <a:gd name="T2" fmla="*/ 125 w 244"/>
                <a:gd name="T3" fmla="*/ 53 h 394"/>
                <a:gd name="T4" fmla="*/ 82 w 244"/>
                <a:gd name="T5" fmla="*/ 124 h 394"/>
                <a:gd name="T6" fmla="*/ 68 w 244"/>
                <a:gd name="T7" fmla="*/ 171 h 394"/>
                <a:gd name="T8" fmla="*/ 26 w 244"/>
                <a:gd name="T9" fmla="*/ 185 h 394"/>
                <a:gd name="T10" fmla="*/ 31 w 244"/>
                <a:gd name="T11" fmla="*/ 174 h 394"/>
                <a:gd name="T12" fmla="*/ 18 w 244"/>
                <a:gd name="T13" fmla="*/ 195 h 394"/>
                <a:gd name="T14" fmla="*/ 35 w 244"/>
                <a:gd name="T15" fmla="*/ 201 h 394"/>
                <a:gd name="T16" fmla="*/ 52 w 244"/>
                <a:gd name="T17" fmla="*/ 205 h 394"/>
                <a:gd name="T18" fmla="*/ 45 w 244"/>
                <a:gd name="T19" fmla="*/ 220 h 394"/>
                <a:gd name="T20" fmla="*/ 18 w 244"/>
                <a:gd name="T21" fmla="*/ 245 h 394"/>
                <a:gd name="T22" fmla="*/ 4 w 244"/>
                <a:gd name="T23" fmla="*/ 267 h 394"/>
                <a:gd name="T24" fmla="*/ 18 w 244"/>
                <a:gd name="T25" fmla="*/ 307 h 394"/>
                <a:gd name="T26" fmla="*/ 17 w 244"/>
                <a:gd name="T27" fmla="*/ 270 h 394"/>
                <a:gd name="T28" fmla="*/ 40 w 244"/>
                <a:gd name="T29" fmla="*/ 252 h 394"/>
                <a:gd name="T30" fmla="*/ 44 w 244"/>
                <a:gd name="T31" fmla="*/ 292 h 394"/>
                <a:gd name="T32" fmla="*/ 44 w 244"/>
                <a:gd name="T33" fmla="*/ 320 h 394"/>
                <a:gd name="T34" fmla="*/ 37 w 244"/>
                <a:gd name="T35" fmla="*/ 334 h 394"/>
                <a:gd name="T36" fmla="*/ 14 w 244"/>
                <a:gd name="T37" fmla="*/ 331 h 394"/>
                <a:gd name="T38" fmla="*/ 32 w 244"/>
                <a:gd name="T39" fmla="*/ 348 h 394"/>
                <a:gd name="T40" fmla="*/ 46 w 244"/>
                <a:gd name="T41" fmla="*/ 343 h 394"/>
                <a:gd name="T42" fmla="*/ 56 w 244"/>
                <a:gd name="T43" fmla="*/ 325 h 394"/>
                <a:gd name="T44" fmla="*/ 61 w 244"/>
                <a:gd name="T45" fmla="*/ 298 h 394"/>
                <a:gd name="T46" fmla="*/ 62 w 244"/>
                <a:gd name="T47" fmla="*/ 333 h 394"/>
                <a:gd name="T48" fmla="*/ 70 w 244"/>
                <a:gd name="T49" fmla="*/ 363 h 394"/>
                <a:gd name="T50" fmla="*/ 50 w 244"/>
                <a:gd name="T51" fmla="*/ 365 h 394"/>
                <a:gd name="T52" fmla="*/ 55 w 244"/>
                <a:gd name="T53" fmla="*/ 360 h 394"/>
                <a:gd name="T54" fmla="*/ 47 w 244"/>
                <a:gd name="T55" fmla="*/ 359 h 394"/>
                <a:gd name="T56" fmla="*/ 54 w 244"/>
                <a:gd name="T57" fmla="*/ 375 h 394"/>
                <a:gd name="T58" fmla="*/ 81 w 244"/>
                <a:gd name="T59" fmla="*/ 364 h 394"/>
                <a:gd name="T60" fmla="*/ 81 w 244"/>
                <a:gd name="T61" fmla="*/ 345 h 394"/>
                <a:gd name="T62" fmla="*/ 87 w 244"/>
                <a:gd name="T63" fmla="*/ 332 h 394"/>
                <a:gd name="T64" fmla="*/ 97 w 244"/>
                <a:gd name="T65" fmla="*/ 357 h 394"/>
                <a:gd name="T66" fmla="*/ 101 w 244"/>
                <a:gd name="T67" fmla="*/ 381 h 394"/>
                <a:gd name="T68" fmla="*/ 90 w 244"/>
                <a:gd name="T69" fmla="*/ 393 h 394"/>
                <a:gd name="T70" fmla="*/ 114 w 244"/>
                <a:gd name="T71" fmla="*/ 375 h 394"/>
                <a:gd name="T72" fmla="*/ 148 w 244"/>
                <a:gd name="T73" fmla="*/ 350 h 394"/>
                <a:gd name="T74" fmla="*/ 192 w 244"/>
                <a:gd name="T75" fmla="*/ 322 h 394"/>
                <a:gd name="T76" fmla="*/ 167 w 244"/>
                <a:gd name="T77" fmla="*/ 220 h 394"/>
                <a:gd name="T78" fmla="*/ 177 w 244"/>
                <a:gd name="T79" fmla="*/ 168 h 394"/>
                <a:gd name="T80" fmla="*/ 244 w 244"/>
                <a:gd name="T81" fmla="*/ 72 h 394"/>
                <a:gd name="T82" fmla="*/ 179 w 244"/>
                <a:gd name="T83" fmla="*/ 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394">
                  <a:moveTo>
                    <a:pt x="179" y="3"/>
                  </a:moveTo>
                  <a:cubicBezTo>
                    <a:pt x="176" y="0"/>
                    <a:pt x="150" y="19"/>
                    <a:pt x="125" y="53"/>
                  </a:cubicBezTo>
                  <a:cubicBezTo>
                    <a:pt x="104" y="79"/>
                    <a:pt x="83" y="122"/>
                    <a:pt x="82" y="124"/>
                  </a:cubicBezTo>
                  <a:cubicBezTo>
                    <a:pt x="75" y="140"/>
                    <a:pt x="78" y="156"/>
                    <a:pt x="68" y="171"/>
                  </a:cubicBezTo>
                  <a:cubicBezTo>
                    <a:pt x="61" y="180"/>
                    <a:pt x="37" y="199"/>
                    <a:pt x="26" y="185"/>
                  </a:cubicBezTo>
                  <a:cubicBezTo>
                    <a:pt x="18" y="175"/>
                    <a:pt x="28" y="165"/>
                    <a:pt x="31" y="174"/>
                  </a:cubicBezTo>
                  <a:cubicBezTo>
                    <a:pt x="30" y="158"/>
                    <a:pt x="3" y="179"/>
                    <a:pt x="18" y="195"/>
                  </a:cubicBezTo>
                  <a:cubicBezTo>
                    <a:pt x="22" y="199"/>
                    <a:pt x="29" y="202"/>
                    <a:pt x="35" y="201"/>
                  </a:cubicBezTo>
                  <a:cubicBezTo>
                    <a:pt x="43" y="200"/>
                    <a:pt x="51" y="195"/>
                    <a:pt x="52" y="205"/>
                  </a:cubicBezTo>
                  <a:cubicBezTo>
                    <a:pt x="53" y="210"/>
                    <a:pt x="50" y="215"/>
                    <a:pt x="45" y="220"/>
                  </a:cubicBezTo>
                  <a:cubicBezTo>
                    <a:pt x="41" y="225"/>
                    <a:pt x="28" y="235"/>
                    <a:pt x="18" y="245"/>
                  </a:cubicBezTo>
                  <a:cubicBezTo>
                    <a:pt x="10" y="254"/>
                    <a:pt x="5" y="263"/>
                    <a:pt x="4" y="267"/>
                  </a:cubicBezTo>
                  <a:cubicBezTo>
                    <a:pt x="0" y="282"/>
                    <a:pt x="5" y="298"/>
                    <a:pt x="18" y="307"/>
                  </a:cubicBezTo>
                  <a:cubicBezTo>
                    <a:pt x="11" y="295"/>
                    <a:pt x="8" y="280"/>
                    <a:pt x="17" y="270"/>
                  </a:cubicBezTo>
                  <a:cubicBezTo>
                    <a:pt x="23" y="262"/>
                    <a:pt x="30" y="255"/>
                    <a:pt x="40" y="252"/>
                  </a:cubicBezTo>
                  <a:cubicBezTo>
                    <a:pt x="43" y="265"/>
                    <a:pt x="42" y="279"/>
                    <a:pt x="44" y="292"/>
                  </a:cubicBezTo>
                  <a:cubicBezTo>
                    <a:pt x="45" y="298"/>
                    <a:pt x="46" y="311"/>
                    <a:pt x="44" y="320"/>
                  </a:cubicBezTo>
                  <a:cubicBezTo>
                    <a:pt x="43" y="327"/>
                    <a:pt x="40" y="331"/>
                    <a:pt x="37" y="334"/>
                  </a:cubicBezTo>
                  <a:cubicBezTo>
                    <a:pt x="34" y="339"/>
                    <a:pt x="21" y="345"/>
                    <a:pt x="14" y="331"/>
                  </a:cubicBezTo>
                  <a:cubicBezTo>
                    <a:pt x="15" y="343"/>
                    <a:pt x="23" y="347"/>
                    <a:pt x="32" y="348"/>
                  </a:cubicBezTo>
                  <a:cubicBezTo>
                    <a:pt x="37" y="348"/>
                    <a:pt x="42" y="346"/>
                    <a:pt x="46" y="343"/>
                  </a:cubicBezTo>
                  <a:cubicBezTo>
                    <a:pt x="51" y="339"/>
                    <a:pt x="54" y="331"/>
                    <a:pt x="56" y="325"/>
                  </a:cubicBezTo>
                  <a:cubicBezTo>
                    <a:pt x="58" y="318"/>
                    <a:pt x="59" y="308"/>
                    <a:pt x="61" y="298"/>
                  </a:cubicBezTo>
                  <a:cubicBezTo>
                    <a:pt x="61" y="310"/>
                    <a:pt x="57" y="323"/>
                    <a:pt x="62" y="333"/>
                  </a:cubicBezTo>
                  <a:cubicBezTo>
                    <a:pt x="67" y="342"/>
                    <a:pt x="78" y="353"/>
                    <a:pt x="70" y="363"/>
                  </a:cubicBezTo>
                  <a:cubicBezTo>
                    <a:pt x="66" y="368"/>
                    <a:pt x="54" y="370"/>
                    <a:pt x="50" y="365"/>
                  </a:cubicBezTo>
                  <a:cubicBezTo>
                    <a:pt x="47" y="361"/>
                    <a:pt x="51" y="357"/>
                    <a:pt x="55" y="360"/>
                  </a:cubicBezTo>
                  <a:cubicBezTo>
                    <a:pt x="55" y="356"/>
                    <a:pt x="49" y="356"/>
                    <a:pt x="47" y="359"/>
                  </a:cubicBezTo>
                  <a:cubicBezTo>
                    <a:pt x="42" y="365"/>
                    <a:pt x="50" y="373"/>
                    <a:pt x="54" y="375"/>
                  </a:cubicBezTo>
                  <a:cubicBezTo>
                    <a:pt x="64" y="379"/>
                    <a:pt x="78" y="374"/>
                    <a:pt x="81" y="364"/>
                  </a:cubicBezTo>
                  <a:cubicBezTo>
                    <a:pt x="83" y="358"/>
                    <a:pt x="80" y="351"/>
                    <a:pt x="81" y="345"/>
                  </a:cubicBezTo>
                  <a:cubicBezTo>
                    <a:pt x="82" y="338"/>
                    <a:pt x="86" y="339"/>
                    <a:pt x="87" y="332"/>
                  </a:cubicBezTo>
                  <a:cubicBezTo>
                    <a:pt x="88" y="341"/>
                    <a:pt x="95" y="349"/>
                    <a:pt x="97" y="357"/>
                  </a:cubicBezTo>
                  <a:cubicBezTo>
                    <a:pt x="99" y="363"/>
                    <a:pt x="103" y="374"/>
                    <a:pt x="101" y="381"/>
                  </a:cubicBezTo>
                  <a:cubicBezTo>
                    <a:pt x="100" y="386"/>
                    <a:pt x="96" y="392"/>
                    <a:pt x="90" y="393"/>
                  </a:cubicBezTo>
                  <a:cubicBezTo>
                    <a:pt x="101" y="394"/>
                    <a:pt x="111" y="383"/>
                    <a:pt x="114" y="375"/>
                  </a:cubicBezTo>
                  <a:cubicBezTo>
                    <a:pt x="116" y="365"/>
                    <a:pt x="148" y="360"/>
                    <a:pt x="148" y="350"/>
                  </a:cubicBezTo>
                  <a:cubicBezTo>
                    <a:pt x="148" y="335"/>
                    <a:pt x="191" y="337"/>
                    <a:pt x="192" y="322"/>
                  </a:cubicBezTo>
                  <a:cubicBezTo>
                    <a:pt x="196" y="286"/>
                    <a:pt x="152" y="249"/>
                    <a:pt x="167" y="220"/>
                  </a:cubicBezTo>
                  <a:cubicBezTo>
                    <a:pt x="176" y="203"/>
                    <a:pt x="179" y="187"/>
                    <a:pt x="177" y="168"/>
                  </a:cubicBezTo>
                  <a:cubicBezTo>
                    <a:pt x="176" y="152"/>
                    <a:pt x="242" y="88"/>
                    <a:pt x="244" y="72"/>
                  </a:cubicBezTo>
                  <a:cubicBezTo>
                    <a:pt x="244" y="72"/>
                    <a:pt x="179" y="3"/>
                    <a:pt x="17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9" name="Freeform 1068"/>
            <p:cNvSpPr>
              <a:spLocks/>
            </p:cNvSpPr>
            <p:nvPr/>
          </p:nvSpPr>
          <p:spPr bwMode="auto">
            <a:xfrm>
              <a:off x="2263760" y="1974849"/>
              <a:ext cx="390526" cy="368300"/>
            </a:xfrm>
            <a:custGeom>
              <a:avLst/>
              <a:gdLst>
                <a:gd name="T0" fmla="*/ 104 w 104"/>
                <a:gd name="T1" fmla="*/ 0 h 98"/>
                <a:gd name="T2" fmla="*/ 86 w 104"/>
                <a:gd name="T3" fmla="*/ 8 h 98"/>
                <a:gd name="T4" fmla="*/ 61 w 104"/>
                <a:gd name="T5" fmla="*/ 24 h 98"/>
                <a:gd name="T6" fmla="*/ 0 w 104"/>
                <a:gd name="T7" fmla="*/ 94 h 98"/>
                <a:gd name="T8" fmla="*/ 28 w 104"/>
                <a:gd name="T9" fmla="*/ 89 h 98"/>
                <a:gd name="T10" fmla="*/ 64 w 104"/>
                <a:gd name="T11" fmla="*/ 44 h 98"/>
                <a:gd name="T12" fmla="*/ 78 w 104"/>
                <a:gd name="T13" fmla="*/ 28 h 98"/>
                <a:gd name="T14" fmla="*/ 104 w 104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98">
                  <a:moveTo>
                    <a:pt x="104" y="0"/>
                  </a:moveTo>
                  <a:cubicBezTo>
                    <a:pt x="100" y="1"/>
                    <a:pt x="93" y="4"/>
                    <a:pt x="86" y="8"/>
                  </a:cubicBezTo>
                  <a:cubicBezTo>
                    <a:pt x="75" y="14"/>
                    <a:pt x="64" y="21"/>
                    <a:pt x="61" y="24"/>
                  </a:cubicBezTo>
                  <a:cubicBezTo>
                    <a:pt x="41" y="47"/>
                    <a:pt x="35" y="96"/>
                    <a:pt x="0" y="94"/>
                  </a:cubicBezTo>
                  <a:cubicBezTo>
                    <a:pt x="10" y="98"/>
                    <a:pt x="21" y="94"/>
                    <a:pt x="28" y="89"/>
                  </a:cubicBezTo>
                  <a:cubicBezTo>
                    <a:pt x="42" y="78"/>
                    <a:pt x="53" y="57"/>
                    <a:pt x="64" y="44"/>
                  </a:cubicBezTo>
                  <a:cubicBezTo>
                    <a:pt x="70" y="37"/>
                    <a:pt x="69" y="28"/>
                    <a:pt x="78" y="28"/>
                  </a:cubicBezTo>
                  <a:lnTo>
                    <a:pt x="1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0" name="Freeform 1069"/>
            <p:cNvSpPr>
              <a:spLocks/>
            </p:cNvSpPr>
            <p:nvPr/>
          </p:nvSpPr>
          <p:spPr bwMode="auto">
            <a:xfrm>
              <a:off x="2233598" y="2595562"/>
              <a:ext cx="93663" cy="171450"/>
            </a:xfrm>
            <a:custGeom>
              <a:avLst/>
              <a:gdLst>
                <a:gd name="T0" fmla="*/ 23 w 25"/>
                <a:gd name="T1" fmla="*/ 0 h 46"/>
                <a:gd name="T2" fmla="*/ 5 w 25"/>
                <a:gd name="T3" fmla="*/ 46 h 46"/>
                <a:gd name="T4" fmla="*/ 25 w 25"/>
                <a:gd name="T5" fmla="*/ 8 h 46"/>
                <a:gd name="T6" fmla="*/ 23 w 25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6">
                  <a:moveTo>
                    <a:pt x="23" y="0"/>
                  </a:moveTo>
                  <a:cubicBezTo>
                    <a:pt x="3" y="9"/>
                    <a:pt x="0" y="31"/>
                    <a:pt x="5" y="46"/>
                  </a:cubicBezTo>
                  <a:cubicBezTo>
                    <a:pt x="2" y="30"/>
                    <a:pt x="12" y="11"/>
                    <a:pt x="25" y="8"/>
                  </a:cubicBezTo>
                  <a:lnTo>
                    <a:pt x="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1" name="Freeform 1070"/>
            <p:cNvSpPr>
              <a:spLocks/>
            </p:cNvSpPr>
            <p:nvPr/>
          </p:nvSpPr>
          <p:spPr bwMode="auto">
            <a:xfrm>
              <a:off x="2076435" y="2400300"/>
              <a:ext cx="277813" cy="228600"/>
            </a:xfrm>
            <a:custGeom>
              <a:avLst/>
              <a:gdLst>
                <a:gd name="T0" fmla="*/ 64 w 74"/>
                <a:gd name="T1" fmla="*/ 1 h 61"/>
                <a:gd name="T2" fmla="*/ 38 w 74"/>
                <a:gd name="T3" fmla="*/ 32 h 61"/>
                <a:gd name="T4" fmla="*/ 0 w 74"/>
                <a:gd name="T5" fmla="*/ 61 h 61"/>
                <a:gd name="T6" fmla="*/ 39 w 74"/>
                <a:gd name="T7" fmla="*/ 36 h 61"/>
                <a:gd name="T8" fmla="*/ 63 w 74"/>
                <a:gd name="T9" fmla="*/ 25 h 61"/>
                <a:gd name="T10" fmla="*/ 73 w 74"/>
                <a:gd name="T11" fmla="*/ 0 h 61"/>
                <a:gd name="T12" fmla="*/ 64 w 74"/>
                <a:gd name="T13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1">
                  <a:moveTo>
                    <a:pt x="64" y="1"/>
                  </a:moveTo>
                  <a:cubicBezTo>
                    <a:pt x="68" y="15"/>
                    <a:pt x="51" y="25"/>
                    <a:pt x="38" y="32"/>
                  </a:cubicBezTo>
                  <a:cubicBezTo>
                    <a:pt x="24" y="40"/>
                    <a:pt x="6" y="46"/>
                    <a:pt x="0" y="61"/>
                  </a:cubicBezTo>
                  <a:cubicBezTo>
                    <a:pt x="8" y="47"/>
                    <a:pt x="25" y="43"/>
                    <a:pt x="39" y="36"/>
                  </a:cubicBezTo>
                  <a:cubicBezTo>
                    <a:pt x="46" y="33"/>
                    <a:pt x="56" y="31"/>
                    <a:pt x="63" y="25"/>
                  </a:cubicBezTo>
                  <a:cubicBezTo>
                    <a:pt x="70" y="20"/>
                    <a:pt x="74" y="11"/>
                    <a:pt x="73" y="0"/>
                  </a:cubicBezTo>
                  <a:lnTo>
                    <a:pt x="6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2" name="Freeform 1071"/>
            <p:cNvSpPr>
              <a:spLocks/>
            </p:cNvSpPr>
            <p:nvPr/>
          </p:nvSpPr>
          <p:spPr bwMode="auto">
            <a:xfrm>
              <a:off x="2181210" y="2389187"/>
              <a:ext cx="161925" cy="58738"/>
            </a:xfrm>
            <a:custGeom>
              <a:avLst/>
              <a:gdLst>
                <a:gd name="T0" fmla="*/ 38 w 43"/>
                <a:gd name="T1" fmla="*/ 1 h 16"/>
                <a:gd name="T2" fmla="*/ 0 w 43"/>
                <a:gd name="T3" fmla="*/ 0 h 16"/>
                <a:gd name="T4" fmla="*/ 43 w 43"/>
                <a:gd name="T5" fmla="*/ 8 h 16"/>
                <a:gd name="T6" fmla="*/ 38 w 43"/>
                <a:gd name="T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6">
                  <a:moveTo>
                    <a:pt x="38" y="1"/>
                  </a:moveTo>
                  <a:cubicBezTo>
                    <a:pt x="29" y="9"/>
                    <a:pt x="10" y="13"/>
                    <a:pt x="0" y="0"/>
                  </a:cubicBezTo>
                  <a:cubicBezTo>
                    <a:pt x="7" y="15"/>
                    <a:pt x="29" y="16"/>
                    <a:pt x="43" y="8"/>
                  </a:cubicBezTo>
                  <a:lnTo>
                    <a:pt x="3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" name="Freeform 1072"/>
            <p:cNvSpPr>
              <a:spLocks/>
            </p:cNvSpPr>
            <p:nvPr/>
          </p:nvSpPr>
          <p:spPr bwMode="auto">
            <a:xfrm>
              <a:off x="2368536" y="2895600"/>
              <a:ext cx="123825" cy="220663"/>
            </a:xfrm>
            <a:custGeom>
              <a:avLst/>
              <a:gdLst>
                <a:gd name="T0" fmla="*/ 26 w 33"/>
                <a:gd name="T1" fmla="*/ 0 h 59"/>
                <a:gd name="T2" fmla="*/ 25 w 33"/>
                <a:gd name="T3" fmla="*/ 37 h 59"/>
                <a:gd name="T4" fmla="*/ 0 w 33"/>
                <a:gd name="T5" fmla="*/ 53 h 59"/>
                <a:gd name="T6" fmla="*/ 29 w 33"/>
                <a:gd name="T7" fmla="*/ 38 h 59"/>
                <a:gd name="T8" fmla="*/ 31 w 33"/>
                <a:gd name="T9" fmla="*/ 7 h 59"/>
                <a:gd name="T10" fmla="*/ 26 w 33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59">
                  <a:moveTo>
                    <a:pt x="26" y="0"/>
                  </a:moveTo>
                  <a:cubicBezTo>
                    <a:pt x="14" y="16"/>
                    <a:pt x="28" y="26"/>
                    <a:pt x="25" y="37"/>
                  </a:cubicBezTo>
                  <a:cubicBezTo>
                    <a:pt x="24" y="49"/>
                    <a:pt x="13" y="57"/>
                    <a:pt x="0" y="53"/>
                  </a:cubicBezTo>
                  <a:cubicBezTo>
                    <a:pt x="12" y="59"/>
                    <a:pt x="27" y="51"/>
                    <a:pt x="29" y="38"/>
                  </a:cubicBezTo>
                  <a:cubicBezTo>
                    <a:pt x="33" y="26"/>
                    <a:pt x="25" y="10"/>
                    <a:pt x="31" y="7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4" name="Freeform 1073"/>
            <p:cNvSpPr>
              <a:spLocks/>
            </p:cNvSpPr>
            <p:nvPr/>
          </p:nvSpPr>
          <p:spPr bwMode="auto">
            <a:xfrm>
              <a:off x="2451086" y="2914650"/>
              <a:ext cx="184150" cy="296863"/>
            </a:xfrm>
            <a:custGeom>
              <a:avLst/>
              <a:gdLst>
                <a:gd name="T0" fmla="*/ 31 w 49"/>
                <a:gd name="T1" fmla="*/ 36 h 79"/>
                <a:gd name="T2" fmla="*/ 36 w 49"/>
                <a:gd name="T3" fmla="*/ 0 h 79"/>
                <a:gd name="T4" fmla="*/ 48 w 49"/>
                <a:gd name="T5" fmla="*/ 15 h 79"/>
                <a:gd name="T6" fmla="*/ 37 w 49"/>
                <a:gd name="T7" fmla="*/ 62 h 79"/>
                <a:gd name="T8" fmla="*/ 0 w 49"/>
                <a:gd name="T9" fmla="*/ 78 h 79"/>
                <a:gd name="T10" fmla="*/ 31 w 49"/>
                <a:gd name="T11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31" y="36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7" y="3"/>
                    <a:pt x="47" y="4"/>
                    <a:pt x="48" y="15"/>
                  </a:cubicBezTo>
                  <a:cubicBezTo>
                    <a:pt x="49" y="20"/>
                    <a:pt x="47" y="47"/>
                    <a:pt x="37" y="62"/>
                  </a:cubicBezTo>
                  <a:cubicBezTo>
                    <a:pt x="27" y="76"/>
                    <a:pt x="8" y="79"/>
                    <a:pt x="0" y="78"/>
                  </a:cubicBezTo>
                  <a:cubicBezTo>
                    <a:pt x="22" y="76"/>
                    <a:pt x="41" y="55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5" name="Freeform 1074"/>
            <p:cNvSpPr>
              <a:spLocks/>
            </p:cNvSpPr>
            <p:nvPr/>
          </p:nvSpPr>
          <p:spPr bwMode="auto">
            <a:xfrm>
              <a:off x="2095485" y="2482850"/>
              <a:ext cx="217488" cy="242888"/>
            </a:xfrm>
            <a:custGeom>
              <a:avLst/>
              <a:gdLst>
                <a:gd name="T0" fmla="*/ 50 w 58"/>
                <a:gd name="T1" fmla="*/ 0 h 65"/>
                <a:gd name="T2" fmla="*/ 9 w 58"/>
                <a:gd name="T3" fmla="*/ 65 h 65"/>
                <a:gd name="T4" fmla="*/ 58 w 58"/>
                <a:gd name="T5" fmla="*/ 3 h 65"/>
                <a:gd name="T6" fmla="*/ 50 w 58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5">
                  <a:moveTo>
                    <a:pt x="50" y="0"/>
                  </a:moveTo>
                  <a:cubicBezTo>
                    <a:pt x="46" y="23"/>
                    <a:pt x="0" y="32"/>
                    <a:pt x="9" y="65"/>
                  </a:cubicBezTo>
                  <a:cubicBezTo>
                    <a:pt x="4" y="31"/>
                    <a:pt x="46" y="33"/>
                    <a:pt x="58" y="3"/>
                  </a:cubicBez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6" name="Freeform 1075"/>
            <p:cNvSpPr>
              <a:spLocks/>
            </p:cNvSpPr>
            <p:nvPr/>
          </p:nvSpPr>
          <p:spPr bwMode="auto">
            <a:xfrm>
              <a:off x="2214548" y="2695575"/>
              <a:ext cx="128588" cy="252413"/>
            </a:xfrm>
            <a:custGeom>
              <a:avLst/>
              <a:gdLst>
                <a:gd name="T0" fmla="*/ 25 w 34"/>
                <a:gd name="T1" fmla="*/ 3 h 67"/>
                <a:gd name="T2" fmla="*/ 23 w 34"/>
                <a:gd name="T3" fmla="*/ 38 h 67"/>
                <a:gd name="T4" fmla="*/ 0 w 34"/>
                <a:gd name="T5" fmla="*/ 59 h 67"/>
                <a:gd name="T6" fmla="*/ 27 w 34"/>
                <a:gd name="T7" fmla="*/ 40 h 67"/>
                <a:gd name="T8" fmla="*/ 33 w 34"/>
                <a:gd name="T9" fmla="*/ 0 h 67"/>
                <a:gd name="T10" fmla="*/ 25 w 34"/>
                <a:gd name="T11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67">
                  <a:moveTo>
                    <a:pt x="25" y="3"/>
                  </a:moveTo>
                  <a:cubicBezTo>
                    <a:pt x="27" y="13"/>
                    <a:pt x="25" y="27"/>
                    <a:pt x="23" y="38"/>
                  </a:cubicBezTo>
                  <a:cubicBezTo>
                    <a:pt x="22" y="50"/>
                    <a:pt x="13" y="65"/>
                    <a:pt x="0" y="59"/>
                  </a:cubicBezTo>
                  <a:cubicBezTo>
                    <a:pt x="12" y="67"/>
                    <a:pt x="25" y="52"/>
                    <a:pt x="27" y="40"/>
                  </a:cubicBezTo>
                  <a:cubicBezTo>
                    <a:pt x="30" y="27"/>
                    <a:pt x="34" y="16"/>
                    <a:pt x="33" y="0"/>
                  </a:cubicBezTo>
                  <a:lnTo>
                    <a:pt x="2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7" name="Freeform 1076"/>
            <p:cNvSpPr>
              <a:spLocks/>
            </p:cNvSpPr>
            <p:nvPr/>
          </p:nvSpPr>
          <p:spPr bwMode="auto">
            <a:xfrm>
              <a:off x="2178035" y="2530475"/>
              <a:ext cx="284163" cy="334963"/>
            </a:xfrm>
            <a:custGeom>
              <a:avLst/>
              <a:gdLst>
                <a:gd name="T0" fmla="*/ 37 w 76"/>
                <a:gd name="T1" fmla="*/ 22 h 89"/>
                <a:gd name="T2" fmla="*/ 30 w 76"/>
                <a:gd name="T3" fmla="*/ 56 h 89"/>
                <a:gd name="T4" fmla="*/ 0 w 76"/>
                <a:gd name="T5" fmla="*/ 80 h 89"/>
                <a:gd name="T6" fmla="*/ 17 w 76"/>
                <a:gd name="T7" fmla="*/ 87 h 89"/>
                <a:gd name="T8" fmla="*/ 35 w 76"/>
                <a:gd name="T9" fmla="*/ 72 h 89"/>
                <a:gd name="T10" fmla="*/ 45 w 76"/>
                <a:gd name="T11" fmla="*/ 35 h 89"/>
                <a:gd name="T12" fmla="*/ 66 w 76"/>
                <a:gd name="T13" fmla="*/ 0 h 89"/>
                <a:gd name="T14" fmla="*/ 37 w 76"/>
                <a:gd name="T15" fmla="*/ 2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9">
                  <a:moveTo>
                    <a:pt x="37" y="22"/>
                  </a:moveTo>
                  <a:cubicBezTo>
                    <a:pt x="29" y="31"/>
                    <a:pt x="32" y="45"/>
                    <a:pt x="30" y="56"/>
                  </a:cubicBezTo>
                  <a:cubicBezTo>
                    <a:pt x="28" y="68"/>
                    <a:pt x="14" y="88"/>
                    <a:pt x="0" y="80"/>
                  </a:cubicBezTo>
                  <a:cubicBezTo>
                    <a:pt x="5" y="86"/>
                    <a:pt x="9" y="89"/>
                    <a:pt x="17" y="87"/>
                  </a:cubicBezTo>
                  <a:cubicBezTo>
                    <a:pt x="26" y="85"/>
                    <a:pt x="32" y="80"/>
                    <a:pt x="35" y="72"/>
                  </a:cubicBezTo>
                  <a:cubicBezTo>
                    <a:pt x="41" y="61"/>
                    <a:pt x="38" y="45"/>
                    <a:pt x="45" y="35"/>
                  </a:cubicBezTo>
                  <a:cubicBezTo>
                    <a:pt x="53" y="26"/>
                    <a:pt x="76" y="16"/>
                    <a:pt x="66" y="0"/>
                  </a:cubicBezTo>
                  <a:lnTo>
                    <a:pt x="37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8" name="Freeform 1077"/>
            <p:cNvSpPr>
              <a:spLocks/>
            </p:cNvSpPr>
            <p:nvPr/>
          </p:nvSpPr>
          <p:spPr bwMode="auto">
            <a:xfrm>
              <a:off x="2538398" y="2936875"/>
              <a:ext cx="146050" cy="269875"/>
            </a:xfrm>
            <a:custGeom>
              <a:avLst/>
              <a:gdLst>
                <a:gd name="T0" fmla="*/ 39 w 39"/>
                <a:gd name="T1" fmla="*/ 0 h 72"/>
                <a:gd name="T2" fmla="*/ 0 w 39"/>
                <a:gd name="T3" fmla="*/ 72 h 72"/>
                <a:gd name="T4" fmla="*/ 21 w 39"/>
                <a:gd name="T5" fmla="*/ 4 h 72"/>
                <a:gd name="T6" fmla="*/ 39 w 3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72">
                  <a:moveTo>
                    <a:pt x="39" y="0"/>
                  </a:moveTo>
                  <a:cubicBezTo>
                    <a:pt x="39" y="29"/>
                    <a:pt x="30" y="61"/>
                    <a:pt x="0" y="72"/>
                  </a:cubicBezTo>
                  <a:cubicBezTo>
                    <a:pt x="25" y="57"/>
                    <a:pt x="26" y="23"/>
                    <a:pt x="21" y="4"/>
                  </a:cubicBez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9" name="Freeform 1078"/>
            <p:cNvSpPr>
              <a:spLocks/>
            </p:cNvSpPr>
            <p:nvPr/>
          </p:nvSpPr>
          <p:spPr bwMode="auto">
            <a:xfrm>
              <a:off x="2516173" y="2136774"/>
              <a:ext cx="715963" cy="795338"/>
            </a:xfrm>
            <a:custGeom>
              <a:avLst/>
              <a:gdLst>
                <a:gd name="T0" fmla="*/ 0 w 191"/>
                <a:gd name="T1" fmla="*/ 174 h 212"/>
                <a:gd name="T2" fmla="*/ 34 w 191"/>
                <a:gd name="T3" fmla="*/ 59 h 212"/>
                <a:gd name="T4" fmla="*/ 50 w 191"/>
                <a:gd name="T5" fmla="*/ 16 h 212"/>
                <a:gd name="T6" fmla="*/ 132 w 191"/>
                <a:gd name="T7" fmla="*/ 0 h 212"/>
                <a:gd name="T8" fmla="*/ 148 w 191"/>
                <a:gd name="T9" fmla="*/ 20 h 212"/>
                <a:gd name="T10" fmla="*/ 141 w 191"/>
                <a:gd name="T11" fmla="*/ 30 h 212"/>
                <a:gd name="T12" fmla="*/ 128 w 191"/>
                <a:gd name="T13" fmla="*/ 47 h 212"/>
                <a:gd name="T14" fmla="*/ 115 w 191"/>
                <a:gd name="T15" fmla="*/ 79 h 212"/>
                <a:gd name="T16" fmla="*/ 124 w 191"/>
                <a:gd name="T17" fmla="*/ 95 h 212"/>
                <a:gd name="T18" fmla="*/ 140 w 191"/>
                <a:gd name="T19" fmla="*/ 137 h 212"/>
                <a:gd name="T20" fmla="*/ 144 w 191"/>
                <a:gd name="T21" fmla="*/ 148 h 212"/>
                <a:gd name="T22" fmla="*/ 191 w 191"/>
                <a:gd name="T23" fmla="*/ 212 h 212"/>
                <a:gd name="T24" fmla="*/ 2 w 191"/>
                <a:gd name="T25" fmla="*/ 198 h 212"/>
                <a:gd name="T26" fmla="*/ 0 w 191"/>
                <a:gd name="T27" fmla="*/ 17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212">
                  <a:moveTo>
                    <a:pt x="0" y="174"/>
                  </a:moveTo>
                  <a:cubicBezTo>
                    <a:pt x="0" y="134"/>
                    <a:pt x="12" y="94"/>
                    <a:pt x="34" y="59"/>
                  </a:cubicBezTo>
                  <a:cubicBezTo>
                    <a:pt x="43" y="46"/>
                    <a:pt x="49" y="32"/>
                    <a:pt x="50" y="16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8" y="20"/>
                    <a:pt x="148" y="20"/>
                    <a:pt x="148" y="20"/>
                  </a:cubicBezTo>
                  <a:cubicBezTo>
                    <a:pt x="148" y="20"/>
                    <a:pt x="146" y="26"/>
                    <a:pt x="141" y="30"/>
                  </a:cubicBezTo>
                  <a:cubicBezTo>
                    <a:pt x="139" y="33"/>
                    <a:pt x="132" y="38"/>
                    <a:pt x="128" y="47"/>
                  </a:cubicBezTo>
                  <a:cubicBezTo>
                    <a:pt x="120" y="60"/>
                    <a:pt x="115" y="77"/>
                    <a:pt x="115" y="79"/>
                  </a:cubicBezTo>
                  <a:cubicBezTo>
                    <a:pt x="115" y="82"/>
                    <a:pt x="121" y="87"/>
                    <a:pt x="124" y="95"/>
                  </a:cubicBezTo>
                  <a:cubicBezTo>
                    <a:pt x="128" y="108"/>
                    <a:pt x="135" y="126"/>
                    <a:pt x="140" y="137"/>
                  </a:cubicBezTo>
                  <a:cubicBezTo>
                    <a:pt x="142" y="143"/>
                    <a:pt x="144" y="148"/>
                    <a:pt x="144" y="148"/>
                  </a:cubicBezTo>
                  <a:cubicBezTo>
                    <a:pt x="156" y="170"/>
                    <a:pt x="180" y="188"/>
                    <a:pt x="191" y="212"/>
                  </a:cubicBezTo>
                  <a:cubicBezTo>
                    <a:pt x="2" y="198"/>
                    <a:pt x="2" y="198"/>
                    <a:pt x="2" y="198"/>
                  </a:cubicBezTo>
                  <a:cubicBezTo>
                    <a:pt x="1" y="190"/>
                    <a:pt x="0" y="182"/>
                    <a:pt x="0" y="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0" name="Freeform 1079"/>
            <p:cNvSpPr>
              <a:spLocks/>
            </p:cNvSpPr>
            <p:nvPr/>
          </p:nvSpPr>
          <p:spPr bwMode="auto">
            <a:xfrm>
              <a:off x="2470136" y="2598737"/>
              <a:ext cx="769939" cy="1119188"/>
            </a:xfrm>
            <a:custGeom>
              <a:avLst/>
              <a:gdLst>
                <a:gd name="T0" fmla="*/ 6 w 205"/>
                <a:gd name="T1" fmla="*/ 291 h 298"/>
                <a:gd name="T2" fmla="*/ 42 w 205"/>
                <a:gd name="T3" fmla="*/ 221 h 298"/>
                <a:gd name="T4" fmla="*/ 34 w 205"/>
                <a:gd name="T5" fmla="*/ 159 h 298"/>
                <a:gd name="T6" fmla="*/ 12 w 205"/>
                <a:gd name="T7" fmla="*/ 51 h 298"/>
                <a:gd name="T8" fmla="*/ 15 w 205"/>
                <a:gd name="T9" fmla="*/ 5 h 298"/>
                <a:gd name="T10" fmla="*/ 149 w 205"/>
                <a:gd name="T11" fmla="*/ 52 h 298"/>
                <a:gd name="T12" fmla="*/ 204 w 205"/>
                <a:gd name="T13" fmla="*/ 90 h 298"/>
                <a:gd name="T14" fmla="*/ 195 w 205"/>
                <a:gd name="T15" fmla="*/ 118 h 298"/>
                <a:gd name="T16" fmla="*/ 176 w 205"/>
                <a:gd name="T17" fmla="*/ 132 h 298"/>
                <a:gd name="T18" fmla="*/ 174 w 205"/>
                <a:gd name="T19" fmla="*/ 142 h 298"/>
                <a:gd name="T20" fmla="*/ 178 w 205"/>
                <a:gd name="T21" fmla="*/ 174 h 298"/>
                <a:gd name="T22" fmla="*/ 161 w 205"/>
                <a:gd name="T23" fmla="*/ 243 h 298"/>
                <a:gd name="T24" fmla="*/ 153 w 205"/>
                <a:gd name="T25" fmla="*/ 291 h 298"/>
                <a:gd name="T26" fmla="*/ 0 w 205"/>
                <a:gd name="T27" fmla="*/ 298 h 298"/>
                <a:gd name="T28" fmla="*/ 6 w 205"/>
                <a:gd name="T29" fmla="*/ 29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" h="298">
                  <a:moveTo>
                    <a:pt x="6" y="291"/>
                  </a:moveTo>
                  <a:cubicBezTo>
                    <a:pt x="16" y="278"/>
                    <a:pt x="36" y="250"/>
                    <a:pt x="42" y="221"/>
                  </a:cubicBezTo>
                  <a:cubicBezTo>
                    <a:pt x="48" y="196"/>
                    <a:pt x="36" y="167"/>
                    <a:pt x="34" y="159"/>
                  </a:cubicBezTo>
                  <a:cubicBezTo>
                    <a:pt x="22" y="120"/>
                    <a:pt x="13" y="93"/>
                    <a:pt x="12" y="51"/>
                  </a:cubicBezTo>
                  <a:cubicBezTo>
                    <a:pt x="12" y="40"/>
                    <a:pt x="13" y="16"/>
                    <a:pt x="15" y="5"/>
                  </a:cubicBezTo>
                  <a:cubicBezTo>
                    <a:pt x="16" y="0"/>
                    <a:pt x="93" y="28"/>
                    <a:pt x="149" y="52"/>
                  </a:cubicBezTo>
                  <a:cubicBezTo>
                    <a:pt x="175" y="63"/>
                    <a:pt x="201" y="84"/>
                    <a:pt x="204" y="90"/>
                  </a:cubicBezTo>
                  <a:cubicBezTo>
                    <a:pt x="205" y="92"/>
                    <a:pt x="202" y="108"/>
                    <a:pt x="195" y="118"/>
                  </a:cubicBezTo>
                  <a:cubicBezTo>
                    <a:pt x="189" y="128"/>
                    <a:pt x="177" y="130"/>
                    <a:pt x="176" y="132"/>
                  </a:cubicBezTo>
                  <a:cubicBezTo>
                    <a:pt x="175" y="135"/>
                    <a:pt x="174" y="138"/>
                    <a:pt x="174" y="142"/>
                  </a:cubicBezTo>
                  <a:cubicBezTo>
                    <a:pt x="173" y="152"/>
                    <a:pt x="179" y="163"/>
                    <a:pt x="178" y="174"/>
                  </a:cubicBezTo>
                  <a:cubicBezTo>
                    <a:pt x="177" y="188"/>
                    <a:pt x="167" y="216"/>
                    <a:pt x="161" y="243"/>
                  </a:cubicBezTo>
                  <a:cubicBezTo>
                    <a:pt x="156" y="264"/>
                    <a:pt x="154" y="285"/>
                    <a:pt x="153" y="291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297"/>
                    <a:pt x="2" y="295"/>
                    <a:pt x="6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1" name="Freeform 1080"/>
            <p:cNvSpPr>
              <a:spLocks/>
            </p:cNvSpPr>
            <p:nvPr/>
          </p:nvSpPr>
          <p:spPr bwMode="auto">
            <a:xfrm>
              <a:off x="2409811" y="3157538"/>
              <a:ext cx="623888" cy="3522665"/>
            </a:xfrm>
            <a:custGeom>
              <a:avLst/>
              <a:gdLst>
                <a:gd name="T0" fmla="*/ 166 w 166"/>
                <a:gd name="T1" fmla="*/ 143 h 938"/>
                <a:gd name="T2" fmla="*/ 143 w 166"/>
                <a:gd name="T3" fmla="*/ 232 h 938"/>
                <a:gd name="T4" fmla="*/ 136 w 166"/>
                <a:gd name="T5" fmla="*/ 309 h 938"/>
                <a:gd name="T6" fmla="*/ 137 w 166"/>
                <a:gd name="T7" fmla="*/ 503 h 938"/>
                <a:gd name="T8" fmla="*/ 126 w 166"/>
                <a:gd name="T9" fmla="*/ 560 h 938"/>
                <a:gd name="T10" fmla="*/ 120 w 166"/>
                <a:gd name="T11" fmla="*/ 582 h 938"/>
                <a:gd name="T12" fmla="*/ 116 w 166"/>
                <a:gd name="T13" fmla="*/ 716 h 938"/>
                <a:gd name="T14" fmla="*/ 128 w 166"/>
                <a:gd name="T15" fmla="*/ 861 h 938"/>
                <a:gd name="T16" fmla="*/ 130 w 166"/>
                <a:gd name="T17" fmla="*/ 928 h 938"/>
                <a:gd name="T18" fmla="*/ 58 w 166"/>
                <a:gd name="T19" fmla="*/ 860 h 938"/>
                <a:gd name="T20" fmla="*/ 71 w 166"/>
                <a:gd name="T21" fmla="*/ 822 h 938"/>
                <a:gd name="T22" fmla="*/ 68 w 166"/>
                <a:gd name="T23" fmla="*/ 770 h 938"/>
                <a:gd name="T24" fmla="*/ 52 w 166"/>
                <a:gd name="T25" fmla="*/ 695 h 938"/>
                <a:gd name="T26" fmla="*/ 55 w 166"/>
                <a:gd name="T27" fmla="*/ 532 h 938"/>
                <a:gd name="T28" fmla="*/ 50 w 166"/>
                <a:gd name="T29" fmla="*/ 351 h 938"/>
                <a:gd name="T30" fmla="*/ 12 w 166"/>
                <a:gd name="T31" fmla="*/ 263 h 938"/>
                <a:gd name="T32" fmla="*/ 0 w 166"/>
                <a:gd name="T33" fmla="*/ 191 h 938"/>
                <a:gd name="T34" fmla="*/ 17 w 166"/>
                <a:gd name="T35" fmla="*/ 146 h 938"/>
                <a:gd name="T36" fmla="*/ 51 w 166"/>
                <a:gd name="T37" fmla="*/ 96 h 938"/>
                <a:gd name="T38" fmla="*/ 60 w 166"/>
                <a:gd name="T39" fmla="*/ 63 h 938"/>
                <a:gd name="T40" fmla="*/ 144 w 166"/>
                <a:gd name="T41" fmla="*/ 105 h 938"/>
                <a:gd name="T42" fmla="*/ 166 w 166"/>
                <a:gd name="T43" fmla="*/ 143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6" h="938">
                  <a:moveTo>
                    <a:pt x="166" y="143"/>
                  </a:moveTo>
                  <a:cubicBezTo>
                    <a:pt x="165" y="171"/>
                    <a:pt x="147" y="200"/>
                    <a:pt x="143" y="232"/>
                  </a:cubicBezTo>
                  <a:cubicBezTo>
                    <a:pt x="139" y="258"/>
                    <a:pt x="138" y="286"/>
                    <a:pt x="136" y="309"/>
                  </a:cubicBezTo>
                  <a:cubicBezTo>
                    <a:pt x="129" y="375"/>
                    <a:pt x="141" y="441"/>
                    <a:pt x="137" y="503"/>
                  </a:cubicBezTo>
                  <a:cubicBezTo>
                    <a:pt x="136" y="524"/>
                    <a:pt x="131" y="542"/>
                    <a:pt x="126" y="560"/>
                  </a:cubicBezTo>
                  <a:cubicBezTo>
                    <a:pt x="124" y="567"/>
                    <a:pt x="121" y="574"/>
                    <a:pt x="120" y="582"/>
                  </a:cubicBezTo>
                  <a:cubicBezTo>
                    <a:pt x="117" y="594"/>
                    <a:pt x="116" y="655"/>
                    <a:pt x="116" y="716"/>
                  </a:cubicBezTo>
                  <a:cubicBezTo>
                    <a:pt x="116" y="755"/>
                    <a:pt x="123" y="844"/>
                    <a:pt x="128" y="861"/>
                  </a:cubicBezTo>
                  <a:cubicBezTo>
                    <a:pt x="136" y="884"/>
                    <a:pt x="121" y="914"/>
                    <a:pt x="130" y="928"/>
                  </a:cubicBezTo>
                  <a:cubicBezTo>
                    <a:pt x="95" y="938"/>
                    <a:pt x="59" y="899"/>
                    <a:pt x="58" y="860"/>
                  </a:cubicBezTo>
                  <a:cubicBezTo>
                    <a:pt x="57" y="849"/>
                    <a:pt x="68" y="832"/>
                    <a:pt x="71" y="822"/>
                  </a:cubicBezTo>
                  <a:cubicBezTo>
                    <a:pt x="72" y="816"/>
                    <a:pt x="72" y="793"/>
                    <a:pt x="68" y="770"/>
                  </a:cubicBezTo>
                  <a:cubicBezTo>
                    <a:pt x="64" y="741"/>
                    <a:pt x="56" y="710"/>
                    <a:pt x="52" y="695"/>
                  </a:cubicBezTo>
                  <a:cubicBezTo>
                    <a:pt x="38" y="642"/>
                    <a:pt x="51" y="590"/>
                    <a:pt x="55" y="532"/>
                  </a:cubicBezTo>
                  <a:cubicBezTo>
                    <a:pt x="59" y="472"/>
                    <a:pt x="54" y="407"/>
                    <a:pt x="50" y="351"/>
                  </a:cubicBezTo>
                  <a:cubicBezTo>
                    <a:pt x="47" y="323"/>
                    <a:pt x="25" y="292"/>
                    <a:pt x="12" y="263"/>
                  </a:cubicBezTo>
                  <a:cubicBezTo>
                    <a:pt x="1" y="238"/>
                    <a:pt x="0" y="214"/>
                    <a:pt x="0" y="191"/>
                  </a:cubicBezTo>
                  <a:cubicBezTo>
                    <a:pt x="0" y="187"/>
                    <a:pt x="7" y="164"/>
                    <a:pt x="17" y="146"/>
                  </a:cubicBezTo>
                  <a:cubicBezTo>
                    <a:pt x="30" y="122"/>
                    <a:pt x="47" y="102"/>
                    <a:pt x="51" y="96"/>
                  </a:cubicBezTo>
                  <a:cubicBezTo>
                    <a:pt x="56" y="83"/>
                    <a:pt x="59" y="69"/>
                    <a:pt x="60" y="63"/>
                  </a:cubicBezTo>
                  <a:cubicBezTo>
                    <a:pt x="69" y="0"/>
                    <a:pt x="131" y="81"/>
                    <a:pt x="144" y="105"/>
                  </a:cubicBezTo>
                  <a:lnTo>
                    <a:pt x="16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2" name="Freeform 1081"/>
            <p:cNvSpPr>
              <a:spLocks/>
            </p:cNvSpPr>
            <p:nvPr/>
          </p:nvSpPr>
          <p:spPr bwMode="auto">
            <a:xfrm>
              <a:off x="2266935" y="3376613"/>
              <a:ext cx="857251" cy="1430339"/>
            </a:xfrm>
            <a:custGeom>
              <a:avLst/>
              <a:gdLst>
                <a:gd name="T0" fmla="*/ 88 w 228"/>
                <a:gd name="T1" fmla="*/ 39 h 381"/>
                <a:gd name="T2" fmla="*/ 49 w 228"/>
                <a:gd name="T3" fmla="*/ 97 h 381"/>
                <a:gd name="T4" fmla="*/ 40 w 228"/>
                <a:gd name="T5" fmla="*/ 188 h 381"/>
                <a:gd name="T6" fmla="*/ 42 w 228"/>
                <a:gd name="T7" fmla="*/ 268 h 381"/>
                <a:gd name="T8" fmla="*/ 25 w 228"/>
                <a:gd name="T9" fmla="*/ 330 h 381"/>
                <a:gd name="T10" fmla="*/ 0 w 228"/>
                <a:gd name="T11" fmla="*/ 363 h 381"/>
                <a:gd name="T12" fmla="*/ 39 w 228"/>
                <a:gd name="T13" fmla="*/ 359 h 381"/>
                <a:gd name="T14" fmla="*/ 36 w 228"/>
                <a:gd name="T15" fmla="*/ 374 h 381"/>
                <a:gd name="T16" fmla="*/ 132 w 228"/>
                <a:gd name="T17" fmla="*/ 365 h 381"/>
                <a:gd name="T18" fmla="*/ 228 w 228"/>
                <a:gd name="T19" fmla="*/ 367 h 381"/>
                <a:gd name="T20" fmla="*/ 199 w 228"/>
                <a:gd name="T21" fmla="*/ 239 h 381"/>
                <a:gd name="T22" fmla="*/ 198 w 228"/>
                <a:gd name="T23" fmla="*/ 120 h 381"/>
                <a:gd name="T24" fmla="*/ 209 w 228"/>
                <a:gd name="T25" fmla="*/ 74 h 381"/>
                <a:gd name="T26" fmla="*/ 217 w 228"/>
                <a:gd name="T27" fmla="*/ 28 h 381"/>
                <a:gd name="T28" fmla="*/ 148 w 228"/>
                <a:gd name="T29" fmla="*/ 30 h 381"/>
                <a:gd name="T30" fmla="*/ 88 w 228"/>
                <a:gd name="T31" fmla="*/ 3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8" h="381">
                  <a:moveTo>
                    <a:pt x="88" y="39"/>
                  </a:moveTo>
                  <a:cubicBezTo>
                    <a:pt x="75" y="58"/>
                    <a:pt x="58" y="76"/>
                    <a:pt x="49" y="97"/>
                  </a:cubicBezTo>
                  <a:cubicBezTo>
                    <a:pt x="35" y="126"/>
                    <a:pt x="34" y="150"/>
                    <a:pt x="40" y="188"/>
                  </a:cubicBezTo>
                  <a:cubicBezTo>
                    <a:pt x="42" y="202"/>
                    <a:pt x="45" y="236"/>
                    <a:pt x="42" y="268"/>
                  </a:cubicBezTo>
                  <a:cubicBezTo>
                    <a:pt x="38" y="296"/>
                    <a:pt x="29" y="321"/>
                    <a:pt x="25" y="330"/>
                  </a:cubicBezTo>
                  <a:cubicBezTo>
                    <a:pt x="16" y="350"/>
                    <a:pt x="1" y="360"/>
                    <a:pt x="0" y="363"/>
                  </a:cubicBezTo>
                  <a:cubicBezTo>
                    <a:pt x="11" y="366"/>
                    <a:pt x="30" y="363"/>
                    <a:pt x="39" y="359"/>
                  </a:cubicBezTo>
                  <a:cubicBezTo>
                    <a:pt x="38" y="365"/>
                    <a:pt x="37" y="367"/>
                    <a:pt x="36" y="374"/>
                  </a:cubicBezTo>
                  <a:cubicBezTo>
                    <a:pt x="65" y="381"/>
                    <a:pt x="102" y="367"/>
                    <a:pt x="132" y="365"/>
                  </a:cubicBezTo>
                  <a:cubicBezTo>
                    <a:pt x="162" y="364"/>
                    <a:pt x="203" y="381"/>
                    <a:pt x="228" y="367"/>
                  </a:cubicBezTo>
                  <a:cubicBezTo>
                    <a:pt x="222" y="352"/>
                    <a:pt x="205" y="294"/>
                    <a:pt x="199" y="239"/>
                  </a:cubicBezTo>
                  <a:cubicBezTo>
                    <a:pt x="192" y="186"/>
                    <a:pt x="195" y="135"/>
                    <a:pt x="198" y="120"/>
                  </a:cubicBezTo>
                  <a:cubicBezTo>
                    <a:pt x="198" y="114"/>
                    <a:pt x="205" y="94"/>
                    <a:pt x="209" y="74"/>
                  </a:cubicBezTo>
                  <a:cubicBezTo>
                    <a:pt x="214" y="53"/>
                    <a:pt x="217" y="31"/>
                    <a:pt x="217" y="28"/>
                  </a:cubicBezTo>
                  <a:cubicBezTo>
                    <a:pt x="217" y="0"/>
                    <a:pt x="172" y="26"/>
                    <a:pt x="148" y="30"/>
                  </a:cubicBezTo>
                  <a:lnTo>
                    <a:pt x="88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3" name="Freeform 1082"/>
            <p:cNvSpPr>
              <a:spLocks/>
            </p:cNvSpPr>
            <p:nvPr/>
          </p:nvSpPr>
          <p:spPr bwMode="auto">
            <a:xfrm>
              <a:off x="2586023" y="6297615"/>
              <a:ext cx="635001" cy="525463"/>
            </a:xfrm>
            <a:custGeom>
              <a:avLst/>
              <a:gdLst>
                <a:gd name="T0" fmla="*/ 138 w 169"/>
                <a:gd name="T1" fmla="*/ 116 h 140"/>
                <a:gd name="T2" fmla="*/ 124 w 169"/>
                <a:gd name="T3" fmla="*/ 102 h 140"/>
                <a:gd name="T4" fmla="*/ 117 w 169"/>
                <a:gd name="T5" fmla="*/ 98 h 140"/>
                <a:gd name="T6" fmla="*/ 99 w 169"/>
                <a:gd name="T7" fmla="*/ 70 h 140"/>
                <a:gd name="T8" fmla="*/ 76 w 169"/>
                <a:gd name="T9" fmla="*/ 15 h 140"/>
                <a:gd name="T10" fmla="*/ 43 w 169"/>
                <a:gd name="T11" fmla="*/ 5 h 140"/>
                <a:gd name="T12" fmla="*/ 30 w 169"/>
                <a:gd name="T13" fmla="*/ 3 h 140"/>
                <a:gd name="T14" fmla="*/ 23 w 169"/>
                <a:gd name="T15" fmla="*/ 0 h 140"/>
                <a:gd name="T16" fmla="*/ 18 w 169"/>
                <a:gd name="T17" fmla="*/ 10 h 140"/>
                <a:gd name="T18" fmla="*/ 4 w 169"/>
                <a:gd name="T19" fmla="*/ 29 h 140"/>
                <a:gd name="T20" fmla="*/ 0 w 169"/>
                <a:gd name="T21" fmla="*/ 40 h 140"/>
                <a:gd name="T22" fmla="*/ 2 w 169"/>
                <a:gd name="T23" fmla="*/ 51 h 140"/>
                <a:gd name="T24" fmla="*/ 9 w 169"/>
                <a:gd name="T25" fmla="*/ 65 h 140"/>
                <a:gd name="T26" fmla="*/ 13 w 169"/>
                <a:gd name="T27" fmla="*/ 68 h 140"/>
                <a:gd name="T28" fmla="*/ 16 w 169"/>
                <a:gd name="T29" fmla="*/ 69 h 140"/>
                <a:gd name="T30" fmla="*/ 23 w 169"/>
                <a:gd name="T31" fmla="*/ 69 h 140"/>
                <a:gd name="T32" fmla="*/ 34 w 169"/>
                <a:gd name="T33" fmla="*/ 71 h 140"/>
                <a:gd name="T34" fmla="*/ 47 w 169"/>
                <a:gd name="T35" fmla="*/ 82 h 140"/>
                <a:gd name="T36" fmla="*/ 60 w 169"/>
                <a:gd name="T37" fmla="*/ 105 h 140"/>
                <a:gd name="T38" fmla="*/ 78 w 169"/>
                <a:gd name="T39" fmla="*/ 133 h 140"/>
                <a:gd name="T40" fmla="*/ 107 w 169"/>
                <a:gd name="T41" fmla="*/ 138 h 140"/>
                <a:gd name="T42" fmla="*/ 144 w 169"/>
                <a:gd name="T43" fmla="*/ 139 h 140"/>
                <a:gd name="T44" fmla="*/ 167 w 169"/>
                <a:gd name="T45" fmla="*/ 132 h 140"/>
                <a:gd name="T46" fmla="*/ 138 w 169"/>
                <a:gd name="T47" fmla="*/ 11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9" h="140">
                  <a:moveTo>
                    <a:pt x="138" y="116"/>
                  </a:moveTo>
                  <a:cubicBezTo>
                    <a:pt x="129" y="111"/>
                    <a:pt x="125" y="103"/>
                    <a:pt x="124" y="102"/>
                  </a:cubicBezTo>
                  <a:cubicBezTo>
                    <a:pt x="120" y="100"/>
                    <a:pt x="118" y="99"/>
                    <a:pt x="117" y="98"/>
                  </a:cubicBezTo>
                  <a:cubicBezTo>
                    <a:pt x="108" y="92"/>
                    <a:pt x="103" y="83"/>
                    <a:pt x="99" y="70"/>
                  </a:cubicBezTo>
                  <a:cubicBezTo>
                    <a:pt x="93" y="54"/>
                    <a:pt x="84" y="30"/>
                    <a:pt x="76" y="1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9" y="4"/>
                    <a:pt x="35" y="3"/>
                    <a:pt x="30" y="3"/>
                  </a:cubicBezTo>
                  <a:cubicBezTo>
                    <a:pt x="28" y="3"/>
                    <a:pt x="26" y="0"/>
                    <a:pt x="23" y="0"/>
                  </a:cubicBezTo>
                  <a:cubicBezTo>
                    <a:pt x="22" y="0"/>
                    <a:pt x="20" y="5"/>
                    <a:pt x="18" y="10"/>
                  </a:cubicBezTo>
                  <a:cubicBezTo>
                    <a:pt x="13" y="17"/>
                    <a:pt x="6" y="25"/>
                    <a:pt x="4" y="29"/>
                  </a:cubicBezTo>
                  <a:cubicBezTo>
                    <a:pt x="2" y="34"/>
                    <a:pt x="0" y="39"/>
                    <a:pt x="0" y="40"/>
                  </a:cubicBezTo>
                  <a:cubicBezTo>
                    <a:pt x="0" y="44"/>
                    <a:pt x="1" y="47"/>
                    <a:pt x="2" y="51"/>
                  </a:cubicBezTo>
                  <a:cubicBezTo>
                    <a:pt x="3" y="56"/>
                    <a:pt x="6" y="60"/>
                    <a:pt x="9" y="65"/>
                  </a:cubicBezTo>
                  <a:cubicBezTo>
                    <a:pt x="10" y="66"/>
                    <a:pt x="12" y="67"/>
                    <a:pt x="13" y="68"/>
                  </a:cubicBezTo>
                  <a:cubicBezTo>
                    <a:pt x="14" y="69"/>
                    <a:pt x="15" y="69"/>
                    <a:pt x="16" y="69"/>
                  </a:cubicBezTo>
                  <a:cubicBezTo>
                    <a:pt x="18" y="69"/>
                    <a:pt x="22" y="69"/>
                    <a:pt x="23" y="69"/>
                  </a:cubicBezTo>
                  <a:cubicBezTo>
                    <a:pt x="23" y="68"/>
                    <a:pt x="29" y="69"/>
                    <a:pt x="34" y="71"/>
                  </a:cubicBezTo>
                  <a:cubicBezTo>
                    <a:pt x="39" y="74"/>
                    <a:pt x="45" y="79"/>
                    <a:pt x="47" y="82"/>
                  </a:cubicBezTo>
                  <a:cubicBezTo>
                    <a:pt x="51" y="88"/>
                    <a:pt x="57" y="97"/>
                    <a:pt x="60" y="105"/>
                  </a:cubicBezTo>
                  <a:cubicBezTo>
                    <a:pt x="62" y="109"/>
                    <a:pt x="71" y="130"/>
                    <a:pt x="78" y="133"/>
                  </a:cubicBezTo>
                  <a:cubicBezTo>
                    <a:pt x="85" y="137"/>
                    <a:pt x="97" y="137"/>
                    <a:pt x="107" y="138"/>
                  </a:cubicBezTo>
                  <a:cubicBezTo>
                    <a:pt x="120" y="139"/>
                    <a:pt x="132" y="140"/>
                    <a:pt x="144" y="139"/>
                  </a:cubicBezTo>
                  <a:cubicBezTo>
                    <a:pt x="150" y="139"/>
                    <a:pt x="164" y="138"/>
                    <a:pt x="167" y="132"/>
                  </a:cubicBezTo>
                  <a:cubicBezTo>
                    <a:pt x="169" y="128"/>
                    <a:pt x="151" y="123"/>
                    <a:pt x="13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4" name="Freeform 1083"/>
            <p:cNvSpPr>
              <a:spLocks/>
            </p:cNvSpPr>
            <p:nvPr/>
          </p:nvSpPr>
          <p:spPr bwMode="auto">
            <a:xfrm>
              <a:off x="2586023" y="6440490"/>
              <a:ext cx="639763" cy="385763"/>
            </a:xfrm>
            <a:custGeom>
              <a:avLst/>
              <a:gdLst>
                <a:gd name="T0" fmla="*/ 140 w 170"/>
                <a:gd name="T1" fmla="*/ 75 h 103"/>
                <a:gd name="T2" fmla="*/ 124 w 170"/>
                <a:gd name="T3" fmla="*/ 65 h 103"/>
                <a:gd name="T4" fmla="*/ 87 w 170"/>
                <a:gd name="T5" fmla="*/ 64 h 103"/>
                <a:gd name="T6" fmla="*/ 58 w 170"/>
                <a:gd name="T7" fmla="*/ 60 h 103"/>
                <a:gd name="T8" fmla="*/ 47 w 170"/>
                <a:gd name="T9" fmla="*/ 41 h 103"/>
                <a:gd name="T10" fmla="*/ 31 w 170"/>
                <a:gd name="T11" fmla="*/ 28 h 103"/>
                <a:gd name="T12" fmla="*/ 13 w 170"/>
                <a:gd name="T13" fmla="*/ 18 h 103"/>
                <a:gd name="T14" fmla="*/ 1 w 170"/>
                <a:gd name="T15" fmla="*/ 0 h 103"/>
                <a:gd name="T16" fmla="*/ 1 w 170"/>
                <a:gd name="T17" fmla="*/ 13 h 103"/>
                <a:gd name="T18" fmla="*/ 9 w 170"/>
                <a:gd name="T19" fmla="*/ 27 h 103"/>
                <a:gd name="T20" fmla="*/ 13 w 170"/>
                <a:gd name="T21" fmla="*/ 30 h 103"/>
                <a:gd name="T22" fmla="*/ 16 w 170"/>
                <a:gd name="T23" fmla="*/ 31 h 103"/>
                <a:gd name="T24" fmla="*/ 23 w 170"/>
                <a:gd name="T25" fmla="*/ 31 h 103"/>
                <a:gd name="T26" fmla="*/ 34 w 170"/>
                <a:gd name="T27" fmla="*/ 34 h 103"/>
                <a:gd name="T28" fmla="*/ 47 w 170"/>
                <a:gd name="T29" fmla="*/ 44 h 103"/>
                <a:gd name="T30" fmla="*/ 62 w 170"/>
                <a:gd name="T31" fmla="*/ 77 h 103"/>
                <a:gd name="T32" fmla="*/ 77 w 170"/>
                <a:gd name="T33" fmla="*/ 95 h 103"/>
                <a:gd name="T34" fmla="*/ 107 w 170"/>
                <a:gd name="T35" fmla="*/ 101 h 103"/>
                <a:gd name="T36" fmla="*/ 144 w 170"/>
                <a:gd name="T37" fmla="*/ 102 h 103"/>
                <a:gd name="T38" fmla="*/ 166 w 170"/>
                <a:gd name="T39" fmla="*/ 95 h 103"/>
                <a:gd name="T40" fmla="*/ 140 w 170"/>
                <a:gd name="T41" fmla="*/ 7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0" h="103">
                  <a:moveTo>
                    <a:pt x="140" y="75"/>
                  </a:moveTo>
                  <a:cubicBezTo>
                    <a:pt x="134" y="71"/>
                    <a:pt x="128" y="67"/>
                    <a:pt x="124" y="65"/>
                  </a:cubicBezTo>
                  <a:cubicBezTo>
                    <a:pt x="123" y="64"/>
                    <a:pt x="105" y="64"/>
                    <a:pt x="87" y="64"/>
                  </a:cubicBezTo>
                  <a:cubicBezTo>
                    <a:pt x="75" y="64"/>
                    <a:pt x="61" y="66"/>
                    <a:pt x="58" y="60"/>
                  </a:cubicBezTo>
                  <a:cubicBezTo>
                    <a:pt x="54" y="52"/>
                    <a:pt x="53" y="48"/>
                    <a:pt x="47" y="41"/>
                  </a:cubicBezTo>
                  <a:cubicBezTo>
                    <a:pt x="45" y="40"/>
                    <a:pt x="39" y="34"/>
                    <a:pt x="31" y="28"/>
                  </a:cubicBezTo>
                  <a:cubicBezTo>
                    <a:pt x="29" y="26"/>
                    <a:pt x="20" y="23"/>
                    <a:pt x="13" y="18"/>
                  </a:cubicBezTo>
                  <a:cubicBezTo>
                    <a:pt x="5" y="11"/>
                    <a:pt x="1" y="0"/>
                    <a:pt x="1" y="0"/>
                  </a:cubicBezTo>
                  <a:cubicBezTo>
                    <a:pt x="0" y="3"/>
                    <a:pt x="0" y="9"/>
                    <a:pt x="1" y="13"/>
                  </a:cubicBezTo>
                  <a:cubicBezTo>
                    <a:pt x="2" y="18"/>
                    <a:pt x="7" y="22"/>
                    <a:pt x="9" y="27"/>
                  </a:cubicBezTo>
                  <a:cubicBezTo>
                    <a:pt x="11" y="28"/>
                    <a:pt x="12" y="29"/>
                    <a:pt x="13" y="30"/>
                  </a:cubicBezTo>
                  <a:cubicBezTo>
                    <a:pt x="14" y="30"/>
                    <a:pt x="16" y="31"/>
                    <a:pt x="16" y="31"/>
                  </a:cubicBezTo>
                  <a:cubicBezTo>
                    <a:pt x="18" y="31"/>
                    <a:pt x="23" y="31"/>
                    <a:pt x="23" y="31"/>
                  </a:cubicBezTo>
                  <a:cubicBezTo>
                    <a:pt x="23" y="30"/>
                    <a:pt x="29" y="31"/>
                    <a:pt x="34" y="34"/>
                  </a:cubicBezTo>
                  <a:cubicBezTo>
                    <a:pt x="40" y="36"/>
                    <a:pt x="45" y="41"/>
                    <a:pt x="47" y="44"/>
                  </a:cubicBezTo>
                  <a:cubicBezTo>
                    <a:pt x="54" y="54"/>
                    <a:pt x="59" y="71"/>
                    <a:pt x="62" y="77"/>
                  </a:cubicBezTo>
                  <a:cubicBezTo>
                    <a:pt x="67" y="86"/>
                    <a:pt x="70" y="92"/>
                    <a:pt x="77" y="95"/>
                  </a:cubicBezTo>
                  <a:cubicBezTo>
                    <a:pt x="85" y="99"/>
                    <a:pt x="97" y="100"/>
                    <a:pt x="107" y="101"/>
                  </a:cubicBezTo>
                  <a:cubicBezTo>
                    <a:pt x="119" y="102"/>
                    <a:pt x="132" y="103"/>
                    <a:pt x="144" y="102"/>
                  </a:cubicBezTo>
                  <a:cubicBezTo>
                    <a:pt x="149" y="102"/>
                    <a:pt x="164" y="101"/>
                    <a:pt x="166" y="95"/>
                  </a:cubicBezTo>
                  <a:cubicBezTo>
                    <a:pt x="170" y="88"/>
                    <a:pt x="154" y="82"/>
                    <a:pt x="140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Freeform 1084"/>
            <p:cNvSpPr>
              <a:spLocks/>
            </p:cNvSpPr>
            <p:nvPr/>
          </p:nvSpPr>
          <p:spPr bwMode="auto">
            <a:xfrm>
              <a:off x="2601898" y="6511928"/>
              <a:ext cx="74613" cy="280988"/>
            </a:xfrm>
            <a:custGeom>
              <a:avLst/>
              <a:gdLst>
                <a:gd name="T0" fmla="*/ 0 w 20"/>
                <a:gd name="T1" fmla="*/ 0 h 75"/>
                <a:gd name="T2" fmla="*/ 7 w 20"/>
                <a:gd name="T3" fmla="*/ 18 h 75"/>
                <a:gd name="T4" fmla="*/ 12 w 20"/>
                <a:gd name="T5" fmla="*/ 43 h 75"/>
                <a:gd name="T6" fmla="*/ 17 w 20"/>
                <a:gd name="T7" fmla="*/ 75 h 75"/>
                <a:gd name="T8" fmla="*/ 20 w 20"/>
                <a:gd name="T9" fmla="*/ 74 h 75"/>
                <a:gd name="T10" fmla="*/ 18 w 20"/>
                <a:gd name="T11" fmla="*/ 27 h 75"/>
                <a:gd name="T12" fmla="*/ 19 w 20"/>
                <a:gd name="T13" fmla="*/ 9 h 75"/>
                <a:gd name="T14" fmla="*/ 0 w 20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75">
                  <a:moveTo>
                    <a:pt x="0" y="0"/>
                  </a:moveTo>
                  <a:cubicBezTo>
                    <a:pt x="0" y="1"/>
                    <a:pt x="4" y="9"/>
                    <a:pt x="7" y="18"/>
                  </a:cubicBezTo>
                  <a:cubicBezTo>
                    <a:pt x="9" y="27"/>
                    <a:pt x="11" y="38"/>
                    <a:pt x="12" y="43"/>
                  </a:cubicBezTo>
                  <a:cubicBezTo>
                    <a:pt x="14" y="55"/>
                    <a:pt x="17" y="75"/>
                    <a:pt x="17" y="75"/>
                  </a:cubicBezTo>
                  <a:cubicBezTo>
                    <a:pt x="17" y="75"/>
                    <a:pt x="20" y="74"/>
                    <a:pt x="20" y="74"/>
                  </a:cubicBezTo>
                  <a:cubicBezTo>
                    <a:pt x="20" y="73"/>
                    <a:pt x="18" y="33"/>
                    <a:pt x="18" y="27"/>
                  </a:cubicBezTo>
                  <a:cubicBezTo>
                    <a:pt x="19" y="22"/>
                    <a:pt x="19" y="16"/>
                    <a:pt x="19" y="9"/>
                  </a:cubicBezTo>
                  <a:cubicBezTo>
                    <a:pt x="20" y="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Freeform 1085"/>
            <p:cNvSpPr>
              <a:spLocks/>
            </p:cNvSpPr>
            <p:nvPr/>
          </p:nvSpPr>
          <p:spPr bwMode="auto">
            <a:xfrm>
              <a:off x="2455848" y="3063875"/>
              <a:ext cx="627063" cy="3525840"/>
            </a:xfrm>
            <a:custGeom>
              <a:avLst/>
              <a:gdLst>
                <a:gd name="T0" fmla="*/ 167 w 167"/>
                <a:gd name="T1" fmla="*/ 107 h 939"/>
                <a:gd name="T2" fmla="*/ 143 w 167"/>
                <a:gd name="T3" fmla="*/ 233 h 939"/>
                <a:gd name="T4" fmla="*/ 136 w 167"/>
                <a:gd name="T5" fmla="*/ 310 h 939"/>
                <a:gd name="T6" fmla="*/ 137 w 167"/>
                <a:gd name="T7" fmla="*/ 401 h 939"/>
                <a:gd name="T8" fmla="*/ 138 w 167"/>
                <a:gd name="T9" fmla="*/ 504 h 939"/>
                <a:gd name="T10" fmla="*/ 126 w 167"/>
                <a:gd name="T11" fmla="*/ 561 h 939"/>
                <a:gd name="T12" fmla="*/ 120 w 167"/>
                <a:gd name="T13" fmla="*/ 582 h 939"/>
                <a:gd name="T14" fmla="*/ 117 w 167"/>
                <a:gd name="T15" fmla="*/ 717 h 939"/>
                <a:gd name="T16" fmla="*/ 123 w 167"/>
                <a:gd name="T17" fmla="*/ 862 h 939"/>
                <a:gd name="T18" fmla="*/ 131 w 167"/>
                <a:gd name="T19" fmla="*/ 928 h 939"/>
                <a:gd name="T20" fmla="*/ 58 w 167"/>
                <a:gd name="T21" fmla="*/ 861 h 939"/>
                <a:gd name="T22" fmla="*/ 71 w 167"/>
                <a:gd name="T23" fmla="*/ 822 h 939"/>
                <a:gd name="T24" fmla="*/ 69 w 167"/>
                <a:gd name="T25" fmla="*/ 771 h 939"/>
                <a:gd name="T26" fmla="*/ 52 w 167"/>
                <a:gd name="T27" fmla="*/ 695 h 939"/>
                <a:gd name="T28" fmla="*/ 55 w 167"/>
                <a:gd name="T29" fmla="*/ 532 h 939"/>
                <a:gd name="T30" fmla="*/ 50 w 167"/>
                <a:gd name="T31" fmla="*/ 351 h 939"/>
                <a:gd name="T32" fmla="*/ 13 w 167"/>
                <a:gd name="T33" fmla="*/ 264 h 939"/>
                <a:gd name="T34" fmla="*/ 0 w 167"/>
                <a:gd name="T35" fmla="*/ 192 h 939"/>
                <a:gd name="T36" fmla="*/ 17 w 167"/>
                <a:gd name="T37" fmla="*/ 146 h 939"/>
                <a:gd name="T38" fmla="*/ 51 w 167"/>
                <a:gd name="T39" fmla="*/ 96 h 939"/>
                <a:gd name="T40" fmla="*/ 60 w 167"/>
                <a:gd name="T41" fmla="*/ 64 h 939"/>
                <a:gd name="T42" fmla="*/ 144 w 167"/>
                <a:gd name="T43" fmla="*/ 106 h 939"/>
                <a:gd name="T44" fmla="*/ 167 w 167"/>
                <a:gd name="T45" fmla="*/ 107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939">
                  <a:moveTo>
                    <a:pt x="167" y="107"/>
                  </a:moveTo>
                  <a:cubicBezTo>
                    <a:pt x="167" y="134"/>
                    <a:pt x="147" y="201"/>
                    <a:pt x="143" y="233"/>
                  </a:cubicBezTo>
                  <a:cubicBezTo>
                    <a:pt x="139" y="259"/>
                    <a:pt x="138" y="286"/>
                    <a:pt x="136" y="310"/>
                  </a:cubicBezTo>
                  <a:cubicBezTo>
                    <a:pt x="133" y="340"/>
                    <a:pt x="136" y="371"/>
                    <a:pt x="137" y="401"/>
                  </a:cubicBezTo>
                  <a:cubicBezTo>
                    <a:pt x="139" y="436"/>
                    <a:pt x="140" y="471"/>
                    <a:pt x="138" y="504"/>
                  </a:cubicBezTo>
                  <a:cubicBezTo>
                    <a:pt x="136" y="525"/>
                    <a:pt x="131" y="543"/>
                    <a:pt x="126" y="561"/>
                  </a:cubicBezTo>
                  <a:cubicBezTo>
                    <a:pt x="124" y="568"/>
                    <a:pt x="121" y="575"/>
                    <a:pt x="120" y="582"/>
                  </a:cubicBezTo>
                  <a:cubicBezTo>
                    <a:pt x="117" y="595"/>
                    <a:pt x="116" y="656"/>
                    <a:pt x="117" y="717"/>
                  </a:cubicBezTo>
                  <a:cubicBezTo>
                    <a:pt x="117" y="755"/>
                    <a:pt x="117" y="845"/>
                    <a:pt x="123" y="862"/>
                  </a:cubicBezTo>
                  <a:cubicBezTo>
                    <a:pt x="130" y="885"/>
                    <a:pt x="122" y="914"/>
                    <a:pt x="131" y="928"/>
                  </a:cubicBezTo>
                  <a:cubicBezTo>
                    <a:pt x="96" y="939"/>
                    <a:pt x="59" y="899"/>
                    <a:pt x="58" y="861"/>
                  </a:cubicBezTo>
                  <a:cubicBezTo>
                    <a:pt x="58" y="850"/>
                    <a:pt x="69" y="833"/>
                    <a:pt x="71" y="822"/>
                  </a:cubicBezTo>
                  <a:cubicBezTo>
                    <a:pt x="72" y="817"/>
                    <a:pt x="72" y="794"/>
                    <a:pt x="69" y="771"/>
                  </a:cubicBezTo>
                  <a:cubicBezTo>
                    <a:pt x="64" y="742"/>
                    <a:pt x="56" y="711"/>
                    <a:pt x="52" y="695"/>
                  </a:cubicBezTo>
                  <a:cubicBezTo>
                    <a:pt x="38" y="642"/>
                    <a:pt x="51" y="590"/>
                    <a:pt x="55" y="532"/>
                  </a:cubicBezTo>
                  <a:cubicBezTo>
                    <a:pt x="59" y="473"/>
                    <a:pt x="54" y="408"/>
                    <a:pt x="50" y="351"/>
                  </a:cubicBezTo>
                  <a:cubicBezTo>
                    <a:pt x="48" y="323"/>
                    <a:pt x="25" y="293"/>
                    <a:pt x="13" y="264"/>
                  </a:cubicBezTo>
                  <a:cubicBezTo>
                    <a:pt x="2" y="238"/>
                    <a:pt x="0" y="215"/>
                    <a:pt x="0" y="192"/>
                  </a:cubicBezTo>
                  <a:cubicBezTo>
                    <a:pt x="0" y="188"/>
                    <a:pt x="7" y="165"/>
                    <a:pt x="17" y="146"/>
                  </a:cubicBezTo>
                  <a:cubicBezTo>
                    <a:pt x="30" y="123"/>
                    <a:pt x="48" y="103"/>
                    <a:pt x="51" y="96"/>
                  </a:cubicBezTo>
                  <a:cubicBezTo>
                    <a:pt x="57" y="84"/>
                    <a:pt x="59" y="70"/>
                    <a:pt x="60" y="64"/>
                  </a:cubicBezTo>
                  <a:cubicBezTo>
                    <a:pt x="69" y="0"/>
                    <a:pt x="131" y="81"/>
                    <a:pt x="144" y="106"/>
                  </a:cubicBezTo>
                  <a:lnTo>
                    <a:pt x="167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Freeform 1086"/>
            <p:cNvSpPr>
              <a:spLocks/>
            </p:cNvSpPr>
            <p:nvPr/>
          </p:nvSpPr>
          <p:spPr bwMode="auto">
            <a:xfrm>
              <a:off x="2620948" y="6223002"/>
              <a:ext cx="633413" cy="520700"/>
            </a:xfrm>
            <a:custGeom>
              <a:avLst/>
              <a:gdLst>
                <a:gd name="T0" fmla="*/ 138 w 169"/>
                <a:gd name="T1" fmla="*/ 115 h 139"/>
                <a:gd name="T2" fmla="*/ 124 w 169"/>
                <a:gd name="T3" fmla="*/ 101 h 139"/>
                <a:gd name="T4" fmla="*/ 117 w 169"/>
                <a:gd name="T5" fmla="*/ 97 h 139"/>
                <a:gd name="T6" fmla="*/ 98 w 169"/>
                <a:gd name="T7" fmla="*/ 70 h 139"/>
                <a:gd name="T8" fmla="*/ 75 w 169"/>
                <a:gd name="T9" fmla="*/ 14 h 139"/>
                <a:gd name="T10" fmla="*/ 41 w 169"/>
                <a:gd name="T11" fmla="*/ 5 h 139"/>
                <a:gd name="T12" fmla="*/ 29 w 169"/>
                <a:gd name="T13" fmla="*/ 3 h 139"/>
                <a:gd name="T14" fmla="*/ 22 w 169"/>
                <a:gd name="T15" fmla="*/ 1 h 139"/>
                <a:gd name="T16" fmla="*/ 16 w 169"/>
                <a:gd name="T17" fmla="*/ 10 h 139"/>
                <a:gd name="T18" fmla="*/ 3 w 169"/>
                <a:gd name="T19" fmla="*/ 30 h 139"/>
                <a:gd name="T20" fmla="*/ 0 w 169"/>
                <a:gd name="T21" fmla="*/ 41 h 139"/>
                <a:gd name="T22" fmla="*/ 1 w 169"/>
                <a:gd name="T23" fmla="*/ 51 h 139"/>
                <a:gd name="T24" fmla="*/ 9 w 169"/>
                <a:gd name="T25" fmla="*/ 66 h 139"/>
                <a:gd name="T26" fmla="*/ 12 w 169"/>
                <a:gd name="T27" fmla="*/ 69 h 139"/>
                <a:gd name="T28" fmla="*/ 15 w 169"/>
                <a:gd name="T29" fmla="*/ 69 h 139"/>
                <a:gd name="T30" fmla="*/ 22 w 169"/>
                <a:gd name="T31" fmla="*/ 69 h 139"/>
                <a:gd name="T32" fmla="*/ 34 w 169"/>
                <a:gd name="T33" fmla="*/ 71 h 139"/>
                <a:gd name="T34" fmla="*/ 47 w 169"/>
                <a:gd name="T35" fmla="*/ 81 h 139"/>
                <a:gd name="T36" fmla="*/ 61 w 169"/>
                <a:gd name="T37" fmla="*/ 104 h 139"/>
                <a:gd name="T38" fmla="*/ 78 w 169"/>
                <a:gd name="T39" fmla="*/ 132 h 139"/>
                <a:gd name="T40" fmla="*/ 108 w 169"/>
                <a:gd name="T41" fmla="*/ 137 h 139"/>
                <a:gd name="T42" fmla="*/ 145 w 169"/>
                <a:gd name="T43" fmla="*/ 138 h 139"/>
                <a:gd name="T44" fmla="*/ 167 w 169"/>
                <a:gd name="T45" fmla="*/ 130 h 139"/>
                <a:gd name="T46" fmla="*/ 138 w 169"/>
                <a:gd name="T47" fmla="*/ 11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9" h="139">
                  <a:moveTo>
                    <a:pt x="138" y="115"/>
                  </a:moveTo>
                  <a:cubicBezTo>
                    <a:pt x="130" y="110"/>
                    <a:pt x="125" y="102"/>
                    <a:pt x="124" y="101"/>
                  </a:cubicBezTo>
                  <a:cubicBezTo>
                    <a:pt x="120" y="99"/>
                    <a:pt x="118" y="98"/>
                    <a:pt x="117" y="97"/>
                  </a:cubicBezTo>
                  <a:cubicBezTo>
                    <a:pt x="108" y="91"/>
                    <a:pt x="103" y="83"/>
                    <a:pt x="98" y="70"/>
                  </a:cubicBezTo>
                  <a:cubicBezTo>
                    <a:pt x="93" y="53"/>
                    <a:pt x="83" y="30"/>
                    <a:pt x="75" y="1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7" y="4"/>
                    <a:pt x="33" y="4"/>
                    <a:pt x="29" y="3"/>
                  </a:cubicBezTo>
                  <a:cubicBezTo>
                    <a:pt x="27" y="3"/>
                    <a:pt x="24" y="1"/>
                    <a:pt x="22" y="1"/>
                  </a:cubicBezTo>
                  <a:cubicBezTo>
                    <a:pt x="21" y="0"/>
                    <a:pt x="19" y="5"/>
                    <a:pt x="16" y="10"/>
                  </a:cubicBezTo>
                  <a:cubicBezTo>
                    <a:pt x="12" y="17"/>
                    <a:pt x="5" y="26"/>
                    <a:pt x="3" y="30"/>
                  </a:cubicBezTo>
                  <a:cubicBezTo>
                    <a:pt x="1" y="34"/>
                    <a:pt x="0" y="40"/>
                    <a:pt x="0" y="41"/>
                  </a:cubicBezTo>
                  <a:cubicBezTo>
                    <a:pt x="0" y="44"/>
                    <a:pt x="0" y="48"/>
                    <a:pt x="1" y="51"/>
                  </a:cubicBezTo>
                  <a:cubicBezTo>
                    <a:pt x="3" y="57"/>
                    <a:pt x="6" y="60"/>
                    <a:pt x="9" y="66"/>
                  </a:cubicBezTo>
                  <a:cubicBezTo>
                    <a:pt x="10" y="66"/>
                    <a:pt x="11" y="68"/>
                    <a:pt x="12" y="69"/>
                  </a:cubicBezTo>
                  <a:cubicBezTo>
                    <a:pt x="14" y="69"/>
                    <a:pt x="15" y="69"/>
                    <a:pt x="15" y="69"/>
                  </a:cubicBezTo>
                  <a:cubicBezTo>
                    <a:pt x="17" y="70"/>
                    <a:pt x="22" y="70"/>
                    <a:pt x="22" y="69"/>
                  </a:cubicBezTo>
                  <a:cubicBezTo>
                    <a:pt x="23" y="68"/>
                    <a:pt x="29" y="69"/>
                    <a:pt x="34" y="71"/>
                  </a:cubicBezTo>
                  <a:cubicBezTo>
                    <a:pt x="39" y="74"/>
                    <a:pt x="45" y="79"/>
                    <a:pt x="47" y="81"/>
                  </a:cubicBezTo>
                  <a:cubicBezTo>
                    <a:pt x="51" y="88"/>
                    <a:pt x="57" y="97"/>
                    <a:pt x="61" y="104"/>
                  </a:cubicBezTo>
                  <a:cubicBezTo>
                    <a:pt x="62" y="109"/>
                    <a:pt x="71" y="129"/>
                    <a:pt x="78" y="132"/>
                  </a:cubicBezTo>
                  <a:cubicBezTo>
                    <a:pt x="86" y="136"/>
                    <a:pt x="98" y="136"/>
                    <a:pt x="108" y="137"/>
                  </a:cubicBezTo>
                  <a:cubicBezTo>
                    <a:pt x="120" y="138"/>
                    <a:pt x="132" y="139"/>
                    <a:pt x="145" y="138"/>
                  </a:cubicBezTo>
                  <a:cubicBezTo>
                    <a:pt x="150" y="137"/>
                    <a:pt x="164" y="137"/>
                    <a:pt x="167" y="130"/>
                  </a:cubicBezTo>
                  <a:cubicBezTo>
                    <a:pt x="169" y="126"/>
                    <a:pt x="151" y="121"/>
                    <a:pt x="138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Freeform 1087"/>
            <p:cNvSpPr>
              <a:spLocks/>
            </p:cNvSpPr>
            <p:nvPr/>
          </p:nvSpPr>
          <p:spPr bwMode="auto">
            <a:xfrm>
              <a:off x="2616186" y="6365878"/>
              <a:ext cx="642938" cy="382588"/>
            </a:xfrm>
            <a:custGeom>
              <a:avLst/>
              <a:gdLst>
                <a:gd name="T0" fmla="*/ 141 w 171"/>
                <a:gd name="T1" fmla="*/ 73 h 102"/>
                <a:gd name="T2" fmla="*/ 125 w 171"/>
                <a:gd name="T3" fmla="*/ 64 h 102"/>
                <a:gd name="T4" fmla="*/ 88 w 171"/>
                <a:gd name="T5" fmla="*/ 63 h 102"/>
                <a:gd name="T6" fmla="*/ 59 w 171"/>
                <a:gd name="T7" fmla="*/ 60 h 102"/>
                <a:gd name="T8" fmla="*/ 47 w 171"/>
                <a:gd name="T9" fmla="*/ 41 h 102"/>
                <a:gd name="T10" fmla="*/ 32 w 171"/>
                <a:gd name="T11" fmla="*/ 28 h 102"/>
                <a:gd name="T12" fmla="*/ 14 w 171"/>
                <a:gd name="T13" fmla="*/ 18 h 102"/>
                <a:gd name="T14" fmla="*/ 1 w 171"/>
                <a:gd name="T15" fmla="*/ 1 h 102"/>
                <a:gd name="T16" fmla="*/ 1 w 171"/>
                <a:gd name="T17" fmla="*/ 13 h 102"/>
                <a:gd name="T18" fmla="*/ 10 w 171"/>
                <a:gd name="T19" fmla="*/ 27 h 102"/>
                <a:gd name="T20" fmla="*/ 14 w 171"/>
                <a:gd name="T21" fmla="*/ 31 h 102"/>
                <a:gd name="T22" fmla="*/ 16 w 171"/>
                <a:gd name="T23" fmla="*/ 31 h 102"/>
                <a:gd name="T24" fmla="*/ 23 w 171"/>
                <a:gd name="T25" fmla="*/ 31 h 102"/>
                <a:gd name="T26" fmla="*/ 35 w 171"/>
                <a:gd name="T27" fmla="*/ 34 h 102"/>
                <a:gd name="T28" fmla="*/ 48 w 171"/>
                <a:gd name="T29" fmla="*/ 44 h 102"/>
                <a:gd name="T30" fmla="*/ 64 w 171"/>
                <a:gd name="T31" fmla="*/ 77 h 102"/>
                <a:gd name="T32" fmla="*/ 79 w 171"/>
                <a:gd name="T33" fmla="*/ 95 h 102"/>
                <a:gd name="T34" fmla="*/ 108 w 171"/>
                <a:gd name="T35" fmla="*/ 100 h 102"/>
                <a:gd name="T36" fmla="*/ 145 w 171"/>
                <a:gd name="T37" fmla="*/ 101 h 102"/>
                <a:gd name="T38" fmla="*/ 168 w 171"/>
                <a:gd name="T39" fmla="*/ 93 h 102"/>
                <a:gd name="T40" fmla="*/ 141 w 171"/>
                <a:gd name="T41" fmla="*/ 7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1" h="102">
                  <a:moveTo>
                    <a:pt x="141" y="73"/>
                  </a:moveTo>
                  <a:cubicBezTo>
                    <a:pt x="135" y="70"/>
                    <a:pt x="129" y="66"/>
                    <a:pt x="125" y="64"/>
                  </a:cubicBezTo>
                  <a:cubicBezTo>
                    <a:pt x="124" y="63"/>
                    <a:pt x="106" y="63"/>
                    <a:pt x="88" y="63"/>
                  </a:cubicBezTo>
                  <a:cubicBezTo>
                    <a:pt x="76" y="64"/>
                    <a:pt x="62" y="66"/>
                    <a:pt x="59" y="60"/>
                  </a:cubicBezTo>
                  <a:cubicBezTo>
                    <a:pt x="55" y="52"/>
                    <a:pt x="54" y="48"/>
                    <a:pt x="47" y="41"/>
                  </a:cubicBezTo>
                  <a:cubicBezTo>
                    <a:pt x="46" y="40"/>
                    <a:pt x="39" y="34"/>
                    <a:pt x="32" y="28"/>
                  </a:cubicBezTo>
                  <a:cubicBezTo>
                    <a:pt x="30" y="26"/>
                    <a:pt x="20" y="23"/>
                    <a:pt x="14" y="18"/>
                  </a:cubicBezTo>
                  <a:cubicBezTo>
                    <a:pt x="5" y="11"/>
                    <a:pt x="1" y="0"/>
                    <a:pt x="1" y="1"/>
                  </a:cubicBezTo>
                  <a:cubicBezTo>
                    <a:pt x="0" y="3"/>
                    <a:pt x="0" y="9"/>
                    <a:pt x="1" y="13"/>
                  </a:cubicBezTo>
                  <a:cubicBezTo>
                    <a:pt x="3" y="18"/>
                    <a:pt x="7" y="22"/>
                    <a:pt x="10" y="27"/>
                  </a:cubicBezTo>
                  <a:cubicBezTo>
                    <a:pt x="11" y="28"/>
                    <a:pt x="12" y="30"/>
                    <a:pt x="14" y="31"/>
                  </a:cubicBezTo>
                  <a:cubicBezTo>
                    <a:pt x="15" y="31"/>
                    <a:pt x="16" y="31"/>
                    <a:pt x="16" y="31"/>
                  </a:cubicBezTo>
                  <a:cubicBezTo>
                    <a:pt x="19" y="32"/>
                    <a:pt x="23" y="32"/>
                    <a:pt x="23" y="31"/>
                  </a:cubicBezTo>
                  <a:cubicBezTo>
                    <a:pt x="24" y="30"/>
                    <a:pt x="30" y="31"/>
                    <a:pt x="35" y="34"/>
                  </a:cubicBezTo>
                  <a:cubicBezTo>
                    <a:pt x="40" y="36"/>
                    <a:pt x="46" y="41"/>
                    <a:pt x="48" y="44"/>
                  </a:cubicBezTo>
                  <a:cubicBezTo>
                    <a:pt x="55" y="54"/>
                    <a:pt x="61" y="71"/>
                    <a:pt x="64" y="77"/>
                  </a:cubicBezTo>
                  <a:cubicBezTo>
                    <a:pt x="68" y="85"/>
                    <a:pt x="72" y="92"/>
                    <a:pt x="79" y="95"/>
                  </a:cubicBezTo>
                  <a:cubicBezTo>
                    <a:pt x="86" y="99"/>
                    <a:pt x="98" y="99"/>
                    <a:pt x="108" y="100"/>
                  </a:cubicBezTo>
                  <a:cubicBezTo>
                    <a:pt x="121" y="101"/>
                    <a:pt x="133" y="102"/>
                    <a:pt x="145" y="101"/>
                  </a:cubicBezTo>
                  <a:cubicBezTo>
                    <a:pt x="151" y="100"/>
                    <a:pt x="165" y="100"/>
                    <a:pt x="168" y="93"/>
                  </a:cubicBezTo>
                  <a:cubicBezTo>
                    <a:pt x="171" y="86"/>
                    <a:pt x="155" y="80"/>
                    <a:pt x="14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Freeform 1088"/>
            <p:cNvSpPr>
              <a:spLocks/>
            </p:cNvSpPr>
            <p:nvPr/>
          </p:nvSpPr>
          <p:spPr bwMode="auto">
            <a:xfrm>
              <a:off x="2635236" y="6435728"/>
              <a:ext cx="79375" cy="282575"/>
            </a:xfrm>
            <a:custGeom>
              <a:avLst/>
              <a:gdLst>
                <a:gd name="T0" fmla="*/ 0 w 21"/>
                <a:gd name="T1" fmla="*/ 1 h 75"/>
                <a:gd name="T2" fmla="*/ 6 w 21"/>
                <a:gd name="T3" fmla="*/ 19 h 75"/>
                <a:gd name="T4" fmla="*/ 12 w 21"/>
                <a:gd name="T5" fmla="*/ 43 h 75"/>
                <a:gd name="T6" fmla="*/ 17 w 21"/>
                <a:gd name="T7" fmla="*/ 75 h 75"/>
                <a:gd name="T8" fmla="*/ 21 w 21"/>
                <a:gd name="T9" fmla="*/ 74 h 75"/>
                <a:gd name="T10" fmla="*/ 18 w 21"/>
                <a:gd name="T11" fmla="*/ 27 h 75"/>
                <a:gd name="T12" fmla="*/ 19 w 21"/>
                <a:gd name="T13" fmla="*/ 9 h 75"/>
                <a:gd name="T14" fmla="*/ 0 w 21"/>
                <a:gd name="T15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5">
                  <a:moveTo>
                    <a:pt x="0" y="1"/>
                  </a:moveTo>
                  <a:cubicBezTo>
                    <a:pt x="0" y="1"/>
                    <a:pt x="4" y="10"/>
                    <a:pt x="6" y="19"/>
                  </a:cubicBezTo>
                  <a:cubicBezTo>
                    <a:pt x="9" y="27"/>
                    <a:pt x="11" y="38"/>
                    <a:pt x="12" y="43"/>
                  </a:cubicBezTo>
                  <a:cubicBezTo>
                    <a:pt x="14" y="55"/>
                    <a:pt x="17" y="75"/>
                    <a:pt x="17" y="75"/>
                  </a:cubicBezTo>
                  <a:cubicBezTo>
                    <a:pt x="17" y="75"/>
                    <a:pt x="21" y="75"/>
                    <a:pt x="21" y="74"/>
                  </a:cubicBezTo>
                  <a:cubicBezTo>
                    <a:pt x="21" y="73"/>
                    <a:pt x="18" y="33"/>
                    <a:pt x="18" y="27"/>
                  </a:cubicBezTo>
                  <a:cubicBezTo>
                    <a:pt x="18" y="22"/>
                    <a:pt x="18" y="16"/>
                    <a:pt x="19" y="9"/>
                  </a:cubicBezTo>
                  <a:cubicBezTo>
                    <a:pt x="19" y="2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Freeform 1089"/>
            <p:cNvSpPr>
              <a:spLocks/>
            </p:cNvSpPr>
            <p:nvPr/>
          </p:nvSpPr>
          <p:spPr bwMode="auto">
            <a:xfrm>
              <a:off x="3424225" y="3170238"/>
              <a:ext cx="176213" cy="141288"/>
            </a:xfrm>
            <a:custGeom>
              <a:avLst/>
              <a:gdLst>
                <a:gd name="T0" fmla="*/ 46 w 47"/>
                <a:gd name="T1" fmla="*/ 33 h 38"/>
                <a:gd name="T2" fmla="*/ 37 w 47"/>
                <a:gd name="T3" fmla="*/ 27 h 38"/>
                <a:gd name="T4" fmla="*/ 24 w 47"/>
                <a:gd name="T5" fmla="*/ 21 h 38"/>
                <a:gd name="T6" fmla="*/ 25 w 47"/>
                <a:gd name="T7" fmla="*/ 12 h 38"/>
                <a:gd name="T8" fmla="*/ 20 w 47"/>
                <a:gd name="T9" fmla="*/ 6 h 38"/>
                <a:gd name="T10" fmla="*/ 5 w 47"/>
                <a:gd name="T11" fmla="*/ 2 h 38"/>
                <a:gd name="T12" fmla="*/ 0 w 47"/>
                <a:gd name="T13" fmla="*/ 0 h 38"/>
                <a:gd name="T14" fmla="*/ 0 w 47"/>
                <a:gd name="T15" fmla="*/ 6 h 38"/>
                <a:gd name="T16" fmla="*/ 1 w 47"/>
                <a:gd name="T17" fmla="*/ 13 h 38"/>
                <a:gd name="T18" fmla="*/ 10 w 47"/>
                <a:gd name="T19" fmla="*/ 21 h 38"/>
                <a:gd name="T20" fmla="*/ 22 w 47"/>
                <a:gd name="T21" fmla="*/ 23 h 38"/>
                <a:gd name="T22" fmla="*/ 40 w 47"/>
                <a:gd name="T23" fmla="*/ 31 h 38"/>
                <a:gd name="T24" fmla="*/ 45 w 47"/>
                <a:gd name="T25" fmla="*/ 38 h 38"/>
                <a:gd name="T26" fmla="*/ 46 w 47"/>
                <a:gd name="T27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38">
                  <a:moveTo>
                    <a:pt x="46" y="33"/>
                  </a:moveTo>
                  <a:cubicBezTo>
                    <a:pt x="46" y="33"/>
                    <a:pt x="42" y="29"/>
                    <a:pt x="37" y="27"/>
                  </a:cubicBezTo>
                  <a:cubicBezTo>
                    <a:pt x="31" y="24"/>
                    <a:pt x="24" y="22"/>
                    <a:pt x="24" y="21"/>
                  </a:cubicBezTo>
                  <a:cubicBezTo>
                    <a:pt x="24" y="21"/>
                    <a:pt x="26" y="16"/>
                    <a:pt x="25" y="12"/>
                  </a:cubicBezTo>
                  <a:cubicBezTo>
                    <a:pt x="25" y="10"/>
                    <a:pt x="22" y="8"/>
                    <a:pt x="20" y="6"/>
                  </a:cubicBezTo>
                  <a:cubicBezTo>
                    <a:pt x="15" y="2"/>
                    <a:pt x="11" y="2"/>
                    <a:pt x="5" y="2"/>
                  </a:cubicBezTo>
                  <a:cubicBezTo>
                    <a:pt x="3" y="2"/>
                    <a:pt x="2" y="1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9"/>
                    <a:pt x="0" y="11"/>
                    <a:pt x="1" y="13"/>
                  </a:cubicBezTo>
                  <a:cubicBezTo>
                    <a:pt x="2" y="15"/>
                    <a:pt x="5" y="19"/>
                    <a:pt x="10" y="21"/>
                  </a:cubicBezTo>
                  <a:cubicBezTo>
                    <a:pt x="14" y="22"/>
                    <a:pt x="20" y="23"/>
                    <a:pt x="22" y="23"/>
                  </a:cubicBezTo>
                  <a:cubicBezTo>
                    <a:pt x="22" y="23"/>
                    <a:pt x="36" y="28"/>
                    <a:pt x="40" y="31"/>
                  </a:cubicBezTo>
                  <a:cubicBezTo>
                    <a:pt x="43" y="33"/>
                    <a:pt x="44" y="37"/>
                    <a:pt x="45" y="38"/>
                  </a:cubicBezTo>
                  <a:cubicBezTo>
                    <a:pt x="44" y="36"/>
                    <a:pt x="47" y="34"/>
                    <a:pt x="46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Freeform 1090"/>
            <p:cNvSpPr>
              <a:spLocks/>
            </p:cNvSpPr>
            <p:nvPr/>
          </p:nvSpPr>
          <p:spPr bwMode="auto">
            <a:xfrm>
              <a:off x="3476612" y="2447925"/>
              <a:ext cx="300038" cy="203200"/>
            </a:xfrm>
            <a:custGeom>
              <a:avLst/>
              <a:gdLst>
                <a:gd name="T0" fmla="*/ 20 w 80"/>
                <a:gd name="T1" fmla="*/ 53 h 54"/>
                <a:gd name="T2" fmla="*/ 11 w 80"/>
                <a:gd name="T3" fmla="*/ 49 h 54"/>
                <a:gd name="T4" fmla="*/ 8 w 80"/>
                <a:gd name="T5" fmla="*/ 43 h 54"/>
                <a:gd name="T6" fmla="*/ 4 w 80"/>
                <a:gd name="T7" fmla="*/ 27 h 54"/>
                <a:gd name="T8" fmla="*/ 0 w 80"/>
                <a:gd name="T9" fmla="*/ 20 h 54"/>
                <a:gd name="T10" fmla="*/ 2 w 80"/>
                <a:gd name="T11" fmla="*/ 20 h 54"/>
                <a:gd name="T12" fmla="*/ 2 w 80"/>
                <a:gd name="T13" fmla="*/ 15 h 54"/>
                <a:gd name="T14" fmla="*/ 8 w 80"/>
                <a:gd name="T15" fmla="*/ 26 h 54"/>
                <a:gd name="T16" fmla="*/ 8 w 80"/>
                <a:gd name="T17" fmla="*/ 13 h 54"/>
                <a:gd name="T18" fmla="*/ 7 w 80"/>
                <a:gd name="T19" fmla="*/ 3 h 54"/>
                <a:gd name="T20" fmla="*/ 13 w 80"/>
                <a:gd name="T21" fmla="*/ 3 h 54"/>
                <a:gd name="T22" fmla="*/ 13 w 80"/>
                <a:gd name="T23" fmla="*/ 4 h 54"/>
                <a:gd name="T24" fmla="*/ 18 w 80"/>
                <a:gd name="T25" fmla="*/ 2 h 54"/>
                <a:gd name="T26" fmla="*/ 24 w 80"/>
                <a:gd name="T27" fmla="*/ 1 h 54"/>
                <a:gd name="T28" fmla="*/ 30 w 80"/>
                <a:gd name="T29" fmla="*/ 4 h 54"/>
                <a:gd name="T30" fmla="*/ 32 w 80"/>
                <a:gd name="T31" fmla="*/ 2 h 54"/>
                <a:gd name="T32" fmla="*/ 37 w 80"/>
                <a:gd name="T33" fmla="*/ 0 h 54"/>
                <a:gd name="T34" fmla="*/ 39 w 80"/>
                <a:gd name="T35" fmla="*/ 2 h 54"/>
                <a:gd name="T36" fmla="*/ 44 w 80"/>
                <a:gd name="T37" fmla="*/ 1 h 54"/>
                <a:gd name="T38" fmla="*/ 47 w 80"/>
                <a:gd name="T39" fmla="*/ 3 h 54"/>
                <a:gd name="T40" fmla="*/ 50 w 80"/>
                <a:gd name="T41" fmla="*/ 5 h 54"/>
                <a:gd name="T42" fmla="*/ 51 w 80"/>
                <a:gd name="T43" fmla="*/ 8 h 54"/>
                <a:gd name="T44" fmla="*/ 52 w 80"/>
                <a:gd name="T45" fmla="*/ 17 h 54"/>
                <a:gd name="T46" fmla="*/ 56 w 80"/>
                <a:gd name="T47" fmla="*/ 17 h 54"/>
                <a:gd name="T48" fmla="*/ 58 w 80"/>
                <a:gd name="T49" fmla="*/ 20 h 54"/>
                <a:gd name="T50" fmla="*/ 61 w 80"/>
                <a:gd name="T51" fmla="*/ 21 h 54"/>
                <a:gd name="T52" fmla="*/ 63 w 80"/>
                <a:gd name="T53" fmla="*/ 24 h 54"/>
                <a:gd name="T54" fmla="*/ 70 w 80"/>
                <a:gd name="T55" fmla="*/ 19 h 54"/>
                <a:gd name="T56" fmla="*/ 79 w 80"/>
                <a:gd name="T57" fmla="*/ 21 h 54"/>
                <a:gd name="T58" fmla="*/ 78 w 80"/>
                <a:gd name="T59" fmla="*/ 24 h 54"/>
                <a:gd name="T60" fmla="*/ 80 w 80"/>
                <a:gd name="T61" fmla="*/ 26 h 54"/>
                <a:gd name="T62" fmla="*/ 51 w 80"/>
                <a:gd name="T63" fmla="*/ 52 h 54"/>
                <a:gd name="T64" fmla="*/ 43 w 80"/>
                <a:gd name="T65" fmla="*/ 53 h 54"/>
                <a:gd name="T66" fmla="*/ 34 w 80"/>
                <a:gd name="T67" fmla="*/ 54 h 54"/>
                <a:gd name="T68" fmla="*/ 20 w 80"/>
                <a:gd name="T6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54">
                  <a:moveTo>
                    <a:pt x="20" y="53"/>
                  </a:moveTo>
                  <a:cubicBezTo>
                    <a:pt x="17" y="52"/>
                    <a:pt x="14" y="51"/>
                    <a:pt x="11" y="49"/>
                  </a:cubicBezTo>
                  <a:cubicBezTo>
                    <a:pt x="10" y="48"/>
                    <a:pt x="9" y="46"/>
                    <a:pt x="8" y="43"/>
                  </a:cubicBezTo>
                  <a:cubicBezTo>
                    <a:pt x="6" y="38"/>
                    <a:pt x="5" y="29"/>
                    <a:pt x="4" y="27"/>
                  </a:cubicBezTo>
                  <a:cubicBezTo>
                    <a:pt x="3" y="24"/>
                    <a:pt x="0" y="21"/>
                    <a:pt x="0" y="20"/>
                  </a:cubicBezTo>
                  <a:cubicBezTo>
                    <a:pt x="0" y="20"/>
                    <a:pt x="1" y="21"/>
                    <a:pt x="2" y="20"/>
                  </a:cubicBezTo>
                  <a:cubicBezTo>
                    <a:pt x="3" y="19"/>
                    <a:pt x="2" y="16"/>
                    <a:pt x="2" y="15"/>
                  </a:cubicBezTo>
                  <a:cubicBezTo>
                    <a:pt x="5" y="17"/>
                    <a:pt x="7" y="23"/>
                    <a:pt x="8" y="26"/>
                  </a:cubicBezTo>
                  <a:cubicBezTo>
                    <a:pt x="8" y="24"/>
                    <a:pt x="9" y="19"/>
                    <a:pt x="8" y="13"/>
                  </a:cubicBezTo>
                  <a:cubicBezTo>
                    <a:pt x="7" y="9"/>
                    <a:pt x="6" y="4"/>
                    <a:pt x="7" y="3"/>
                  </a:cubicBezTo>
                  <a:cubicBezTo>
                    <a:pt x="7" y="3"/>
                    <a:pt x="12" y="3"/>
                    <a:pt x="13" y="3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4" y="5"/>
                    <a:pt x="16" y="3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5" y="2"/>
                    <a:pt x="29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4" y="1"/>
                    <a:pt x="36" y="0"/>
                    <a:pt x="37" y="0"/>
                  </a:cubicBezTo>
                  <a:cubicBezTo>
                    <a:pt x="38" y="0"/>
                    <a:pt x="38" y="2"/>
                    <a:pt x="39" y="2"/>
                  </a:cubicBezTo>
                  <a:cubicBezTo>
                    <a:pt x="41" y="2"/>
                    <a:pt x="42" y="1"/>
                    <a:pt x="44" y="1"/>
                  </a:cubicBezTo>
                  <a:cubicBezTo>
                    <a:pt x="45" y="1"/>
                    <a:pt x="46" y="3"/>
                    <a:pt x="47" y="3"/>
                  </a:cubicBezTo>
                  <a:cubicBezTo>
                    <a:pt x="47" y="4"/>
                    <a:pt x="49" y="4"/>
                    <a:pt x="50" y="5"/>
                  </a:cubicBezTo>
                  <a:cubicBezTo>
                    <a:pt x="50" y="6"/>
                    <a:pt x="51" y="7"/>
                    <a:pt x="51" y="8"/>
                  </a:cubicBezTo>
                  <a:cubicBezTo>
                    <a:pt x="52" y="10"/>
                    <a:pt x="52" y="14"/>
                    <a:pt x="52" y="17"/>
                  </a:cubicBezTo>
                  <a:cubicBezTo>
                    <a:pt x="53" y="17"/>
                    <a:pt x="55" y="17"/>
                    <a:pt x="56" y="17"/>
                  </a:cubicBezTo>
                  <a:cubicBezTo>
                    <a:pt x="57" y="17"/>
                    <a:pt x="57" y="20"/>
                    <a:pt x="58" y="20"/>
                  </a:cubicBezTo>
                  <a:cubicBezTo>
                    <a:pt x="59" y="21"/>
                    <a:pt x="60" y="20"/>
                    <a:pt x="61" y="21"/>
                  </a:cubicBezTo>
                  <a:cubicBezTo>
                    <a:pt x="62" y="22"/>
                    <a:pt x="63" y="24"/>
                    <a:pt x="63" y="24"/>
                  </a:cubicBezTo>
                  <a:cubicBezTo>
                    <a:pt x="63" y="24"/>
                    <a:pt x="66" y="20"/>
                    <a:pt x="70" y="19"/>
                  </a:cubicBezTo>
                  <a:cubicBezTo>
                    <a:pt x="74" y="18"/>
                    <a:pt x="78" y="20"/>
                    <a:pt x="79" y="21"/>
                  </a:cubicBezTo>
                  <a:cubicBezTo>
                    <a:pt x="79" y="22"/>
                    <a:pt x="77" y="23"/>
                    <a:pt x="78" y="24"/>
                  </a:cubicBezTo>
                  <a:cubicBezTo>
                    <a:pt x="78" y="24"/>
                    <a:pt x="79" y="25"/>
                    <a:pt x="80" y="26"/>
                  </a:cubicBezTo>
                  <a:cubicBezTo>
                    <a:pt x="67" y="32"/>
                    <a:pt x="62" y="47"/>
                    <a:pt x="51" y="52"/>
                  </a:cubicBezTo>
                  <a:cubicBezTo>
                    <a:pt x="49" y="53"/>
                    <a:pt x="45" y="52"/>
                    <a:pt x="43" y="53"/>
                  </a:cubicBezTo>
                  <a:cubicBezTo>
                    <a:pt x="40" y="54"/>
                    <a:pt x="38" y="54"/>
                    <a:pt x="34" y="54"/>
                  </a:cubicBezTo>
                  <a:cubicBezTo>
                    <a:pt x="30" y="54"/>
                    <a:pt x="25" y="54"/>
                    <a:pt x="2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Freeform 1091"/>
            <p:cNvSpPr>
              <a:spLocks/>
            </p:cNvSpPr>
            <p:nvPr/>
          </p:nvSpPr>
          <p:spPr bwMode="auto">
            <a:xfrm>
              <a:off x="3532175" y="2606675"/>
              <a:ext cx="109538" cy="149225"/>
            </a:xfrm>
            <a:custGeom>
              <a:avLst/>
              <a:gdLst>
                <a:gd name="T0" fmla="*/ 7 w 29"/>
                <a:gd name="T1" fmla="*/ 7 h 40"/>
                <a:gd name="T2" fmla="*/ 4 w 29"/>
                <a:gd name="T3" fmla="*/ 22 h 40"/>
                <a:gd name="T4" fmla="*/ 5 w 29"/>
                <a:gd name="T5" fmla="*/ 38 h 40"/>
                <a:gd name="T6" fmla="*/ 9 w 29"/>
                <a:gd name="T7" fmla="*/ 20 h 40"/>
                <a:gd name="T8" fmla="*/ 21 w 29"/>
                <a:gd name="T9" fmla="*/ 40 h 40"/>
                <a:gd name="T10" fmla="*/ 28 w 29"/>
                <a:gd name="T11" fmla="*/ 15 h 40"/>
                <a:gd name="T12" fmla="*/ 25 w 29"/>
                <a:gd name="T13" fmla="*/ 6 h 40"/>
                <a:gd name="T14" fmla="*/ 13 w 29"/>
                <a:gd name="T15" fmla="*/ 4 h 40"/>
                <a:gd name="T16" fmla="*/ 7 w 29"/>
                <a:gd name="T17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0">
                  <a:moveTo>
                    <a:pt x="7" y="7"/>
                  </a:moveTo>
                  <a:cubicBezTo>
                    <a:pt x="0" y="9"/>
                    <a:pt x="3" y="17"/>
                    <a:pt x="4" y="22"/>
                  </a:cubicBezTo>
                  <a:cubicBezTo>
                    <a:pt x="6" y="27"/>
                    <a:pt x="7" y="32"/>
                    <a:pt x="5" y="38"/>
                  </a:cubicBezTo>
                  <a:cubicBezTo>
                    <a:pt x="8" y="32"/>
                    <a:pt x="8" y="26"/>
                    <a:pt x="9" y="20"/>
                  </a:cubicBezTo>
                  <a:cubicBezTo>
                    <a:pt x="19" y="15"/>
                    <a:pt x="17" y="34"/>
                    <a:pt x="21" y="40"/>
                  </a:cubicBezTo>
                  <a:cubicBezTo>
                    <a:pt x="17" y="30"/>
                    <a:pt x="26" y="22"/>
                    <a:pt x="28" y="15"/>
                  </a:cubicBezTo>
                  <a:cubicBezTo>
                    <a:pt x="29" y="10"/>
                    <a:pt x="27" y="8"/>
                    <a:pt x="25" y="6"/>
                  </a:cubicBezTo>
                  <a:cubicBezTo>
                    <a:pt x="21" y="3"/>
                    <a:pt x="19" y="0"/>
                    <a:pt x="13" y="4"/>
                  </a:cubicBezTo>
                  <a:lnTo>
                    <a:pt x="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Freeform 1092"/>
            <p:cNvSpPr>
              <a:spLocks/>
            </p:cNvSpPr>
            <p:nvPr/>
          </p:nvSpPr>
          <p:spPr bwMode="auto">
            <a:xfrm>
              <a:off x="3551225" y="2636837"/>
              <a:ext cx="57150" cy="130175"/>
            </a:xfrm>
            <a:custGeom>
              <a:avLst/>
              <a:gdLst>
                <a:gd name="T0" fmla="*/ 2 w 15"/>
                <a:gd name="T1" fmla="*/ 8 h 35"/>
                <a:gd name="T2" fmla="*/ 4 w 15"/>
                <a:gd name="T3" fmla="*/ 22 h 35"/>
                <a:gd name="T4" fmla="*/ 0 w 15"/>
                <a:gd name="T5" fmla="*/ 35 h 35"/>
                <a:gd name="T6" fmla="*/ 10 w 15"/>
                <a:gd name="T7" fmla="*/ 16 h 35"/>
                <a:gd name="T8" fmla="*/ 15 w 15"/>
                <a:gd name="T9" fmla="*/ 5 h 35"/>
                <a:gd name="T10" fmla="*/ 6 w 15"/>
                <a:gd name="T11" fmla="*/ 4 h 35"/>
                <a:gd name="T12" fmla="*/ 2 w 15"/>
                <a:gd name="T13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2" y="8"/>
                  </a:moveTo>
                  <a:cubicBezTo>
                    <a:pt x="3" y="13"/>
                    <a:pt x="5" y="17"/>
                    <a:pt x="4" y="22"/>
                  </a:cubicBezTo>
                  <a:cubicBezTo>
                    <a:pt x="3" y="27"/>
                    <a:pt x="0" y="30"/>
                    <a:pt x="0" y="35"/>
                  </a:cubicBezTo>
                  <a:cubicBezTo>
                    <a:pt x="1" y="28"/>
                    <a:pt x="7" y="22"/>
                    <a:pt x="10" y="16"/>
                  </a:cubicBezTo>
                  <a:cubicBezTo>
                    <a:pt x="12" y="13"/>
                    <a:pt x="15" y="8"/>
                    <a:pt x="15" y="5"/>
                  </a:cubicBezTo>
                  <a:cubicBezTo>
                    <a:pt x="14" y="1"/>
                    <a:pt x="8" y="0"/>
                    <a:pt x="6" y="4"/>
                  </a:cubicBez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Freeform 1093"/>
            <p:cNvSpPr>
              <a:spLocks/>
            </p:cNvSpPr>
            <p:nvPr/>
          </p:nvSpPr>
          <p:spPr bwMode="auto">
            <a:xfrm>
              <a:off x="3532175" y="2654300"/>
              <a:ext cx="109538" cy="90488"/>
            </a:xfrm>
            <a:custGeom>
              <a:avLst/>
              <a:gdLst>
                <a:gd name="T0" fmla="*/ 20 w 29"/>
                <a:gd name="T1" fmla="*/ 2 h 24"/>
                <a:gd name="T2" fmla="*/ 0 w 29"/>
                <a:gd name="T3" fmla="*/ 24 h 24"/>
                <a:gd name="T4" fmla="*/ 0 w 29"/>
                <a:gd name="T5" fmla="*/ 24 h 24"/>
                <a:gd name="T6" fmla="*/ 23 w 29"/>
                <a:gd name="T7" fmla="*/ 0 h 24"/>
                <a:gd name="T8" fmla="*/ 20 w 29"/>
                <a:gd name="T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4">
                  <a:moveTo>
                    <a:pt x="20" y="2"/>
                  </a:moveTo>
                  <a:cubicBezTo>
                    <a:pt x="16" y="11"/>
                    <a:pt x="9" y="20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" y="23"/>
                    <a:pt x="29" y="7"/>
                    <a:pt x="23" y="0"/>
                  </a:cubicBezTo>
                  <a:lnTo>
                    <a:pt x="2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Freeform 1094"/>
            <p:cNvSpPr>
              <a:spLocks/>
            </p:cNvSpPr>
            <p:nvPr/>
          </p:nvSpPr>
          <p:spPr bwMode="auto">
            <a:xfrm>
              <a:off x="3540112" y="2654300"/>
              <a:ext cx="41275" cy="109538"/>
            </a:xfrm>
            <a:custGeom>
              <a:avLst/>
              <a:gdLst>
                <a:gd name="T0" fmla="*/ 4 w 11"/>
                <a:gd name="T1" fmla="*/ 12 h 29"/>
                <a:gd name="T2" fmla="*/ 1 w 11"/>
                <a:gd name="T3" fmla="*/ 29 h 29"/>
                <a:gd name="T4" fmla="*/ 6 w 11"/>
                <a:gd name="T5" fmla="*/ 13 h 29"/>
                <a:gd name="T6" fmla="*/ 9 w 11"/>
                <a:gd name="T7" fmla="*/ 2 h 29"/>
                <a:gd name="T8" fmla="*/ 4 w 11"/>
                <a:gd name="T9" fmla="*/ 6 h 29"/>
                <a:gd name="T10" fmla="*/ 4 w 11"/>
                <a:gd name="T11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9">
                  <a:moveTo>
                    <a:pt x="4" y="12"/>
                  </a:moveTo>
                  <a:cubicBezTo>
                    <a:pt x="5" y="18"/>
                    <a:pt x="0" y="23"/>
                    <a:pt x="1" y="29"/>
                  </a:cubicBezTo>
                  <a:cubicBezTo>
                    <a:pt x="1" y="23"/>
                    <a:pt x="4" y="18"/>
                    <a:pt x="6" y="13"/>
                  </a:cubicBezTo>
                  <a:cubicBezTo>
                    <a:pt x="7" y="11"/>
                    <a:pt x="11" y="5"/>
                    <a:pt x="9" y="2"/>
                  </a:cubicBezTo>
                  <a:cubicBezTo>
                    <a:pt x="7" y="0"/>
                    <a:pt x="4" y="4"/>
                    <a:pt x="4" y="6"/>
                  </a:cubicBezTo>
                  <a:lnTo>
                    <a:pt x="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Freeform 1095"/>
            <p:cNvSpPr>
              <a:spLocks/>
            </p:cNvSpPr>
            <p:nvPr/>
          </p:nvSpPr>
          <p:spPr bwMode="auto">
            <a:xfrm>
              <a:off x="3559162" y="2827337"/>
              <a:ext cx="217488" cy="150813"/>
            </a:xfrm>
            <a:custGeom>
              <a:avLst/>
              <a:gdLst>
                <a:gd name="T0" fmla="*/ 0 w 58"/>
                <a:gd name="T1" fmla="*/ 36 h 40"/>
                <a:gd name="T2" fmla="*/ 1 w 58"/>
                <a:gd name="T3" fmla="*/ 32 h 40"/>
                <a:gd name="T4" fmla="*/ 17 w 58"/>
                <a:gd name="T5" fmla="*/ 12 h 40"/>
                <a:gd name="T6" fmla="*/ 30 w 58"/>
                <a:gd name="T7" fmla="*/ 0 h 40"/>
                <a:gd name="T8" fmla="*/ 35 w 58"/>
                <a:gd name="T9" fmla="*/ 1 h 40"/>
                <a:gd name="T10" fmla="*/ 53 w 58"/>
                <a:gd name="T11" fmla="*/ 8 h 40"/>
                <a:gd name="T12" fmla="*/ 58 w 58"/>
                <a:gd name="T13" fmla="*/ 13 h 40"/>
                <a:gd name="T14" fmla="*/ 55 w 58"/>
                <a:gd name="T15" fmla="*/ 18 h 40"/>
                <a:gd name="T16" fmla="*/ 51 w 58"/>
                <a:gd name="T17" fmla="*/ 26 h 40"/>
                <a:gd name="T18" fmla="*/ 31 w 58"/>
                <a:gd name="T19" fmla="*/ 18 h 40"/>
                <a:gd name="T20" fmla="*/ 22 w 58"/>
                <a:gd name="T21" fmla="*/ 15 h 40"/>
                <a:gd name="T22" fmla="*/ 16 w 58"/>
                <a:gd name="T23" fmla="*/ 17 h 40"/>
                <a:gd name="T24" fmla="*/ 12 w 58"/>
                <a:gd name="T25" fmla="*/ 21 h 40"/>
                <a:gd name="T26" fmla="*/ 3 w 58"/>
                <a:gd name="T27" fmla="*/ 37 h 40"/>
                <a:gd name="T28" fmla="*/ 0 w 58"/>
                <a:gd name="T29" fmla="*/ 40 h 40"/>
                <a:gd name="T30" fmla="*/ 0 w 58"/>
                <a:gd name="T31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40">
                  <a:moveTo>
                    <a:pt x="0" y="36"/>
                  </a:moveTo>
                  <a:cubicBezTo>
                    <a:pt x="0" y="35"/>
                    <a:pt x="1" y="34"/>
                    <a:pt x="1" y="32"/>
                  </a:cubicBezTo>
                  <a:cubicBezTo>
                    <a:pt x="4" y="25"/>
                    <a:pt x="13" y="17"/>
                    <a:pt x="17" y="12"/>
                  </a:cubicBezTo>
                  <a:cubicBezTo>
                    <a:pt x="21" y="7"/>
                    <a:pt x="25" y="1"/>
                    <a:pt x="30" y="0"/>
                  </a:cubicBezTo>
                  <a:cubicBezTo>
                    <a:pt x="31" y="0"/>
                    <a:pt x="32" y="0"/>
                    <a:pt x="35" y="1"/>
                  </a:cubicBezTo>
                  <a:cubicBezTo>
                    <a:pt x="39" y="2"/>
                    <a:pt x="48" y="5"/>
                    <a:pt x="53" y="8"/>
                  </a:cubicBezTo>
                  <a:cubicBezTo>
                    <a:pt x="56" y="10"/>
                    <a:pt x="57" y="13"/>
                    <a:pt x="58" y="13"/>
                  </a:cubicBezTo>
                  <a:cubicBezTo>
                    <a:pt x="58" y="14"/>
                    <a:pt x="55" y="17"/>
                    <a:pt x="55" y="18"/>
                  </a:cubicBezTo>
                  <a:cubicBezTo>
                    <a:pt x="54" y="22"/>
                    <a:pt x="54" y="25"/>
                    <a:pt x="51" y="26"/>
                  </a:cubicBezTo>
                  <a:cubicBezTo>
                    <a:pt x="44" y="29"/>
                    <a:pt x="37" y="21"/>
                    <a:pt x="31" y="18"/>
                  </a:cubicBezTo>
                  <a:cubicBezTo>
                    <a:pt x="28" y="16"/>
                    <a:pt x="25" y="15"/>
                    <a:pt x="22" y="15"/>
                  </a:cubicBezTo>
                  <a:cubicBezTo>
                    <a:pt x="21" y="15"/>
                    <a:pt x="18" y="15"/>
                    <a:pt x="16" y="17"/>
                  </a:cubicBezTo>
                  <a:cubicBezTo>
                    <a:pt x="14" y="18"/>
                    <a:pt x="12" y="20"/>
                    <a:pt x="12" y="21"/>
                  </a:cubicBezTo>
                  <a:cubicBezTo>
                    <a:pt x="8" y="26"/>
                    <a:pt x="4" y="30"/>
                    <a:pt x="3" y="37"/>
                  </a:cubicBezTo>
                  <a:cubicBezTo>
                    <a:pt x="2" y="38"/>
                    <a:pt x="1" y="38"/>
                    <a:pt x="0" y="40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Freeform 1096"/>
            <p:cNvSpPr>
              <a:spLocks/>
            </p:cNvSpPr>
            <p:nvPr/>
          </p:nvSpPr>
          <p:spPr bwMode="auto">
            <a:xfrm>
              <a:off x="3382949" y="2755900"/>
              <a:ext cx="228600" cy="147638"/>
            </a:xfrm>
            <a:custGeom>
              <a:avLst/>
              <a:gdLst>
                <a:gd name="T0" fmla="*/ 61 w 61"/>
                <a:gd name="T1" fmla="*/ 34 h 39"/>
                <a:gd name="T2" fmla="*/ 31 w 61"/>
                <a:gd name="T3" fmla="*/ 7 h 39"/>
                <a:gd name="T4" fmla="*/ 0 w 61"/>
                <a:gd name="T5" fmla="*/ 0 h 39"/>
                <a:gd name="T6" fmla="*/ 5 w 61"/>
                <a:gd name="T7" fmla="*/ 5 h 39"/>
                <a:gd name="T8" fmla="*/ 12 w 61"/>
                <a:gd name="T9" fmla="*/ 13 h 39"/>
                <a:gd name="T10" fmla="*/ 26 w 61"/>
                <a:gd name="T11" fmla="*/ 21 h 39"/>
                <a:gd name="T12" fmla="*/ 39 w 61"/>
                <a:gd name="T13" fmla="*/ 26 h 39"/>
                <a:gd name="T14" fmla="*/ 53 w 61"/>
                <a:gd name="T15" fmla="*/ 33 h 39"/>
                <a:gd name="T16" fmla="*/ 59 w 61"/>
                <a:gd name="T17" fmla="*/ 39 h 39"/>
                <a:gd name="T18" fmla="*/ 61 w 61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39">
                  <a:moveTo>
                    <a:pt x="61" y="34"/>
                  </a:moveTo>
                  <a:cubicBezTo>
                    <a:pt x="60" y="24"/>
                    <a:pt x="39" y="11"/>
                    <a:pt x="31" y="7"/>
                  </a:cubicBezTo>
                  <a:cubicBezTo>
                    <a:pt x="21" y="2"/>
                    <a:pt x="12" y="0"/>
                    <a:pt x="0" y="0"/>
                  </a:cubicBezTo>
                  <a:cubicBezTo>
                    <a:pt x="2" y="1"/>
                    <a:pt x="3" y="3"/>
                    <a:pt x="5" y="5"/>
                  </a:cubicBezTo>
                  <a:cubicBezTo>
                    <a:pt x="7" y="8"/>
                    <a:pt x="10" y="11"/>
                    <a:pt x="12" y="13"/>
                  </a:cubicBezTo>
                  <a:cubicBezTo>
                    <a:pt x="15" y="18"/>
                    <a:pt x="21" y="20"/>
                    <a:pt x="26" y="21"/>
                  </a:cubicBezTo>
                  <a:cubicBezTo>
                    <a:pt x="28" y="22"/>
                    <a:pt x="33" y="24"/>
                    <a:pt x="39" y="26"/>
                  </a:cubicBezTo>
                  <a:cubicBezTo>
                    <a:pt x="44" y="28"/>
                    <a:pt x="49" y="31"/>
                    <a:pt x="53" y="33"/>
                  </a:cubicBezTo>
                  <a:cubicBezTo>
                    <a:pt x="57" y="35"/>
                    <a:pt x="59" y="39"/>
                    <a:pt x="59" y="39"/>
                  </a:cubicBezTo>
                  <a:lnTo>
                    <a:pt x="6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Freeform 1097"/>
            <p:cNvSpPr>
              <a:spLocks/>
            </p:cNvSpPr>
            <p:nvPr/>
          </p:nvSpPr>
          <p:spPr bwMode="auto">
            <a:xfrm>
              <a:off x="3597262" y="3000375"/>
              <a:ext cx="220663" cy="206375"/>
            </a:xfrm>
            <a:custGeom>
              <a:avLst/>
              <a:gdLst>
                <a:gd name="T0" fmla="*/ 2 w 59"/>
                <a:gd name="T1" fmla="*/ 44 h 55"/>
                <a:gd name="T2" fmla="*/ 26 w 59"/>
                <a:gd name="T3" fmla="*/ 28 h 55"/>
                <a:gd name="T4" fmla="*/ 28 w 59"/>
                <a:gd name="T5" fmla="*/ 25 h 55"/>
                <a:gd name="T6" fmla="*/ 29 w 59"/>
                <a:gd name="T7" fmla="*/ 10 h 55"/>
                <a:gd name="T8" fmla="*/ 42 w 59"/>
                <a:gd name="T9" fmla="*/ 2 h 55"/>
                <a:gd name="T10" fmla="*/ 58 w 59"/>
                <a:gd name="T11" fmla="*/ 13 h 55"/>
                <a:gd name="T12" fmla="*/ 58 w 59"/>
                <a:gd name="T13" fmla="*/ 23 h 55"/>
                <a:gd name="T14" fmla="*/ 48 w 59"/>
                <a:gd name="T15" fmla="*/ 36 h 55"/>
                <a:gd name="T16" fmla="*/ 36 w 59"/>
                <a:gd name="T17" fmla="*/ 31 h 55"/>
                <a:gd name="T18" fmla="*/ 32 w 59"/>
                <a:gd name="T19" fmla="*/ 29 h 55"/>
                <a:gd name="T20" fmla="*/ 4 w 59"/>
                <a:gd name="T21" fmla="*/ 48 h 55"/>
                <a:gd name="T22" fmla="*/ 3 w 59"/>
                <a:gd name="T23" fmla="*/ 55 h 55"/>
                <a:gd name="T24" fmla="*/ 1 w 59"/>
                <a:gd name="T25" fmla="*/ 48 h 55"/>
                <a:gd name="T26" fmla="*/ 2 w 59"/>
                <a:gd name="T27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55">
                  <a:moveTo>
                    <a:pt x="2" y="44"/>
                  </a:moveTo>
                  <a:cubicBezTo>
                    <a:pt x="5" y="36"/>
                    <a:pt x="17" y="30"/>
                    <a:pt x="26" y="28"/>
                  </a:cubicBezTo>
                  <a:cubicBezTo>
                    <a:pt x="26" y="27"/>
                    <a:pt x="29" y="27"/>
                    <a:pt x="28" y="25"/>
                  </a:cubicBezTo>
                  <a:cubicBezTo>
                    <a:pt x="28" y="21"/>
                    <a:pt x="27" y="14"/>
                    <a:pt x="29" y="10"/>
                  </a:cubicBezTo>
                  <a:cubicBezTo>
                    <a:pt x="31" y="5"/>
                    <a:pt x="37" y="2"/>
                    <a:pt x="42" y="2"/>
                  </a:cubicBezTo>
                  <a:cubicBezTo>
                    <a:pt x="52" y="0"/>
                    <a:pt x="57" y="6"/>
                    <a:pt x="58" y="13"/>
                  </a:cubicBezTo>
                  <a:cubicBezTo>
                    <a:pt x="59" y="16"/>
                    <a:pt x="59" y="20"/>
                    <a:pt x="58" y="23"/>
                  </a:cubicBezTo>
                  <a:cubicBezTo>
                    <a:pt x="56" y="32"/>
                    <a:pt x="53" y="37"/>
                    <a:pt x="48" y="36"/>
                  </a:cubicBezTo>
                  <a:cubicBezTo>
                    <a:pt x="46" y="35"/>
                    <a:pt x="40" y="33"/>
                    <a:pt x="36" y="31"/>
                  </a:cubicBezTo>
                  <a:cubicBezTo>
                    <a:pt x="34" y="30"/>
                    <a:pt x="33" y="29"/>
                    <a:pt x="32" y="29"/>
                  </a:cubicBezTo>
                  <a:cubicBezTo>
                    <a:pt x="19" y="29"/>
                    <a:pt x="9" y="37"/>
                    <a:pt x="4" y="48"/>
                  </a:cubicBezTo>
                  <a:cubicBezTo>
                    <a:pt x="4" y="50"/>
                    <a:pt x="4" y="53"/>
                    <a:pt x="3" y="55"/>
                  </a:cubicBezTo>
                  <a:cubicBezTo>
                    <a:pt x="1" y="53"/>
                    <a:pt x="0" y="49"/>
                    <a:pt x="1" y="48"/>
                  </a:cubicBezTo>
                  <a:lnTo>
                    <a:pt x="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Freeform 1098"/>
            <p:cNvSpPr>
              <a:spLocks/>
            </p:cNvSpPr>
            <p:nvPr/>
          </p:nvSpPr>
          <p:spPr bwMode="auto">
            <a:xfrm>
              <a:off x="3732200" y="3057525"/>
              <a:ext cx="220663" cy="228600"/>
            </a:xfrm>
            <a:custGeom>
              <a:avLst/>
              <a:gdLst>
                <a:gd name="T0" fmla="*/ 1 w 59"/>
                <a:gd name="T1" fmla="*/ 14 h 61"/>
                <a:gd name="T2" fmla="*/ 28 w 59"/>
                <a:gd name="T3" fmla="*/ 32 h 61"/>
                <a:gd name="T4" fmla="*/ 40 w 59"/>
                <a:gd name="T5" fmla="*/ 40 h 61"/>
                <a:gd name="T6" fmla="*/ 59 w 59"/>
                <a:gd name="T7" fmla="*/ 61 h 61"/>
                <a:gd name="T8" fmla="*/ 42 w 59"/>
                <a:gd name="T9" fmla="*/ 34 h 61"/>
                <a:gd name="T10" fmla="*/ 16 w 59"/>
                <a:gd name="T11" fmla="*/ 12 h 61"/>
                <a:gd name="T12" fmla="*/ 0 w 59"/>
                <a:gd name="T13" fmla="*/ 5 h 61"/>
                <a:gd name="T14" fmla="*/ 1 w 59"/>
                <a:gd name="T15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61">
                  <a:moveTo>
                    <a:pt x="1" y="14"/>
                  </a:moveTo>
                  <a:cubicBezTo>
                    <a:pt x="9" y="20"/>
                    <a:pt x="19" y="28"/>
                    <a:pt x="28" y="32"/>
                  </a:cubicBezTo>
                  <a:cubicBezTo>
                    <a:pt x="33" y="34"/>
                    <a:pt x="36" y="37"/>
                    <a:pt x="40" y="40"/>
                  </a:cubicBezTo>
                  <a:cubicBezTo>
                    <a:pt x="46" y="44"/>
                    <a:pt x="56" y="57"/>
                    <a:pt x="59" y="61"/>
                  </a:cubicBezTo>
                  <a:cubicBezTo>
                    <a:pt x="57" y="52"/>
                    <a:pt x="50" y="41"/>
                    <a:pt x="42" y="34"/>
                  </a:cubicBezTo>
                  <a:cubicBezTo>
                    <a:pt x="33" y="27"/>
                    <a:pt x="24" y="21"/>
                    <a:pt x="16" y="12"/>
                  </a:cubicBezTo>
                  <a:cubicBezTo>
                    <a:pt x="13" y="8"/>
                    <a:pt x="3" y="0"/>
                    <a:pt x="0" y="5"/>
                  </a:cubicBezTo>
                  <a:lnTo>
                    <a:pt x="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Freeform 1099"/>
            <p:cNvSpPr>
              <a:spLocks/>
            </p:cNvSpPr>
            <p:nvPr/>
          </p:nvSpPr>
          <p:spPr bwMode="auto">
            <a:xfrm>
              <a:off x="3727437" y="3060700"/>
              <a:ext cx="177800" cy="165100"/>
            </a:xfrm>
            <a:custGeom>
              <a:avLst/>
              <a:gdLst>
                <a:gd name="T0" fmla="*/ 27 w 47"/>
                <a:gd name="T1" fmla="*/ 30 h 44"/>
                <a:gd name="T2" fmla="*/ 32 w 47"/>
                <a:gd name="T3" fmla="*/ 43 h 44"/>
                <a:gd name="T4" fmla="*/ 44 w 47"/>
                <a:gd name="T5" fmla="*/ 40 h 44"/>
                <a:gd name="T6" fmla="*/ 39 w 47"/>
                <a:gd name="T7" fmla="*/ 26 h 44"/>
                <a:gd name="T8" fmla="*/ 26 w 47"/>
                <a:gd name="T9" fmla="*/ 19 h 44"/>
                <a:gd name="T10" fmla="*/ 10 w 47"/>
                <a:gd name="T11" fmla="*/ 6 h 44"/>
                <a:gd name="T12" fmla="*/ 11 w 47"/>
                <a:gd name="T13" fmla="*/ 15 h 44"/>
                <a:gd name="T14" fmla="*/ 27 w 47"/>
                <a:gd name="T15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44">
                  <a:moveTo>
                    <a:pt x="27" y="30"/>
                  </a:moveTo>
                  <a:cubicBezTo>
                    <a:pt x="30" y="34"/>
                    <a:pt x="35" y="38"/>
                    <a:pt x="32" y="43"/>
                  </a:cubicBezTo>
                  <a:cubicBezTo>
                    <a:pt x="35" y="39"/>
                    <a:pt x="42" y="44"/>
                    <a:pt x="44" y="40"/>
                  </a:cubicBezTo>
                  <a:cubicBezTo>
                    <a:pt x="47" y="35"/>
                    <a:pt x="43" y="28"/>
                    <a:pt x="39" y="26"/>
                  </a:cubicBezTo>
                  <a:cubicBezTo>
                    <a:pt x="37" y="24"/>
                    <a:pt x="32" y="23"/>
                    <a:pt x="26" y="19"/>
                  </a:cubicBezTo>
                  <a:cubicBezTo>
                    <a:pt x="19" y="15"/>
                    <a:pt x="13" y="7"/>
                    <a:pt x="10" y="6"/>
                  </a:cubicBezTo>
                  <a:cubicBezTo>
                    <a:pt x="0" y="0"/>
                    <a:pt x="4" y="13"/>
                    <a:pt x="11" y="15"/>
                  </a:cubicBezTo>
                  <a:lnTo>
                    <a:pt x="27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Freeform 1100"/>
            <p:cNvSpPr>
              <a:spLocks/>
            </p:cNvSpPr>
            <p:nvPr/>
          </p:nvSpPr>
          <p:spPr bwMode="auto">
            <a:xfrm>
              <a:off x="3375012" y="3492500"/>
              <a:ext cx="198438" cy="157163"/>
            </a:xfrm>
            <a:custGeom>
              <a:avLst/>
              <a:gdLst>
                <a:gd name="T0" fmla="*/ 49 w 53"/>
                <a:gd name="T1" fmla="*/ 42 h 42"/>
                <a:gd name="T2" fmla="*/ 48 w 53"/>
                <a:gd name="T3" fmla="*/ 31 h 42"/>
                <a:gd name="T4" fmla="*/ 34 w 53"/>
                <a:gd name="T5" fmla="*/ 14 h 42"/>
                <a:gd name="T6" fmla="*/ 10 w 53"/>
                <a:gd name="T7" fmla="*/ 5 h 42"/>
                <a:gd name="T8" fmla="*/ 0 w 53"/>
                <a:gd name="T9" fmla="*/ 0 h 42"/>
                <a:gd name="T10" fmla="*/ 34 w 53"/>
                <a:gd name="T11" fmla="*/ 12 h 42"/>
                <a:gd name="T12" fmla="*/ 52 w 53"/>
                <a:gd name="T13" fmla="*/ 36 h 42"/>
                <a:gd name="T14" fmla="*/ 52 w 53"/>
                <a:gd name="T15" fmla="*/ 42 h 42"/>
                <a:gd name="T16" fmla="*/ 49 w 53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42">
                  <a:moveTo>
                    <a:pt x="49" y="42"/>
                  </a:moveTo>
                  <a:cubicBezTo>
                    <a:pt x="49" y="41"/>
                    <a:pt x="50" y="35"/>
                    <a:pt x="48" y="31"/>
                  </a:cubicBezTo>
                  <a:cubicBezTo>
                    <a:pt x="45" y="24"/>
                    <a:pt x="39" y="18"/>
                    <a:pt x="34" y="14"/>
                  </a:cubicBezTo>
                  <a:cubicBezTo>
                    <a:pt x="25" y="8"/>
                    <a:pt x="14" y="6"/>
                    <a:pt x="10" y="5"/>
                  </a:cubicBezTo>
                  <a:cubicBezTo>
                    <a:pt x="5" y="3"/>
                    <a:pt x="1" y="1"/>
                    <a:pt x="0" y="0"/>
                  </a:cubicBezTo>
                  <a:cubicBezTo>
                    <a:pt x="9" y="2"/>
                    <a:pt x="23" y="5"/>
                    <a:pt x="34" y="12"/>
                  </a:cubicBezTo>
                  <a:cubicBezTo>
                    <a:pt x="44" y="18"/>
                    <a:pt x="49" y="25"/>
                    <a:pt x="52" y="36"/>
                  </a:cubicBezTo>
                  <a:cubicBezTo>
                    <a:pt x="53" y="38"/>
                    <a:pt x="52" y="40"/>
                    <a:pt x="52" y="42"/>
                  </a:cubicBezTo>
                  <a:lnTo>
                    <a:pt x="4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Freeform 1101"/>
            <p:cNvSpPr>
              <a:spLocks/>
            </p:cNvSpPr>
            <p:nvPr/>
          </p:nvSpPr>
          <p:spPr bwMode="auto">
            <a:xfrm>
              <a:off x="3382949" y="3346450"/>
              <a:ext cx="127000" cy="157163"/>
            </a:xfrm>
            <a:custGeom>
              <a:avLst/>
              <a:gdLst>
                <a:gd name="T0" fmla="*/ 18 w 34"/>
                <a:gd name="T1" fmla="*/ 5 h 42"/>
                <a:gd name="T2" fmla="*/ 25 w 34"/>
                <a:gd name="T3" fmla="*/ 0 h 42"/>
                <a:gd name="T4" fmla="*/ 26 w 34"/>
                <a:gd name="T5" fmla="*/ 2 h 42"/>
                <a:gd name="T6" fmla="*/ 30 w 34"/>
                <a:gd name="T7" fmla="*/ 5 h 42"/>
                <a:gd name="T8" fmla="*/ 28 w 34"/>
                <a:gd name="T9" fmla="*/ 26 h 42"/>
                <a:gd name="T10" fmla="*/ 19 w 34"/>
                <a:gd name="T11" fmla="*/ 36 h 42"/>
                <a:gd name="T12" fmla="*/ 9 w 34"/>
                <a:gd name="T13" fmla="*/ 40 h 42"/>
                <a:gd name="T14" fmla="*/ 6 w 34"/>
                <a:gd name="T15" fmla="*/ 42 h 42"/>
                <a:gd name="T16" fmla="*/ 6 w 34"/>
                <a:gd name="T17" fmla="*/ 39 h 42"/>
                <a:gd name="T18" fmla="*/ 1 w 34"/>
                <a:gd name="T19" fmla="*/ 31 h 42"/>
                <a:gd name="T20" fmla="*/ 18 w 34"/>
                <a:gd name="T21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42">
                  <a:moveTo>
                    <a:pt x="18" y="5"/>
                  </a:moveTo>
                  <a:cubicBezTo>
                    <a:pt x="19" y="4"/>
                    <a:pt x="24" y="0"/>
                    <a:pt x="25" y="0"/>
                  </a:cubicBezTo>
                  <a:cubicBezTo>
                    <a:pt x="26" y="0"/>
                    <a:pt x="26" y="1"/>
                    <a:pt x="26" y="2"/>
                  </a:cubicBezTo>
                  <a:cubicBezTo>
                    <a:pt x="28" y="3"/>
                    <a:pt x="30" y="4"/>
                    <a:pt x="30" y="5"/>
                  </a:cubicBezTo>
                  <a:cubicBezTo>
                    <a:pt x="34" y="10"/>
                    <a:pt x="31" y="21"/>
                    <a:pt x="28" y="26"/>
                  </a:cubicBezTo>
                  <a:cubicBezTo>
                    <a:pt x="27" y="29"/>
                    <a:pt x="23" y="33"/>
                    <a:pt x="19" y="36"/>
                  </a:cubicBezTo>
                  <a:cubicBezTo>
                    <a:pt x="15" y="38"/>
                    <a:pt x="12" y="39"/>
                    <a:pt x="9" y="40"/>
                  </a:cubicBezTo>
                  <a:cubicBezTo>
                    <a:pt x="8" y="40"/>
                    <a:pt x="7" y="42"/>
                    <a:pt x="6" y="42"/>
                  </a:cubicBezTo>
                  <a:cubicBezTo>
                    <a:pt x="5" y="42"/>
                    <a:pt x="7" y="39"/>
                    <a:pt x="6" y="39"/>
                  </a:cubicBezTo>
                  <a:cubicBezTo>
                    <a:pt x="4" y="38"/>
                    <a:pt x="1" y="35"/>
                    <a:pt x="1" y="31"/>
                  </a:cubicBezTo>
                  <a:cubicBezTo>
                    <a:pt x="0" y="21"/>
                    <a:pt x="11" y="11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1102"/>
            <p:cNvSpPr>
              <a:spLocks/>
            </p:cNvSpPr>
            <p:nvPr/>
          </p:nvSpPr>
          <p:spPr bwMode="auto">
            <a:xfrm>
              <a:off x="3176574" y="3454400"/>
              <a:ext cx="236538" cy="71438"/>
            </a:xfrm>
            <a:custGeom>
              <a:avLst/>
              <a:gdLst>
                <a:gd name="T0" fmla="*/ 57 w 63"/>
                <a:gd name="T1" fmla="*/ 9 h 19"/>
                <a:gd name="T2" fmla="*/ 38 w 63"/>
                <a:gd name="T3" fmla="*/ 3 h 19"/>
                <a:gd name="T4" fmla="*/ 13 w 63"/>
                <a:gd name="T5" fmla="*/ 1 h 19"/>
                <a:gd name="T6" fmla="*/ 0 w 63"/>
                <a:gd name="T7" fmla="*/ 10 h 19"/>
                <a:gd name="T8" fmla="*/ 39 w 63"/>
                <a:gd name="T9" fmla="*/ 19 h 19"/>
                <a:gd name="T10" fmla="*/ 61 w 63"/>
                <a:gd name="T11" fmla="*/ 13 h 19"/>
                <a:gd name="T12" fmla="*/ 62 w 63"/>
                <a:gd name="T13" fmla="*/ 12 h 19"/>
                <a:gd name="T14" fmla="*/ 57 w 63"/>
                <a:gd name="T15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9">
                  <a:moveTo>
                    <a:pt x="57" y="9"/>
                  </a:moveTo>
                  <a:cubicBezTo>
                    <a:pt x="51" y="6"/>
                    <a:pt x="44" y="4"/>
                    <a:pt x="38" y="3"/>
                  </a:cubicBezTo>
                  <a:cubicBezTo>
                    <a:pt x="33" y="1"/>
                    <a:pt x="19" y="0"/>
                    <a:pt x="13" y="1"/>
                  </a:cubicBezTo>
                  <a:cubicBezTo>
                    <a:pt x="7" y="2"/>
                    <a:pt x="4" y="7"/>
                    <a:pt x="0" y="10"/>
                  </a:cubicBezTo>
                  <a:cubicBezTo>
                    <a:pt x="10" y="7"/>
                    <a:pt x="27" y="18"/>
                    <a:pt x="39" y="19"/>
                  </a:cubicBezTo>
                  <a:cubicBezTo>
                    <a:pt x="41" y="19"/>
                    <a:pt x="61" y="18"/>
                    <a:pt x="61" y="13"/>
                  </a:cubicBezTo>
                  <a:cubicBezTo>
                    <a:pt x="61" y="12"/>
                    <a:pt x="63" y="12"/>
                    <a:pt x="62" y="12"/>
                  </a:cubicBezTo>
                  <a:lnTo>
                    <a:pt x="5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1103"/>
            <p:cNvSpPr>
              <a:spLocks/>
            </p:cNvSpPr>
            <p:nvPr/>
          </p:nvSpPr>
          <p:spPr bwMode="auto">
            <a:xfrm>
              <a:off x="3462325" y="3424238"/>
              <a:ext cx="146050" cy="95250"/>
            </a:xfrm>
            <a:custGeom>
              <a:avLst/>
              <a:gdLst>
                <a:gd name="T0" fmla="*/ 0 w 39"/>
                <a:gd name="T1" fmla="*/ 25 h 25"/>
                <a:gd name="T2" fmla="*/ 2 w 39"/>
                <a:gd name="T3" fmla="*/ 22 h 25"/>
                <a:gd name="T4" fmla="*/ 13 w 39"/>
                <a:gd name="T5" fmla="*/ 6 h 25"/>
                <a:gd name="T6" fmla="*/ 39 w 39"/>
                <a:gd name="T7" fmla="*/ 1 h 25"/>
                <a:gd name="T8" fmla="*/ 23 w 39"/>
                <a:gd name="T9" fmla="*/ 19 h 25"/>
                <a:gd name="T10" fmla="*/ 3 w 39"/>
                <a:gd name="T11" fmla="*/ 24 h 25"/>
                <a:gd name="T12" fmla="*/ 2 w 39"/>
                <a:gd name="T13" fmla="*/ 25 h 25"/>
                <a:gd name="T14" fmla="*/ 0 w 39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5">
                  <a:moveTo>
                    <a:pt x="0" y="25"/>
                  </a:moveTo>
                  <a:cubicBezTo>
                    <a:pt x="0" y="24"/>
                    <a:pt x="3" y="22"/>
                    <a:pt x="2" y="22"/>
                  </a:cubicBezTo>
                  <a:cubicBezTo>
                    <a:pt x="0" y="13"/>
                    <a:pt x="5" y="10"/>
                    <a:pt x="13" y="6"/>
                  </a:cubicBezTo>
                  <a:cubicBezTo>
                    <a:pt x="20" y="2"/>
                    <a:pt x="31" y="0"/>
                    <a:pt x="39" y="1"/>
                  </a:cubicBezTo>
                  <a:cubicBezTo>
                    <a:pt x="32" y="7"/>
                    <a:pt x="33" y="14"/>
                    <a:pt x="23" y="19"/>
                  </a:cubicBezTo>
                  <a:cubicBezTo>
                    <a:pt x="17" y="23"/>
                    <a:pt x="10" y="25"/>
                    <a:pt x="3" y="24"/>
                  </a:cubicBezTo>
                  <a:cubicBezTo>
                    <a:pt x="3" y="24"/>
                    <a:pt x="2" y="25"/>
                    <a:pt x="2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1104"/>
            <p:cNvSpPr>
              <a:spLocks/>
            </p:cNvSpPr>
            <p:nvPr/>
          </p:nvSpPr>
          <p:spPr bwMode="auto">
            <a:xfrm>
              <a:off x="3228962" y="3294063"/>
              <a:ext cx="165100" cy="190500"/>
            </a:xfrm>
            <a:custGeom>
              <a:avLst/>
              <a:gdLst>
                <a:gd name="T0" fmla="*/ 32 w 44"/>
                <a:gd name="T1" fmla="*/ 48 h 51"/>
                <a:gd name="T2" fmla="*/ 1 w 44"/>
                <a:gd name="T3" fmla="*/ 22 h 51"/>
                <a:gd name="T4" fmla="*/ 6 w 44"/>
                <a:gd name="T5" fmla="*/ 0 h 51"/>
                <a:gd name="T6" fmla="*/ 31 w 44"/>
                <a:gd name="T7" fmla="*/ 15 h 51"/>
                <a:gd name="T8" fmla="*/ 40 w 44"/>
                <a:gd name="T9" fmla="*/ 40 h 51"/>
                <a:gd name="T10" fmla="*/ 37 w 44"/>
                <a:gd name="T11" fmla="*/ 51 h 51"/>
                <a:gd name="T12" fmla="*/ 32 w 44"/>
                <a:gd name="T1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1">
                  <a:moveTo>
                    <a:pt x="32" y="48"/>
                  </a:moveTo>
                  <a:cubicBezTo>
                    <a:pt x="20" y="46"/>
                    <a:pt x="3" y="36"/>
                    <a:pt x="1" y="22"/>
                  </a:cubicBezTo>
                  <a:cubicBezTo>
                    <a:pt x="0" y="13"/>
                    <a:pt x="6" y="8"/>
                    <a:pt x="6" y="0"/>
                  </a:cubicBezTo>
                  <a:cubicBezTo>
                    <a:pt x="12" y="9"/>
                    <a:pt x="24" y="7"/>
                    <a:pt x="31" y="15"/>
                  </a:cubicBezTo>
                  <a:cubicBezTo>
                    <a:pt x="37" y="22"/>
                    <a:pt x="44" y="32"/>
                    <a:pt x="40" y="40"/>
                  </a:cubicBezTo>
                  <a:cubicBezTo>
                    <a:pt x="38" y="44"/>
                    <a:pt x="37" y="46"/>
                    <a:pt x="37" y="51"/>
                  </a:cubicBezTo>
                  <a:lnTo>
                    <a:pt x="3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1105"/>
            <p:cNvSpPr>
              <a:spLocks/>
            </p:cNvSpPr>
            <p:nvPr/>
          </p:nvSpPr>
          <p:spPr bwMode="auto">
            <a:xfrm>
              <a:off x="3487725" y="3440113"/>
              <a:ext cx="63500" cy="101600"/>
            </a:xfrm>
            <a:custGeom>
              <a:avLst/>
              <a:gdLst>
                <a:gd name="T0" fmla="*/ 7 w 17"/>
                <a:gd name="T1" fmla="*/ 23 h 27"/>
                <a:gd name="T2" fmla="*/ 16 w 17"/>
                <a:gd name="T3" fmla="*/ 13 h 27"/>
                <a:gd name="T4" fmla="*/ 13 w 17"/>
                <a:gd name="T5" fmla="*/ 3 h 27"/>
                <a:gd name="T6" fmla="*/ 12 w 17"/>
                <a:gd name="T7" fmla="*/ 0 h 27"/>
                <a:gd name="T8" fmla="*/ 12 w 17"/>
                <a:gd name="T9" fmla="*/ 0 h 27"/>
                <a:gd name="T10" fmla="*/ 0 w 17"/>
                <a:gd name="T11" fmla="*/ 20 h 27"/>
                <a:gd name="T12" fmla="*/ 5 w 17"/>
                <a:gd name="T13" fmla="*/ 27 h 27"/>
                <a:gd name="T14" fmla="*/ 7 w 17"/>
                <a:gd name="T1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7">
                  <a:moveTo>
                    <a:pt x="7" y="23"/>
                  </a:moveTo>
                  <a:cubicBezTo>
                    <a:pt x="10" y="20"/>
                    <a:pt x="15" y="18"/>
                    <a:pt x="16" y="13"/>
                  </a:cubicBezTo>
                  <a:cubicBezTo>
                    <a:pt x="17" y="10"/>
                    <a:pt x="15" y="6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4"/>
                    <a:pt x="1" y="13"/>
                    <a:pt x="0" y="20"/>
                  </a:cubicBezTo>
                  <a:cubicBezTo>
                    <a:pt x="0" y="23"/>
                    <a:pt x="1" y="26"/>
                    <a:pt x="5" y="27"/>
                  </a:cubicBezTo>
                  <a:cubicBezTo>
                    <a:pt x="5" y="26"/>
                    <a:pt x="6" y="24"/>
                    <a:pt x="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1106"/>
            <p:cNvSpPr>
              <a:spLocks/>
            </p:cNvSpPr>
            <p:nvPr/>
          </p:nvSpPr>
          <p:spPr bwMode="auto">
            <a:xfrm>
              <a:off x="3468675" y="2609850"/>
              <a:ext cx="147638" cy="1382714"/>
            </a:xfrm>
            <a:custGeom>
              <a:avLst/>
              <a:gdLst>
                <a:gd name="T0" fmla="*/ 28 w 39"/>
                <a:gd name="T1" fmla="*/ 10 h 368"/>
                <a:gd name="T2" fmla="*/ 28 w 39"/>
                <a:gd name="T3" fmla="*/ 17 h 368"/>
                <a:gd name="T4" fmla="*/ 27 w 39"/>
                <a:gd name="T5" fmla="*/ 33 h 368"/>
                <a:gd name="T6" fmla="*/ 24 w 39"/>
                <a:gd name="T7" fmla="*/ 79 h 368"/>
                <a:gd name="T8" fmla="*/ 24 w 39"/>
                <a:gd name="T9" fmla="*/ 98 h 368"/>
                <a:gd name="T10" fmla="*/ 27 w 39"/>
                <a:gd name="T11" fmla="*/ 126 h 368"/>
                <a:gd name="T12" fmla="*/ 34 w 39"/>
                <a:gd name="T13" fmla="*/ 162 h 368"/>
                <a:gd name="T14" fmla="*/ 31 w 39"/>
                <a:gd name="T15" fmla="*/ 193 h 368"/>
                <a:gd name="T16" fmla="*/ 32 w 39"/>
                <a:gd name="T17" fmla="*/ 252 h 368"/>
                <a:gd name="T18" fmla="*/ 23 w 39"/>
                <a:gd name="T19" fmla="*/ 278 h 368"/>
                <a:gd name="T20" fmla="*/ 20 w 39"/>
                <a:gd name="T21" fmla="*/ 292 h 368"/>
                <a:gd name="T22" fmla="*/ 0 w 39"/>
                <a:gd name="T23" fmla="*/ 368 h 368"/>
                <a:gd name="T24" fmla="*/ 9 w 39"/>
                <a:gd name="T25" fmla="*/ 361 h 368"/>
                <a:gd name="T26" fmla="*/ 21 w 39"/>
                <a:gd name="T27" fmla="*/ 306 h 368"/>
                <a:gd name="T28" fmla="*/ 37 w 39"/>
                <a:gd name="T29" fmla="*/ 248 h 368"/>
                <a:gd name="T30" fmla="*/ 36 w 39"/>
                <a:gd name="T31" fmla="*/ 196 h 368"/>
                <a:gd name="T32" fmla="*/ 38 w 39"/>
                <a:gd name="T33" fmla="*/ 160 h 368"/>
                <a:gd name="T34" fmla="*/ 29 w 39"/>
                <a:gd name="T35" fmla="*/ 112 h 368"/>
                <a:gd name="T36" fmla="*/ 28 w 39"/>
                <a:gd name="T37" fmla="*/ 98 h 368"/>
                <a:gd name="T38" fmla="*/ 27 w 39"/>
                <a:gd name="T39" fmla="*/ 71 h 368"/>
                <a:gd name="T40" fmla="*/ 31 w 39"/>
                <a:gd name="T41" fmla="*/ 33 h 368"/>
                <a:gd name="T42" fmla="*/ 30 w 39"/>
                <a:gd name="T43" fmla="*/ 0 h 368"/>
                <a:gd name="T44" fmla="*/ 28 w 39"/>
                <a:gd name="T45" fmla="*/ 1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8">
                  <a:moveTo>
                    <a:pt x="28" y="10"/>
                  </a:moveTo>
                  <a:cubicBezTo>
                    <a:pt x="27" y="13"/>
                    <a:pt x="28" y="15"/>
                    <a:pt x="28" y="17"/>
                  </a:cubicBezTo>
                  <a:cubicBezTo>
                    <a:pt x="28" y="22"/>
                    <a:pt x="28" y="28"/>
                    <a:pt x="27" y="33"/>
                  </a:cubicBezTo>
                  <a:cubicBezTo>
                    <a:pt x="26" y="48"/>
                    <a:pt x="24" y="64"/>
                    <a:pt x="24" y="79"/>
                  </a:cubicBezTo>
                  <a:cubicBezTo>
                    <a:pt x="24" y="82"/>
                    <a:pt x="23" y="89"/>
                    <a:pt x="24" y="98"/>
                  </a:cubicBezTo>
                  <a:cubicBezTo>
                    <a:pt x="24" y="107"/>
                    <a:pt x="26" y="117"/>
                    <a:pt x="27" y="126"/>
                  </a:cubicBezTo>
                  <a:cubicBezTo>
                    <a:pt x="29" y="137"/>
                    <a:pt x="33" y="150"/>
                    <a:pt x="34" y="162"/>
                  </a:cubicBezTo>
                  <a:cubicBezTo>
                    <a:pt x="34" y="172"/>
                    <a:pt x="31" y="186"/>
                    <a:pt x="31" y="193"/>
                  </a:cubicBezTo>
                  <a:cubicBezTo>
                    <a:pt x="31" y="197"/>
                    <a:pt x="35" y="227"/>
                    <a:pt x="32" y="252"/>
                  </a:cubicBezTo>
                  <a:cubicBezTo>
                    <a:pt x="31" y="263"/>
                    <a:pt x="26" y="270"/>
                    <a:pt x="23" y="278"/>
                  </a:cubicBezTo>
                  <a:cubicBezTo>
                    <a:pt x="22" y="283"/>
                    <a:pt x="21" y="289"/>
                    <a:pt x="20" y="292"/>
                  </a:cubicBezTo>
                  <a:cubicBezTo>
                    <a:pt x="16" y="307"/>
                    <a:pt x="1" y="363"/>
                    <a:pt x="0" y="368"/>
                  </a:cubicBezTo>
                  <a:cubicBezTo>
                    <a:pt x="2" y="368"/>
                    <a:pt x="8" y="363"/>
                    <a:pt x="9" y="361"/>
                  </a:cubicBezTo>
                  <a:cubicBezTo>
                    <a:pt x="12" y="357"/>
                    <a:pt x="15" y="331"/>
                    <a:pt x="21" y="306"/>
                  </a:cubicBezTo>
                  <a:cubicBezTo>
                    <a:pt x="27" y="284"/>
                    <a:pt x="35" y="263"/>
                    <a:pt x="37" y="248"/>
                  </a:cubicBezTo>
                  <a:cubicBezTo>
                    <a:pt x="39" y="232"/>
                    <a:pt x="36" y="213"/>
                    <a:pt x="36" y="196"/>
                  </a:cubicBezTo>
                  <a:cubicBezTo>
                    <a:pt x="35" y="184"/>
                    <a:pt x="39" y="172"/>
                    <a:pt x="38" y="160"/>
                  </a:cubicBezTo>
                  <a:cubicBezTo>
                    <a:pt x="36" y="143"/>
                    <a:pt x="30" y="129"/>
                    <a:pt x="29" y="112"/>
                  </a:cubicBezTo>
                  <a:cubicBezTo>
                    <a:pt x="29" y="108"/>
                    <a:pt x="28" y="103"/>
                    <a:pt x="28" y="98"/>
                  </a:cubicBezTo>
                  <a:cubicBezTo>
                    <a:pt x="27" y="89"/>
                    <a:pt x="27" y="79"/>
                    <a:pt x="27" y="71"/>
                  </a:cubicBezTo>
                  <a:cubicBezTo>
                    <a:pt x="28" y="58"/>
                    <a:pt x="30" y="45"/>
                    <a:pt x="31" y="33"/>
                  </a:cubicBezTo>
                  <a:cubicBezTo>
                    <a:pt x="32" y="23"/>
                    <a:pt x="31" y="8"/>
                    <a:pt x="30" y="0"/>
                  </a:cubicBezTo>
                  <a:cubicBezTo>
                    <a:pt x="30" y="0"/>
                    <a:pt x="28" y="10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Freeform 1107"/>
            <p:cNvSpPr>
              <a:spLocks/>
            </p:cNvSpPr>
            <p:nvPr/>
          </p:nvSpPr>
          <p:spPr bwMode="auto">
            <a:xfrm>
              <a:off x="3597262" y="3462338"/>
              <a:ext cx="273050" cy="68263"/>
            </a:xfrm>
            <a:custGeom>
              <a:avLst/>
              <a:gdLst>
                <a:gd name="T0" fmla="*/ 1 w 73"/>
                <a:gd name="T1" fmla="*/ 13 h 18"/>
                <a:gd name="T2" fmla="*/ 31 w 73"/>
                <a:gd name="T3" fmla="*/ 1 h 18"/>
                <a:gd name="T4" fmla="*/ 54 w 73"/>
                <a:gd name="T5" fmla="*/ 4 h 18"/>
                <a:gd name="T6" fmla="*/ 65 w 73"/>
                <a:gd name="T7" fmla="*/ 9 h 18"/>
                <a:gd name="T8" fmla="*/ 70 w 73"/>
                <a:gd name="T9" fmla="*/ 11 h 18"/>
                <a:gd name="T10" fmla="*/ 73 w 73"/>
                <a:gd name="T11" fmla="*/ 16 h 18"/>
                <a:gd name="T12" fmla="*/ 72 w 73"/>
                <a:gd name="T13" fmla="*/ 17 h 18"/>
                <a:gd name="T14" fmla="*/ 65 w 73"/>
                <a:gd name="T15" fmla="*/ 11 h 18"/>
                <a:gd name="T16" fmla="*/ 36 w 73"/>
                <a:gd name="T17" fmla="*/ 2 h 18"/>
                <a:gd name="T18" fmla="*/ 9 w 73"/>
                <a:gd name="T19" fmla="*/ 9 h 18"/>
                <a:gd name="T20" fmla="*/ 5 w 73"/>
                <a:gd name="T21" fmla="*/ 12 h 18"/>
                <a:gd name="T22" fmla="*/ 2 w 73"/>
                <a:gd name="T23" fmla="*/ 16 h 18"/>
                <a:gd name="T24" fmla="*/ 2 w 73"/>
                <a:gd name="T25" fmla="*/ 14 h 18"/>
                <a:gd name="T26" fmla="*/ 1 w 73"/>
                <a:gd name="T2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18">
                  <a:moveTo>
                    <a:pt x="1" y="13"/>
                  </a:moveTo>
                  <a:cubicBezTo>
                    <a:pt x="6" y="5"/>
                    <a:pt x="18" y="1"/>
                    <a:pt x="31" y="1"/>
                  </a:cubicBezTo>
                  <a:cubicBezTo>
                    <a:pt x="40" y="0"/>
                    <a:pt x="49" y="3"/>
                    <a:pt x="54" y="4"/>
                  </a:cubicBezTo>
                  <a:cubicBezTo>
                    <a:pt x="57" y="5"/>
                    <a:pt x="61" y="7"/>
                    <a:pt x="65" y="9"/>
                  </a:cubicBezTo>
                  <a:cubicBezTo>
                    <a:pt x="66" y="10"/>
                    <a:pt x="68" y="10"/>
                    <a:pt x="70" y="11"/>
                  </a:cubicBezTo>
                  <a:cubicBezTo>
                    <a:pt x="72" y="12"/>
                    <a:pt x="72" y="14"/>
                    <a:pt x="73" y="16"/>
                  </a:cubicBezTo>
                  <a:cubicBezTo>
                    <a:pt x="73" y="16"/>
                    <a:pt x="73" y="18"/>
                    <a:pt x="72" y="17"/>
                  </a:cubicBezTo>
                  <a:cubicBezTo>
                    <a:pt x="70" y="16"/>
                    <a:pt x="67" y="13"/>
                    <a:pt x="65" y="11"/>
                  </a:cubicBezTo>
                  <a:cubicBezTo>
                    <a:pt x="56" y="6"/>
                    <a:pt x="46" y="2"/>
                    <a:pt x="36" y="2"/>
                  </a:cubicBezTo>
                  <a:cubicBezTo>
                    <a:pt x="25" y="2"/>
                    <a:pt x="17" y="4"/>
                    <a:pt x="9" y="9"/>
                  </a:cubicBezTo>
                  <a:cubicBezTo>
                    <a:pt x="8" y="10"/>
                    <a:pt x="6" y="11"/>
                    <a:pt x="5" y="12"/>
                  </a:cubicBezTo>
                  <a:cubicBezTo>
                    <a:pt x="4" y="14"/>
                    <a:pt x="4" y="16"/>
                    <a:pt x="2" y="16"/>
                  </a:cubicBezTo>
                  <a:cubicBezTo>
                    <a:pt x="2" y="17"/>
                    <a:pt x="2" y="14"/>
                    <a:pt x="2" y="14"/>
                  </a:cubicBezTo>
                  <a:cubicBezTo>
                    <a:pt x="2" y="13"/>
                    <a:pt x="0" y="14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Freeform 1108"/>
            <p:cNvSpPr>
              <a:spLocks/>
            </p:cNvSpPr>
            <p:nvPr/>
          </p:nvSpPr>
          <p:spPr bwMode="auto">
            <a:xfrm>
              <a:off x="3844913" y="3484563"/>
              <a:ext cx="160338" cy="195263"/>
            </a:xfrm>
            <a:custGeom>
              <a:avLst/>
              <a:gdLst>
                <a:gd name="T0" fmla="*/ 0 w 43"/>
                <a:gd name="T1" fmla="*/ 4 h 52"/>
                <a:gd name="T2" fmla="*/ 15 w 43"/>
                <a:gd name="T3" fmla="*/ 1 h 52"/>
                <a:gd name="T4" fmla="*/ 36 w 43"/>
                <a:gd name="T5" fmla="*/ 14 h 52"/>
                <a:gd name="T6" fmla="*/ 43 w 43"/>
                <a:gd name="T7" fmla="*/ 32 h 52"/>
                <a:gd name="T8" fmla="*/ 42 w 43"/>
                <a:gd name="T9" fmla="*/ 52 h 52"/>
                <a:gd name="T10" fmla="*/ 40 w 43"/>
                <a:gd name="T11" fmla="*/ 49 h 52"/>
                <a:gd name="T12" fmla="*/ 14 w 43"/>
                <a:gd name="T13" fmla="*/ 33 h 52"/>
                <a:gd name="T14" fmla="*/ 0 w 43"/>
                <a:gd name="T15" fmla="*/ 5 h 52"/>
                <a:gd name="T16" fmla="*/ 0 w 43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52">
                  <a:moveTo>
                    <a:pt x="0" y="4"/>
                  </a:moveTo>
                  <a:cubicBezTo>
                    <a:pt x="4" y="2"/>
                    <a:pt x="10" y="0"/>
                    <a:pt x="15" y="1"/>
                  </a:cubicBezTo>
                  <a:cubicBezTo>
                    <a:pt x="23" y="1"/>
                    <a:pt x="31" y="8"/>
                    <a:pt x="36" y="14"/>
                  </a:cubicBezTo>
                  <a:cubicBezTo>
                    <a:pt x="41" y="20"/>
                    <a:pt x="43" y="24"/>
                    <a:pt x="43" y="32"/>
                  </a:cubicBezTo>
                  <a:cubicBezTo>
                    <a:pt x="43" y="38"/>
                    <a:pt x="41" y="46"/>
                    <a:pt x="42" y="52"/>
                  </a:cubicBezTo>
                  <a:cubicBezTo>
                    <a:pt x="41" y="51"/>
                    <a:pt x="41" y="50"/>
                    <a:pt x="40" y="49"/>
                  </a:cubicBezTo>
                  <a:cubicBezTo>
                    <a:pt x="33" y="41"/>
                    <a:pt x="21" y="42"/>
                    <a:pt x="14" y="33"/>
                  </a:cubicBezTo>
                  <a:cubicBezTo>
                    <a:pt x="8" y="25"/>
                    <a:pt x="5" y="12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Freeform 1109"/>
            <p:cNvSpPr>
              <a:spLocks/>
            </p:cNvSpPr>
            <p:nvPr/>
          </p:nvSpPr>
          <p:spPr bwMode="auto">
            <a:xfrm>
              <a:off x="3773475" y="3398838"/>
              <a:ext cx="203200" cy="82550"/>
            </a:xfrm>
            <a:custGeom>
              <a:avLst/>
              <a:gdLst>
                <a:gd name="T0" fmla="*/ 4 w 54"/>
                <a:gd name="T1" fmla="*/ 7 h 22"/>
                <a:gd name="T2" fmla="*/ 25 w 54"/>
                <a:gd name="T3" fmla="*/ 0 h 22"/>
                <a:gd name="T4" fmla="*/ 38 w 54"/>
                <a:gd name="T5" fmla="*/ 4 h 22"/>
                <a:gd name="T6" fmla="*/ 53 w 54"/>
                <a:gd name="T7" fmla="*/ 10 h 22"/>
                <a:gd name="T8" fmla="*/ 45 w 54"/>
                <a:gd name="T9" fmla="*/ 18 h 22"/>
                <a:gd name="T10" fmla="*/ 24 w 54"/>
                <a:gd name="T11" fmla="*/ 22 h 22"/>
                <a:gd name="T12" fmla="*/ 14 w 54"/>
                <a:gd name="T13" fmla="*/ 19 h 22"/>
                <a:gd name="T14" fmla="*/ 1 w 54"/>
                <a:gd name="T15" fmla="*/ 21 h 22"/>
                <a:gd name="T16" fmla="*/ 4 w 54"/>
                <a:gd name="T1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22">
                  <a:moveTo>
                    <a:pt x="4" y="7"/>
                  </a:moveTo>
                  <a:cubicBezTo>
                    <a:pt x="8" y="2"/>
                    <a:pt x="16" y="0"/>
                    <a:pt x="25" y="0"/>
                  </a:cubicBezTo>
                  <a:cubicBezTo>
                    <a:pt x="29" y="0"/>
                    <a:pt x="33" y="2"/>
                    <a:pt x="38" y="4"/>
                  </a:cubicBezTo>
                  <a:cubicBezTo>
                    <a:pt x="44" y="6"/>
                    <a:pt x="50" y="8"/>
                    <a:pt x="53" y="10"/>
                  </a:cubicBezTo>
                  <a:cubicBezTo>
                    <a:pt x="54" y="10"/>
                    <a:pt x="51" y="16"/>
                    <a:pt x="45" y="18"/>
                  </a:cubicBezTo>
                  <a:cubicBezTo>
                    <a:pt x="41" y="20"/>
                    <a:pt x="31" y="22"/>
                    <a:pt x="24" y="22"/>
                  </a:cubicBezTo>
                  <a:cubicBezTo>
                    <a:pt x="19" y="21"/>
                    <a:pt x="15" y="19"/>
                    <a:pt x="14" y="19"/>
                  </a:cubicBezTo>
                  <a:cubicBezTo>
                    <a:pt x="10" y="19"/>
                    <a:pt x="7" y="20"/>
                    <a:pt x="1" y="21"/>
                  </a:cubicBezTo>
                  <a:cubicBezTo>
                    <a:pt x="0" y="15"/>
                    <a:pt x="2" y="10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Freeform 1110"/>
            <p:cNvSpPr>
              <a:spLocks/>
            </p:cNvSpPr>
            <p:nvPr/>
          </p:nvSpPr>
          <p:spPr bwMode="auto">
            <a:xfrm>
              <a:off x="3709975" y="3451225"/>
              <a:ext cx="123825" cy="161925"/>
            </a:xfrm>
            <a:custGeom>
              <a:avLst/>
              <a:gdLst>
                <a:gd name="T0" fmla="*/ 30 w 33"/>
                <a:gd name="T1" fmla="*/ 9 h 43"/>
                <a:gd name="T2" fmla="*/ 19 w 33"/>
                <a:gd name="T3" fmla="*/ 5 h 43"/>
                <a:gd name="T4" fmla="*/ 6 w 33"/>
                <a:gd name="T5" fmla="*/ 2 h 43"/>
                <a:gd name="T6" fmla="*/ 1 w 33"/>
                <a:gd name="T7" fmla="*/ 18 h 43"/>
                <a:gd name="T8" fmla="*/ 11 w 33"/>
                <a:gd name="T9" fmla="*/ 43 h 43"/>
                <a:gd name="T10" fmla="*/ 33 w 33"/>
                <a:gd name="T11" fmla="*/ 19 h 43"/>
                <a:gd name="T12" fmla="*/ 30 w 33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3">
                  <a:moveTo>
                    <a:pt x="30" y="9"/>
                  </a:moveTo>
                  <a:cubicBezTo>
                    <a:pt x="27" y="7"/>
                    <a:pt x="23" y="7"/>
                    <a:pt x="19" y="5"/>
                  </a:cubicBezTo>
                  <a:cubicBezTo>
                    <a:pt x="14" y="2"/>
                    <a:pt x="10" y="0"/>
                    <a:pt x="6" y="2"/>
                  </a:cubicBezTo>
                  <a:cubicBezTo>
                    <a:pt x="2" y="4"/>
                    <a:pt x="0" y="10"/>
                    <a:pt x="1" y="18"/>
                  </a:cubicBezTo>
                  <a:cubicBezTo>
                    <a:pt x="2" y="25"/>
                    <a:pt x="9" y="36"/>
                    <a:pt x="11" y="43"/>
                  </a:cubicBezTo>
                  <a:cubicBezTo>
                    <a:pt x="16" y="35"/>
                    <a:pt x="31" y="30"/>
                    <a:pt x="33" y="19"/>
                  </a:cubicBezTo>
                  <a:cubicBezTo>
                    <a:pt x="33" y="16"/>
                    <a:pt x="32" y="11"/>
                    <a:pt x="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Freeform 1111"/>
            <p:cNvSpPr>
              <a:spLocks/>
            </p:cNvSpPr>
            <p:nvPr/>
          </p:nvSpPr>
          <p:spPr bwMode="auto">
            <a:xfrm>
              <a:off x="3682987" y="3371850"/>
              <a:ext cx="109538" cy="98425"/>
            </a:xfrm>
            <a:custGeom>
              <a:avLst/>
              <a:gdLst>
                <a:gd name="T0" fmla="*/ 5 w 29"/>
                <a:gd name="T1" fmla="*/ 23 h 26"/>
                <a:gd name="T2" fmla="*/ 4 w 29"/>
                <a:gd name="T3" fmla="*/ 6 h 26"/>
                <a:gd name="T4" fmla="*/ 22 w 29"/>
                <a:gd name="T5" fmla="*/ 0 h 26"/>
                <a:gd name="T6" fmla="*/ 21 w 29"/>
                <a:gd name="T7" fmla="*/ 17 h 26"/>
                <a:gd name="T8" fmla="*/ 7 w 29"/>
                <a:gd name="T9" fmla="*/ 22 h 26"/>
                <a:gd name="T10" fmla="*/ 5 w 29"/>
                <a:gd name="T11" fmla="*/ 26 h 26"/>
                <a:gd name="T12" fmla="*/ 3 w 29"/>
                <a:gd name="T13" fmla="*/ 26 h 26"/>
                <a:gd name="T14" fmla="*/ 5 w 29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6">
                  <a:moveTo>
                    <a:pt x="5" y="23"/>
                  </a:moveTo>
                  <a:cubicBezTo>
                    <a:pt x="3" y="16"/>
                    <a:pt x="0" y="12"/>
                    <a:pt x="4" y="6"/>
                  </a:cubicBezTo>
                  <a:cubicBezTo>
                    <a:pt x="8" y="0"/>
                    <a:pt x="15" y="0"/>
                    <a:pt x="22" y="0"/>
                  </a:cubicBezTo>
                  <a:cubicBezTo>
                    <a:pt x="23" y="8"/>
                    <a:pt x="29" y="10"/>
                    <a:pt x="21" y="17"/>
                  </a:cubicBezTo>
                  <a:cubicBezTo>
                    <a:pt x="17" y="20"/>
                    <a:pt x="12" y="22"/>
                    <a:pt x="7" y="22"/>
                  </a:cubicBezTo>
                  <a:cubicBezTo>
                    <a:pt x="6" y="22"/>
                    <a:pt x="5" y="25"/>
                    <a:pt x="5" y="26"/>
                  </a:cubicBezTo>
                  <a:cubicBezTo>
                    <a:pt x="4" y="26"/>
                    <a:pt x="4" y="26"/>
                    <a:pt x="3" y="26"/>
                  </a:cubicBezTo>
                  <a:lnTo>
                    <a:pt x="5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Freeform 1112"/>
            <p:cNvSpPr>
              <a:spLocks/>
            </p:cNvSpPr>
            <p:nvPr/>
          </p:nvSpPr>
          <p:spPr bwMode="auto">
            <a:xfrm>
              <a:off x="2725724" y="3327400"/>
              <a:ext cx="1062039" cy="266700"/>
            </a:xfrm>
            <a:custGeom>
              <a:avLst/>
              <a:gdLst>
                <a:gd name="T0" fmla="*/ 38 w 283"/>
                <a:gd name="T1" fmla="*/ 3 h 71"/>
                <a:gd name="T2" fmla="*/ 98 w 283"/>
                <a:gd name="T3" fmla="*/ 22 h 71"/>
                <a:gd name="T4" fmla="*/ 171 w 283"/>
                <a:gd name="T5" fmla="*/ 31 h 71"/>
                <a:gd name="T6" fmla="*/ 196 w 283"/>
                <a:gd name="T7" fmla="*/ 14 h 71"/>
                <a:gd name="T8" fmla="*/ 220 w 283"/>
                <a:gd name="T9" fmla="*/ 11 h 71"/>
                <a:gd name="T10" fmla="*/ 249 w 283"/>
                <a:gd name="T11" fmla="*/ 21 h 71"/>
                <a:gd name="T12" fmla="*/ 267 w 283"/>
                <a:gd name="T13" fmla="*/ 21 h 71"/>
                <a:gd name="T14" fmla="*/ 268 w 283"/>
                <a:gd name="T15" fmla="*/ 28 h 71"/>
                <a:gd name="T16" fmla="*/ 274 w 283"/>
                <a:gd name="T17" fmla="*/ 38 h 71"/>
                <a:gd name="T18" fmla="*/ 281 w 283"/>
                <a:gd name="T19" fmla="*/ 43 h 71"/>
                <a:gd name="T20" fmla="*/ 265 w 283"/>
                <a:gd name="T21" fmla="*/ 53 h 71"/>
                <a:gd name="T22" fmla="*/ 275 w 283"/>
                <a:gd name="T23" fmla="*/ 58 h 71"/>
                <a:gd name="T24" fmla="*/ 269 w 283"/>
                <a:gd name="T25" fmla="*/ 61 h 71"/>
                <a:gd name="T26" fmla="*/ 257 w 283"/>
                <a:gd name="T27" fmla="*/ 64 h 71"/>
                <a:gd name="T28" fmla="*/ 233 w 283"/>
                <a:gd name="T29" fmla="*/ 66 h 71"/>
                <a:gd name="T30" fmla="*/ 198 w 283"/>
                <a:gd name="T31" fmla="*/ 71 h 71"/>
                <a:gd name="T32" fmla="*/ 167 w 283"/>
                <a:gd name="T33" fmla="*/ 69 h 71"/>
                <a:gd name="T34" fmla="*/ 93 w 283"/>
                <a:gd name="T35" fmla="*/ 67 h 71"/>
                <a:gd name="T36" fmla="*/ 6 w 283"/>
                <a:gd name="T37" fmla="*/ 56 h 71"/>
                <a:gd name="T38" fmla="*/ 1 w 283"/>
                <a:gd name="T39" fmla="*/ 49 h 71"/>
                <a:gd name="T40" fmla="*/ 9 w 283"/>
                <a:gd name="T41" fmla="*/ 30 h 71"/>
                <a:gd name="T42" fmla="*/ 26 w 283"/>
                <a:gd name="T43" fmla="*/ 1 h 71"/>
                <a:gd name="T44" fmla="*/ 38 w 283"/>
                <a:gd name="T45" fmla="*/ 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3" h="71">
                  <a:moveTo>
                    <a:pt x="38" y="3"/>
                  </a:moveTo>
                  <a:cubicBezTo>
                    <a:pt x="42" y="5"/>
                    <a:pt x="69" y="16"/>
                    <a:pt x="98" y="22"/>
                  </a:cubicBezTo>
                  <a:cubicBezTo>
                    <a:pt x="131" y="30"/>
                    <a:pt x="167" y="33"/>
                    <a:pt x="171" y="31"/>
                  </a:cubicBezTo>
                  <a:cubicBezTo>
                    <a:pt x="181" y="28"/>
                    <a:pt x="187" y="18"/>
                    <a:pt x="196" y="14"/>
                  </a:cubicBezTo>
                  <a:cubicBezTo>
                    <a:pt x="202" y="10"/>
                    <a:pt x="212" y="11"/>
                    <a:pt x="220" y="11"/>
                  </a:cubicBezTo>
                  <a:cubicBezTo>
                    <a:pt x="232" y="11"/>
                    <a:pt x="237" y="21"/>
                    <a:pt x="249" y="21"/>
                  </a:cubicBezTo>
                  <a:cubicBezTo>
                    <a:pt x="254" y="21"/>
                    <a:pt x="263" y="18"/>
                    <a:pt x="267" y="21"/>
                  </a:cubicBezTo>
                  <a:cubicBezTo>
                    <a:pt x="269" y="22"/>
                    <a:pt x="269" y="25"/>
                    <a:pt x="268" y="28"/>
                  </a:cubicBezTo>
                  <a:cubicBezTo>
                    <a:pt x="273" y="30"/>
                    <a:pt x="277" y="33"/>
                    <a:pt x="274" y="38"/>
                  </a:cubicBezTo>
                  <a:cubicBezTo>
                    <a:pt x="281" y="38"/>
                    <a:pt x="283" y="41"/>
                    <a:pt x="281" y="43"/>
                  </a:cubicBezTo>
                  <a:cubicBezTo>
                    <a:pt x="279" y="46"/>
                    <a:pt x="270" y="50"/>
                    <a:pt x="265" y="53"/>
                  </a:cubicBezTo>
                  <a:cubicBezTo>
                    <a:pt x="269" y="52"/>
                    <a:pt x="279" y="53"/>
                    <a:pt x="275" y="58"/>
                  </a:cubicBezTo>
                  <a:cubicBezTo>
                    <a:pt x="274" y="59"/>
                    <a:pt x="272" y="60"/>
                    <a:pt x="269" y="61"/>
                  </a:cubicBezTo>
                  <a:cubicBezTo>
                    <a:pt x="264" y="62"/>
                    <a:pt x="259" y="63"/>
                    <a:pt x="257" y="64"/>
                  </a:cubicBezTo>
                  <a:cubicBezTo>
                    <a:pt x="251" y="64"/>
                    <a:pt x="242" y="65"/>
                    <a:pt x="233" y="66"/>
                  </a:cubicBezTo>
                  <a:cubicBezTo>
                    <a:pt x="218" y="68"/>
                    <a:pt x="202" y="71"/>
                    <a:pt x="198" y="71"/>
                  </a:cubicBezTo>
                  <a:cubicBezTo>
                    <a:pt x="189" y="71"/>
                    <a:pt x="179" y="69"/>
                    <a:pt x="167" y="69"/>
                  </a:cubicBezTo>
                  <a:cubicBezTo>
                    <a:pt x="144" y="69"/>
                    <a:pt x="117" y="69"/>
                    <a:pt x="93" y="67"/>
                  </a:cubicBezTo>
                  <a:cubicBezTo>
                    <a:pt x="48" y="64"/>
                    <a:pt x="10" y="57"/>
                    <a:pt x="6" y="56"/>
                  </a:cubicBezTo>
                  <a:cubicBezTo>
                    <a:pt x="0" y="54"/>
                    <a:pt x="1" y="55"/>
                    <a:pt x="1" y="49"/>
                  </a:cubicBezTo>
                  <a:cubicBezTo>
                    <a:pt x="1" y="45"/>
                    <a:pt x="8" y="34"/>
                    <a:pt x="9" y="30"/>
                  </a:cubicBezTo>
                  <a:cubicBezTo>
                    <a:pt x="12" y="20"/>
                    <a:pt x="13" y="4"/>
                    <a:pt x="26" y="1"/>
                  </a:cubicBezTo>
                  <a:cubicBezTo>
                    <a:pt x="29" y="0"/>
                    <a:pt x="34" y="2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50" name="Group 8"/>
          <p:cNvGrpSpPr>
            <a:grpSpLocks noChangeAspect="1"/>
          </p:cNvGrpSpPr>
          <p:nvPr/>
        </p:nvGrpSpPr>
        <p:grpSpPr bwMode="auto">
          <a:xfrm>
            <a:off x="8186040" y="3168188"/>
            <a:ext cx="449857" cy="391694"/>
            <a:chOff x="1872" y="3048"/>
            <a:chExt cx="495" cy="431"/>
          </a:xfrm>
          <a:solidFill>
            <a:schemeClr val="bg1"/>
          </a:solidFill>
        </p:grpSpPr>
        <p:sp>
          <p:nvSpPr>
            <p:cNvPr id="352" name="Freeform 9"/>
            <p:cNvSpPr>
              <a:spLocks noEditPoints="1"/>
            </p:cNvSpPr>
            <p:nvPr/>
          </p:nvSpPr>
          <p:spPr bwMode="auto">
            <a:xfrm>
              <a:off x="2046" y="3073"/>
              <a:ext cx="150" cy="385"/>
            </a:xfrm>
            <a:custGeom>
              <a:avLst/>
              <a:gdLst>
                <a:gd name="T0" fmla="*/ 0 w 42"/>
                <a:gd name="T1" fmla="*/ 21 h 108"/>
                <a:gd name="T2" fmla="*/ 0 w 42"/>
                <a:gd name="T3" fmla="*/ 108 h 108"/>
                <a:gd name="T4" fmla="*/ 42 w 42"/>
                <a:gd name="T5" fmla="*/ 108 h 108"/>
                <a:gd name="T6" fmla="*/ 42 w 42"/>
                <a:gd name="T7" fmla="*/ 20 h 108"/>
                <a:gd name="T8" fmla="*/ 21 w 42"/>
                <a:gd name="T9" fmla="*/ 0 h 108"/>
                <a:gd name="T10" fmla="*/ 0 w 42"/>
                <a:gd name="T11" fmla="*/ 21 h 108"/>
                <a:gd name="T12" fmla="*/ 33 w 42"/>
                <a:gd name="T13" fmla="*/ 29 h 108"/>
                <a:gd name="T14" fmla="*/ 20 w 42"/>
                <a:gd name="T15" fmla="*/ 42 h 108"/>
                <a:gd name="T16" fmla="*/ 8 w 42"/>
                <a:gd name="T17" fmla="*/ 29 h 108"/>
                <a:gd name="T18" fmla="*/ 20 w 42"/>
                <a:gd name="T19" fmla="*/ 17 h 108"/>
                <a:gd name="T20" fmla="*/ 33 w 42"/>
                <a:gd name="T21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108">
                  <a:moveTo>
                    <a:pt x="0" y="21"/>
                  </a:moveTo>
                  <a:cubicBezTo>
                    <a:pt x="0" y="108"/>
                    <a:pt x="0" y="108"/>
                    <a:pt x="0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0" y="21"/>
                  </a:lnTo>
                  <a:close/>
                  <a:moveTo>
                    <a:pt x="33" y="29"/>
                  </a:moveTo>
                  <a:cubicBezTo>
                    <a:pt x="33" y="36"/>
                    <a:pt x="28" y="42"/>
                    <a:pt x="20" y="42"/>
                  </a:cubicBezTo>
                  <a:cubicBezTo>
                    <a:pt x="13" y="42"/>
                    <a:pt x="8" y="36"/>
                    <a:pt x="8" y="29"/>
                  </a:cubicBezTo>
                  <a:cubicBezTo>
                    <a:pt x="8" y="22"/>
                    <a:pt x="13" y="17"/>
                    <a:pt x="20" y="17"/>
                  </a:cubicBezTo>
                  <a:cubicBezTo>
                    <a:pt x="28" y="17"/>
                    <a:pt x="33" y="22"/>
                    <a:pt x="3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Freeform 10"/>
            <p:cNvSpPr>
              <a:spLocks noEditPoints="1"/>
            </p:cNvSpPr>
            <p:nvPr/>
          </p:nvSpPr>
          <p:spPr bwMode="auto">
            <a:xfrm>
              <a:off x="2082" y="3141"/>
              <a:ext cx="75" cy="74"/>
            </a:xfrm>
            <a:custGeom>
              <a:avLst/>
              <a:gdLst>
                <a:gd name="T0" fmla="*/ 10 w 21"/>
                <a:gd name="T1" fmla="*/ 2 h 21"/>
                <a:gd name="T2" fmla="*/ 10 w 21"/>
                <a:gd name="T3" fmla="*/ 2 h 21"/>
                <a:gd name="T4" fmla="*/ 10 w 21"/>
                <a:gd name="T5" fmla="*/ 0 h 21"/>
                <a:gd name="T6" fmla="*/ 10 w 21"/>
                <a:gd name="T7" fmla="*/ 0 h 21"/>
                <a:gd name="T8" fmla="*/ 0 w 21"/>
                <a:gd name="T9" fmla="*/ 10 h 21"/>
                <a:gd name="T10" fmla="*/ 2 w 21"/>
                <a:gd name="T11" fmla="*/ 10 h 21"/>
                <a:gd name="T12" fmla="*/ 2 w 21"/>
                <a:gd name="T13" fmla="*/ 10 h 21"/>
                <a:gd name="T14" fmla="*/ 2 w 21"/>
                <a:gd name="T15" fmla="*/ 11 h 21"/>
                <a:gd name="T16" fmla="*/ 0 w 21"/>
                <a:gd name="T17" fmla="*/ 11 h 21"/>
                <a:gd name="T18" fmla="*/ 10 w 21"/>
                <a:gd name="T19" fmla="*/ 21 h 21"/>
                <a:gd name="T20" fmla="*/ 10 w 21"/>
                <a:gd name="T21" fmla="*/ 19 h 21"/>
                <a:gd name="T22" fmla="*/ 10 w 21"/>
                <a:gd name="T23" fmla="*/ 19 h 21"/>
                <a:gd name="T24" fmla="*/ 11 w 21"/>
                <a:gd name="T25" fmla="*/ 19 h 21"/>
                <a:gd name="T26" fmla="*/ 11 w 21"/>
                <a:gd name="T27" fmla="*/ 21 h 21"/>
                <a:gd name="T28" fmla="*/ 21 w 21"/>
                <a:gd name="T29" fmla="*/ 11 h 21"/>
                <a:gd name="T30" fmla="*/ 19 w 21"/>
                <a:gd name="T31" fmla="*/ 11 h 21"/>
                <a:gd name="T32" fmla="*/ 19 w 21"/>
                <a:gd name="T33" fmla="*/ 10 h 21"/>
                <a:gd name="T34" fmla="*/ 19 w 21"/>
                <a:gd name="T35" fmla="*/ 10 h 21"/>
                <a:gd name="T36" fmla="*/ 21 w 21"/>
                <a:gd name="T37" fmla="*/ 10 h 21"/>
                <a:gd name="T38" fmla="*/ 11 w 21"/>
                <a:gd name="T39" fmla="*/ 0 h 21"/>
                <a:gd name="T40" fmla="*/ 11 w 21"/>
                <a:gd name="T41" fmla="*/ 0 h 21"/>
                <a:gd name="T42" fmla="*/ 11 w 21"/>
                <a:gd name="T43" fmla="*/ 2 h 21"/>
                <a:gd name="T44" fmla="*/ 10 w 21"/>
                <a:gd name="T45" fmla="*/ 2 h 21"/>
                <a:gd name="T46" fmla="*/ 11 w 21"/>
                <a:gd name="T47" fmla="*/ 10 h 21"/>
                <a:gd name="T48" fmla="*/ 17 w 21"/>
                <a:gd name="T49" fmla="*/ 10 h 21"/>
                <a:gd name="T50" fmla="*/ 18 w 21"/>
                <a:gd name="T51" fmla="*/ 10 h 21"/>
                <a:gd name="T52" fmla="*/ 17 w 21"/>
                <a:gd name="T53" fmla="*/ 11 h 21"/>
                <a:gd name="T54" fmla="*/ 11 w 21"/>
                <a:gd name="T55" fmla="*/ 11 h 21"/>
                <a:gd name="T56" fmla="*/ 10 w 21"/>
                <a:gd name="T57" fmla="*/ 11 h 21"/>
                <a:gd name="T58" fmla="*/ 9 w 21"/>
                <a:gd name="T59" fmla="*/ 10 h 21"/>
                <a:gd name="T60" fmla="*/ 9 w 21"/>
                <a:gd name="T61" fmla="*/ 10 h 21"/>
                <a:gd name="T62" fmla="*/ 5 w 21"/>
                <a:gd name="T63" fmla="*/ 6 h 21"/>
                <a:gd name="T64" fmla="*/ 5 w 21"/>
                <a:gd name="T65" fmla="*/ 5 h 21"/>
                <a:gd name="T66" fmla="*/ 6 w 21"/>
                <a:gd name="T67" fmla="*/ 5 h 21"/>
                <a:gd name="T68" fmla="*/ 10 w 21"/>
                <a:gd name="T69" fmla="*/ 9 h 21"/>
                <a:gd name="T70" fmla="*/ 10 w 21"/>
                <a:gd name="T71" fmla="*/ 9 h 21"/>
                <a:gd name="T72" fmla="*/ 11 w 21"/>
                <a:gd name="T73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6" y="21"/>
                    <a:pt x="21" y="16"/>
                    <a:pt x="21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4"/>
                    <a:pt x="16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lose/>
                  <a:moveTo>
                    <a:pt x="11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8" y="11"/>
                    <a:pt x="17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Freeform 11"/>
            <p:cNvSpPr>
              <a:spLocks/>
            </p:cNvSpPr>
            <p:nvPr/>
          </p:nvSpPr>
          <p:spPr bwMode="auto">
            <a:xfrm>
              <a:off x="2011" y="3048"/>
              <a:ext cx="217" cy="118"/>
            </a:xfrm>
            <a:custGeom>
              <a:avLst/>
              <a:gdLst>
                <a:gd name="T0" fmla="*/ 35 w 217"/>
                <a:gd name="T1" fmla="*/ 89 h 118"/>
                <a:gd name="T2" fmla="*/ 110 w 217"/>
                <a:gd name="T3" fmla="*/ 14 h 118"/>
                <a:gd name="T4" fmla="*/ 185 w 217"/>
                <a:gd name="T5" fmla="*/ 85 h 118"/>
                <a:gd name="T6" fmla="*/ 213 w 217"/>
                <a:gd name="T7" fmla="*/ 114 h 118"/>
                <a:gd name="T8" fmla="*/ 217 w 217"/>
                <a:gd name="T9" fmla="*/ 107 h 118"/>
                <a:gd name="T10" fmla="*/ 185 w 217"/>
                <a:gd name="T11" fmla="*/ 71 h 118"/>
                <a:gd name="T12" fmla="*/ 110 w 217"/>
                <a:gd name="T13" fmla="*/ 0 h 118"/>
                <a:gd name="T14" fmla="*/ 110 w 217"/>
                <a:gd name="T15" fmla="*/ 0 h 118"/>
                <a:gd name="T16" fmla="*/ 107 w 217"/>
                <a:gd name="T17" fmla="*/ 0 h 118"/>
                <a:gd name="T18" fmla="*/ 35 w 217"/>
                <a:gd name="T19" fmla="*/ 75 h 118"/>
                <a:gd name="T20" fmla="*/ 0 w 217"/>
                <a:gd name="T21" fmla="*/ 110 h 118"/>
                <a:gd name="T22" fmla="*/ 7 w 217"/>
                <a:gd name="T23" fmla="*/ 118 h 118"/>
                <a:gd name="T24" fmla="*/ 35 w 217"/>
                <a:gd name="T25" fmla="*/ 8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18">
                  <a:moveTo>
                    <a:pt x="35" y="89"/>
                  </a:moveTo>
                  <a:lnTo>
                    <a:pt x="110" y="14"/>
                  </a:lnTo>
                  <a:lnTo>
                    <a:pt x="185" y="85"/>
                  </a:lnTo>
                  <a:lnTo>
                    <a:pt x="213" y="114"/>
                  </a:lnTo>
                  <a:lnTo>
                    <a:pt x="217" y="107"/>
                  </a:lnTo>
                  <a:lnTo>
                    <a:pt x="185" y="71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7" y="0"/>
                  </a:lnTo>
                  <a:lnTo>
                    <a:pt x="35" y="75"/>
                  </a:lnTo>
                  <a:lnTo>
                    <a:pt x="0" y="110"/>
                  </a:lnTo>
                  <a:lnTo>
                    <a:pt x="7" y="118"/>
                  </a:lnTo>
                  <a:lnTo>
                    <a:pt x="35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Freeform 12"/>
            <p:cNvSpPr>
              <a:spLocks/>
            </p:cNvSpPr>
            <p:nvPr/>
          </p:nvSpPr>
          <p:spPr bwMode="auto">
            <a:xfrm>
              <a:off x="1872" y="3248"/>
              <a:ext cx="160" cy="53"/>
            </a:xfrm>
            <a:custGeom>
              <a:avLst/>
              <a:gdLst>
                <a:gd name="T0" fmla="*/ 160 w 160"/>
                <a:gd name="T1" fmla="*/ 0 h 53"/>
                <a:gd name="T2" fmla="*/ 11 w 160"/>
                <a:gd name="T3" fmla="*/ 0 h 53"/>
                <a:gd name="T4" fmla="*/ 0 w 160"/>
                <a:gd name="T5" fmla="*/ 53 h 53"/>
                <a:gd name="T6" fmla="*/ 160 w 160"/>
                <a:gd name="T7" fmla="*/ 53 h 53"/>
                <a:gd name="T8" fmla="*/ 160 w 160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53">
                  <a:moveTo>
                    <a:pt x="160" y="0"/>
                  </a:moveTo>
                  <a:lnTo>
                    <a:pt x="11" y="0"/>
                  </a:lnTo>
                  <a:lnTo>
                    <a:pt x="0" y="53"/>
                  </a:lnTo>
                  <a:lnTo>
                    <a:pt x="160" y="53"/>
                  </a:lnTo>
                  <a:lnTo>
                    <a:pt x="1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6" name="Freeform 13"/>
            <p:cNvSpPr>
              <a:spLocks/>
            </p:cNvSpPr>
            <p:nvPr/>
          </p:nvSpPr>
          <p:spPr bwMode="auto">
            <a:xfrm>
              <a:off x="2206" y="3248"/>
              <a:ext cx="161" cy="53"/>
            </a:xfrm>
            <a:custGeom>
              <a:avLst/>
              <a:gdLst>
                <a:gd name="T0" fmla="*/ 0 w 161"/>
                <a:gd name="T1" fmla="*/ 53 h 53"/>
                <a:gd name="T2" fmla="*/ 161 w 161"/>
                <a:gd name="T3" fmla="*/ 53 h 53"/>
                <a:gd name="T4" fmla="*/ 150 w 161"/>
                <a:gd name="T5" fmla="*/ 0 h 53"/>
                <a:gd name="T6" fmla="*/ 0 w 161"/>
                <a:gd name="T7" fmla="*/ 0 h 53"/>
                <a:gd name="T8" fmla="*/ 0 w 16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53">
                  <a:moveTo>
                    <a:pt x="0" y="53"/>
                  </a:moveTo>
                  <a:lnTo>
                    <a:pt x="161" y="53"/>
                  </a:lnTo>
                  <a:lnTo>
                    <a:pt x="150" y="0"/>
                  </a:lnTo>
                  <a:lnTo>
                    <a:pt x="0" y="0"/>
                  </a:lnTo>
                  <a:lnTo>
                    <a:pt x="0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7" name="Freeform 14"/>
            <p:cNvSpPr>
              <a:spLocks noEditPoints="1"/>
            </p:cNvSpPr>
            <p:nvPr/>
          </p:nvSpPr>
          <p:spPr bwMode="auto">
            <a:xfrm>
              <a:off x="1904" y="3308"/>
              <a:ext cx="128" cy="150"/>
            </a:xfrm>
            <a:custGeom>
              <a:avLst/>
              <a:gdLst>
                <a:gd name="T0" fmla="*/ 128 w 128"/>
                <a:gd name="T1" fmla="*/ 150 h 150"/>
                <a:gd name="T2" fmla="*/ 128 w 128"/>
                <a:gd name="T3" fmla="*/ 0 h 150"/>
                <a:gd name="T4" fmla="*/ 0 w 128"/>
                <a:gd name="T5" fmla="*/ 0 h 150"/>
                <a:gd name="T6" fmla="*/ 0 w 128"/>
                <a:gd name="T7" fmla="*/ 150 h 150"/>
                <a:gd name="T8" fmla="*/ 128 w 128"/>
                <a:gd name="T9" fmla="*/ 150 h 150"/>
                <a:gd name="T10" fmla="*/ 93 w 128"/>
                <a:gd name="T11" fmla="*/ 29 h 150"/>
                <a:gd name="T12" fmla="*/ 121 w 128"/>
                <a:gd name="T13" fmla="*/ 29 h 150"/>
                <a:gd name="T14" fmla="*/ 121 w 128"/>
                <a:gd name="T15" fmla="*/ 54 h 150"/>
                <a:gd name="T16" fmla="*/ 93 w 128"/>
                <a:gd name="T17" fmla="*/ 54 h 150"/>
                <a:gd name="T18" fmla="*/ 93 w 128"/>
                <a:gd name="T19" fmla="*/ 29 h 150"/>
                <a:gd name="T20" fmla="*/ 93 w 128"/>
                <a:gd name="T21" fmla="*/ 64 h 150"/>
                <a:gd name="T22" fmla="*/ 121 w 128"/>
                <a:gd name="T23" fmla="*/ 64 h 150"/>
                <a:gd name="T24" fmla="*/ 121 w 128"/>
                <a:gd name="T25" fmla="*/ 89 h 150"/>
                <a:gd name="T26" fmla="*/ 93 w 128"/>
                <a:gd name="T27" fmla="*/ 89 h 150"/>
                <a:gd name="T28" fmla="*/ 93 w 128"/>
                <a:gd name="T29" fmla="*/ 64 h 150"/>
                <a:gd name="T30" fmla="*/ 93 w 128"/>
                <a:gd name="T31" fmla="*/ 104 h 150"/>
                <a:gd name="T32" fmla="*/ 118 w 128"/>
                <a:gd name="T33" fmla="*/ 104 h 150"/>
                <a:gd name="T34" fmla="*/ 118 w 128"/>
                <a:gd name="T35" fmla="*/ 125 h 150"/>
                <a:gd name="T36" fmla="*/ 93 w 128"/>
                <a:gd name="T37" fmla="*/ 125 h 150"/>
                <a:gd name="T38" fmla="*/ 93 w 128"/>
                <a:gd name="T39" fmla="*/ 104 h 150"/>
                <a:gd name="T40" fmla="*/ 50 w 128"/>
                <a:gd name="T41" fmla="*/ 29 h 150"/>
                <a:gd name="T42" fmla="*/ 78 w 128"/>
                <a:gd name="T43" fmla="*/ 29 h 150"/>
                <a:gd name="T44" fmla="*/ 78 w 128"/>
                <a:gd name="T45" fmla="*/ 54 h 150"/>
                <a:gd name="T46" fmla="*/ 50 w 128"/>
                <a:gd name="T47" fmla="*/ 54 h 150"/>
                <a:gd name="T48" fmla="*/ 50 w 128"/>
                <a:gd name="T49" fmla="*/ 29 h 150"/>
                <a:gd name="T50" fmla="*/ 50 w 128"/>
                <a:gd name="T51" fmla="*/ 64 h 150"/>
                <a:gd name="T52" fmla="*/ 78 w 128"/>
                <a:gd name="T53" fmla="*/ 64 h 150"/>
                <a:gd name="T54" fmla="*/ 78 w 128"/>
                <a:gd name="T55" fmla="*/ 89 h 150"/>
                <a:gd name="T56" fmla="*/ 50 w 128"/>
                <a:gd name="T57" fmla="*/ 89 h 150"/>
                <a:gd name="T58" fmla="*/ 50 w 128"/>
                <a:gd name="T59" fmla="*/ 64 h 150"/>
                <a:gd name="T60" fmla="*/ 50 w 128"/>
                <a:gd name="T61" fmla="*/ 104 h 150"/>
                <a:gd name="T62" fmla="*/ 78 w 128"/>
                <a:gd name="T63" fmla="*/ 104 h 150"/>
                <a:gd name="T64" fmla="*/ 78 w 128"/>
                <a:gd name="T65" fmla="*/ 125 h 150"/>
                <a:gd name="T66" fmla="*/ 50 w 128"/>
                <a:gd name="T67" fmla="*/ 125 h 150"/>
                <a:gd name="T68" fmla="*/ 50 w 128"/>
                <a:gd name="T69" fmla="*/ 104 h 150"/>
                <a:gd name="T70" fmla="*/ 11 w 128"/>
                <a:gd name="T71" fmla="*/ 29 h 150"/>
                <a:gd name="T72" fmla="*/ 39 w 128"/>
                <a:gd name="T73" fmla="*/ 29 h 150"/>
                <a:gd name="T74" fmla="*/ 39 w 128"/>
                <a:gd name="T75" fmla="*/ 54 h 150"/>
                <a:gd name="T76" fmla="*/ 11 w 128"/>
                <a:gd name="T77" fmla="*/ 54 h 150"/>
                <a:gd name="T78" fmla="*/ 11 w 128"/>
                <a:gd name="T79" fmla="*/ 29 h 150"/>
                <a:gd name="T80" fmla="*/ 11 w 128"/>
                <a:gd name="T81" fmla="*/ 64 h 150"/>
                <a:gd name="T82" fmla="*/ 39 w 128"/>
                <a:gd name="T83" fmla="*/ 64 h 150"/>
                <a:gd name="T84" fmla="*/ 39 w 128"/>
                <a:gd name="T85" fmla="*/ 89 h 150"/>
                <a:gd name="T86" fmla="*/ 11 w 128"/>
                <a:gd name="T87" fmla="*/ 89 h 150"/>
                <a:gd name="T88" fmla="*/ 11 w 128"/>
                <a:gd name="T89" fmla="*/ 64 h 150"/>
                <a:gd name="T90" fmla="*/ 11 w 128"/>
                <a:gd name="T91" fmla="*/ 104 h 150"/>
                <a:gd name="T92" fmla="*/ 36 w 128"/>
                <a:gd name="T93" fmla="*/ 104 h 150"/>
                <a:gd name="T94" fmla="*/ 36 w 128"/>
                <a:gd name="T95" fmla="*/ 125 h 150"/>
                <a:gd name="T96" fmla="*/ 11 w 128"/>
                <a:gd name="T97" fmla="*/ 125 h 150"/>
                <a:gd name="T98" fmla="*/ 11 w 128"/>
                <a:gd name="T99" fmla="*/ 10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150">
                  <a:moveTo>
                    <a:pt x="128" y="150"/>
                  </a:moveTo>
                  <a:lnTo>
                    <a:pt x="128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128" y="150"/>
                  </a:lnTo>
                  <a:close/>
                  <a:moveTo>
                    <a:pt x="93" y="29"/>
                  </a:moveTo>
                  <a:lnTo>
                    <a:pt x="121" y="29"/>
                  </a:lnTo>
                  <a:lnTo>
                    <a:pt x="121" y="54"/>
                  </a:lnTo>
                  <a:lnTo>
                    <a:pt x="93" y="54"/>
                  </a:lnTo>
                  <a:lnTo>
                    <a:pt x="93" y="29"/>
                  </a:lnTo>
                  <a:close/>
                  <a:moveTo>
                    <a:pt x="93" y="64"/>
                  </a:moveTo>
                  <a:lnTo>
                    <a:pt x="121" y="64"/>
                  </a:lnTo>
                  <a:lnTo>
                    <a:pt x="121" y="89"/>
                  </a:lnTo>
                  <a:lnTo>
                    <a:pt x="93" y="89"/>
                  </a:lnTo>
                  <a:lnTo>
                    <a:pt x="93" y="64"/>
                  </a:lnTo>
                  <a:close/>
                  <a:moveTo>
                    <a:pt x="93" y="104"/>
                  </a:moveTo>
                  <a:lnTo>
                    <a:pt x="118" y="104"/>
                  </a:lnTo>
                  <a:lnTo>
                    <a:pt x="118" y="125"/>
                  </a:lnTo>
                  <a:lnTo>
                    <a:pt x="93" y="125"/>
                  </a:lnTo>
                  <a:lnTo>
                    <a:pt x="93" y="104"/>
                  </a:lnTo>
                  <a:close/>
                  <a:moveTo>
                    <a:pt x="50" y="29"/>
                  </a:moveTo>
                  <a:lnTo>
                    <a:pt x="78" y="29"/>
                  </a:lnTo>
                  <a:lnTo>
                    <a:pt x="78" y="54"/>
                  </a:lnTo>
                  <a:lnTo>
                    <a:pt x="50" y="54"/>
                  </a:lnTo>
                  <a:lnTo>
                    <a:pt x="50" y="29"/>
                  </a:lnTo>
                  <a:close/>
                  <a:moveTo>
                    <a:pt x="50" y="64"/>
                  </a:moveTo>
                  <a:lnTo>
                    <a:pt x="78" y="64"/>
                  </a:lnTo>
                  <a:lnTo>
                    <a:pt x="78" y="89"/>
                  </a:lnTo>
                  <a:lnTo>
                    <a:pt x="50" y="89"/>
                  </a:lnTo>
                  <a:lnTo>
                    <a:pt x="50" y="64"/>
                  </a:lnTo>
                  <a:close/>
                  <a:moveTo>
                    <a:pt x="50" y="104"/>
                  </a:moveTo>
                  <a:lnTo>
                    <a:pt x="78" y="104"/>
                  </a:lnTo>
                  <a:lnTo>
                    <a:pt x="78" y="125"/>
                  </a:lnTo>
                  <a:lnTo>
                    <a:pt x="50" y="125"/>
                  </a:lnTo>
                  <a:lnTo>
                    <a:pt x="50" y="104"/>
                  </a:lnTo>
                  <a:close/>
                  <a:moveTo>
                    <a:pt x="11" y="29"/>
                  </a:moveTo>
                  <a:lnTo>
                    <a:pt x="39" y="29"/>
                  </a:lnTo>
                  <a:lnTo>
                    <a:pt x="39" y="54"/>
                  </a:lnTo>
                  <a:lnTo>
                    <a:pt x="11" y="54"/>
                  </a:lnTo>
                  <a:lnTo>
                    <a:pt x="11" y="29"/>
                  </a:lnTo>
                  <a:close/>
                  <a:moveTo>
                    <a:pt x="11" y="64"/>
                  </a:moveTo>
                  <a:lnTo>
                    <a:pt x="39" y="64"/>
                  </a:lnTo>
                  <a:lnTo>
                    <a:pt x="39" y="89"/>
                  </a:lnTo>
                  <a:lnTo>
                    <a:pt x="11" y="89"/>
                  </a:lnTo>
                  <a:lnTo>
                    <a:pt x="11" y="64"/>
                  </a:lnTo>
                  <a:close/>
                  <a:moveTo>
                    <a:pt x="11" y="104"/>
                  </a:moveTo>
                  <a:lnTo>
                    <a:pt x="36" y="104"/>
                  </a:lnTo>
                  <a:lnTo>
                    <a:pt x="36" y="125"/>
                  </a:lnTo>
                  <a:lnTo>
                    <a:pt x="11" y="125"/>
                  </a:lnTo>
                  <a:lnTo>
                    <a:pt x="11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Freeform 15"/>
            <p:cNvSpPr>
              <a:spLocks noEditPoints="1"/>
            </p:cNvSpPr>
            <p:nvPr/>
          </p:nvSpPr>
          <p:spPr bwMode="auto">
            <a:xfrm>
              <a:off x="2206" y="3308"/>
              <a:ext cx="128" cy="150"/>
            </a:xfrm>
            <a:custGeom>
              <a:avLst/>
              <a:gdLst>
                <a:gd name="T0" fmla="*/ 0 w 128"/>
                <a:gd name="T1" fmla="*/ 150 h 150"/>
                <a:gd name="T2" fmla="*/ 128 w 128"/>
                <a:gd name="T3" fmla="*/ 150 h 150"/>
                <a:gd name="T4" fmla="*/ 128 w 128"/>
                <a:gd name="T5" fmla="*/ 0 h 150"/>
                <a:gd name="T6" fmla="*/ 0 w 128"/>
                <a:gd name="T7" fmla="*/ 0 h 150"/>
                <a:gd name="T8" fmla="*/ 0 w 128"/>
                <a:gd name="T9" fmla="*/ 150 h 150"/>
                <a:gd name="T10" fmla="*/ 93 w 128"/>
                <a:gd name="T11" fmla="*/ 29 h 150"/>
                <a:gd name="T12" fmla="*/ 118 w 128"/>
                <a:gd name="T13" fmla="*/ 29 h 150"/>
                <a:gd name="T14" fmla="*/ 118 w 128"/>
                <a:gd name="T15" fmla="*/ 54 h 150"/>
                <a:gd name="T16" fmla="*/ 93 w 128"/>
                <a:gd name="T17" fmla="*/ 54 h 150"/>
                <a:gd name="T18" fmla="*/ 93 w 128"/>
                <a:gd name="T19" fmla="*/ 29 h 150"/>
                <a:gd name="T20" fmla="*/ 93 w 128"/>
                <a:gd name="T21" fmla="*/ 64 h 150"/>
                <a:gd name="T22" fmla="*/ 118 w 128"/>
                <a:gd name="T23" fmla="*/ 64 h 150"/>
                <a:gd name="T24" fmla="*/ 118 w 128"/>
                <a:gd name="T25" fmla="*/ 89 h 150"/>
                <a:gd name="T26" fmla="*/ 93 w 128"/>
                <a:gd name="T27" fmla="*/ 89 h 150"/>
                <a:gd name="T28" fmla="*/ 93 w 128"/>
                <a:gd name="T29" fmla="*/ 64 h 150"/>
                <a:gd name="T30" fmla="*/ 93 w 128"/>
                <a:gd name="T31" fmla="*/ 104 h 150"/>
                <a:gd name="T32" fmla="*/ 118 w 128"/>
                <a:gd name="T33" fmla="*/ 104 h 150"/>
                <a:gd name="T34" fmla="*/ 118 w 128"/>
                <a:gd name="T35" fmla="*/ 125 h 150"/>
                <a:gd name="T36" fmla="*/ 93 w 128"/>
                <a:gd name="T37" fmla="*/ 125 h 150"/>
                <a:gd name="T38" fmla="*/ 93 w 128"/>
                <a:gd name="T39" fmla="*/ 104 h 150"/>
                <a:gd name="T40" fmla="*/ 50 w 128"/>
                <a:gd name="T41" fmla="*/ 29 h 150"/>
                <a:gd name="T42" fmla="*/ 79 w 128"/>
                <a:gd name="T43" fmla="*/ 29 h 150"/>
                <a:gd name="T44" fmla="*/ 79 w 128"/>
                <a:gd name="T45" fmla="*/ 54 h 150"/>
                <a:gd name="T46" fmla="*/ 50 w 128"/>
                <a:gd name="T47" fmla="*/ 54 h 150"/>
                <a:gd name="T48" fmla="*/ 50 w 128"/>
                <a:gd name="T49" fmla="*/ 29 h 150"/>
                <a:gd name="T50" fmla="*/ 50 w 128"/>
                <a:gd name="T51" fmla="*/ 64 h 150"/>
                <a:gd name="T52" fmla="*/ 79 w 128"/>
                <a:gd name="T53" fmla="*/ 64 h 150"/>
                <a:gd name="T54" fmla="*/ 79 w 128"/>
                <a:gd name="T55" fmla="*/ 89 h 150"/>
                <a:gd name="T56" fmla="*/ 50 w 128"/>
                <a:gd name="T57" fmla="*/ 89 h 150"/>
                <a:gd name="T58" fmla="*/ 50 w 128"/>
                <a:gd name="T59" fmla="*/ 64 h 150"/>
                <a:gd name="T60" fmla="*/ 50 w 128"/>
                <a:gd name="T61" fmla="*/ 104 h 150"/>
                <a:gd name="T62" fmla="*/ 75 w 128"/>
                <a:gd name="T63" fmla="*/ 104 h 150"/>
                <a:gd name="T64" fmla="*/ 75 w 128"/>
                <a:gd name="T65" fmla="*/ 125 h 150"/>
                <a:gd name="T66" fmla="*/ 50 w 128"/>
                <a:gd name="T67" fmla="*/ 125 h 150"/>
                <a:gd name="T68" fmla="*/ 50 w 128"/>
                <a:gd name="T69" fmla="*/ 104 h 150"/>
                <a:gd name="T70" fmla="*/ 11 w 128"/>
                <a:gd name="T71" fmla="*/ 29 h 150"/>
                <a:gd name="T72" fmla="*/ 36 w 128"/>
                <a:gd name="T73" fmla="*/ 29 h 150"/>
                <a:gd name="T74" fmla="*/ 36 w 128"/>
                <a:gd name="T75" fmla="*/ 54 h 150"/>
                <a:gd name="T76" fmla="*/ 11 w 128"/>
                <a:gd name="T77" fmla="*/ 54 h 150"/>
                <a:gd name="T78" fmla="*/ 11 w 128"/>
                <a:gd name="T79" fmla="*/ 29 h 150"/>
                <a:gd name="T80" fmla="*/ 11 w 128"/>
                <a:gd name="T81" fmla="*/ 64 h 150"/>
                <a:gd name="T82" fmla="*/ 36 w 128"/>
                <a:gd name="T83" fmla="*/ 64 h 150"/>
                <a:gd name="T84" fmla="*/ 36 w 128"/>
                <a:gd name="T85" fmla="*/ 89 h 150"/>
                <a:gd name="T86" fmla="*/ 11 w 128"/>
                <a:gd name="T87" fmla="*/ 89 h 150"/>
                <a:gd name="T88" fmla="*/ 11 w 128"/>
                <a:gd name="T89" fmla="*/ 64 h 150"/>
                <a:gd name="T90" fmla="*/ 11 w 128"/>
                <a:gd name="T91" fmla="*/ 104 h 150"/>
                <a:gd name="T92" fmla="*/ 36 w 128"/>
                <a:gd name="T93" fmla="*/ 104 h 150"/>
                <a:gd name="T94" fmla="*/ 36 w 128"/>
                <a:gd name="T95" fmla="*/ 125 h 150"/>
                <a:gd name="T96" fmla="*/ 11 w 128"/>
                <a:gd name="T97" fmla="*/ 125 h 150"/>
                <a:gd name="T98" fmla="*/ 11 w 128"/>
                <a:gd name="T99" fmla="*/ 10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150">
                  <a:moveTo>
                    <a:pt x="0" y="150"/>
                  </a:moveTo>
                  <a:lnTo>
                    <a:pt x="128" y="15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150"/>
                  </a:lnTo>
                  <a:close/>
                  <a:moveTo>
                    <a:pt x="93" y="29"/>
                  </a:moveTo>
                  <a:lnTo>
                    <a:pt x="118" y="29"/>
                  </a:lnTo>
                  <a:lnTo>
                    <a:pt x="118" y="54"/>
                  </a:lnTo>
                  <a:lnTo>
                    <a:pt x="93" y="54"/>
                  </a:lnTo>
                  <a:lnTo>
                    <a:pt x="93" y="29"/>
                  </a:lnTo>
                  <a:close/>
                  <a:moveTo>
                    <a:pt x="93" y="64"/>
                  </a:moveTo>
                  <a:lnTo>
                    <a:pt x="118" y="64"/>
                  </a:lnTo>
                  <a:lnTo>
                    <a:pt x="118" y="89"/>
                  </a:lnTo>
                  <a:lnTo>
                    <a:pt x="93" y="89"/>
                  </a:lnTo>
                  <a:lnTo>
                    <a:pt x="93" y="64"/>
                  </a:lnTo>
                  <a:close/>
                  <a:moveTo>
                    <a:pt x="93" y="104"/>
                  </a:moveTo>
                  <a:lnTo>
                    <a:pt x="118" y="104"/>
                  </a:lnTo>
                  <a:lnTo>
                    <a:pt x="118" y="125"/>
                  </a:lnTo>
                  <a:lnTo>
                    <a:pt x="93" y="125"/>
                  </a:lnTo>
                  <a:lnTo>
                    <a:pt x="93" y="104"/>
                  </a:lnTo>
                  <a:close/>
                  <a:moveTo>
                    <a:pt x="50" y="29"/>
                  </a:moveTo>
                  <a:lnTo>
                    <a:pt x="79" y="29"/>
                  </a:lnTo>
                  <a:lnTo>
                    <a:pt x="79" y="54"/>
                  </a:lnTo>
                  <a:lnTo>
                    <a:pt x="50" y="54"/>
                  </a:lnTo>
                  <a:lnTo>
                    <a:pt x="50" y="29"/>
                  </a:lnTo>
                  <a:close/>
                  <a:moveTo>
                    <a:pt x="50" y="64"/>
                  </a:moveTo>
                  <a:lnTo>
                    <a:pt x="79" y="64"/>
                  </a:lnTo>
                  <a:lnTo>
                    <a:pt x="79" y="89"/>
                  </a:lnTo>
                  <a:lnTo>
                    <a:pt x="50" y="89"/>
                  </a:lnTo>
                  <a:lnTo>
                    <a:pt x="50" y="64"/>
                  </a:lnTo>
                  <a:close/>
                  <a:moveTo>
                    <a:pt x="50" y="104"/>
                  </a:moveTo>
                  <a:lnTo>
                    <a:pt x="75" y="104"/>
                  </a:lnTo>
                  <a:lnTo>
                    <a:pt x="75" y="125"/>
                  </a:lnTo>
                  <a:lnTo>
                    <a:pt x="50" y="125"/>
                  </a:lnTo>
                  <a:lnTo>
                    <a:pt x="50" y="104"/>
                  </a:lnTo>
                  <a:close/>
                  <a:moveTo>
                    <a:pt x="11" y="29"/>
                  </a:moveTo>
                  <a:lnTo>
                    <a:pt x="36" y="29"/>
                  </a:lnTo>
                  <a:lnTo>
                    <a:pt x="36" y="54"/>
                  </a:lnTo>
                  <a:lnTo>
                    <a:pt x="11" y="54"/>
                  </a:lnTo>
                  <a:lnTo>
                    <a:pt x="11" y="29"/>
                  </a:lnTo>
                  <a:close/>
                  <a:moveTo>
                    <a:pt x="11" y="64"/>
                  </a:moveTo>
                  <a:lnTo>
                    <a:pt x="36" y="64"/>
                  </a:lnTo>
                  <a:lnTo>
                    <a:pt x="36" y="89"/>
                  </a:lnTo>
                  <a:lnTo>
                    <a:pt x="11" y="89"/>
                  </a:lnTo>
                  <a:lnTo>
                    <a:pt x="11" y="64"/>
                  </a:lnTo>
                  <a:close/>
                  <a:moveTo>
                    <a:pt x="11" y="104"/>
                  </a:moveTo>
                  <a:lnTo>
                    <a:pt x="36" y="104"/>
                  </a:lnTo>
                  <a:lnTo>
                    <a:pt x="36" y="125"/>
                  </a:lnTo>
                  <a:lnTo>
                    <a:pt x="11" y="125"/>
                  </a:lnTo>
                  <a:lnTo>
                    <a:pt x="11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Rectangle 16"/>
            <p:cNvSpPr>
              <a:spLocks noChangeArrowheads="1"/>
            </p:cNvSpPr>
            <p:nvPr/>
          </p:nvSpPr>
          <p:spPr bwMode="auto">
            <a:xfrm>
              <a:off x="1879" y="3465"/>
              <a:ext cx="488" cy="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61" name="矩形 360"/>
          <p:cNvSpPr/>
          <p:nvPr/>
        </p:nvSpPr>
        <p:spPr>
          <a:xfrm>
            <a:off x="-1" y="-7446"/>
            <a:ext cx="12192000" cy="1278631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98000">
                <a:srgbClr val="FB6C1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2" name="文本框 361"/>
          <p:cNvSpPr txBox="1"/>
          <p:nvPr/>
        </p:nvSpPr>
        <p:spPr>
          <a:xfrm>
            <a:off x="178969" y="342316"/>
            <a:ext cx="1185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know you'll never forgive me. And I don't blame you. I wouldn't forgive me either. I was ignorant and irresponsible and small-minded. But predators shouldn't suffer because of my mistakes. 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651986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1974850" ty="-889000" sx="100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" b="99457" l="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" y="1019889"/>
            <a:ext cx="5187576" cy="38180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36" b="93548" l="9802" r="94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34" y="1577461"/>
            <a:ext cx="2937346" cy="37030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" b="100000" l="0" r="100000"/>
                    </a14:imgEffect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05" y="2020053"/>
            <a:ext cx="2904108" cy="281789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16668" y="2470605"/>
            <a:ext cx="2949613" cy="2201615"/>
            <a:chOff x="4514960" y="2184628"/>
            <a:chExt cx="2949613" cy="2201615"/>
          </a:xfrm>
        </p:grpSpPr>
        <p:sp>
          <p:nvSpPr>
            <p:cNvPr id="5" name="文本框 4"/>
            <p:cNvSpPr txBox="1"/>
            <p:nvPr/>
          </p:nvSpPr>
          <p:spPr>
            <a:xfrm>
              <a:off x="4514960" y="2184628"/>
              <a:ext cx="2949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srgbClr val="FB6C1F"/>
                  </a:solidFill>
                  <a:latin typeface="Zootopia JPosters.com.ar" panose="02000500000000000000" pitchFamily="2" charset="0"/>
                </a:rPr>
                <a:t>PART</a:t>
              </a:r>
              <a:endParaRPr lang="zh-CN" altLang="en-US" sz="5400" b="1" dirty="0">
                <a:solidFill>
                  <a:srgbClr val="FB6C1F"/>
                </a:solidFill>
                <a:latin typeface="Zootopia JPosters.com.ar" panose="02000500000000000000" pitchFamily="2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802196" y="2939693"/>
              <a:ext cx="231268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>
                  <a:solidFill>
                    <a:srgbClr val="FB6C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8800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任意多边形 16"/>
          <p:cNvSpPr/>
          <p:nvPr/>
        </p:nvSpPr>
        <p:spPr>
          <a:xfrm>
            <a:off x="0" y="-1"/>
            <a:ext cx="12192000" cy="6858001"/>
          </a:xfrm>
          <a:custGeom>
            <a:avLst/>
            <a:gdLst>
              <a:gd name="connsiteX0" fmla="*/ 2338858 w 12192000"/>
              <a:gd name="connsiteY0" fmla="*/ 1747202 h 6858001"/>
              <a:gd name="connsiteX1" fmla="*/ 2266356 w 12192000"/>
              <a:gd name="connsiteY1" fmla="*/ 1771582 h 6858001"/>
              <a:gd name="connsiteX2" fmla="*/ 987397 w 12192000"/>
              <a:gd name="connsiteY2" fmla="*/ 2509990 h 6858001"/>
              <a:gd name="connsiteX3" fmla="*/ 910575 w 12192000"/>
              <a:gd name="connsiteY3" fmla="*/ 2592330 h 6858001"/>
              <a:gd name="connsiteX4" fmla="*/ 902965 w 12192000"/>
              <a:gd name="connsiteY4" fmla="*/ 2612712 h 6858001"/>
              <a:gd name="connsiteX5" fmla="*/ 899924 w 12192000"/>
              <a:gd name="connsiteY5" fmla="*/ 2617222 h 6858001"/>
              <a:gd name="connsiteX6" fmla="*/ 884786 w 12192000"/>
              <a:gd name="connsiteY6" fmla="*/ 2692201 h 6858001"/>
              <a:gd name="connsiteX7" fmla="*/ 884786 w 12192000"/>
              <a:gd name="connsiteY7" fmla="*/ 4169015 h 6858001"/>
              <a:gd name="connsiteX8" fmla="*/ 899924 w 12192000"/>
              <a:gd name="connsiteY8" fmla="*/ 4243995 h 6858001"/>
              <a:gd name="connsiteX9" fmla="*/ 906591 w 12192000"/>
              <a:gd name="connsiteY9" fmla="*/ 4253884 h 6858001"/>
              <a:gd name="connsiteX10" fmla="*/ 910575 w 12192000"/>
              <a:gd name="connsiteY10" fmla="*/ 4264553 h 6858001"/>
              <a:gd name="connsiteX11" fmla="*/ 987397 w 12192000"/>
              <a:gd name="connsiteY11" fmla="*/ 4346893 h 6858001"/>
              <a:gd name="connsiteX12" fmla="*/ 2266356 w 12192000"/>
              <a:gd name="connsiteY12" fmla="*/ 5085300 h 6858001"/>
              <a:gd name="connsiteX13" fmla="*/ 2338858 w 12192000"/>
              <a:gd name="connsiteY13" fmla="*/ 5109681 h 6858001"/>
              <a:gd name="connsiteX14" fmla="*/ 2365278 w 12192000"/>
              <a:gd name="connsiteY14" fmla="*/ 5107839 h 6858001"/>
              <a:gd name="connsiteX15" fmla="*/ 2391709 w 12192000"/>
              <a:gd name="connsiteY15" fmla="*/ 5109682 h 6858001"/>
              <a:gd name="connsiteX16" fmla="*/ 2464212 w 12192000"/>
              <a:gd name="connsiteY16" fmla="*/ 5085302 h 6858001"/>
              <a:gd name="connsiteX17" fmla="*/ 3743172 w 12192000"/>
              <a:gd name="connsiteY17" fmla="*/ 4346894 h 6858001"/>
              <a:gd name="connsiteX18" fmla="*/ 3811063 w 12192000"/>
              <a:gd name="connsiteY18" fmla="*/ 4280851 h 6858001"/>
              <a:gd name="connsiteX19" fmla="*/ 3822211 w 12192000"/>
              <a:gd name="connsiteY19" fmla="*/ 4256504 h 6858001"/>
              <a:gd name="connsiteX20" fmla="*/ 3830643 w 12192000"/>
              <a:gd name="connsiteY20" fmla="*/ 4243995 h 6858001"/>
              <a:gd name="connsiteX21" fmla="*/ 3845782 w 12192000"/>
              <a:gd name="connsiteY21" fmla="*/ 4169015 h 6858001"/>
              <a:gd name="connsiteX22" fmla="*/ 3845782 w 12192000"/>
              <a:gd name="connsiteY22" fmla="*/ 2692201 h 6858001"/>
              <a:gd name="connsiteX23" fmla="*/ 3830644 w 12192000"/>
              <a:gd name="connsiteY23" fmla="*/ 2617221 h 6858001"/>
              <a:gd name="connsiteX24" fmla="*/ 3822206 w 12192000"/>
              <a:gd name="connsiteY24" fmla="*/ 2604706 h 6858001"/>
              <a:gd name="connsiteX25" fmla="*/ 3811062 w 12192000"/>
              <a:gd name="connsiteY25" fmla="*/ 2580367 h 6858001"/>
              <a:gd name="connsiteX26" fmla="*/ 3743170 w 12192000"/>
              <a:gd name="connsiteY26" fmla="*/ 2514324 h 6858001"/>
              <a:gd name="connsiteX27" fmla="*/ 2464211 w 12192000"/>
              <a:gd name="connsiteY27" fmla="*/ 1775916 h 6858001"/>
              <a:gd name="connsiteX28" fmla="*/ 2428634 w 12192000"/>
              <a:gd name="connsiteY28" fmla="*/ 1759895 h 6858001"/>
              <a:gd name="connsiteX29" fmla="*/ 2427469 w 12192000"/>
              <a:gd name="connsiteY29" fmla="*/ 1759631 h 6858001"/>
              <a:gd name="connsiteX30" fmla="*/ 2412525 w 12192000"/>
              <a:gd name="connsiteY30" fmla="*/ 1752339 h 6858001"/>
              <a:gd name="connsiteX31" fmla="*/ 2338858 w 12192000"/>
              <a:gd name="connsiteY31" fmla="*/ 1747202 h 6858001"/>
              <a:gd name="connsiteX32" fmla="*/ 0 w 12192000"/>
              <a:gd name="connsiteY32" fmla="*/ 0 h 6858001"/>
              <a:gd name="connsiteX33" fmla="*/ 12192000 w 12192000"/>
              <a:gd name="connsiteY33" fmla="*/ 0 h 6858001"/>
              <a:gd name="connsiteX34" fmla="*/ 12192000 w 12192000"/>
              <a:gd name="connsiteY34" fmla="*/ 6858001 h 6858001"/>
              <a:gd name="connsiteX35" fmla="*/ 0 w 12192000"/>
              <a:gd name="connsiteY3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92000" h="6858001">
                <a:moveTo>
                  <a:pt x="2338858" y="1747202"/>
                </a:moveTo>
                <a:cubicBezTo>
                  <a:pt x="2314027" y="1750284"/>
                  <a:pt x="2289389" y="1758284"/>
                  <a:pt x="2266356" y="1771582"/>
                </a:cubicBezTo>
                <a:lnTo>
                  <a:pt x="987397" y="2509990"/>
                </a:lnTo>
                <a:cubicBezTo>
                  <a:pt x="952848" y="2529938"/>
                  <a:pt x="926815" y="2558971"/>
                  <a:pt x="910575" y="2592330"/>
                </a:cubicBezTo>
                <a:lnTo>
                  <a:pt x="902965" y="2612712"/>
                </a:lnTo>
                <a:lnTo>
                  <a:pt x="899924" y="2617222"/>
                </a:lnTo>
                <a:cubicBezTo>
                  <a:pt x="890177" y="2640267"/>
                  <a:pt x="884786" y="2665604"/>
                  <a:pt x="884786" y="2692201"/>
                </a:cubicBezTo>
                <a:lnTo>
                  <a:pt x="884786" y="4169015"/>
                </a:lnTo>
                <a:cubicBezTo>
                  <a:pt x="884786" y="4195612"/>
                  <a:pt x="890177" y="4220949"/>
                  <a:pt x="899924" y="4243995"/>
                </a:cubicBezTo>
                <a:lnTo>
                  <a:pt x="906591" y="4253884"/>
                </a:lnTo>
                <a:lnTo>
                  <a:pt x="910575" y="4264553"/>
                </a:lnTo>
                <a:cubicBezTo>
                  <a:pt x="926815" y="4297911"/>
                  <a:pt x="952848" y="4326946"/>
                  <a:pt x="987397" y="4346893"/>
                </a:cubicBezTo>
                <a:lnTo>
                  <a:pt x="2266356" y="5085300"/>
                </a:lnTo>
                <a:cubicBezTo>
                  <a:pt x="2289389" y="5098599"/>
                  <a:pt x="2314027" y="5106600"/>
                  <a:pt x="2338858" y="5109681"/>
                </a:cubicBezTo>
                <a:lnTo>
                  <a:pt x="2365278" y="5107839"/>
                </a:lnTo>
                <a:lnTo>
                  <a:pt x="2391709" y="5109682"/>
                </a:lnTo>
                <a:cubicBezTo>
                  <a:pt x="2416541" y="5106600"/>
                  <a:pt x="2441179" y="5098600"/>
                  <a:pt x="2464212" y="5085302"/>
                </a:cubicBezTo>
                <a:lnTo>
                  <a:pt x="3743172" y="4346894"/>
                </a:lnTo>
                <a:cubicBezTo>
                  <a:pt x="3771962" y="4330271"/>
                  <a:pt x="3794839" y="4307339"/>
                  <a:pt x="3811063" y="4280851"/>
                </a:cubicBezTo>
                <a:lnTo>
                  <a:pt x="3822211" y="4256504"/>
                </a:lnTo>
                <a:lnTo>
                  <a:pt x="3830643" y="4243995"/>
                </a:lnTo>
                <a:cubicBezTo>
                  <a:pt x="3840392" y="4220949"/>
                  <a:pt x="3845782" y="4195612"/>
                  <a:pt x="3845782" y="4169015"/>
                </a:cubicBezTo>
                <a:lnTo>
                  <a:pt x="3845782" y="2692201"/>
                </a:lnTo>
                <a:cubicBezTo>
                  <a:pt x="3845782" y="2665605"/>
                  <a:pt x="3840391" y="2640267"/>
                  <a:pt x="3830644" y="2617221"/>
                </a:cubicBezTo>
                <a:lnTo>
                  <a:pt x="3822206" y="2604706"/>
                </a:lnTo>
                <a:lnTo>
                  <a:pt x="3811062" y="2580367"/>
                </a:lnTo>
                <a:cubicBezTo>
                  <a:pt x="3794839" y="2553880"/>
                  <a:pt x="3771962" y="2530946"/>
                  <a:pt x="3743170" y="2514324"/>
                </a:cubicBezTo>
                <a:lnTo>
                  <a:pt x="2464211" y="1775916"/>
                </a:lnTo>
                <a:cubicBezTo>
                  <a:pt x="2452694" y="1769267"/>
                  <a:pt x="2440777" y="1763942"/>
                  <a:pt x="2428634" y="1759895"/>
                </a:cubicBezTo>
                <a:lnTo>
                  <a:pt x="2427469" y="1759631"/>
                </a:lnTo>
                <a:lnTo>
                  <a:pt x="2412525" y="1752339"/>
                </a:lnTo>
                <a:cubicBezTo>
                  <a:pt x="2388716" y="1745959"/>
                  <a:pt x="2363690" y="1744121"/>
                  <a:pt x="2338858" y="174720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 flip="none" rotWithShape="1">
            <a:gsLst>
              <a:gs pos="0">
                <a:srgbClr val="FFC428">
                  <a:alpha val="60000"/>
                </a:srgbClr>
              </a:gs>
              <a:gs pos="71000">
                <a:srgbClr val="FB6C1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5881341" y="-1"/>
            <a:ext cx="5802030" cy="6858000"/>
            <a:chOff x="5932390" y="-68157"/>
            <a:chExt cx="5802030" cy="6858000"/>
          </a:xfrm>
        </p:grpSpPr>
        <p:sp>
          <p:nvSpPr>
            <p:cNvPr id="13" name="椭圆 12"/>
            <p:cNvSpPr/>
            <p:nvPr/>
          </p:nvSpPr>
          <p:spPr>
            <a:xfrm>
              <a:off x="9356913" y="2167468"/>
              <a:ext cx="304376" cy="304376"/>
            </a:xfrm>
            <a:prstGeom prst="ellipse">
              <a:avLst/>
            </a:prstGeom>
            <a:solidFill>
              <a:srgbClr val="0207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56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390" y="-68157"/>
              <a:ext cx="5802030" cy="6858000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4073999" y="2916881"/>
            <a:ext cx="3389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really am just a dumb bunny.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226049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1974850" ty="-889000" sx="100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000253" y="1349158"/>
            <a:ext cx="6709875" cy="4347943"/>
            <a:chOff x="3292475" y="1120406"/>
            <a:chExt cx="5534025" cy="3586002"/>
          </a:xfrm>
        </p:grpSpPr>
        <p:graphicFrame>
          <p:nvGraphicFramePr>
            <p:cNvPr id="2" name="图表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4929370"/>
                </p:ext>
              </p:extLst>
            </p:nvPr>
          </p:nvGraphicFramePr>
          <p:xfrm>
            <a:off x="3292475" y="1144058"/>
            <a:ext cx="5534025" cy="35623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580" y="2706503"/>
              <a:ext cx="639466" cy="7224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551" y="1984006"/>
              <a:ext cx="639466" cy="7224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659" y="2236603"/>
              <a:ext cx="639466" cy="7224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6351" y="1120406"/>
              <a:ext cx="639466" cy="7224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矩形 8"/>
          <p:cNvSpPr/>
          <p:nvPr/>
        </p:nvSpPr>
        <p:spPr>
          <a:xfrm>
            <a:off x="0" y="1"/>
            <a:ext cx="4731657" cy="6858000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tile tx="3994150" ty="-86360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52169" y="1219199"/>
            <a:ext cx="2016859" cy="7112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2400" dirty="0">
              <a:solidFill>
                <a:schemeClr val="tx1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15" name="任意多边形 14"/>
          <p:cNvSpPr/>
          <p:nvPr/>
        </p:nvSpPr>
        <p:spPr>
          <a:xfrm rot="9000000">
            <a:off x="604366" y="2479452"/>
            <a:ext cx="479450" cy="424312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7879" y="2460965"/>
            <a:ext cx="305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10790" y="2460965"/>
            <a:ext cx="33898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</a:p>
        </p:txBody>
      </p:sp>
      <p:sp>
        <p:nvSpPr>
          <p:cNvPr id="18" name="任意多边形 17"/>
          <p:cNvSpPr/>
          <p:nvPr/>
        </p:nvSpPr>
        <p:spPr>
          <a:xfrm rot="9000000">
            <a:off x="604366" y="3337606"/>
            <a:ext cx="479450" cy="424312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57879" y="3319119"/>
            <a:ext cx="305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10790" y="3319119"/>
            <a:ext cx="33898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</a:p>
        </p:txBody>
      </p:sp>
      <p:sp>
        <p:nvSpPr>
          <p:cNvPr id="21" name="任意多边形 20"/>
          <p:cNvSpPr/>
          <p:nvPr/>
        </p:nvSpPr>
        <p:spPr>
          <a:xfrm rot="9000000">
            <a:off x="604366" y="4193005"/>
            <a:ext cx="479450" cy="424312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7879" y="4174518"/>
            <a:ext cx="305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110790" y="4174518"/>
            <a:ext cx="33898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</a:p>
        </p:txBody>
      </p:sp>
    </p:spTree>
    <p:extLst>
      <p:ext uri="{BB962C8B-B14F-4D97-AF65-F5344CB8AC3E}">
        <p14:creationId xmlns:p14="http://schemas.microsoft.com/office/powerpoint/2010/main" val="191406778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19050" ty="-229870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等腰三角形 57"/>
          <p:cNvSpPr/>
          <p:nvPr/>
        </p:nvSpPr>
        <p:spPr>
          <a:xfrm>
            <a:off x="-11904000" y="5458084"/>
            <a:ext cx="36000000" cy="1439211"/>
          </a:xfrm>
          <a:prstGeom prst="triangle">
            <a:avLst>
              <a:gd name="adj" fmla="val 50063"/>
            </a:avLst>
          </a:prstGeom>
          <a:gradFill flip="none" rotWithShape="1">
            <a:gsLst>
              <a:gs pos="0">
                <a:srgbClr val="FFC000"/>
              </a:gs>
              <a:gs pos="100000">
                <a:srgbClr val="FB6C1F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2839330" y="5971778"/>
            <a:ext cx="6513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CONTENTS</a:t>
            </a:r>
            <a:endParaRPr lang="zh-CN" altLang="en-US" sz="60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91" y="2124999"/>
            <a:ext cx="2917370" cy="41996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26" y="2377499"/>
            <a:ext cx="1306286" cy="1306286"/>
          </a:xfrm>
          <a:prstGeom prst="rect">
            <a:avLst/>
          </a:prstGeom>
          <a:effectLst>
            <a:glow rad="101600">
              <a:srgbClr val="FB6C1F">
                <a:alpha val="24000"/>
              </a:srgbClr>
            </a:glo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67" y="697155"/>
            <a:ext cx="863601" cy="863601"/>
          </a:xfrm>
          <a:prstGeom prst="rect">
            <a:avLst/>
          </a:prstGeom>
          <a:effectLst>
            <a:glow rad="101600">
              <a:srgbClr val="FB6C1F">
                <a:alpha val="24000"/>
              </a:srgbClr>
            </a:glow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68" y="1129394"/>
            <a:ext cx="1306286" cy="1306286"/>
          </a:xfrm>
          <a:prstGeom prst="rect">
            <a:avLst/>
          </a:prstGeom>
          <a:effectLst>
            <a:glow rad="101600">
              <a:srgbClr val="FB6C1F">
                <a:alpha val="24000"/>
              </a:srgbClr>
            </a:glow>
          </a:effectLst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142" y="2461255"/>
            <a:ext cx="1841030" cy="1841030"/>
          </a:xfrm>
          <a:prstGeom prst="rect">
            <a:avLst/>
          </a:prstGeom>
          <a:effectLst>
            <a:glow rad="101600">
              <a:srgbClr val="FB6C1F">
                <a:alpha val="24000"/>
              </a:srgbClr>
            </a:glow>
          </a:effectLst>
        </p:spPr>
      </p:pic>
      <p:cxnSp>
        <p:nvCxnSpPr>
          <p:cNvPr id="43" name="直接连接符 42"/>
          <p:cNvCxnSpPr>
            <a:endCxn id="48" idx="0"/>
          </p:cNvCxnSpPr>
          <p:nvPr/>
        </p:nvCxnSpPr>
        <p:spPr>
          <a:xfrm>
            <a:off x="2409369" y="0"/>
            <a:ext cx="0" cy="221421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椭圆 47"/>
          <p:cNvSpPr/>
          <p:nvPr/>
        </p:nvSpPr>
        <p:spPr>
          <a:xfrm>
            <a:off x="1592939" y="2214212"/>
            <a:ext cx="1632860" cy="1632860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连接符 48"/>
          <p:cNvCxnSpPr/>
          <p:nvPr/>
        </p:nvCxnSpPr>
        <p:spPr>
          <a:xfrm>
            <a:off x="4470708" y="0"/>
            <a:ext cx="10503" cy="96610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51"/>
          <p:cNvSpPr/>
          <p:nvPr/>
        </p:nvSpPr>
        <p:spPr>
          <a:xfrm>
            <a:off x="3664781" y="966107"/>
            <a:ext cx="1632860" cy="1632860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连接符 52"/>
          <p:cNvCxnSpPr/>
          <p:nvPr/>
        </p:nvCxnSpPr>
        <p:spPr>
          <a:xfrm>
            <a:off x="7714417" y="0"/>
            <a:ext cx="4892" cy="44994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7197092" y="586080"/>
            <a:ext cx="1085750" cy="1085750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连接符 55"/>
          <p:cNvCxnSpPr/>
          <p:nvPr/>
        </p:nvCxnSpPr>
        <p:spPr>
          <a:xfrm>
            <a:off x="9555843" y="-197143"/>
            <a:ext cx="0" cy="23513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椭圆 56"/>
          <p:cNvSpPr/>
          <p:nvPr/>
        </p:nvSpPr>
        <p:spPr>
          <a:xfrm>
            <a:off x="8418286" y="2242399"/>
            <a:ext cx="2278743" cy="2278743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92939" y="3967092"/>
            <a:ext cx="16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ONE</a:t>
            </a:r>
            <a:endParaRPr lang="zh-CN" altLang="en-US" b="1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54278" y="2744943"/>
            <a:ext cx="16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TWO</a:t>
            </a:r>
            <a:endParaRPr lang="zh-CN" altLang="en-US" b="1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97987" y="1794357"/>
            <a:ext cx="16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THREE</a:t>
            </a:r>
            <a:endParaRPr lang="zh-CN" altLang="en-US" b="1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39413" y="4684415"/>
            <a:ext cx="16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FOUR</a:t>
            </a:r>
            <a:endParaRPr lang="zh-CN" altLang="en-US" b="1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16727" y="3074348"/>
            <a:ext cx="206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don't call a rabbit cute.</a:t>
            </a:r>
            <a:endParaRPr lang="zh-CN" altLang="en-US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75262" y="4298019"/>
            <a:ext cx="206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don't call a rabbit cute.</a:t>
            </a:r>
            <a:endParaRPr lang="zh-CN" altLang="en-US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09157" y="2143320"/>
            <a:ext cx="206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don't call a rabbit cute.</a:t>
            </a:r>
            <a:endParaRPr lang="zh-CN" altLang="en-US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521736" y="5036442"/>
            <a:ext cx="206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don't call a rabbit cute.</a:t>
            </a:r>
            <a:endParaRPr lang="zh-CN" altLang="en-US" dirty="0">
              <a:solidFill>
                <a:srgbClr val="FB6C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836533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/>
          <p:cNvSpPr/>
          <p:nvPr/>
        </p:nvSpPr>
        <p:spPr>
          <a:xfrm rot="9000000">
            <a:off x="1326874" y="1996510"/>
            <a:ext cx="1663219" cy="1471944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noFill/>
          <a:ln w="28575">
            <a:solidFill>
              <a:srgbClr val="FB6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0" name="任意多边形 19"/>
          <p:cNvSpPr/>
          <p:nvPr/>
        </p:nvSpPr>
        <p:spPr>
          <a:xfrm rot="9000000">
            <a:off x="3967853" y="1996510"/>
            <a:ext cx="1663219" cy="1471944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noFill/>
          <a:ln w="28575">
            <a:solidFill>
              <a:srgbClr val="FB6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01105" y="1638846"/>
            <a:ext cx="1902000" cy="1902000"/>
            <a:chOff x="379791" y="742950"/>
            <a:chExt cx="5676900" cy="5676900"/>
          </a:xfrm>
          <a:effectLst/>
        </p:grpSpPr>
        <p:grpSp>
          <p:nvGrpSpPr>
            <p:cNvPr id="8" name="组合 7"/>
            <p:cNvGrpSpPr/>
            <p:nvPr/>
          </p:nvGrpSpPr>
          <p:grpSpPr>
            <a:xfrm>
              <a:off x="379791" y="742950"/>
              <a:ext cx="5676900" cy="5676900"/>
              <a:chOff x="379791" y="742950"/>
              <a:chExt cx="5676900" cy="567690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3886562" y="3486876"/>
                <a:ext cx="336550" cy="2539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682" b="100000" l="5682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791" y="742950"/>
                <a:ext cx="5676900" cy="5676900"/>
              </a:xfrm>
              <a:prstGeom prst="rect">
                <a:avLst/>
              </a:prstGeom>
              <a:effectLst>
                <a:outerShdw blurRad="254000" dist="152400" dir="9600000" algn="tr" rotWithShape="0">
                  <a:prstClr val="black">
                    <a:alpha val="19000"/>
                  </a:prstClr>
                </a:outerShdw>
              </a:effectLst>
            </p:spPr>
          </p:pic>
        </p:grpSp>
        <p:sp>
          <p:nvSpPr>
            <p:cNvPr id="9" name="任意多边形 8"/>
            <p:cNvSpPr/>
            <p:nvPr/>
          </p:nvSpPr>
          <p:spPr>
            <a:xfrm>
              <a:off x="1676400" y="5410200"/>
              <a:ext cx="243840" cy="373380"/>
            </a:xfrm>
            <a:custGeom>
              <a:avLst/>
              <a:gdLst>
                <a:gd name="connsiteX0" fmla="*/ 0 w 243840"/>
                <a:gd name="connsiteY0" fmla="*/ 0 h 373380"/>
                <a:gd name="connsiteX1" fmla="*/ 7620 w 243840"/>
                <a:gd name="connsiteY1" fmla="*/ 160020 h 373380"/>
                <a:gd name="connsiteX2" fmla="*/ 144780 w 243840"/>
                <a:gd name="connsiteY2" fmla="*/ 373380 h 373380"/>
                <a:gd name="connsiteX3" fmla="*/ 243840 w 243840"/>
                <a:gd name="connsiteY3" fmla="*/ 373380 h 373380"/>
                <a:gd name="connsiteX4" fmla="*/ 76200 w 243840"/>
                <a:gd name="connsiteY4" fmla="*/ 198120 h 373380"/>
                <a:gd name="connsiteX5" fmla="*/ 0 w 243840"/>
                <a:gd name="connsiteY5" fmla="*/ 0 h 37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0" h="373380">
                  <a:moveTo>
                    <a:pt x="0" y="0"/>
                  </a:moveTo>
                  <a:lnTo>
                    <a:pt x="7620" y="160020"/>
                  </a:lnTo>
                  <a:lnTo>
                    <a:pt x="144780" y="373380"/>
                  </a:lnTo>
                  <a:lnTo>
                    <a:pt x="243840" y="373380"/>
                  </a:lnTo>
                  <a:lnTo>
                    <a:pt x="76200" y="198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2" b="91364" l="45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08" y="1699059"/>
            <a:ext cx="1891150" cy="1891150"/>
          </a:xfrm>
          <a:prstGeom prst="rect">
            <a:avLst/>
          </a:prstGeom>
          <a:effectLst>
            <a:outerShdw blurRad="635000" dist="101600" dir="10800000" sx="102000" sy="102000" algn="r" rotWithShape="0">
              <a:prstClr val="black">
                <a:alpha val="23000"/>
              </a:prstClr>
            </a:outerShdw>
          </a:effectLst>
        </p:spPr>
      </p:pic>
      <p:sp>
        <p:nvSpPr>
          <p:cNvPr id="21" name="任意多边形 20"/>
          <p:cNvSpPr/>
          <p:nvPr/>
        </p:nvSpPr>
        <p:spPr>
          <a:xfrm rot="9000000">
            <a:off x="6608832" y="1996510"/>
            <a:ext cx="1663219" cy="1471944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noFill/>
          <a:ln w="28575">
            <a:solidFill>
              <a:srgbClr val="FB6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 rot="9000000">
            <a:off x="9249812" y="1996510"/>
            <a:ext cx="1663219" cy="1471944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noFill/>
          <a:ln w="28575">
            <a:solidFill>
              <a:srgbClr val="FB6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32" y="1707036"/>
            <a:ext cx="1089978" cy="178737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506356" y="1394034"/>
            <a:ext cx="5090330" cy="2092001"/>
            <a:chOff x="-4409807" y="1792951"/>
            <a:chExt cx="12538520" cy="5153025"/>
          </a:xfrm>
        </p:grpSpPr>
        <p:grpSp>
          <p:nvGrpSpPr>
            <p:cNvPr id="13" name="组合 12"/>
            <p:cNvGrpSpPr/>
            <p:nvPr/>
          </p:nvGrpSpPr>
          <p:grpSpPr>
            <a:xfrm>
              <a:off x="-4409807" y="1792951"/>
              <a:ext cx="12538520" cy="5153025"/>
              <a:chOff x="-346520" y="852487"/>
              <a:chExt cx="12538520" cy="5153025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36953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52487"/>
                <a:ext cx="12192000" cy="5153025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85" b="100000" l="58750" r="9945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6520" y="852487"/>
                <a:ext cx="12191997" cy="5153025"/>
              </a:xfrm>
              <a:prstGeom prst="rect">
                <a:avLst/>
              </a:prstGeom>
            </p:spPr>
          </p:pic>
        </p:grpSp>
        <p:sp>
          <p:nvSpPr>
            <p:cNvPr id="14" name="任意多边形 13"/>
            <p:cNvSpPr/>
            <p:nvPr/>
          </p:nvSpPr>
          <p:spPr>
            <a:xfrm>
              <a:off x="1447800" y="4436138"/>
              <a:ext cx="180975" cy="461211"/>
            </a:xfrm>
            <a:custGeom>
              <a:avLst/>
              <a:gdLst>
                <a:gd name="connsiteX0" fmla="*/ 180975 w 180975"/>
                <a:gd name="connsiteY0" fmla="*/ 0 h 381000"/>
                <a:gd name="connsiteX1" fmla="*/ 161925 w 180975"/>
                <a:gd name="connsiteY1" fmla="*/ 361950 h 381000"/>
                <a:gd name="connsiteX2" fmla="*/ 95250 w 180975"/>
                <a:gd name="connsiteY2" fmla="*/ 361950 h 381000"/>
                <a:gd name="connsiteX3" fmla="*/ 38100 w 180975"/>
                <a:gd name="connsiteY3" fmla="*/ 381000 h 381000"/>
                <a:gd name="connsiteX4" fmla="*/ 0 w 180975"/>
                <a:gd name="connsiteY4" fmla="*/ 304800 h 381000"/>
                <a:gd name="connsiteX5" fmla="*/ 38100 w 180975"/>
                <a:gd name="connsiteY5" fmla="*/ 171450 h 381000"/>
                <a:gd name="connsiteX6" fmla="*/ 76200 w 180975"/>
                <a:gd name="connsiteY6" fmla="*/ 76200 h 381000"/>
                <a:gd name="connsiteX7" fmla="*/ 123825 w 180975"/>
                <a:gd name="connsiteY7" fmla="*/ 66675 h 381000"/>
                <a:gd name="connsiteX8" fmla="*/ 180975 w 180975"/>
                <a:gd name="connsiteY8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381000">
                  <a:moveTo>
                    <a:pt x="180975" y="0"/>
                  </a:moveTo>
                  <a:lnTo>
                    <a:pt x="161925" y="361950"/>
                  </a:lnTo>
                  <a:lnTo>
                    <a:pt x="95250" y="361950"/>
                  </a:lnTo>
                  <a:lnTo>
                    <a:pt x="38100" y="381000"/>
                  </a:lnTo>
                  <a:lnTo>
                    <a:pt x="0" y="304800"/>
                  </a:lnTo>
                  <a:lnTo>
                    <a:pt x="38100" y="171450"/>
                  </a:lnTo>
                  <a:lnTo>
                    <a:pt x="76200" y="76200"/>
                  </a:lnTo>
                  <a:lnTo>
                    <a:pt x="123825" y="66675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rgbClr val="118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2209800" y="4391025"/>
              <a:ext cx="219074" cy="468224"/>
            </a:xfrm>
            <a:custGeom>
              <a:avLst/>
              <a:gdLst>
                <a:gd name="connsiteX0" fmla="*/ 9525 w 190500"/>
                <a:gd name="connsiteY0" fmla="*/ 0 h 419100"/>
                <a:gd name="connsiteX1" fmla="*/ 76200 w 190500"/>
                <a:gd name="connsiteY1" fmla="*/ 133350 h 419100"/>
                <a:gd name="connsiteX2" fmla="*/ 133350 w 190500"/>
                <a:gd name="connsiteY2" fmla="*/ 142875 h 419100"/>
                <a:gd name="connsiteX3" fmla="*/ 190500 w 190500"/>
                <a:gd name="connsiteY3" fmla="*/ 352425 h 419100"/>
                <a:gd name="connsiteX4" fmla="*/ 171450 w 190500"/>
                <a:gd name="connsiteY4" fmla="*/ 409575 h 419100"/>
                <a:gd name="connsiteX5" fmla="*/ 95250 w 190500"/>
                <a:gd name="connsiteY5" fmla="*/ 419100 h 419100"/>
                <a:gd name="connsiteX6" fmla="*/ 28575 w 190500"/>
                <a:gd name="connsiteY6" fmla="*/ 314325 h 419100"/>
                <a:gd name="connsiteX7" fmla="*/ 0 w 190500"/>
                <a:gd name="connsiteY7" fmla="*/ 152400 h 419100"/>
                <a:gd name="connsiteX8" fmla="*/ 9525 w 190500"/>
                <a:gd name="connsiteY8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419100">
                  <a:moveTo>
                    <a:pt x="9525" y="0"/>
                  </a:moveTo>
                  <a:lnTo>
                    <a:pt x="76200" y="133350"/>
                  </a:lnTo>
                  <a:lnTo>
                    <a:pt x="133350" y="142875"/>
                  </a:lnTo>
                  <a:lnTo>
                    <a:pt x="190500" y="352425"/>
                  </a:lnTo>
                  <a:lnTo>
                    <a:pt x="171450" y="409575"/>
                  </a:lnTo>
                  <a:lnTo>
                    <a:pt x="95250" y="419100"/>
                  </a:lnTo>
                  <a:lnTo>
                    <a:pt x="28575" y="314325"/>
                  </a:lnTo>
                  <a:lnTo>
                    <a:pt x="0" y="1524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118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4825299"/>
            <a:ext cx="12192000" cy="2032701"/>
          </a:xfrm>
          <a:prstGeom prst="rect">
            <a:avLst/>
          </a:prstGeom>
          <a:gradFill>
            <a:gsLst>
              <a:gs pos="0">
                <a:srgbClr val="FFC000"/>
              </a:gs>
              <a:gs pos="98000">
                <a:srgbClr val="FB6C1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18" idx="2"/>
          </p:cNvCxnSpPr>
          <p:nvPr/>
        </p:nvCxnSpPr>
        <p:spPr>
          <a:xfrm flipH="1">
            <a:off x="2152357" y="3590209"/>
            <a:ext cx="6126" cy="1225565"/>
          </a:xfrm>
          <a:prstGeom prst="line">
            <a:avLst/>
          </a:prstGeom>
          <a:ln w="12700">
            <a:solidFill>
              <a:srgbClr val="FB6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799462" y="3590209"/>
            <a:ext cx="0" cy="1225565"/>
          </a:xfrm>
          <a:prstGeom prst="line">
            <a:avLst/>
          </a:prstGeom>
          <a:ln w="12700">
            <a:solidFill>
              <a:srgbClr val="FB6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21" idx="7"/>
          </p:cNvCxnSpPr>
          <p:nvPr/>
        </p:nvCxnSpPr>
        <p:spPr>
          <a:xfrm flipH="1">
            <a:off x="7446102" y="3565802"/>
            <a:ext cx="7921" cy="1249972"/>
          </a:xfrm>
          <a:prstGeom prst="line">
            <a:avLst/>
          </a:prstGeom>
          <a:ln w="12700">
            <a:solidFill>
              <a:srgbClr val="FB6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22" idx="9"/>
          </p:cNvCxnSpPr>
          <p:nvPr/>
        </p:nvCxnSpPr>
        <p:spPr>
          <a:xfrm>
            <a:off x="10068798" y="3565801"/>
            <a:ext cx="24409" cy="1249973"/>
          </a:xfrm>
          <a:prstGeom prst="line">
            <a:avLst/>
          </a:prstGeom>
          <a:ln w="12700">
            <a:solidFill>
              <a:srgbClr val="FB6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2039594" y="4761899"/>
            <a:ext cx="225526" cy="225526"/>
          </a:xfrm>
          <a:prstGeom prst="ellipse">
            <a:avLst/>
          </a:prstGeom>
          <a:solidFill>
            <a:srgbClr val="FEB106"/>
          </a:solidFill>
          <a:ln>
            <a:solidFill>
              <a:srgbClr val="FEB1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4686234" y="4761899"/>
            <a:ext cx="225526" cy="225526"/>
          </a:xfrm>
          <a:prstGeom prst="ellipse">
            <a:avLst/>
          </a:prstGeom>
          <a:solidFill>
            <a:srgbClr val="FD9E0C"/>
          </a:solidFill>
          <a:ln>
            <a:solidFill>
              <a:srgbClr val="FD9E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7339930" y="4761899"/>
            <a:ext cx="225526" cy="225526"/>
          </a:xfrm>
          <a:prstGeom prst="ellipse">
            <a:avLst/>
          </a:prstGeom>
          <a:solidFill>
            <a:srgbClr val="FD8C13"/>
          </a:solidFill>
          <a:ln>
            <a:solidFill>
              <a:srgbClr val="FD8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9968658" y="4761899"/>
            <a:ext cx="225526" cy="225526"/>
          </a:xfrm>
          <a:prstGeom prst="ellipse">
            <a:avLst/>
          </a:prstGeom>
          <a:solidFill>
            <a:srgbClr val="FC791A"/>
          </a:solidFill>
          <a:ln>
            <a:solidFill>
              <a:srgbClr val="FC79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123917" y="596974"/>
            <a:ext cx="2193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B6C1F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32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44237" y="596974"/>
            <a:ext cx="2193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B6C1F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32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364557" y="596974"/>
            <a:ext cx="2193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B6C1F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32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984877" y="596974"/>
            <a:ext cx="2193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B6C1F"/>
                </a:solidFill>
                <a:latin typeface="Zootopia JPosters.com.ar" panose="02000500000000000000" pitchFamily="2" charset="0"/>
              </a:rPr>
              <a:t>Title here</a:t>
            </a:r>
            <a:endParaRPr lang="zh-CN" altLang="en-US" sz="32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05163" y="5276492"/>
            <a:ext cx="2694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</a:p>
        </p:txBody>
      </p:sp>
      <p:sp>
        <p:nvSpPr>
          <p:cNvPr id="42" name="矩形 41"/>
          <p:cNvSpPr/>
          <p:nvPr/>
        </p:nvSpPr>
        <p:spPr>
          <a:xfrm>
            <a:off x="3450174" y="5276492"/>
            <a:ext cx="2694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</a:p>
        </p:txBody>
      </p:sp>
      <p:sp>
        <p:nvSpPr>
          <p:cNvPr id="43" name="矩形 42"/>
          <p:cNvSpPr/>
          <p:nvPr/>
        </p:nvSpPr>
        <p:spPr>
          <a:xfrm>
            <a:off x="6095185" y="5276492"/>
            <a:ext cx="2694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</a:p>
        </p:txBody>
      </p:sp>
      <p:sp>
        <p:nvSpPr>
          <p:cNvPr id="44" name="矩形 43"/>
          <p:cNvSpPr/>
          <p:nvPr/>
        </p:nvSpPr>
        <p:spPr>
          <a:xfrm>
            <a:off x="8740197" y="5276492"/>
            <a:ext cx="2694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</a:p>
        </p:txBody>
      </p:sp>
    </p:spTree>
    <p:extLst>
      <p:ext uri="{BB962C8B-B14F-4D97-AF65-F5344CB8AC3E}">
        <p14:creationId xmlns:p14="http://schemas.microsoft.com/office/powerpoint/2010/main" val="338571695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9000000">
            <a:off x="4188680" y="1793484"/>
            <a:ext cx="3692802" cy="3268120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solidFill>
            <a:srgbClr val="FB6C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4" name="任意多边形 3"/>
          <p:cNvSpPr/>
          <p:nvPr/>
        </p:nvSpPr>
        <p:spPr>
          <a:xfrm rot="9000000">
            <a:off x="4452500" y="2026964"/>
            <a:ext cx="3165163" cy="2801161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solidFill>
            <a:srgbClr val="FB6C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8105928" y="675452"/>
            <a:ext cx="2592171" cy="2294064"/>
            <a:chOff x="8367945" y="1263628"/>
            <a:chExt cx="2592171" cy="2294064"/>
          </a:xfrm>
        </p:grpSpPr>
        <p:sp>
          <p:nvSpPr>
            <p:cNvPr id="6" name="任意多边形 5"/>
            <p:cNvSpPr/>
            <p:nvPr/>
          </p:nvSpPr>
          <p:spPr>
            <a:xfrm rot="9000000">
              <a:off x="8513274" y="1392244"/>
              <a:ext cx="2301512" cy="2036832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solidFill>
              <a:srgbClr val="FB6C1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9000000">
              <a:off x="8367945" y="1263628"/>
              <a:ext cx="2592171" cy="2294064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noFill/>
            <a:ln>
              <a:solidFill>
                <a:srgbClr val="FB6C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 rot="9000000">
            <a:off x="1445541" y="4343082"/>
            <a:ext cx="2301512" cy="2036832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solidFill>
            <a:srgbClr val="FB6C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/>
        </p:nvSpPr>
        <p:spPr>
          <a:xfrm rot="9000000">
            <a:off x="1300212" y="4214466"/>
            <a:ext cx="2592171" cy="2294064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noFill/>
          <a:ln>
            <a:solidFill>
              <a:srgbClr val="FB6C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任意多边形 9"/>
          <p:cNvSpPr/>
          <p:nvPr/>
        </p:nvSpPr>
        <p:spPr>
          <a:xfrm rot="9000000">
            <a:off x="506049" y="1761669"/>
            <a:ext cx="1667660" cy="1475875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solidFill>
            <a:srgbClr val="FB6C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 rot="9000000">
            <a:off x="400745" y="1668475"/>
            <a:ext cx="1878269" cy="1662263"/>
          </a:xfrm>
          <a:custGeom>
            <a:avLst/>
            <a:gdLst>
              <a:gd name="connsiteX0" fmla="*/ 28988 w 3761891"/>
              <a:gd name="connsiteY0" fmla="*/ 1549518 h 3329262"/>
              <a:gd name="connsiteX1" fmla="*/ 857080 w 3761891"/>
              <a:gd name="connsiteY1" fmla="*/ 115221 h 3329262"/>
              <a:gd name="connsiteX2" fmla="*/ 913826 w 3761891"/>
              <a:gd name="connsiteY2" fmla="*/ 50888 h 3329262"/>
              <a:gd name="connsiteX3" fmla="*/ 929030 w 3761891"/>
              <a:gd name="connsiteY3" fmla="*/ 43468 h 3329262"/>
              <a:gd name="connsiteX4" fmla="*/ 953509 w 3761891"/>
              <a:gd name="connsiteY4" fmla="*/ 26073 h 3329262"/>
              <a:gd name="connsiteX5" fmla="*/ 1056478 w 3761891"/>
              <a:gd name="connsiteY5" fmla="*/ 0 h 3329262"/>
              <a:gd name="connsiteX6" fmla="*/ 2712663 w 3761891"/>
              <a:gd name="connsiteY6" fmla="*/ 0 h 3329262"/>
              <a:gd name="connsiteX7" fmla="*/ 2796749 w 3761891"/>
              <a:gd name="connsiteY7" fmla="*/ 16976 h 3329262"/>
              <a:gd name="connsiteX8" fmla="*/ 2821386 w 3761891"/>
              <a:gd name="connsiteY8" fmla="*/ 33587 h 3329262"/>
              <a:gd name="connsiteX9" fmla="*/ 2848078 w 3761891"/>
              <a:gd name="connsiteY9" fmla="*/ 46612 h 3329262"/>
              <a:gd name="connsiteX10" fmla="*/ 2904822 w 3761891"/>
              <a:gd name="connsiteY10" fmla="*/ 110945 h 3329262"/>
              <a:gd name="connsiteX11" fmla="*/ 3732914 w 3761891"/>
              <a:gd name="connsiteY11" fmla="*/ 1545242 h 3329262"/>
              <a:gd name="connsiteX12" fmla="*/ 3761354 w 3761891"/>
              <a:gd name="connsiteY12" fmla="*/ 1668288 h 3329262"/>
              <a:gd name="connsiteX13" fmla="*/ 3759241 w 3761891"/>
              <a:gd name="connsiteY13" fmla="*/ 1680884 h 3329262"/>
              <a:gd name="connsiteX14" fmla="*/ 3760171 w 3761891"/>
              <a:gd name="connsiteY14" fmla="*/ 1694227 h 3329262"/>
              <a:gd name="connsiteX15" fmla="*/ 3732830 w 3761891"/>
              <a:gd name="connsiteY15" fmla="*/ 1775536 h 3329262"/>
              <a:gd name="connsiteX16" fmla="*/ 2904738 w 3761891"/>
              <a:gd name="connsiteY16" fmla="*/ 3209833 h 3329262"/>
              <a:gd name="connsiteX17" fmla="*/ 2847993 w 3761891"/>
              <a:gd name="connsiteY17" fmla="*/ 3274166 h 3329262"/>
              <a:gd name="connsiteX18" fmla="*/ 2842511 w 3761891"/>
              <a:gd name="connsiteY18" fmla="*/ 3276841 h 3329262"/>
              <a:gd name="connsiteX19" fmla="*/ 2823691 w 3761891"/>
              <a:gd name="connsiteY19" fmla="*/ 3292368 h 3329262"/>
              <a:gd name="connsiteX20" fmla="*/ 2702910 w 3761891"/>
              <a:gd name="connsiteY20" fmla="*/ 3329262 h 3329262"/>
              <a:gd name="connsiteX21" fmla="*/ 1046726 w 3761891"/>
              <a:gd name="connsiteY21" fmla="*/ 3329262 h 3329262"/>
              <a:gd name="connsiteX22" fmla="*/ 893974 w 3761891"/>
              <a:gd name="connsiteY22" fmla="*/ 3265990 h 3329262"/>
              <a:gd name="connsiteX23" fmla="*/ 883550 w 3761891"/>
              <a:gd name="connsiteY23" fmla="*/ 3250529 h 3329262"/>
              <a:gd name="connsiteX24" fmla="*/ 882566 w 3761891"/>
              <a:gd name="connsiteY24" fmla="*/ 3249619 h 3329262"/>
              <a:gd name="connsiteX25" fmla="*/ 856997 w 3761891"/>
              <a:gd name="connsiteY25" fmla="*/ 3214110 h 3329262"/>
              <a:gd name="connsiteX26" fmla="*/ 28905 w 3761891"/>
              <a:gd name="connsiteY26" fmla="*/ 1779812 h 3329262"/>
              <a:gd name="connsiteX27" fmla="*/ 0 w 3761891"/>
              <a:gd name="connsiteY27" fmla="*/ 1677601 h 3329262"/>
              <a:gd name="connsiteX28" fmla="*/ 2825 w 3761891"/>
              <a:gd name="connsiteY28" fmla="*/ 1647714 h 3329262"/>
              <a:gd name="connsiteX29" fmla="*/ 1647 w 3761891"/>
              <a:gd name="connsiteY29" fmla="*/ 1630828 h 3329262"/>
              <a:gd name="connsiteX30" fmla="*/ 28988 w 3761891"/>
              <a:gd name="connsiteY30" fmla="*/ 1549518 h 332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61891" h="3329262">
                <a:moveTo>
                  <a:pt x="28988" y="1549518"/>
                </a:moveTo>
                <a:lnTo>
                  <a:pt x="857080" y="115221"/>
                </a:lnTo>
                <a:cubicBezTo>
                  <a:pt x="871994" y="89390"/>
                  <a:pt x="891436" y="67805"/>
                  <a:pt x="913826" y="50888"/>
                </a:cubicBezTo>
                <a:lnTo>
                  <a:pt x="929030" y="43468"/>
                </a:lnTo>
                <a:lnTo>
                  <a:pt x="953509" y="26073"/>
                </a:lnTo>
                <a:cubicBezTo>
                  <a:pt x="984118" y="9445"/>
                  <a:pt x="1019195" y="0"/>
                  <a:pt x="1056478" y="0"/>
                </a:cubicBezTo>
                <a:lnTo>
                  <a:pt x="2712663" y="0"/>
                </a:lnTo>
                <a:cubicBezTo>
                  <a:pt x="2742490" y="0"/>
                  <a:pt x="2770904" y="6045"/>
                  <a:pt x="2796749" y="16976"/>
                </a:cubicBezTo>
                <a:lnTo>
                  <a:pt x="2821386" y="33587"/>
                </a:lnTo>
                <a:lnTo>
                  <a:pt x="2848078" y="46612"/>
                </a:lnTo>
                <a:cubicBezTo>
                  <a:pt x="2870467" y="63528"/>
                  <a:pt x="2889909" y="85114"/>
                  <a:pt x="2904822" y="110945"/>
                </a:cubicBezTo>
                <a:lnTo>
                  <a:pt x="3732914" y="1545242"/>
                </a:lnTo>
                <a:cubicBezTo>
                  <a:pt x="3755284" y="1583988"/>
                  <a:pt x="3764287" y="1626784"/>
                  <a:pt x="3761354" y="1668288"/>
                </a:cubicBezTo>
                <a:lnTo>
                  <a:pt x="3759241" y="1680884"/>
                </a:lnTo>
                <a:lnTo>
                  <a:pt x="3760171" y="1694227"/>
                </a:lnTo>
                <a:cubicBezTo>
                  <a:pt x="3756715" y="1722074"/>
                  <a:pt x="3747743" y="1749705"/>
                  <a:pt x="3732830" y="1775536"/>
                </a:cubicBezTo>
                <a:lnTo>
                  <a:pt x="2904738" y="3209833"/>
                </a:lnTo>
                <a:cubicBezTo>
                  <a:pt x="2889824" y="3235664"/>
                  <a:pt x="2870382" y="3257249"/>
                  <a:pt x="2847993" y="3274166"/>
                </a:cubicBezTo>
                <a:lnTo>
                  <a:pt x="2842511" y="3276841"/>
                </a:lnTo>
                <a:lnTo>
                  <a:pt x="2823691" y="3292368"/>
                </a:lnTo>
                <a:cubicBezTo>
                  <a:pt x="2789213" y="3315661"/>
                  <a:pt x="2747650" y="3329261"/>
                  <a:pt x="2702910" y="3329262"/>
                </a:cubicBezTo>
                <a:lnTo>
                  <a:pt x="1046726" y="3329262"/>
                </a:lnTo>
                <a:cubicBezTo>
                  <a:pt x="987073" y="3329262"/>
                  <a:pt x="933067" y="3305083"/>
                  <a:pt x="893974" y="3265990"/>
                </a:cubicBezTo>
                <a:lnTo>
                  <a:pt x="883550" y="3250529"/>
                </a:lnTo>
                <a:lnTo>
                  <a:pt x="882566" y="3249619"/>
                </a:lnTo>
                <a:cubicBezTo>
                  <a:pt x="873042" y="3238879"/>
                  <a:pt x="864454" y="3227025"/>
                  <a:pt x="856997" y="3214110"/>
                </a:cubicBezTo>
                <a:lnTo>
                  <a:pt x="28905" y="1779812"/>
                </a:lnTo>
                <a:cubicBezTo>
                  <a:pt x="10263" y="1747524"/>
                  <a:pt x="904" y="1712423"/>
                  <a:pt x="0" y="1677601"/>
                </a:cubicBezTo>
                <a:lnTo>
                  <a:pt x="2825" y="1647714"/>
                </a:lnTo>
                <a:lnTo>
                  <a:pt x="1647" y="1630828"/>
                </a:lnTo>
                <a:cubicBezTo>
                  <a:pt x="5103" y="1602980"/>
                  <a:pt x="14075" y="1575349"/>
                  <a:pt x="28988" y="1549518"/>
                </a:cubicBezTo>
                <a:close/>
              </a:path>
            </a:pathLst>
          </a:custGeom>
          <a:noFill/>
          <a:ln>
            <a:solidFill>
              <a:srgbClr val="FB6C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dirty="0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616510" y="5255369"/>
            <a:ext cx="1073589" cy="950123"/>
            <a:chOff x="7849792" y="5086394"/>
            <a:chExt cx="1073589" cy="950123"/>
          </a:xfrm>
        </p:grpSpPr>
        <p:sp>
          <p:nvSpPr>
            <p:cNvPr id="16" name="任意多边形 15"/>
            <p:cNvSpPr/>
            <p:nvPr/>
          </p:nvSpPr>
          <p:spPr>
            <a:xfrm rot="9000000">
              <a:off x="7909982" y="5139662"/>
              <a:ext cx="953208" cy="843587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solidFill>
              <a:srgbClr val="FB6C1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9000000">
              <a:off x="7849792" y="5086394"/>
              <a:ext cx="1073589" cy="950123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noFill/>
            <a:ln>
              <a:solidFill>
                <a:srgbClr val="FB6C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982604" y="3233262"/>
            <a:ext cx="1850401" cy="1637600"/>
            <a:chOff x="9295681" y="3964028"/>
            <a:chExt cx="1850401" cy="1637600"/>
          </a:xfrm>
        </p:grpSpPr>
        <p:sp>
          <p:nvSpPr>
            <p:cNvPr id="18" name="任意多边形 17"/>
            <p:cNvSpPr/>
            <p:nvPr/>
          </p:nvSpPr>
          <p:spPr>
            <a:xfrm rot="9000000">
              <a:off x="9399423" y="4055840"/>
              <a:ext cx="1642917" cy="1453977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solidFill>
              <a:srgbClr val="FB6C1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 rot="9000000">
              <a:off x="9295681" y="3964028"/>
              <a:ext cx="1850401" cy="1637600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noFill/>
            <a:ln>
              <a:solidFill>
                <a:srgbClr val="FB6C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351143" y="2379120"/>
            <a:ext cx="343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effectLst>
                  <a:outerShdw blurRad="50800" dist="76200" dir="2700000" algn="tl" rotWithShape="0">
                    <a:srgbClr val="FB6C1F">
                      <a:alpha val="36000"/>
                    </a:srgbClr>
                  </a:outerShdw>
                </a:effectLst>
                <a:latin typeface="Zootopia JPosters.com.ar" panose="02000500000000000000" pitchFamily="2" charset="0"/>
              </a:rPr>
              <a:t>Nick and</a:t>
            </a:r>
          </a:p>
          <a:p>
            <a:pPr algn="ctr"/>
            <a:r>
              <a:rPr lang="en-US" altLang="zh-CN" sz="3600" dirty="0">
                <a:solidFill>
                  <a:schemeClr val="bg1"/>
                </a:solidFill>
                <a:effectLst>
                  <a:outerShdw blurRad="50800" dist="76200" dir="2700000" algn="tl" rotWithShape="0">
                    <a:srgbClr val="FB6C1F">
                      <a:alpha val="36000"/>
                    </a:srgbClr>
                  </a:outerShdw>
                </a:effectLst>
                <a:latin typeface="Zootopia JPosters.com.ar" panose="02000500000000000000" pitchFamily="2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effectLst>
                  <a:outerShdw blurRad="50800" dist="76200" dir="2700000" algn="tl" rotWithShape="0">
                    <a:srgbClr val="FB6C1F">
                      <a:alpha val="36000"/>
                    </a:srgbClr>
                  </a:outerShdw>
                </a:effectLst>
                <a:latin typeface="Zootopia JPosters.com.ar" panose="02000500000000000000" pitchFamily="2" charset="0"/>
              </a:rPr>
              <a:t>judy</a:t>
            </a:r>
            <a:endParaRPr lang="zh-CN" altLang="en-US" sz="3600" dirty="0">
              <a:solidFill>
                <a:schemeClr val="bg1"/>
              </a:solidFill>
              <a:effectLst>
                <a:outerShdw blurRad="50800" dist="76200" dir="2700000" algn="tl" rotWithShape="0">
                  <a:srgbClr val="FB6C1F">
                    <a:alpha val="36000"/>
                  </a:srgb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87887" y="3587154"/>
            <a:ext cx="2694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529656" y="1128275"/>
            <a:ext cx="179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effectLst>
                  <a:outerShdw blurRad="50800" dist="76200" dir="2700000" algn="tl" rotWithShape="0">
                    <a:srgbClr val="FB6C1F">
                      <a:alpha val="36000"/>
                    </a:srgbClr>
                  </a:outerShdw>
                </a:effectLst>
                <a:latin typeface="Zootopia JPosters.com.ar" panose="02000500000000000000" pitchFamily="2" charset="0"/>
              </a:rPr>
              <a:t>Nick</a:t>
            </a:r>
            <a:endParaRPr lang="zh-CN" altLang="en-US" sz="3200" dirty="0">
              <a:solidFill>
                <a:schemeClr val="bg1"/>
              </a:solidFill>
              <a:effectLst>
                <a:outerShdw blurRad="50800" dist="76200" dir="2700000" algn="tl" rotWithShape="0">
                  <a:srgbClr val="FB6C1F">
                    <a:alpha val="36000"/>
                  </a:srgb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505112" y="1686546"/>
            <a:ext cx="1846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bunnies, so emotional.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669818" y="4699082"/>
            <a:ext cx="179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1"/>
                </a:solidFill>
                <a:effectLst>
                  <a:outerShdw blurRad="50800" dist="76200" dir="2700000" algn="tl" rotWithShape="0">
                    <a:srgbClr val="FB6C1F">
                      <a:alpha val="36000"/>
                    </a:srgbClr>
                  </a:outerShdw>
                </a:effectLst>
                <a:latin typeface="Zootopia JPosters.com.ar" panose="02000500000000000000" pitchFamily="2" charset="0"/>
              </a:rPr>
              <a:t>judy</a:t>
            </a:r>
            <a:endParaRPr lang="zh-CN" altLang="en-US" sz="3200" dirty="0">
              <a:solidFill>
                <a:schemeClr val="bg1"/>
              </a:solidFill>
              <a:effectLst>
                <a:outerShdw blurRad="50800" dist="76200" dir="2700000" algn="tl" rotWithShape="0">
                  <a:srgbClr val="FB6C1F">
                    <a:alpha val="36000"/>
                  </a:srgb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645274" y="5257353"/>
            <a:ext cx="1846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really am just a dumb bunny.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493728" y="1922871"/>
            <a:ext cx="1337258" cy="1116303"/>
            <a:chOff x="-563581" y="1592261"/>
            <a:chExt cx="6773877" cy="5654680"/>
          </a:xfrm>
          <a:solidFill>
            <a:schemeClr val="bg1"/>
          </a:solidFill>
        </p:grpSpPr>
        <p:grpSp>
          <p:nvGrpSpPr>
            <p:cNvPr id="34" name="Group 621"/>
            <p:cNvGrpSpPr>
              <a:grpSpLocks/>
            </p:cNvGrpSpPr>
            <p:nvPr/>
          </p:nvGrpSpPr>
          <p:grpSpPr bwMode="auto">
            <a:xfrm>
              <a:off x="1414448" y="6053188"/>
              <a:ext cx="4795848" cy="698506"/>
              <a:chOff x="1349" y="3963"/>
              <a:chExt cx="3021" cy="440"/>
            </a:xfrm>
            <a:grpFill/>
          </p:grpSpPr>
          <p:sp>
            <p:nvSpPr>
              <p:cNvPr id="124" name="Freeform 421"/>
              <p:cNvSpPr>
                <a:spLocks/>
              </p:cNvSpPr>
              <p:nvPr/>
            </p:nvSpPr>
            <p:spPr bwMode="auto">
              <a:xfrm>
                <a:off x="2702" y="3989"/>
                <a:ext cx="76" cy="130"/>
              </a:xfrm>
              <a:custGeom>
                <a:avLst/>
                <a:gdLst>
                  <a:gd name="T0" fmla="*/ 9 w 32"/>
                  <a:gd name="T1" fmla="*/ 48 h 55"/>
                  <a:gd name="T2" fmla="*/ 32 w 32"/>
                  <a:gd name="T3" fmla="*/ 0 h 55"/>
                  <a:gd name="T4" fmla="*/ 18 w 32"/>
                  <a:gd name="T5" fmla="*/ 14 h 55"/>
                  <a:gd name="T6" fmla="*/ 0 w 32"/>
                  <a:gd name="T7" fmla="*/ 54 h 55"/>
                  <a:gd name="T8" fmla="*/ 8 w 32"/>
                  <a:gd name="T9" fmla="*/ 55 h 55"/>
                  <a:gd name="T10" fmla="*/ 9 w 32"/>
                  <a:gd name="T11" fmla="*/ 4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5">
                    <a:moveTo>
                      <a:pt x="9" y="48"/>
                    </a:moveTo>
                    <a:cubicBezTo>
                      <a:pt x="13" y="31"/>
                      <a:pt x="19" y="14"/>
                      <a:pt x="32" y="0"/>
                    </a:cubicBezTo>
                    <a:cubicBezTo>
                      <a:pt x="25" y="5"/>
                      <a:pt x="22" y="9"/>
                      <a:pt x="18" y="14"/>
                    </a:cubicBezTo>
                    <a:cubicBezTo>
                      <a:pt x="9" y="26"/>
                      <a:pt x="4" y="40"/>
                      <a:pt x="0" y="54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9" y="52"/>
                      <a:pt x="9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Freeform 422"/>
              <p:cNvSpPr>
                <a:spLocks/>
              </p:cNvSpPr>
              <p:nvPr/>
            </p:nvSpPr>
            <p:spPr bwMode="auto">
              <a:xfrm>
                <a:off x="2922" y="3999"/>
                <a:ext cx="76" cy="127"/>
              </a:xfrm>
              <a:custGeom>
                <a:avLst/>
                <a:gdLst>
                  <a:gd name="T0" fmla="*/ 10 w 32"/>
                  <a:gd name="T1" fmla="*/ 48 h 54"/>
                  <a:gd name="T2" fmla="*/ 32 w 32"/>
                  <a:gd name="T3" fmla="*/ 0 h 54"/>
                  <a:gd name="T4" fmla="*/ 18 w 32"/>
                  <a:gd name="T5" fmla="*/ 14 h 54"/>
                  <a:gd name="T6" fmla="*/ 0 w 32"/>
                  <a:gd name="T7" fmla="*/ 53 h 54"/>
                  <a:gd name="T8" fmla="*/ 8 w 32"/>
                  <a:gd name="T9" fmla="*/ 54 h 54"/>
                  <a:gd name="T10" fmla="*/ 10 w 32"/>
                  <a:gd name="T11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4">
                    <a:moveTo>
                      <a:pt x="10" y="48"/>
                    </a:moveTo>
                    <a:cubicBezTo>
                      <a:pt x="13" y="31"/>
                      <a:pt x="20" y="14"/>
                      <a:pt x="32" y="0"/>
                    </a:cubicBezTo>
                    <a:cubicBezTo>
                      <a:pt x="25" y="5"/>
                      <a:pt x="22" y="9"/>
                      <a:pt x="18" y="14"/>
                    </a:cubicBezTo>
                    <a:cubicBezTo>
                      <a:pt x="10" y="26"/>
                      <a:pt x="4" y="40"/>
                      <a:pt x="0" y="53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9" y="51"/>
                      <a:pt x="9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Freeform 423"/>
              <p:cNvSpPr>
                <a:spLocks/>
              </p:cNvSpPr>
              <p:nvPr/>
            </p:nvSpPr>
            <p:spPr bwMode="auto">
              <a:xfrm>
                <a:off x="3074" y="4006"/>
                <a:ext cx="75" cy="125"/>
              </a:xfrm>
              <a:custGeom>
                <a:avLst/>
                <a:gdLst>
                  <a:gd name="T0" fmla="*/ 9 w 32"/>
                  <a:gd name="T1" fmla="*/ 48 h 53"/>
                  <a:gd name="T2" fmla="*/ 32 w 32"/>
                  <a:gd name="T3" fmla="*/ 0 h 53"/>
                  <a:gd name="T4" fmla="*/ 18 w 32"/>
                  <a:gd name="T5" fmla="*/ 14 h 53"/>
                  <a:gd name="T6" fmla="*/ 0 w 32"/>
                  <a:gd name="T7" fmla="*/ 52 h 53"/>
                  <a:gd name="T8" fmla="*/ 8 w 32"/>
                  <a:gd name="T9" fmla="*/ 53 h 53"/>
                  <a:gd name="T10" fmla="*/ 9 w 32"/>
                  <a:gd name="T11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3">
                    <a:moveTo>
                      <a:pt x="9" y="48"/>
                    </a:moveTo>
                    <a:cubicBezTo>
                      <a:pt x="13" y="31"/>
                      <a:pt x="19" y="13"/>
                      <a:pt x="32" y="0"/>
                    </a:cubicBezTo>
                    <a:cubicBezTo>
                      <a:pt x="25" y="4"/>
                      <a:pt x="21" y="8"/>
                      <a:pt x="18" y="14"/>
                    </a:cubicBezTo>
                    <a:cubicBezTo>
                      <a:pt x="10" y="25"/>
                      <a:pt x="4" y="39"/>
                      <a:pt x="0" y="52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9" y="51"/>
                      <a:pt x="9" y="49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Freeform 424"/>
              <p:cNvSpPr>
                <a:spLocks/>
              </p:cNvSpPr>
              <p:nvPr/>
            </p:nvSpPr>
            <p:spPr bwMode="auto">
              <a:xfrm>
                <a:off x="3003" y="4003"/>
                <a:ext cx="73" cy="126"/>
              </a:xfrm>
              <a:custGeom>
                <a:avLst/>
                <a:gdLst>
                  <a:gd name="T0" fmla="*/ 9 w 31"/>
                  <a:gd name="T1" fmla="*/ 48 h 53"/>
                  <a:gd name="T2" fmla="*/ 31 w 31"/>
                  <a:gd name="T3" fmla="*/ 0 h 53"/>
                  <a:gd name="T4" fmla="*/ 17 w 31"/>
                  <a:gd name="T5" fmla="*/ 14 h 53"/>
                  <a:gd name="T6" fmla="*/ 0 w 31"/>
                  <a:gd name="T7" fmla="*/ 52 h 53"/>
                  <a:gd name="T8" fmla="*/ 8 w 31"/>
                  <a:gd name="T9" fmla="*/ 53 h 53"/>
                  <a:gd name="T10" fmla="*/ 9 w 31"/>
                  <a:gd name="T11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3">
                    <a:moveTo>
                      <a:pt x="9" y="48"/>
                    </a:moveTo>
                    <a:cubicBezTo>
                      <a:pt x="13" y="32"/>
                      <a:pt x="19" y="14"/>
                      <a:pt x="31" y="0"/>
                    </a:cubicBezTo>
                    <a:cubicBezTo>
                      <a:pt x="25" y="5"/>
                      <a:pt x="21" y="9"/>
                      <a:pt x="17" y="14"/>
                    </a:cubicBezTo>
                    <a:cubicBezTo>
                      <a:pt x="10" y="26"/>
                      <a:pt x="4" y="39"/>
                      <a:pt x="0" y="52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9" y="51"/>
                      <a:pt x="9" y="49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Freeform 425"/>
              <p:cNvSpPr>
                <a:spLocks/>
              </p:cNvSpPr>
              <p:nvPr/>
            </p:nvSpPr>
            <p:spPr bwMode="auto">
              <a:xfrm>
                <a:off x="2875" y="4018"/>
                <a:ext cx="69" cy="106"/>
              </a:xfrm>
              <a:custGeom>
                <a:avLst/>
                <a:gdLst>
                  <a:gd name="T0" fmla="*/ 29 w 29"/>
                  <a:gd name="T1" fmla="*/ 0 h 45"/>
                  <a:gd name="T2" fmla="*/ 15 w 29"/>
                  <a:gd name="T3" fmla="*/ 14 h 45"/>
                  <a:gd name="T4" fmla="*/ 0 w 29"/>
                  <a:gd name="T5" fmla="*/ 45 h 45"/>
                  <a:gd name="T6" fmla="*/ 8 w 29"/>
                  <a:gd name="T7" fmla="*/ 45 h 45"/>
                  <a:gd name="T8" fmla="*/ 29 w 29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5">
                    <a:moveTo>
                      <a:pt x="29" y="0"/>
                    </a:moveTo>
                    <a:cubicBezTo>
                      <a:pt x="23" y="4"/>
                      <a:pt x="19" y="8"/>
                      <a:pt x="15" y="14"/>
                    </a:cubicBezTo>
                    <a:cubicBezTo>
                      <a:pt x="9" y="23"/>
                      <a:pt x="4" y="34"/>
                      <a:pt x="0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2" y="29"/>
                      <a:pt x="18" y="13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Freeform 426"/>
              <p:cNvSpPr>
                <a:spLocks/>
              </p:cNvSpPr>
              <p:nvPr/>
            </p:nvSpPr>
            <p:spPr bwMode="auto">
              <a:xfrm>
                <a:off x="2717" y="3987"/>
                <a:ext cx="75" cy="132"/>
              </a:xfrm>
              <a:custGeom>
                <a:avLst/>
                <a:gdLst>
                  <a:gd name="T0" fmla="*/ 10 w 32"/>
                  <a:gd name="T1" fmla="*/ 49 h 56"/>
                  <a:gd name="T2" fmla="*/ 32 w 32"/>
                  <a:gd name="T3" fmla="*/ 0 h 56"/>
                  <a:gd name="T4" fmla="*/ 18 w 32"/>
                  <a:gd name="T5" fmla="*/ 15 h 56"/>
                  <a:gd name="T6" fmla="*/ 0 w 32"/>
                  <a:gd name="T7" fmla="*/ 56 h 56"/>
                  <a:gd name="T8" fmla="*/ 9 w 32"/>
                  <a:gd name="T9" fmla="*/ 56 h 56"/>
                  <a:gd name="T10" fmla="*/ 10 w 32"/>
                  <a:gd name="T11" fmla="*/ 4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6">
                    <a:moveTo>
                      <a:pt x="10" y="49"/>
                    </a:moveTo>
                    <a:cubicBezTo>
                      <a:pt x="14" y="32"/>
                      <a:pt x="20" y="14"/>
                      <a:pt x="32" y="0"/>
                    </a:cubicBezTo>
                    <a:cubicBezTo>
                      <a:pt x="26" y="5"/>
                      <a:pt x="22" y="9"/>
                      <a:pt x="18" y="15"/>
                    </a:cubicBezTo>
                    <a:cubicBezTo>
                      <a:pt x="10" y="27"/>
                      <a:pt x="4" y="41"/>
                      <a:pt x="0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9" y="53"/>
                      <a:pt x="10" y="50"/>
                      <a:pt x="10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Freeform 427"/>
              <p:cNvSpPr>
                <a:spLocks/>
              </p:cNvSpPr>
              <p:nvPr/>
            </p:nvSpPr>
            <p:spPr bwMode="auto">
              <a:xfrm>
                <a:off x="2927" y="3992"/>
                <a:ext cx="76" cy="134"/>
              </a:xfrm>
              <a:custGeom>
                <a:avLst/>
                <a:gdLst>
                  <a:gd name="T0" fmla="*/ 10 w 32"/>
                  <a:gd name="T1" fmla="*/ 48 h 57"/>
                  <a:gd name="T2" fmla="*/ 32 w 32"/>
                  <a:gd name="T3" fmla="*/ 0 h 57"/>
                  <a:gd name="T4" fmla="*/ 18 w 32"/>
                  <a:gd name="T5" fmla="*/ 14 h 57"/>
                  <a:gd name="T6" fmla="*/ 0 w 32"/>
                  <a:gd name="T7" fmla="*/ 56 h 57"/>
                  <a:gd name="T8" fmla="*/ 8 w 32"/>
                  <a:gd name="T9" fmla="*/ 57 h 57"/>
                  <a:gd name="T10" fmla="*/ 10 w 32"/>
                  <a:gd name="T11" fmla="*/ 4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7">
                    <a:moveTo>
                      <a:pt x="10" y="48"/>
                    </a:moveTo>
                    <a:cubicBezTo>
                      <a:pt x="14" y="32"/>
                      <a:pt x="20" y="14"/>
                      <a:pt x="32" y="0"/>
                    </a:cubicBezTo>
                    <a:cubicBezTo>
                      <a:pt x="26" y="5"/>
                      <a:pt x="22" y="9"/>
                      <a:pt x="18" y="14"/>
                    </a:cubicBezTo>
                    <a:cubicBezTo>
                      <a:pt x="10" y="27"/>
                      <a:pt x="4" y="42"/>
                      <a:pt x="0" y="56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9" y="53"/>
                      <a:pt x="10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Freeform 428"/>
              <p:cNvSpPr>
                <a:spLocks/>
              </p:cNvSpPr>
              <p:nvPr/>
            </p:nvSpPr>
            <p:spPr bwMode="auto">
              <a:xfrm>
                <a:off x="3107" y="4006"/>
                <a:ext cx="73" cy="125"/>
              </a:xfrm>
              <a:custGeom>
                <a:avLst/>
                <a:gdLst>
                  <a:gd name="T0" fmla="*/ 9 w 31"/>
                  <a:gd name="T1" fmla="*/ 48 h 53"/>
                  <a:gd name="T2" fmla="*/ 31 w 31"/>
                  <a:gd name="T3" fmla="*/ 0 h 53"/>
                  <a:gd name="T4" fmla="*/ 17 w 31"/>
                  <a:gd name="T5" fmla="*/ 14 h 53"/>
                  <a:gd name="T6" fmla="*/ 0 w 31"/>
                  <a:gd name="T7" fmla="*/ 53 h 53"/>
                  <a:gd name="T8" fmla="*/ 8 w 31"/>
                  <a:gd name="T9" fmla="*/ 53 h 53"/>
                  <a:gd name="T10" fmla="*/ 9 w 31"/>
                  <a:gd name="T11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3">
                    <a:moveTo>
                      <a:pt x="9" y="48"/>
                    </a:moveTo>
                    <a:cubicBezTo>
                      <a:pt x="13" y="31"/>
                      <a:pt x="19" y="13"/>
                      <a:pt x="31" y="0"/>
                    </a:cubicBezTo>
                    <a:cubicBezTo>
                      <a:pt x="25" y="4"/>
                      <a:pt x="21" y="8"/>
                      <a:pt x="17" y="14"/>
                    </a:cubicBezTo>
                    <a:cubicBezTo>
                      <a:pt x="9" y="25"/>
                      <a:pt x="4" y="39"/>
                      <a:pt x="0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1"/>
                      <a:pt x="9" y="49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Freeform 429"/>
              <p:cNvSpPr>
                <a:spLocks/>
              </p:cNvSpPr>
              <p:nvPr/>
            </p:nvSpPr>
            <p:spPr bwMode="auto">
              <a:xfrm>
                <a:off x="3012" y="4027"/>
                <a:ext cx="66" cy="102"/>
              </a:xfrm>
              <a:custGeom>
                <a:avLst/>
                <a:gdLst>
                  <a:gd name="T0" fmla="*/ 28 w 28"/>
                  <a:gd name="T1" fmla="*/ 0 h 43"/>
                  <a:gd name="T2" fmla="*/ 14 w 28"/>
                  <a:gd name="T3" fmla="*/ 14 h 43"/>
                  <a:gd name="T4" fmla="*/ 0 w 28"/>
                  <a:gd name="T5" fmla="*/ 42 h 43"/>
                  <a:gd name="T6" fmla="*/ 7 w 28"/>
                  <a:gd name="T7" fmla="*/ 43 h 43"/>
                  <a:gd name="T8" fmla="*/ 28 w 28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3">
                    <a:moveTo>
                      <a:pt x="28" y="0"/>
                    </a:moveTo>
                    <a:cubicBezTo>
                      <a:pt x="21" y="4"/>
                      <a:pt x="18" y="8"/>
                      <a:pt x="14" y="14"/>
                    </a:cubicBezTo>
                    <a:cubicBezTo>
                      <a:pt x="8" y="22"/>
                      <a:pt x="3" y="32"/>
                      <a:pt x="0" y="42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1" y="27"/>
                      <a:pt x="17" y="1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430"/>
              <p:cNvSpPr>
                <a:spLocks/>
              </p:cNvSpPr>
              <p:nvPr/>
            </p:nvSpPr>
            <p:spPr bwMode="auto">
              <a:xfrm>
                <a:off x="2792" y="4020"/>
                <a:ext cx="12" cy="102"/>
              </a:xfrm>
              <a:custGeom>
                <a:avLst/>
                <a:gdLst>
                  <a:gd name="T0" fmla="*/ 5 w 5"/>
                  <a:gd name="T1" fmla="*/ 0 h 43"/>
                  <a:gd name="T2" fmla="*/ 0 w 5"/>
                  <a:gd name="T3" fmla="*/ 43 h 43"/>
                  <a:gd name="T4" fmla="*/ 5 w 5"/>
                  <a:gd name="T5" fmla="*/ 43 h 43"/>
                  <a:gd name="T6" fmla="*/ 5 w 5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3">
                    <a:moveTo>
                      <a:pt x="5" y="0"/>
                    </a:moveTo>
                    <a:cubicBezTo>
                      <a:pt x="3" y="8"/>
                      <a:pt x="2" y="26"/>
                      <a:pt x="0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25"/>
                      <a:pt x="5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431"/>
              <p:cNvSpPr>
                <a:spLocks/>
              </p:cNvSpPr>
              <p:nvPr/>
            </p:nvSpPr>
            <p:spPr bwMode="auto">
              <a:xfrm>
                <a:off x="2844" y="4044"/>
                <a:ext cx="10" cy="78"/>
              </a:xfrm>
              <a:custGeom>
                <a:avLst/>
                <a:gdLst>
                  <a:gd name="T0" fmla="*/ 4 w 4"/>
                  <a:gd name="T1" fmla="*/ 0 h 33"/>
                  <a:gd name="T2" fmla="*/ 0 w 4"/>
                  <a:gd name="T3" fmla="*/ 33 h 33"/>
                  <a:gd name="T4" fmla="*/ 4 w 4"/>
                  <a:gd name="T5" fmla="*/ 33 h 33"/>
                  <a:gd name="T6" fmla="*/ 4 w 4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3">
                    <a:moveTo>
                      <a:pt x="4" y="0"/>
                    </a:moveTo>
                    <a:cubicBezTo>
                      <a:pt x="2" y="7"/>
                      <a:pt x="1" y="20"/>
                      <a:pt x="0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19"/>
                      <a:pt x="4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432"/>
              <p:cNvSpPr>
                <a:spLocks/>
              </p:cNvSpPr>
              <p:nvPr/>
            </p:nvSpPr>
            <p:spPr bwMode="auto">
              <a:xfrm>
                <a:off x="2993" y="4027"/>
                <a:ext cx="31" cy="97"/>
              </a:xfrm>
              <a:custGeom>
                <a:avLst/>
                <a:gdLst>
                  <a:gd name="T0" fmla="*/ 5 w 13"/>
                  <a:gd name="T1" fmla="*/ 16 h 41"/>
                  <a:gd name="T2" fmla="*/ 0 w 13"/>
                  <a:gd name="T3" fmla="*/ 4 h 41"/>
                  <a:gd name="T4" fmla="*/ 6 w 13"/>
                  <a:gd name="T5" fmla="*/ 2 h 41"/>
                  <a:gd name="T6" fmla="*/ 12 w 13"/>
                  <a:gd name="T7" fmla="*/ 27 h 41"/>
                  <a:gd name="T8" fmla="*/ 13 w 13"/>
                  <a:gd name="T9" fmla="*/ 35 h 41"/>
                  <a:gd name="T10" fmla="*/ 13 w 13"/>
                  <a:gd name="T11" fmla="*/ 41 h 41"/>
                  <a:gd name="T12" fmla="*/ 5 w 13"/>
                  <a:gd name="T1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1">
                    <a:moveTo>
                      <a:pt x="5" y="16"/>
                    </a:moveTo>
                    <a:cubicBezTo>
                      <a:pt x="3" y="9"/>
                      <a:pt x="0" y="4"/>
                      <a:pt x="0" y="4"/>
                    </a:cubicBezTo>
                    <a:cubicBezTo>
                      <a:pt x="0" y="2"/>
                      <a:pt x="5" y="0"/>
                      <a:pt x="6" y="2"/>
                    </a:cubicBezTo>
                    <a:cubicBezTo>
                      <a:pt x="8" y="6"/>
                      <a:pt x="11" y="23"/>
                      <a:pt x="12" y="27"/>
                    </a:cubicBezTo>
                    <a:cubicBezTo>
                      <a:pt x="12" y="30"/>
                      <a:pt x="13" y="32"/>
                      <a:pt x="13" y="35"/>
                    </a:cubicBezTo>
                    <a:cubicBezTo>
                      <a:pt x="13" y="37"/>
                      <a:pt x="13" y="39"/>
                      <a:pt x="13" y="41"/>
                    </a:cubicBezTo>
                    <a:cubicBezTo>
                      <a:pt x="12" y="39"/>
                      <a:pt x="8" y="22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433"/>
              <p:cNvSpPr>
                <a:spLocks/>
              </p:cNvSpPr>
              <p:nvPr/>
            </p:nvSpPr>
            <p:spPr bwMode="auto">
              <a:xfrm>
                <a:off x="2967" y="4027"/>
                <a:ext cx="41" cy="99"/>
              </a:xfrm>
              <a:custGeom>
                <a:avLst/>
                <a:gdLst>
                  <a:gd name="T0" fmla="*/ 10 w 17"/>
                  <a:gd name="T1" fmla="*/ 29 h 42"/>
                  <a:gd name="T2" fmla="*/ 17 w 17"/>
                  <a:gd name="T3" fmla="*/ 2 h 42"/>
                  <a:gd name="T4" fmla="*/ 11 w 17"/>
                  <a:gd name="T5" fmla="*/ 3 h 42"/>
                  <a:gd name="T6" fmla="*/ 0 w 17"/>
                  <a:gd name="T7" fmla="*/ 42 h 42"/>
                  <a:gd name="T8" fmla="*/ 6 w 17"/>
                  <a:gd name="T9" fmla="*/ 42 h 42"/>
                  <a:gd name="T10" fmla="*/ 10 w 17"/>
                  <a:gd name="T11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0" y="29"/>
                    </a:moveTo>
                    <a:cubicBezTo>
                      <a:pt x="12" y="19"/>
                      <a:pt x="17" y="4"/>
                      <a:pt x="17" y="2"/>
                    </a:cubicBezTo>
                    <a:cubicBezTo>
                      <a:pt x="17" y="0"/>
                      <a:pt x="12" y="2"/>
                      <a:pt x="11" y="3"/>
                    </a:cubicBezTo>
                    <a:cubicBezTo>
                      <a:pt x="9" y="6"/>
                      <a:pt x="3" y="28"/>
                      <a:pt x="0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7" y="37"/>
                      <a:pt x="9" y="32"/>
                      <a:pt x="1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434"/>
              <p:cNvSpPr>
                <a:spLocks/>
              </p:cNvSpPr>
              <p:nvPr/>
            </p:nvSpPr>
            <p:spPr bwMode="auto">
              <a:xfrm>
                <a:off x="2896" y="4029"/>
                <a:ext cx="31" cy="97"/>
              </a:xfrm>
              <a:custGeom>
                <a:avLst/>
                <a:gdLst>
                  <a:gd name="T0" fmla="*/ 12 w 13"/>
                  <a:gd name="T1" fmla="*/ 35 h 41"/>
                  <a:gd name="T2" fmla="*/ 11 w 13"/>
                  <a:gd name="T3" fmla="*/ 27 h 41"/>
                  <a:gd name="T4" fmla="*/ 5 w 13"/>
                  <a:gd name="T5" fmla="*/ 2 h 41"/>
                  <a:gd name="T6" fmla="*/ 0 w 13"/>
                  <a:gd name="T7" fmla="*/ 4 h 41"/>
                  <a:gd name="T8" fmla="*/ 5 w 13"/>
                  <a:gd name="T9" fmla="*/ 16 h 41"/>
                  <a:gd name="T10" fmla="*/ 12 w 13"/>
                  <a:gd name="T11" fmla="*/ 41 h 41"/>
                  <a:gd name="T12" fmla="*/ 13 w 13"/>
                  <a:gd name="T13" fmla="*/ 41 h 41"/>
                  <a:gd name="T14" fmla="*/ 12 w 13"/>
                  <a:gd name="T15" fmla="*/ 3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41">
                    <a:moveTo>
                      <a:pt x="12" y="35"/>
                    </a:moveTo>
                    <a:cubicBezTo>
                      <a:pt x="12" y="32"/>
                      <a:pt x="12" y="30"/>
                      <a:pt x="11" y="27"/>
                    </a:cubicBezTo>
                    <a:cubicBezTo>
                      <a:pt x="11" y="23"/>
                      <a:pt x="7" y="6"/>
                      <a:pt x="5" y="2"/>
                    </a:cubicBezTo>
                    <a:cubicBezTo>
                      <a:pt x="4" y="0"/>
                      <a:pt x="0" y="3"/>
                      <a:pt x="0" y="4"/>
                    </a:cubicBezTo>
                    <a:cubicBezTo>
                      <a:pt x="0" y="4"/>
                      <a:pt x="2" y="9"/>
                      <a:pt x="5" y="16"/>
                    </a:cubicBezTo>
                    <a:cubicBezTo>
                      <a:pt x="7" y="23"/>
                      <a:pt x="12" y="38"/>
                      <a:pt x="12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2" y="39"/>
                      <a:pt x="12" y="37"/>
                      <a:pt x="12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Freeform 435"/>
              <p:cNvSpPr>
                <a:spLocks/>
              </p:cNvSpPr>
              <p:nvPr/>
            </p:nvSpPr>
            <p:spPr bwMode="auto">
              <a:xfrm>
                <a:off x="2925" y="412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Freeform 436"/>
              <p:cNvSpPr>
                <a:spLocks/>
              </p:cNvSpPr>
              <p:nvPr/>
            </p:nvSpPr>
            <p:spPr bwMode="auto">
              <a:xfrm>
                <a:off x="2870" y="4029"/>
                <a:ext cx="41" cy="95"/>
              </a:xfrm>
              <a:custGeom>
                <a:avLst/>
                <a:gdLst>
                  <a:gd name="T0" fmla="*/ 9 w 17"/>
                  <a:gd name="T1" fmla="*/ 29 h 40"/>
                  <a:gd name="T2" fmla="*/ 16 w 17"/>
                  <a:gd name="T3" fmla="*/ 2 h 40"/>
                  <a:gd name="T4" fmla="*/ 11 w 17"/>
                  <a:gd name="T5" fmla="*/ 3 h 40"/>
                  <a:gd name="T6" fmla="*/ 0 w 17"/>
                  <a:gd name="T7" fmla="*/ 40 h 40"/>
                  <a:gd name="T8" fmla="*/ 6 w 17"/>
                  <a:gd name="T9" fmla="*/ 40 h 40"/>
                  <a:gd name="T10" fmla="*/ 9 w 17"/>
                  <a:gd name="T11" fmla="*/ 2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0">
                    <a:moveTo>
                      <a:pt x="9" y="29"/>
                    </a:moveTo>
                    <a:cubicBezTo>
                      <a:pt x="12" y="19"/>
                      <a:pt x="17" y="4"/>
                      <a:pt x="16" y="2"/>
                    </a:cubicBezTo>
                    <a:cubicBezTo>
                      <a:pt x="16" y="0"/>
                      <a:pt x="11" y="2"/>
                      <a:pt x="11" y="3"/>
                    </a:cubicBezTo>
                    <a:cubicBezTo>
                      <a:pt x="9" y="6"/>
                      <a:pt x="4" y="26"/>
                      <a:pt x="0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36"/>
                      <a:pt x="8" y="32"/>
                      <a:pt x="9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Freeform 437"/>
              <p:cNvSpPr>
                <a:spLocks/>
              </p:cNvSpPr>
              <p:nvPr/>
            </p:nvSpPr>
            <p:spPr bwMode="auto">
              <a:xfrm>
                <a:off x="2721" y="4001"/>
                <a:ext cx="52" cy="118"/>
              </a:xfrm>
              <a:custGeom>
                <a:avLst/>
                <a:gdLst>
                  <a:gd name="T0" fmla="*/ 11 w 22"/>
                  <a:gd name="T1" fmla="*/ 15 h 50"/>
                  <a:gd name="T2" fmla="*/ 0 w 22"/>
                  <a:gd name="T3" fmla="*/ 0 h 50"/>
                  <a:gd name="T4" fmla="*/ 16 w 22"/>
                  <a:gd name="T5" fmla="*/ 49 h 50"/>
                  <a:gd name="T6" fmla="*/ 16 w 22"/>
                  <a:gd name="T7" fmla="*/ 50 h 50"/>
                  <a:gd name="T8" fmla="*/ 22 w 22"/>
                  <a:gd name="T9" fmla="*/ 50 h 50"/>
                  <a:gd name="T10" fmla="*/ 11 w 22"/>
                  <a:gd name="T11" fmla="*/ 1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50">
                    <a:moveTo>
                      <a:pt x="11" y="15"/>
                    </a:moveTo>
                    <a:cubicBezTo>
                      <a:pt x="8" y="9"/>
                      <a:pt x="6" y="5"/>
                      <a:pt x="0" y="0"/>
                    </a:cubicBezTo>
                    <a:cubicBezTo>
                      <a:pt x="10" y="14"/>
                      <a:pt x="14" y="32"/>
                      <a:pt x="16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0" y="38"/>
                      <a:pt x="16" y="25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Freeform 438"/>
              <p:cNvSpPr>
                <a:spLocks/>
              </p:cNvSpPr>
              <p:nvPr/>
            </p:nvSpPr>
            <p:spPr bwMode="auto">
              <a:xfrm>
                <a:off x="2792" y="4041"/>
                <a:ext cx="31" cy="81"/>
              </a:xfrm>
              <a:custGeom>
                <a:avLst/>
                <a:gdLst>
                  <a:gd name="T0" fmla="*/ 8 w 13"/>
                  <a:gd name="T1" fmla="*/ 17 h 34"/>
                  <a:gd name="T2" fmla="*/ 13 w 13"/>
                  <a:gd name="T3" fmla="*/ 5 h 34"/>
                  <a:gd name="T4" fmla="*/ 8 w 13"/>
                  <a:gd name="T5" fmla="*/ 2 h 34"/>
                  <a:gd name="T6" fmla="*/ 1 w 13"/>
                  <a:gd name="T7" fmla="*/ 27 h 34"/>
                  <a:gd name="T8" fmla="*/ 0 w 13"/>
                  <a:gd name="T9" fmla="*/ 34 h 34"/>
                  <a:gd name="T10" fmla="*/ 2 w 13"/>
                  <a:gd name="T11" fmla="*/ 34 h 34"/>
                  <a:gd name="T12" fmla="*/ 8 w 13"/>
                  <a:gd name="T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4">
                    <a:moveTo>
                      <a:pt x="8" y="17"/>
                    </a:moveTo>
                    <a:cubicBezTo>
                      <a:pt x="11" y="10"/>
                      <a:pt x="13" y="5"/>
                      <a:pt x="13" y="5"/>
                    </a:cubicBezTo>
                    <a:cubicBezTo>
                      <a:pt x="13" y="3"/>
                      <a:pt x="9" y="0"/>
                      <a:pt x="8" y="2"/>
                    </a:cubicBezTo>
                    <a:cubicBezTo>
                      <a:pt x="6" y="6"/>
                      <a:pt x="2" y="23"/>
                      <a:pt x="1" y="27"/>
                    </a:cubicBezTo>
                    <a:cubicBezTo>
                      <a:pt x="1" y="29"/>
                      <a:pt x="0" y="31"/>
                      <a:pt x="0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28"/>
                      <a:pt x="6" y="20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Freeform 439"/>
              <p:cNvSpPr>
                <a:spLocks/>
              </p:cNvSpPr>
              <p:nvPr/>
            </p:nvSpPr>
            <p:spPr bwMode="auto">
              <a:xfrm>
                <a:off x="2811" y="4041"/>
                <a:ext cx="29" cy="81"/>
              </a:xfrm>
              <a:custGeom>
                <a:avLst/>
                <a:gdLst>
                  <a:gd name="T0" fmla="*/ 5 w 12"/>
                  <a:gd name="T1" fmla="*/ 4 h 34"/>
                  <a:gd name="T2" fmla="*/ 0 w 12"/>
                  <a:gd name="T3" fmla="*/ 2 h 34"/>
                  <a:gd name="T4" fmla="*/ 5 w 12"/>
                  <a:gd name="T5" fmla="*/ 30 h 34"/>
                  <a:gd name="T6" fmla="*/ 6 w 12"/>
                  <a:gd name="T7" fmla="*/ 34 h 34"/>
                  <a:gd name="T8" fmla="*/ 12 w 12"/>
                  <a:gd name="T9" fmla="*/ 34 h 34"/>
                  <a:gd name="T10" fmla="*/ 5 w 12"/>
                  <a:gd name="T1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4">
                    <a:moveTo>
                      <a:pt x="5" y="4"/>
                    </a:moveTo>
                    <a:cubicBezTo>
                      <a:pt x="5" y="3"/>
                      <a:pt x="1" y="0"/>
                      <a:pt x="0" y="2"/>
                    </a:cubicBezTo>
                    <a:cubicBezTo>
                      <a:pt x="0" y="5"/>
                      <a:pt x="3" y="20"/>
                      <a:pt x="5" y="30"/>
                    </a:cubicBezTo>
                    <a:cubicBezTo>
                      <a:pt x="5" y="31"/>
                      <a:pt x="6" y="32"/>
                      <a:pt x="6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9" y="21"/>
                      <a:pt x="6" y="7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Freeform 440"/>
              <p:cNvSpPr>
                <a:spLocks/>
              </p:cNvSpPr>
              <p:nvPr/>
            </p:nvSpPr>
            <p:spPr bwMode="auto">
              <a:xfrm>
                <a:off x="3041" y="4032"/>
                <a:ext cx="33" cy="97"/>
              </a:xfrm>
              <a:custGeom>
                <a:avLst/>
                <a:gdLst>
                  <a:gd name="T0" fmla="*/ 8 w 14"/>
                  <a:gd name="T1" fmla="*/ 16 h 41"/>
                  <a:gd name="T2" fmla="*/ 14 w 14"/>
                  <a:gd name="T3" fmla="*/ 4 h 41"/>
                  <a:gd name="T4" fmla="*/ 9 w 14"/>
                  <a:gd name="T5" fmla="*/ 2 h 41"/>
                  <a:gd name="T6" fmla="*/ 2 w 14"/>
                  <a:gd name="T7" fmla="*/ 27 h 41"/>
                  <a:gd name="T8" fmla="*/ 1 w 14"/>
                  <a:gd name="T9" fmla="*/ 34 h 41"/>
                  <a:gd name="T10" fmla="*/ 0 w 14"/>
                  <a:gd name="T11" fmla="*/ 41 h 41"/>
                  <a:gd name="T12" fmla="*/ 8 w 14"/>
                  <a:gd name="T1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1">
                    <a:moveTo>
                      <a:pt x="8" y="16"/>
                    </a:moveTo>
                    <a:cubicBezTo>
                      <a:pt x="11" y="10"/>
                      <a:pt x="14" y="4"/>
                      <a:pt x="14" y="4"/>
                    </a:cubicBezTo>
                    <a:cubicBezTo>
                      <a:pt x="14" y="3"/>
                      <a:pt x="10" y="0"/>
                      <a:pt x="9" y="2"/>
                    </a:cubicBezTo>
                    <a:cubicBezTo>
                      <a:pt x="7" y="6"/>
                      <a:pt x="3" y="22"/>
                      <a:pt x="2" y="27"/>
                    </a:cubicBezTo>
                    <a:cubicBezTo>
                      <a:pt x="1" y="29"/>
                      <a:pt x="1" y="32"/>
                      <a:pt x="1" y="34"/>
                    </a:cubicBezTo>
                    <a:cubicBezTo>
                      <a:pt x="0" y="36"/>
                      <a:pt x="0" y="39"/>
                      <a:pt x="0" y="41"/>
                    </a:cubicBezTo>
                    <a:cubicBezTo>
                      <a:pt x="1" y="38"/>
                      <a:pt x="6" y="23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Freeform 441"/>
              <p:cNvSpPr>
                <a:spLocks/>
              </p:cNvSpPr>
              <p:nvPr/>
            </p:nvSpPr>
            <p:spPr bwMode="auto">
              <a:xfrm>
                <a:off x="3062" y="4032"/>
                <a:ext cx="31" cy="99"/>
              </a:xfrm>
              <a:custGeom>
                <a:avLst/>
                <a:gdLst>
                  <a:gd name="T0" fmla="*/ 5 w 13"/>
                  <a:gd name="T1" fmla="*/ 3 h 42"/>
                  <a:gd name="T2" fmla="*/ 0 w 13"/>
                  <a:gd name="T3" fmla="*/ 2 h 42"/>
                  <a:gd name="T4" fmla="*/ 5 w 13"/>
                  <a:gd name="T5" fmla="*/ 29 h 42"/>
                  <a:gd name="T6" fmla="*/ 7 w 13"/>
                  <a:gd name="T7" fmla="*/ 41 h 42"/>
                  <a:gd name="T8" fmla="*/ 13 w 13"/>
                  <a:gd name="T9" fmla="*/ 42 h 42"/>
                  <a:gd name="T10" fmla="*/ 5 w 13"/>
                  <a:gd name="T11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2">
                    <a:moveTo>
                      <a:pt x="5" y="3"/>
                    </a:moveTo>
                    <a:cubicBezTo>
                      <a:pt x="5" y="3"/>
                      <a:pt x="0" y="0"/>
                      <a:pt x="0" y="2"/>
                    </a:cubicBezTo>
                    <a:cubicBezTo>
                      <a:pt x="0" y="4"/>
                      <a:pt x="3" y="20"/>
                      <a:pt x="5" y="29"/>
                    </a:cubicBezTo>
                    <a:cubicBezTo>
                      <a:pt x="5" y="33"/>
                      <a:pt x="6" y="37"/>
                      <a:pt x="7" y="41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0" y="27"/>
                      <a:pt x="6" y="7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Freeform 442"/>
              <p:cNvSpPr>
                <a:spLocks/>
              </p:cNvSpPr>
              <p:nvPr/>
            </p:nvSpPr>
            <p:spPr bwMode="auto">
              <a:xfrm>
                <a:off x="3095" y="4022"/>
                <a:ext cx="12" cy="109"/>
              </a:xfrm>
              <a:custGeom>
                <a:avLst/>
                <a:gdLst>
                  <a:gd name="T0" fmla="*/ 5 w 5"/>
                  <a:gd name="T1" fmla="*/ 0 h 46"/>
                  <a:gd name="T2" fmla="*/ 0 w 5"/>
                  <a:gd name="T3" fmla="*/ 46 h 46"/>
                  <a:gd name="T4" fmla="*/ 5 w 5"/>
                  <a:gd name="T5" fmla="*/ 46 h 46"/>
                  <a:gd name="T6" fmla="*/ 5 w 5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6">
                    <a:moveTo>
                      <a:pt x="5" y="0"/>
                    </a:moveTo>
                    <a:cubicBezTo>
                      <a:pt x="3" y="9"/>
                      <a:pt x="1" y="29"/>
                      <a:pt x="0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27"/>
                      <a:pt x="5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Freeform 443"/>
              <p:cNvSpPr>
                <a:spLocks/>
              </p:cNvSpPr>
              <p:nvPr/>
            </p:nvSpPr>
            <p:spPr bwMode="auto">
              <a:xfrm>
                <a:off x="2861" y="4018"/>
                <a:ext cx="14" cy="106"/>
              </a:xfrm>
              <a:custGeom>
                <a:avLst/>
                <a:gdLst>
                  <a:gd name="T0" fmla="*/ 5 w 6"/>
                  <a:gd name="T1" fmla="*/ 0 h 45"/>
                  <a:gd name="T2" fmla="*/ 0 w 6"/>
                  <a:gd name="T3" fmla="*/ 44 h 45"/>
                  <a:gd name="T4" fmla="*/ 5 w 6"/>
                  <a:gd name="T5" fmla="*/ 45 h 45"/>
                  <a:gd name="T6" fmla="*/ 5 w 6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5">
                    <a:moveTo>
                      <a:pt x="5" y="0"/>
                    </a:moveTo>
                    <a:cubicBezTo>
                      <a:pt x="4" y="9"/>
                      <a:pt x="2" y="28"/>
                      <a:pt x="0" y="44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27"/>
                      <a:pt x="6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Freeform 444"/>
              <p:cNvSpPr>
                <a:spLocks/>
              </p:cNvSpPr>
              <p:nvPr/>
            </p:nvSpPr>
            <p:spPr bwMode="auto">
              <a:xfrm>
                <a:off x="3026" y="4022"/>
                <a:ext cx="12" cy="107"/>
              </a:xfrm>
              <a:custGeom>
                <a:avLst/>
                <a:gdLst>
                  <a:gd name="T0" fmla="*/ 5 w 5"/>
                  <a:gd name="T1" fmla="*/ 0 h 45"/>
                  <a:gd name="T2" fmla="*/ 0 w 5"/>
                  <a:gd name="T3" fmla="*/ 45 h 45"/>
                  <a:gd name="T4" fmla="*/ 5 w 5"/>
                  <a:gd name="T5" fmla="*/ 45 h 45"/>
                  <a:gd name="T6" fmla="*/ 5 w 5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5">
                    <a:moveTo>
                      <a:pt x="5" y="0"/>
                    </a:moveTo>
                    <a:cubicBezTo>
                      <a:pt x="3" y="9"/>
                      <a:pt x="1" y="28"/>
                      <a:pt x="0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27"/>
                      <a:pt x="5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Freeform 445"/>
              <p:cNvSpPr>
                <a:spLocks/>
              </p:cNvSpPr>
              <p:nvPr/>
            </p:nvSpPr>
            <p:spPr bwMode="auto">
              <a:xfrm>
                <a:off x="2683" y="3963"/>
                <a:ext cx="83" cy="154"/>
              </a:xfrm>
              <a:custGeom>
                <a:avLst/>
                <a:gdLst>
                  <a:gd name="T0" fmla="*/ 12 w 35"/>
                  <a:gd name="T1" fmla="*/ 48 h 65"/>
                  <a:gd name="T2" fmla="*/ 35 w 35"/>
                  <a:gd name="T3" fmla="*/ 0 h 65"/>
                  <a:gd name="T4" fmla="*/ 21 w 35"/>
                  <a:gd name="T5" fmla="*/ 14 h 65"/>
                  <a:gd name="T6" fmla="*/ 1 w 35"/>
                  <a:gd name="T7" fmla="*/ 61 h 65"/>
                  <a:gd name="T8" fmla="*/ 0 w 35"/>
                  <a:gd name="T9" fmla="*/ 65 h 65"/>
                  <a:gd name="T10" fmla="*/ 9 w 35"/>
                  <a:gd name="T11" fmla="*/ 65 h 65"/>
                  <a:gd name="T12" fmla="*/ 12 w 35"/>
                  <a:gd name="T13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65">
                    <a:moveTo>
                      <a:pt x="12" y="48"/>
                    </a:moveTo>
                    <a:cubicBezTo>
                      <a:pt x="16" y="32"/>
                      <a:pt x="22" y="14"/>
                      <a:pt x="35" y="0"/>
                    </a:cubicBezTo>
                    <a:cubicBezTo>
                      <a:pt x="28" y="5"/>
                      <a:pt x="25" y="9"/>
                      <a:pt x="21" y="14"/>
                    </a:cubicBezTo>
                    <a:cubicBezTo>
                      <a:pt x="11" y="28"/>
                      <a:pt x="5" y="45"/>
                      <a:pt x="1" y="61"/>
                    </a:cubicBezTo>
                    <a:cubicBezTo>
                      <a:pt x="1" y="62"/>
                      <a:pt x="1" y="64"/>
                      <a:pt x="0" y="65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10" y="59"/>
                      <a:pt x="12" y="52"/>
                      <a:pt x="12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Freeform 446"/>
              <p:cNvSpPr>
                <a:spLocks/>
              </p:cNvSpPr>
              <p:nvPr/>
            </p:nvSpPr>
            <p:spPr bwMode="auto">
              <a:xfrm>
                <a:off x="2896" y="3996"/>
                <a:ext cx="81" cy="152"/>
              </a:xfrm>
              <a:custGeom>
                <a:avLst/>
                <a:gdLst>
                  <a:gd name="T0" fmla="*/ 11 w 34"/>
                  <a:gd name="T1" fmla="*/ 49 h 64"/>
                  <a:gd name="T2" fmla="*/ 34 w 34"/>
                  <a:gd name="T3" fmla="*/ 0 h 64"/>
                  <a:gd name="T4" fmla="*/ 20 w 34"/>
                  <a:gd name="T5" fmla="*/ 14 h 64"/>
                  <a:gd name="T6" fmla="*/ 1 w 34"/>
                  <a:gd name="T7" fmla="*/ 61 h 64"/>
                  <a:gd name="T8" fmla="*/ 0 w 34"/>
                  <a:gd name="T9" fmla="*/ 64 h 64"/>
                  <a:gd name="T10" fmla="*/ 8 w 34"/>
                  <a:gd name="T11" fmla="*/ 64 h 64"/>
                  <a:gd name="T12" fmla="*/ 11 w 34"/>
                  <a:gd name="T13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4">
                    <a:moveTo>
                      <a:pt x="11" y="49"/>
                    </a:moveTo>
                    <a:cubicBezTo>
                      <a:pt x="15" y="32"/>
                      <a:pt x="21" y="14"/>
                      <a:pt x="34" y="0"/>
                    </a:cubicBezTo>
                    <a:cubicBezTo>
                      <a:pt x="27" y="5"/>
                      <a:pt x="24" y="9"/>
                      <a:pt x="20" y="14"/>
                    </a:cubicBezTo>
                    <a:cubicBezTo>
                      <a:pt x="10" y="28"/>
                      <a:pt x="4" y="45"/>
                      <a:pt x="1" y="61"/>
                    </a:cubicBezTo>
                    <a:cubicBezTo>
                      <a:pt x="0" y="62"/>
                      <a:pt x="0" y="63"/>
                      <a:pt x="0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10" y="58"/>
                      <a:pt x="11" y="51"/>
                      <a:pt x="1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Freeform 447"/>
              <p:cNvSpPr>
                <a:spLocks/>
              </p:cNvSpPr>
              <p:nvPr/>
            </p:nvSpPr>
            <p:spPr bwMode="auto">
              <a:xfrm>
                <a:off x="3038" y="4003"/>
                <a:ext cx="81" cy="152"/>
              </a:xfrm>
              <a:custGeom>
                <a:avLst/>
                <a:gdLst>
                  <a:gd name="T0" fmla="*/ 12 w 34"/>
                  <a:gd name="T1" fmla="*/ 49 h 64"/>
                  <a:gd name="T2" fmla="*/ 34 w 34"/>
                  <a:gd name="T3" fmla="*/ 0 h 64"/>
                  <a:gd name="T4" fmla="*/ 20 w 34"/>
                  <a:gd name="T5" fmla="*/ 15 h 64"/>
                  <a:gd name="T6" fmla="*/ 1 w 34"/>
                  <a:gd name="T7" fmla="*/ 61 h 64"/>
                  <a:gd name="T8" fmla="*/ 0 w 34"/>
                  <a:gd name="T9" fmla="*/ 64 h 64"/>
                  <a:gd name="T10" fmla="*/ 9 w 34"/>
                  <a:gd name="T11" fmla="*/ 64 h 64"/>
                  <a:gd name="T12" fmla="*/ 12 w 34"/>
                  <a:gd name="T13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4">
                    <a:moveTo>
                      <a:pt x="12" y="49"/>
                    </a:moveTo>
                    <a:cubicBezTo>
                      <a:pt x="16" y="32"/>
                      <a:pt x="22" y="14"/>
                      <a:pt x="34" y="0"/>
                    </a:cubicBezTo>
                    <a:cubicBezTo>
                      <a:pt x="28" y="5"/>
                      <a:pt x="24" y="9"/>
                      <a:pt x="20" y="15"/>
                    </a:cubicBezTo>
                    <a:cubicBezTo>
                      <a:pt x="11" y="28"/>
                      <a:pt x="5" y="45"/>
                      <a:pt x="1" y="61"/>
                    </a:cubicBezTo>
                    <a:cubicBezTo>
                      <a:pt x="1" y="62"/>
                      <a:pt x="0" y="63"/>
                      <a:pt x="0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10" y="58"/>
                      <a:pt x="11" y="52"/>
                      <a:pt x="1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Freeform 448"/>
              <p:cNvSpPr>
                <a:spLocks/>
              </p:cNvSpPr>
              <p:nvPr/>
            </p:nvSpPr>
            <p:spPr bwMode="auto">
              <a:xfrm>
                <a:off x="2996" y="3973"/>
                <a:ext cx="80" cy="149"/>
              </a:xfrm>
              <a:custGeom>
                <a:avLst/>
                <a:gdLst>
                  <a:gd name="T0" fmla="*/ 12 w 34"/>
                  <a:gd name="T1" fmla="*/ 49 h 63"/>
                  <a:gd name="T2" fmla="*/ 34 w 34"/>
                  <a:gd name="T3" fmla="*/ 0 h 63"/>
                  <a:gd name="T4" fmla="*/ 20 w 34"/>
                  <a:gd name="T5" fmla="*/ 14 h 63"/>
                  <a:gd name="T6" fmla="*/ 1 w 34"/>
                  <a:gd name="T7" fmla="*/ 61 h 63"/>
                  <a:gd name="T8" fmla="*/ 0 w 34"/>
                  <a:gd name="T9" fmla="*/ 63 h 63"/>
                  <a:gd name="T10" fmla="*/ 9 w 34"/>
                  <a:gd name="T11" fmla="*/ 63 h 63"/>
                  <a:gd name="T12" fmla="*/ 12 w 34"/>
                  <a:gd name="T13" fmla="*/ 4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3">
                    <a:moveTo>
                      <a:pt x="12" y="49"/>
                    </a:moveTo>
                    <a:cubicBezTo>
                      <a:pt x="15" y="32"/>
                      <a:pt x="22" y="14"/>
                      <a:pt x="34" y="0"/>
                    </a:cubicBezTo>
                    <a:cubicBezTo>
                      <a:pt x="28" y="5"/>
                      <a:pt x="24" y="9"/>
                      <a:pt x="20" y="14"/>
                    </a:cubicBezTo>
                    <a:cubicBezTo>
                      <a:pt x="11" y="28"/>
                      <a:pt x="4" y="45"/>
                      <a:pt x="1" y="61"/>
                    </a:cubicBezTo>
                    <a:cubicBezTo>
                      <a:pt x="1" y="62"/>
                      <a:pt x="0" y="62"/>
                      <a:pt x="0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57"/>
                      <a:pt x="11" y="51"/>
                      <a:pt x="1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Freeform 449"/>
              <p:cNvSpPr>
                <a:spLocks/>
              </p:cNvSpPr>
              <p:nvPr/>
            </p:nvSpPr>
            <p:spPr bwMode="auto">
              <a:xfrm>
                <a:off x="2849" y="3992"/>
                <a:ext cx="76" cy="132"/>
              </a:xfrm>
              <a:custGeom>
                <a:avLst/>
                <a:gdLst>
                  <a:gd name="T0" fmla="*/ 10 w 32"/>
                  <a:gd name="T1" fmla="*/ 49 h 56"/>
                  <a:gd name="T2" fmla="*/ 32 w 32"/>
                  <a:gd name="T3" fmla="*/ 0 h 56"/>
                  <a:gd name="T4" fmla="*/ 18 w 32"/>
                  <a:gd name="T5" fmla="*/ 14 h 56"/>
                  <a:gd name="T6" fmla="*/ 0 w 32"/>
                  <a:gd name="T7" fmla="*/ 56 h 56"/>
                  <a:gd name="T8" fmla="*/ 9 w 32"/>
                  <a:gd name="T9" fmla="*/ 56 h 56"/>
                  <a:gd name="T10" fmla="*/ 10 w 32"/>
                  <a:gd name="T11" fmla="*/ 4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56">
                    <a:moveTo>
                      <a:pt x="10" y="49"/>
                    </a:moveTo>
                    <a:cubicBezTo>
                      <a:pt x="14" y="32"/>
                      <a:pt x="20" y="14"/>
                      <a:pt x="32" y="0"/>
                    </a:cubicBezTo>
                    <a:cubicBezTo>
                      <a:pt x="26" y="5"/>
                      <a:pt x="22" y="9"/>
                      <a:pt x="18" y="14"/>
                    </a:cubicBezTo>
                    <a:cubicBezTo>
                      <a:pt x="10" y="26"/>
                      <a:pt x="4" y="41"/>
                      <a:pt x="0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9" y="53"/>
                      <a:pt x="10" y="50"/>
                      <a:pt x="10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Freeform 450"/>
              <p:cNvSpPr>
                <a:spLocks/>
              </p:cNvSpPr>
              <p:nvPr/>
            </p:nvSpPr>
            <p:spPr bwMode="auto">
              <a:xfrm>
                <a:off x="2766" y="4015"/>
                <a:ext cx="33" cy="95"/>
              </a:xfrm>
              <a:custGeom>
                <a:avLst/>
                <a:gdLst>
                  <a:gd name="T0" fmla="*/ 8 w 14"/>
                  <a:gd name="T1" fmla="*/ 16 h 40"/>
                  <a:gd name="T2" fmla="*/ 14 w 14"/>
                  <a:gd name="T3" fmla="*/ 4 h 40"/>
                  <a:gd name="T4" fmla="*/ 9 w 14"/>
                  <a:gd name="T5" fmla="*/ 2 h 40"/>
                  <a:gd name="T6" fmla="*/ 2 w 14"/>
                  <a:gd name="T7" fmla="*/ 27 h 40"/>
                  <a:gd name="T8" fmla="*/ 1 w 14"/>
                  <a:gd name="T9" fmla="*/ 34 h 40"/>
                  <a:gd name="T10" fmla="*/ 0 w 14"/>
                  <a:gd name="T11" fmla="*/ 40 h 40"/>
                  <a:gd name="T12" fmla="*/ 8 w 14"/>
                  <a:gd name="T13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0">
                    <a:moveTo>
                      <a:pt x="8" y="16"/>
                    </a:moveTo>
                    <a:cubicBezTo>
                      <a:pt x="11" y="9"/>
                      <a:pt x="14" y="4"/>
                      <a:pt x="14" y="4"/>
                    </a:cubicBezTo>
                    <a:cubicBezTo>
                      <a:pt x="14" y="3"/>
                      <a:pt x="10" y="0"/>
                      <a:pt x="9" y="2"/>
                    </a:cubicBezTo>
                    <a:cubicBezTo>
                      <a:pt x="7" y="6"/>
                      <a:pt x="3" y="22"/>
                      <a:pt x="2" y="27"/>
                    </a:cubicBezTo>
                    <a:cubicBezTo>
                      <a:pt x="1" y="29"/>
                      <a:pt x="1" y="32"/>
                      <a:pt x="1" y="34"/>
                    </a:cubicBezTo>
                    <a:cubicBezTo>
                      <a:pt x="0" y="36"/>
                      <a:pt x="0" y="39"/>
                      <a:pt x="0" y="40"/>
                    </a:cubicBezTo>
                    <a:cubicBezTo>
                      <a:pt x="1" y="38"/>
                      <a:pt x="6" y="22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Freeform 451"/>
              <p:cNvSpPr>
                <a:spLocks/>
              </p:cNvSpPr>
              <p:nvPr/>
            </p:nvSpPr>
            <p:spPr bwMode="auto">
              <a:xfrm>
                <a:off x="2788" y="4015"/>
                <a:ext cx="30" cy="107"/>
              </a:xfrm>
              <a:custGeom>
                <a:avLst/>
                <a:gdLst>
                  <a:gd name="T0" fmla="*/ 5 w 13"/>
                  <a:gd name="T1" fmla="*/ 3 h 45"/>
                  <a:gd name="T2" fmla="*/ 0 w 13"/>
                  <a:gd name="T3" fmla="*/ 2 h 45"/>
                  <a:gd name="T4" fmla="*/ 5 w 13"/>
                  <a:gd name="T5" fmla="*/ 29 h 45"/>
                  <a:gd name="T6" fmla="*/ 8 w 13"/>
                  <a:gd name="T7" fmla="*/ 45 h 45"/>
                  <a:gd name="T8" fmla="*/ 13 w 13"/>
                  <a:gd name="T9" fmla="*/ 45 h 45"/>
                  <a:gd name="T10" fmla="*/ 5 w 13"/>
                  <a:gd name="T11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5">
                    <a:moveTo>
                      <a:pt x="5" y="3"/>
                    </a:moveTo>
                    <a:cubicBezTo>
                      <a:pt x="5" y="3"/>
                      <a:pt x="0" y="0"/>
                      <a:pt x="0" y="2"/>
                    </a:cubicBezTo>
                    <a:cubicBezTo>
                      <a:pt x="0" y="4"/>
                      <a:pt x="3" y="20"/>
                      <a:pt x="5" y="29"/>
                    </a:cubicBezTo>
                    <a:cubicBezTo>
                      <a:pt x="6" y="33"/>
                      <a:pt x="7" y="39"/>
                      <a:pt x="8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1" y="31"/>
                      <a:pt x="7" y="7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Freeform 452"/>
              <p:cNvSpPr>
                <a:spLocks/>
              </p:cNvSpPr>
              <p:nvPr/>
            </p:nvSpPr>
            <p:spPr bwMode="auto">
              <a:xfrm>
                <a:off x="3093" y="4063"/>
                <a:ext cx="28" cy="68"/>
              </a:xfrm>
              <a:custGeom>
                <a:avLst/>
                <a:gdLst>
                  <a:gd name="T0" fmla="*/ 12 w 12"/>
                  <a:gd name="T1" fmla="*/ 27 h 29"/>
                  <a:gd name="T2" fmla="*/ 6 w 12"/>
                  <a:gd name="T3" fmla="*/ 2 h 29"/>
                  <a:gd name="T4" fmla="*/ 0 w 12"/>
                  <a:gd name="T5" fmla="*/ 4 h 29"/>
                  <a:gd name="T6" fmla="*/ 6 w 12"/>
                  <a:gd name="T7" fmla="*/ 16 h 29"/>
                  <a:gd name="T8" fmla="*/ 10 w 12"/>
                  <a:gd name="T9" fmla="*/ 29 h 29"/>
                  <a:gd name="T10" fmla="*/ 12 w 12"/>
                  <a:gd name="T11" fmla="*/ 29 h 29"/>
                  <a:gd name="T12" fmla="*/ 12 w 12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9">
                    <a:moveTo>
                      <a:pt x="12" y="27"/>
                    </a:moveTo>
                    <a:cubicBezTo>
                      <a:pt x="11" y="23"/>
                      <a:pt x="8" y="6"/>
                      <a:pt x="6" y="2"/>
                    </a:cubicBezTo>
                    <a:cubicBezTo>
                      <a:pt x="5" y="0"/>
                      <a:pt x="1" y="3"/>
                      <a:pt x="0" y="4"/>
                    </a:cubicBezTo>
                    <a:cubicBezTo>
                      <a:pt x="0" y="4"/>
                      <a:pt x="3" y="9"/>
                      <a:pt x="6" y="16"/>
                    </a:cubicBezTo>
                    <a:cubicBezTo>
                      <a:pt x="7" y="19"/>
                      <a:pt x="8" y="24"/>
                      <a:pt x="10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2" y="28"/>
                      <a:pt x="1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Freeform 453"/>
              <p:cNvSpPr>
                <a:spLocks/>
              </p:cNvSpPr>
              <p:nvPr/>
            </p:nvSpPr>
            <p:spPr bwMode="auto">
              <a:xfrm>
                <a:off x="3076" y="4063"/>
                <a:ext cx="31" cy="68"/>
              </a:xfrm>
              <a:custGeom>
                <a:avLst/>
                <a:gdLst>
                  <a:gd name="T0" fmla="*/ 13 w 13"/>
                  <a:gd name="T1" fmla="*/ 2 h 29"/>
                  <a:gd name="T2" fmla="*/ 7 w 13"/>
                  <a:gd name="T3" fmla="*/ 3 h 29"/>
                  <a:gd name="T4" fmla="*/ 0 w 13"/>
                  <a:gd name="T5" fmla="*/ 28 h 29"/>
                  <a:gd name="T6" fmla="*/ 6 w 13"/>
                  <a:gd name="T7" fmla="*/ 29 h 29"/>
                  <a:gd name="T8" fmla="*/ 13 w 13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">
                    <a:moveTo>
                      <a:pt x="13" y="2"/>
                    </a:moveTo>
                    <a:cubicBezTo>
                      <a:pt x="13" y="0"/>
                      <a:pt x="8" y="2"/>
                      <a:pt x="7" y="3"/>
                    </a:cubicBezTo>
                    <a:cubicBezTo>
                      <a:pt x="6" y="6"/>
                      <a:pt x="3" y="17"/>
                      <a:pt x="0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9" y="19"/>
                      <a:pt x="13" y="4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Freeform 454"/>
              <p:cNvSpPr>
                <a:spLocks/>
              </p:cNvSpPr>
              <p:nvPr/>
            </p:nvSpPr>
            <p:spPr bwMode="auto">
              <a:xfrm>
                <a:off x="2830" y="4034"/>
                <a:ext cx="62" cy="88"/>
              </a:xfrm>
              <a:custGeom>
                <a:avLst/>
                <a:gdLst>
                  <a:gd name="T0" fmla="*/ 26 w 26"/>
                  <a:gd name="T1" fmla="*/ 0 h 37"/>
                  <a:gd name="T2" fmla="*/ 12 w 26"/>
                  <a:gd name="T3" fmla="*/ 15 h 37"/>
                  <a:gd name="T4" fmla="*/ 0 w 26"/>
                  <a:gd name="T5" fmla="*/ 37 h 37"/>
                  <a:gd name="T6" fmla="*/ 7 w 26"/>
                  <a:gd name="T7" fmla="*/ 37 h 37"/>
                  <a:gd name="T8" fmla="*/ 26 w 26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7">
                    <a:moveTo>
                      <a:pt x="26" y="0"/>
                    </a:moveTo>
                    <a:cubicBezTo>
                      <a:pt x="20" y="5"/>
                      <a:pt x="16" y="9"/>
                      <a:pt x="12" y="15"/>
                    </a:cubicBezTo>
                    <a:cubicBezTo>
                      <a:pt x="7" y="21"/>
                      <a:pt x="3" y="29"/>
                      <a:pt x="0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11" y="24"/>
                      <a:pt x="17" y="11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Freeform 455"/>
              <p:cNvSpPr>
                <a:spLocks/>
              </p:cNvSpPr>
              <p:nvPr/>
            </p:nvSpPr>
            <p:spPr bwMode="auto">
              <a:xfrm>
                <a:off x="2955" y="4027"/>
                <a:ext cx="67" cy="99"/>
              </a:xfrm>
              <a:custGeom>
                <a:avLst/>
                <a:gdLst>
                  <a:gd name="T0" fmla="*/ 28 w 28"/>
                  <a:gd name="T1" fmla="*/ 0 h 42"/>
                  <a:gd name="T2" fmla="*/ 14 w 28"/>
                  <a:gd name="T3" fmla="*/ 15 h 42"/>
                  <a:gd name="T4" fmla="*/ 0 w 28"/>
                  <a:gd name="T5" fmla="*/ 42 h 42"/>
                  <a:gd name="T6" fmla="*/ 7 w 28"/>
                  <a:gd name="T7" fmla="*/ 42 h 42"/>
                  <a:gd name="T8" fmla="*/ 28 w 2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2">
                    <a:moveTo>
                      <a:pt x="28" y="0"/>
                    </a:moveTo>
                    <a:cubicBezTo>
                      <a:pt x="21" y="5"/>
                      <a:pt x="18" y="9"/>
                      <a:pt x="14" y="15"/>
                    </a:cubicBezTo>
                    <a:cubicBezTo>
                      <a:pt x="8" y="23"/>
                      <a:pt x="4" y="32"/>
                      <a:pt x="0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11" y="27"/>
                      <a:pt x="17" y="1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Freeform 456"/>
              <p:cNvSpPr>
                <a:spLocks/>
              </p:cNvSpPr>
              <p:nvPr/>
            </p:nvSpPr>
            <p:spPr bwMode="auto">
              <a:xfrm>
                <a:off x="3038" y="4044"/>
                <a:ext cx="59" cy="85"/>
              </a:xfrm>
              <a:custGeom>
                <a:avLst/>
                <a:gdLst>
                  <a:gd name="T0" fmla="*/ 25 w 25"/>
                  <a:gd name="T1" fmla="*/ 0 h 36"/>
                  <a:gd name="T2" fmla="*/ 11 w 25"/>
                  <a:gd name="T3" fmla="*/ 14 h 36"/>
                  <a:gd name="T4" fmla="*/ 0 w 25"/>
                  <a:gd name="T5" fmla="*/ 36 h 36"/>
                  <a:gd name="T6" fmla="*/ 6 w 25"/>
                  <a:gd name="T7" fmla="*/ 36 h 36"/>
                  <a:gd name="T8" fmla="*/ 25 w 25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6">
                    <a:moveTo>
                      <a:pt x="25" y="0"/>
                    </a:moveTo>
                    <a:cubicBezTo>
                      <a:pt x="19" y="4"/>
                      <a:pt x="15" y="8"/>
                      <a:pt x="11" y="14"/>
                    </a:cubicBezTo>
                    <a:cubicBezTo>
                      <a:pt x="7" y="21"/>
                      <a:pt x="3" y="28"/>
                      <a:pt x="0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10" y="23"/>
                      <a:pt x="16" y="1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Freeform 457"/>
              <p:cNvSpPr>
                <a:spLocks/>
              </p:cNvSpPr>
              <p:nvPr/>
            </p:nvSpPr>
            <p:spPr bwMode="auto">
              <a:xfrm>
                <a:off x="3100" y="4060"/>
                <a:ext cx="54" cy="71"/>
              </a:xfrm>
              <a:custGeom>
                <a:avLst/>
                <a:gdLst>
                  <a:gd name="T0" fmla="*/ 23 w 23"/>
                  <a:gd name="T1" fmla="*/ 0 h 30"/>
                  <a:gd name="T2" fmla="*/ 9 w 23"/>
                  <a:gd name="T3" fmla="*/ 14 h 30"/>
                  <a:gd name="T4" fmla="*/ 0 w 23"/>
                  <a:gd name="T5" fmla="*/ 30 h 30"/>
                  <a:gd name="T6" fmla="*/ 6 w 23"/>
                  <a:gd name="T7" fmla="*/ 30 h 30"/>
                  <a:gd name="T8" fmla="*/ 23 w 2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0">
                    <a:moveTo>
                      <a:pt x="23" y="0"/>
                    </a:moveTo>
                    <a:cubicBezTo>
                      <a:pt x="17" y="4"/>
                      <a:pt x="13" y="8"/>
                      <a:pt x="9" y="14"/>
                    </a:cubicBezTo>
                    <a:cubicBezTo>
                      <a:pt x="6" y="19"/>
                      <a:pt x="3" y="24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19"/>
                      <a:pt x="15" y="9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Freeform 458"/>
              <p:cNvSpPr>
                <a:spLocks/>
              </p:cNvSpPr>
              <p:nvPr/>
            </p:nvSpPr>
            <p:spPr bwMode="auto">
              <a:xfrm>
                <a:off x="2707" y="4022"/>
                <a:ext cx="64" cy="97"/>
              </a:xfrm>
              <a:custGeom>
                <a:avLst/>
                <a:gdLst>
                  <a:gd name="T0" fmla="*/ 27 w 27"/>
                  <a:gd name="T1" fmla="*/ 0 h 41"/>
                  <a:gd name="T2" fmla="*/ 13 w 27"/>
                  <a:gd name="T3" fmla="*/ 14 h 41"/>
                  <a:gd name="T4" fmla="*/ 0 w 27"/>
                  <a:gd name="T5" fmla="*/ 40 h 41"/>
                  <a:gd name="T6" fmla="*/ 7 w 27"/>
                  <a:gd name="T7" fmla="*/ 41 h 41"/>
                  <a:gd name="T8" fmla="*/ 27 w 27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1">
                    <a:moveTo>
                      <a:pt x="27" y="0"/>
                    </a:moveTo>
                    <a:cubicBezTo>
                      <a:pt x="21" y="4"/>
                      <a:pt x="17" y="8"/>
                      <a:pt x="13" y="14"/>
                    </a:cubicBezTo>
                    <a:cubicBezTo>
                      <a:pt x="7" y="22"/>
                      <a:pt x="3" y="31"/>
                      <a:pt x="0" y="40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10" y="26"/>
                      <a:pt x="17" y="11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Freeform 459"/>
              <p:cNvSpPr>
                <a:spLocks/>
              </p:cNvSpPr>
              <p:nvPr/>
            </p:nvSpPr>
            <p:spPr bwMode="auto">
              <a:xfrm>
                <a:off x="2896" y="4015"/>
                <a:ext cx="12" cy="109"/>
              </a:xfrm>
              <a:custGeom>
                <a:avLst/>
                <a:gdLst>
                  <a:gd name="T0" fmla="*/ 5 w 5"/>
                  <a:gd name="T1" fmla="*/ 0 h 46"/>
                  <a:gd name="T2" fmla="*/ 0 w 5"/>
                  <a:gd name="T3" fmla="*/ 46 h 46"/>
                  <a:gd name="T4" fmla="*/ 5 w 5"/>
                  <a:gd name="T5" fmla="*/ 46 h 46"/>
                  <a:gd name="T6" fmla="*/ 5 w 5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6">
                    <a:moveTo>
                      <a:pt x="5" y="0"/>
                    </a:moveTo>
                    <a:cubicBezTo>
                      <a:pt x="3" y="9"/>
                      <a:pt x="1" y="29"/>
                      <a:pt x="0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28"/>
                      <a:pt x="5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Freeform 460"/>
              <p:cNvSpPr>
                <a:spLocks/>
              </p:cNvSpPr>
              <p:nvPr/>
            </p:nvSpPr>
            <p:spPr bwMode="auto">
              <a:xfrm>
                <a:off x="3005" y="4067"/>
                <a:ext cx="7" cy="59"/>
              </a:xfrm>
              <a:custGeom>
                <a:avLst/>
                <a:gdLst>
                  <a:gd name="T0" fmla="*/ 3 w 3"/>
                  <a:gd name="T1" fmla="*/ 0 h 25"/>
                  <a:gd name="T2" fmla="*/ 0 w 3"/>
                  <a:gd name="T3" fmla="*/ 25 h 25"/>
                  <a:gd name="T4" fmla="*/ 3 w 3"/>
                  <a:gd name="T5" fmla="*/ 25 h 25"/>
                  <a:gd name="T6" fmla="*/ 3 w 3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5">
                    <a:moveTo>
                      <a:pt x="3" y="0"/>
                    </a:moveTo>
                    <a:cubicBezTo>
                      <a:pt x="2" y="6"/>
                      <a:pt x="1" y="15"/>
                      <a:pt x="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14"/>
                      <a:pt x="3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Freeform 461"/>
              <p:cNvSpPr>
                <a:spLocks/>
              </p:cNvSpPr>
              <p:nvPr/>
            </p:nvSpPr>
            <p:spPr bwMode="auto">
              <a:xfrm>
                <a:off x="2934" y="4013"/>
                <a:ext cx="14" cy="113"/>
              </a:xfrm>
              <a:custGeom>
                <a:avLst/>
                <a:gdLst>
                  <a:gd name="T0" fmla="*/ 5 w 6"/>
                  <a:gd name="T1" fmla="*/ 0 h 48"/>
                  <a:gd name="T2" fmla="*/ 0 w 6"/>
                  <a:gd name="T3" fmla="*/ 47 h 48"/>
                  <a:gd name="T4" fmla="*/ 5 w 6"/>
                  <a:gd name="T5" fmla="*/ 48 h 48"/>
                  <a:gd name="T6" fmla="*/ 5 w 6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8">
                    <a:moveTo>
                      <a:pt x="5" y="0"/>
                    </a:moveTo>
                    <a:cubicBezTo>
                      <a:pt x="3" y="9"/>
                      <a:pt x="2" y="30"/>
                      <a:pt x="0" y="47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29"/>
                      <a:pt x="6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Freeform 462"/>
              <p:cNvSpPr>
                <a:spLocks/>
              </p:cNvSpPr>
              <p:nvPr/>
            </p:nvSpPr>
            <p:spPr bwMode="auto">
              <a:xfrm>
                <a:off x="2797" y="4029"/>
                <a:ext cx="45" cy="93"/>
              </a:xfrm>
              <a:custGeom>
                <a:avLst/>
                <a:gdLst>
                  <a:gd name="T0" fmla="*/ 10 w 19"/>
                  <a:gd name="T1" fmla="*/ 15 h 39"/>
                  <a:gd name="T2" fmla="*/ 0 w 19"/>
                  <a:gd name="T3" fmla="*/ 0 h 39"/>
                  <a:gd name="T4" fmla="*/ 13 w 19"/>
                  <a:gd name="T5" fmla="*/ 39 h 39"/>
                  <a:gd name="T6" fmla="*/ 19 w 19"/>
                  <a:gd name="T7" fmla="*/ 39 h 39"/>
                  <a:gd name="T8" fmla="*/ 10 w 19"/>
                  <a:gd name="T9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10" y="15"/>
                    </a:moveTo>
                    <a:cubicBezTo>
                      <a:pt x="7" y="9"/>
                      <a:pt x="5" y="5"/>
                      <a:pt x="0" y="0"/>
                    </a:cubicBezTo>
                    <a:cubicBezTo>
                      <a:pt x="7" y="12"/>
                      <a:pt x="11" y="25"/>
                      <a:pt x="13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7" y="31"/>
                      <a:pt x="14" y="22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Freeform 463"/>
              <p:cNvSpPr>
                <a:spLocks/>
              </p:cNvSpPr>
              <p:nvPr/>
            </p:nvSpPr>
            <p:spPr bwMode="auto">
              <a:xfrm>
                <a:off x="2856" y="4032"/>
                <a:ext cx="45" cy="92"/>
              </a:xfrm>
              <a:custGeom>
                <a:avLst/>
                <a:gdLst>
                  <a:gd name="T0" fmla="*/ 11 w 19"/>
                  <a:gd name="T1" fmla="*/ 15 h 39"/>
                  <a:gd name="T2" fmla="*/ 0 w 19"/>
                  <a:gd name="T3" fmla="*/ 0 h 39"/>
                  <a:gd name="T4" fmla="*/ 14 w 19"/>
                  <a:gd name="T5" fmla="*/ 39 h 39"/>
                  <a:gd name="T6" fmla="*/ 19 w 19"/>
                  <a:gd name="T7" fmla="*/ 39 h 39"/>
                  <a:gd name="T8" fmla="*/ 11 w 19"/>
                  <a:gd name="T9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11" y="15"/>
                    </a:moveTo>
                    <a:cubicBezTo>
                      <a:pt x="8" y="10"/>
                      <a:pt x="5" y="5"/>
                      <a:pt x="0" y="0"/>
                    </a:cubicBezTo>
                    <a:cubicBezTo>
                      <a:pt x="8" y="12"/>
                      <a:pt x="12" y="25"/>
                      <a:pt x="14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7" y="31"/>
                      <a:pt x="15" y="23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Freeform 464"/>
              <p:cNvSpPr>
                <a:spLocks/>
              </p:cNvSpPr>
              <p:nvPr/>
            </p:nvSpPr>
            <p:spPr bwMode="auto">
              <a:xfrm>
                <a:off x="2948" y="4039"/>
                <a:ext cx="45" cy="87"/>
              </a:xfrm>
              <a:custGeom>
                <a:avLst/>
                <a:gdLst>
                  <a:gd name="T0" fmla="*/ 11 w 19"/>
                  <a:gd name="T1" fmla="*/ 15 h 37"/>
                  <a:gd name="T2" fmla="*/ 0 w 19"/>
                  <a:gd name="T3" fmla="*/ 0 h 37"/>
                  <a:gd name="T4" fmla="*/ 14 w 19"/>
                  <a:gd name="T5" fmla="*/ 37 h 37"/>
                  <a:gd name="T6" fmla="*/ 19 w 19"/>
                  <a:gd name="T7" fmla="*/ 37 h 37"/>
                  <a:gd name="T8" fmla="*/ 11 w 19"/>
                  <a:gd name="T9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7">
                    <a:moveTo>
                      <a:pt x="11" y="15"/>
                    </a:moveTo>
                    <a:cubicBezTo>
                      <a:pt x="8" y="9"/>
                      <a:pt x="5" y="5"/>
                      <a:pt x="0" y="0"/>
                    </a:cubicBezTo>
                    <a:cubicBezTo>
                      <a:pt x="7" y="11"/>
                      <a:pt x="12" y="24"/>
                      <a:pt x="14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7" y="29"/>
                      <a:pt x="14" y="22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Freeform 465"/>
              <p:cNvSpPr>
                <a:spLocks/>
              </p:cNvSpPr>
              <p:nvPr/>
            </p:nvSpPr>
            <p:spPr bwMode="auto">
              <a:xfrm>
                <a:off x="2981" y="4027"/>
                <a:ext cx="48" cy="102"/>
              </a:xfrm>
              <a:custGeom>
                <a:avLst/>
                <a:gdLst>
                  <a:gd name="T0" fmla="*/ 10 w 20"/>
                  <a:gd name="T1" fmla="*/ 15 h 43"/>
                  <a:gd name="T2" fmla="*/ 0 w 20"/>
                  <a:gd name="T3" fmla="*/ 0 h 43"/>
                  <a:gd name="T4" fmla="*/ 14 w 20"/>
                  <a:gd name="T5" fmla="*/ 43 h 43"/>
                  <a:gd name="T6" fmla="*/ 20 w 20"/>
                  <a:gd name="T7" fmla="*/ 43 h 43"/>
                  <a:gd name="T8" fmla="*/ 10 w 20"/>
                  <a:gd name="T9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3">
                    <a:moveTo>
                      <a:pt x="10" y="15"/>
                    </a:moveTo>
                    <a:cubicBezTo>
                      <a:pt x="8" y="9"/>
                      <a:pt x="5" y="5"/>
                      <a:pt x="0" y="0"/>
                    </a:cubicBezTo>
                    <a:cubicBezTo>
                      <a:pt x="8" y="12"/>
                      <a:pt x="12" y="28"/>
                      <a:pt x="14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18" y="33"/>
                      <a:pt x="15" y="23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466"/>
              <p:cNvSpPr>
                <a:spLocks/>
              </p:cNvSpPr>
              <p:nvPr/>
            </p:nvSpPr>
            <p:spPr bwMode="auto">
              <a:xfrm>
                <a:off x="2721" y="4029"/>
                <a:ext cx="48" cy="93"/>
              </a:xfrm>
              <a:custGeom>
                <a:avLst/>
                <a:gdLst>
                  <a:gd name="T0" fmla="*/ 11 w 20"/>
                  <a:gd name="T1" fmla="*/ 15 h 39"/>
                  <a:gd name="T2" fmla="*/ 0 w 20"/>
                  <a:gd name="T3" fmla="*/ 0 h 39"/>
                  <a:gd name="T4" fmla="*/ 14 w 20"/>
                  <a:gd name="T5" fmla="*/ 39 h 39"/>
                  <a:gd name="T6" fmla="*/ 20 w 20"/>
                  <a:gd name="T7" fmla="*/ 39 h 39"/>
                  <a:gd name="T8" fmla="*/ 11 w 20"/>
                  <a:gd name="T9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9">
                    <a:moveTo>
                      <a:pt x="11" y="15"/>
                    </a:moveTo>
                    <a:cubicBezTo>
                      <a:pt x="8" y="10"/>
                      <a:pt x="5" y="5"/>
                      <a:pt x="0" y="0"/>
                    </a:cubicBezTo>
                    <a:cubicBezTo>
                      <a:pt x="8" y="12"/>
                      <a:pt x="12" y="26"/>
                      <a:pt x="14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7" y="31"/>
                      <a:pt x="15" y="23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467"/>
              <p:cNvSpPr>
                <a:spLocks/>
              </p:cNvSpPr>
              <p:nvPr/>
            </p:nvSpPr>
            <p:spPr bwMode="auto">
              <a:xfrm>
                <a:off x="2920" y="4027"/>
                <a:ext cx="31" cy="97"/>
              </a:xfrm>
              <a:custGeom>
                <a:avLst/>
                <a:gdLst>
                  <a:gd name="T0" fmla="*/ 5 w 13"/>
                  <a:gd name="T1" fmla="*/ 16 h 41"/>
                  <a:gd name="T2" fmla="*/ 0 w 13"/>
                  <a:gd name="T3" fmla="*/ 4 h 41"/>
                  <a:gd name="T4" fmla="*/ 6 w 13"/>
                  <a:gd name="T5" fmla="*/ 2 h 41"/>
                  <a:gd name="T6" fmla="*/ 12 w 13"/>
                  <a:gd name="T7" fmla="*/ 27 h 41"/>
                  <a:gd name="T8" fmla="*/ 13 w 13"/>
                  <a:gd name="T9" fmla="*/ 35 h 41"/>
                  <a:gd name="T10" fmla="*/ 13 w 13"/>
                  <a:gd name="T11" fmla="*/ 41 h 41"/>
                  <a:gd name="T12" fmla="*/ 5 w 13"/>
                  <a:gd name="T1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1">
                    <a:moveTo>
                      <a:pt x="5" y="16"/>
                    </a:moveTo>
                    <a:cubicBezTo>
                      <a:pt x="3" y="9"/>
                      <a:pt x="0" y="4"/>
                      <a:pt x="0" y="4"/>
                    </a:cubicBezTo>
                    <a:cubicBezTo>
                      <a:pt x="1" y="2"/>
                      <a:pt x="5" y="0"/>
                      <a:pt x="6" y="2"/>
                    </a:cubicBezTo>
                    <a:cubicBezTo>
                      <a:pt x="8" y="6"/>
                      <a:pt x="11" y="23"/>
                      <a:pt x="12" y="27"/>
                    </a:cubicBezTo>
                    <a:cubicBezTo>
                      <a:pt x="12" y="30"/>
                      <a:pt x="13" y="32"/>
                      <a:pt x="13" y="35"/>
                    </a:cubicBezTo>
                    <a:cubicBezTo>
                      <a:pt x="13" y="37"/>
                      <a:pt x="13" y="39"/>
                      <a:pt x="13" y="41"/>
                    </a:cubicBezTo>
                    <a:cubicBezTo>
                      <a:pt x="13" y="39"/>
                      <a:pt x="8" y="22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468"/>
              <p:cNvSpPr>
                <a:spLocks/>
              </p:cNvSpPr>
              <p:nvPr/>
            </p:nvSpPr>
            <p:spPr bwMode="auto">
              <a:xfrm>
                <a:off x="2894" y="4025"/>
                <a:ext cx="40" cy="99"/>
              </a:xfrm>
              <a:custGeom>
                <a:avLst/>
                <a:gdLst>
                  <a:gd name="T0" fmla="*/ 10 w 17"/>
                  <a:gd name="T1" fmla="*/ 30 h 42"/>
                  <a:gd name="T2" fmla="*/ 17 w 17"/>
                  <a:gd name="T3" fmla="*/ 3 h 42"/>
                  <a:gd name="T4" fmla="*/ 11 w 17"/>
                  <a:gd name="T5" fmla="*/ 4 h 42"/>
                  <a:gd name="T6" fmla="*/ 0 w 17"/>
                  <a:gd name="T7" fmla="*/ 42 h 42"/>
                  <a:gd name="T8" fmla="*/ 6 w 17"/>
                  <a:gd name="T9" fmla="*/ 42 h 42"/>
                  <a:gd name="T10" fmla="*/ 10 w 17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0" y="30"/>
                    </a:moveTo>
                    <a:cubicBezTo>
                      <a:pt x="12" y="20"/>
                      <a:pt x="17" y="5"/>
                      <a:pt x="17" y="3"/>
                    </a:cubicBezTo>
                    <a:cubicBezTo>
                      <a:pt x="17" y="0"/>
                      <a:pt x="12" y="3"/>
                      <a:pt x="11" y="4"/>
                    </a:cubicBezTo>
                    <a:cubicBezTo>
                      <a:pt x="10" y="7"/>
                      <a:pt x="4" y="28"/>
                      <a:pt x="0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38"/>
                      <a:pt x="9" y="33"/>
                      <a:pt x="1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469"/>
              <p:cNvSpPr>
                <a:spLocks/>
              </p:cNvSpPr>
              <p:nvPr/>
            </p:nvSpPr>
            <p:spPr bwMode="auto">
              <a:xfrm>
                <a:off x="2771" y="4020"/>
                <a:ext cx="66" cy="102"/>
              </a:xfrm>
              <a:custGeom>
                <a:avLst/>
                <a:gdLst>
                  <a:gd name="T0" fmla="*/ 28 w 28"/>
                  <a:gd name="T1" fmla="*/ 0 h 43"/>
                  <a:gd name="T2" fmla="*/ 14 w 28"/>
                  <a:gd name="T3" fmla="*/ 14 h 43"/>
                  <a:gd name="T4" fmla="*/ 0 w 28"/>
                  <a:gd name="T5" fmla="*/ 43 h 43"/>
                  <a:gd name="T6" fmla="*/ 7 w 28"/>
                  <a:gd name="T7" fmla="*/ 43 h 43"/>
                  <a:gd name="T8" fmla="*/ 28 w 28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3">
                    <a:moveTo>
                      <a:pt x="28" y="0"/>
                    </a:moveTo>
                    <a:cubicBezTo>
                      <a:pt x="22" y="5"/>
                      <a:pt x="18" y="9"/>
                      <a:pt x="14" y="14"/>
                    </a:cubicBezTo>
                    <a:cubicBezTo>
                      <a:pt x="8" y="23"/>
                      <a:pt x="4" y="33"/>
                      <a:pt x="0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1" y="28"/>
                      <a:pt x="17" y="1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470"/>
              <p:cNvSpPr>
                <a:spLocks/>
              </p:cNvSpPr>
              <p:nvPr/>
            </p:nvSpPr>
            <p:spPr bwMode="auto">
              <a:xfrm>
                <a:off x="2778" y="4029"/>
                <a:ext cx="17" cy="102"/>
              </a:xfrm>
              <a:custGeom>
                <a:avLst/>
                <a:gdLst>
                  <a:gd name="T0" fmla="*/ 6 w 7"/>
                  <a:gd name="T1" fmla="*/ 18 h 43"/>
                  <a:gd name="T2" fmla="*/ 0 w 7"/>
                  <a:gd name="T3" fmla="*/ 0 h 43"/>
                  <a:gd name="T4" fmla="*/ 2 w 7"/>
                  <a:gd name="T5" fmla="*/ 41 h 43"/>
                  <a:gd name="T6" fmla="*/ 7 w 7"/>
                  <a:gd name="T7" fmla="*/ 43 h 43"/>
                  <a:gd name="T8" fmla="*/ 6 w 7"/>
                  <a:gd name="T9" fmla="*/ 1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3">
                    <a:moveTo>
                      <a:pt x="6" y="18"/>
                    </a:moveTo>
                    <a:cubicBezTo>
                      <a:pt x="5" y="11"/>
                      <a:pt x="3" y="7"/>
                      <a:pt x="0" y="0"/>
                    </a:cubicBezTo>
                    <a:cubicBezTo>
                      <a:pt x="4" y="13"/>
                      <a:pt x="3" y="28"/>
                      <a:pt x="2" y="41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35"/>
                      <a:pt x="7" y="26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471"/>
              <p:cNvSpPr>
                <a:spLocks/>
              </p:cNvSpPr>
              <p:nvPr/>
            </p:nvSpPr>
            <p:spPr bwMode="auto">
              <a:xfrm>
                <a:off x="3173" y="4034"/>
                <a:ext cx="76" cy="126"/>
              </a:xfrm>
              <a:custGeom>
                <a:avLst/>
                <a:gdLst>
                  <a:gd name="T0" fmla="*/ 32 w 32"/>
                  <a:gd name="T1" fmla="*/ 0 h 53"/>
                  <a:gd name="T2" fmla="*/ 16 w 32"/>
                  <a:gd name="T3" fmla="*/ 17 h 53"/>
                  <a:gd name="T4" fmla="*/ 0 w 32"/>
                  <a:gd name="T5" fmla="*/ 53 h 53"/>
                  <a:gd name="T6" fmla="*/ 9 w 32"/>
                  <a:gd name="T7" fmla="*/ 53 h 53"/>
                  <a:gd name="T8" fmla="*/ 32 w 32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3">
                    <a:moveTo>
                      <a:pt x="32" y="0"/>
                    </a:moveTo>
                    <a:cubicBezTo>
                      <a:pt x="25" y="6"/>
                      <a:pt x="21" y="11"/>
                      <a:pt x="16" y="17"/>
                    </a:cubicBezTo>
                    <a:cubicBezTo>
                      <a:pt x="9" y="28"/>
                      <a:pt x="4" y="41"/>
                      <a:pt x="0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2" y="35"/>
                      <a:pt x="19" y="16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Freeform 472"/>
              <p:cNvSpPr>
                <a:spLocks/>
              </p:cNvSpPr>
              <p:nvPr/>
            </p:nvSpPr>
            <p:spPr bwMode="auto">
              <a:xfrm>
                <a:off x="3256" y="4072"/>
                <a:ext cx="9" cy="88"/>
              </a:xfrm>
              <a:custGeom>
                <a:avLst/>
                <a:gdLst>
                  <a:gd name="T0" fmla="*/ 3 w 4"/>
                  <a:gd name="T1" fmla="*/ 0 h 37"/>
                  <a:gd name="T2" fmla="*/ 0 w 4"/>
                  <a:gd name="T3" fmla="*/ 37 h 37"/>
                  <a:gd name="T4" fmla="*/ 4 w 4"/>
                  <a:gd name="T5" fmla="*/ 37 h 37"/>
                  <a:gd name="T6" fmla="*/ 3 w 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7">
                    <a:moveTo>
                      <a:pt x="3" y="0"/>
                    </a:moveTo>
                    <a:cubicBezTo>
                      <a:pt x="2" y="8"/>
                      <a:pt x="1" y="22"/>
                      <a:pt x="0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21"/>
                      <a:pt x="3" y="5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Freeform 473"/>
              <p:cNvSpPr>
                <a:spLocks/>
              </p:cNvSpPr>
              <p:nvPr/>
            </p:nvSpPr>
            <p:spPr bwMode="auto">
              <a:xfrm>
                <a:off x="3315" y="4098"/>
                <a:ext cx="7" cy="62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26 h 26"/>
                  <a:gd name="T4" fmla="*/ 3 w 3"/>
                  <a:gd name="T5" fmla="*/ 26 h 26"/>
                  <a:gd name="T6" fmla="*/ 2 w 3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1" y="6"/>
                      <a:pt x="1" y="16"/>
                      <a:pt x="0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14"/>
                      <a:pt x="3" y="4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Freeform 474"/>
              <p:cNvSpPr>
                <a:spLocks/>
              </p:cNvSpPr>
              <p:nvPr/>
            </p:nvSpPr>
            <p:spPr bwMode="auto">
              <a:xfrm>
                <a:off x="3376" y="4077"/>
                <a:ext cx="36" cy="83"/>
              </a:xfrm>
              <a:custGeom>
                <a:avLst/>
                <a:gdLst>
                  <a:gd name="T0" fmla="*/ 15 w 15"/>
                  <a:gd name="T1" fmla="*/ 32 h 35"/>
                  <a:gd name="T2" fmla="*/ 7 w 15"/>
                  <a:gd name="T3" fmla="*/ 3 h 35"/>
                  <a:gd name="T4" fmla="*/ 0 w 15"/>
                  <a:gd name="T5" fmla="*/ 5 h 35"/>
                  <a:gd name="T6" fmla="*/ 7 w 15"/>
                  <a:gd name="T7" fmla="*/ 20 h 35"/>
                  <a:gd name="T8" fmla="*/ 12 w 15"/>
                  <a:gd name="T9" fmla="*/ 35 h 35"/>
                  <a:gd name="T10" fmla="*/ 15 w 15"/>
                  <a:gd name="T11" fmla="*/ 35 h 35"/>
                  <a:gd name="T12" fmla="*/ 15 w 15"/>
                  <a:gd name="T13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5">
                    <a:moveTo>
                      <a:pt x="15" y="32"/>
                    </a:moveTo>
                    <a:cubicBezTo>
                      <a:pt x="13" y="27"/>
                      <a:pt x="9" y="7"/>
                      <a:pt x="7" y="3"/>
                    </a:cubicBezTo>
                    <a:cubicBezTo>
                      <a:pt x="5" y="0"/>
                      <a:pt x="0" y="4"/>
                      <a:pt x="0" y="5"/>
                    </a:cubicBezTo>
                    <a:cubicBezTo>
                      <a:pt x="0" y="5"/>
                      <a:pt x="3" y="12"/>
                      <a:pt x="7" y="20"/>
                    </a:cubicBezTo>
                    <a:cubicBezTo>
                      <a:pt x="8" y="23"/>
                      <a:pt x="10" y="30"/>
                      <a:pt x="12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4"/>
                      <a:pt x="15" y="33"/>
                      <a:pt x="1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Freeform 475"/>
              <p:cNvSpPr>
                <a:spLocks/>
              </p:cNvSpPr>
              <p:nvPr/>
            </p:nvSpPr>
            <p:spPr bwMode="auto">
              <a:xfrm>
                <a:off x="3358" y="4077"/>
                <a:ext cx="35" cy="83"/>
              </a:xfrm>
              <a:custGeom>
                <a:avLst/>
                <a:gdLst>
                  <a:gd name="T0" fmla="*/ 7 w 15"/>
                  <a:gd name="T1" fmla="*/ 35 h 35"/>
                  <a:gd name="T2" fmla="*/ 15 w 15"/>
                  <a:gd name="T3" fmla="*/ 3 h 35"/>
                  <a:gd name="T4" fmla="*/ 8 w 15"/>
                  <a:gd name="T5" fmla="*/ 4 h 35"/>
                  <a:gd name="T6" fmla="*/ 0 w 15"/>
                  <a:gd name="T7" fmla="*/ 35 h 35"/>
                  <a:gd name="T8" fmla="*/ 7 w 15"/>
                  <a:gd name="T9" fmla="*/ 35 h 35"/>
                  <a:gd name="T10" fmla="*/ 7 w 15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35">
                    <a:moveTo>
                      <a:pt x="7" y="35"/>
                    </a:moveTo>
                    <a:cubicBezTo>
                      <a:pt x="10" y="23"/>
                      <a:pt x="15" y="5"/>
                      <a:pt x="15" y="3"/>
                    </a:cubicBezTo>
                    <a:cubicBezTo>
                      <a:pt x="14" y="0"/>
                      <a:pt x="9" y="4"/>
                      <a:pt x="8" y="4"/>
                    </a:cubicBezTo>
                    <a:cubicBezTo>
                      <a:pt x="7" y="7"/>
                      <a:pt x="3" y="22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Freeform 476"/>
              <p:cNvSpPr>
                <a:spLocks/>
              </p:cNvSpPr>
              <p:nvPr/>
            </p:nvSpPr>
            <p:spPr bwMode="auto">
              <a:xfrm>
                <a:off x="3166" y="4053"/>
                <a:ext cx="59" cy="107"/>
              </a:xfrm>
              <a:custGeom>
                <a:avLst/>
                <a:gdLst>
                  <a:gd name="T0" fmla="*/ 13 w 25"/>
                  <a:gd name="T1" fmla="*/ 17 h 45"/>
                  <a:gd name="T2" fmla="*/ 0 w 25"/>
                  <a:gd name="T3" fmla="*/ 0 h 45"/>
                  <a:gd name="T4" fmla="*/ 18 w 25"/>
                  <a:gd name="T5" fmla="*/ 45 h 45"/>
                  <a:gd name="T6" fmla="*/ 25 w 25"/>
                  <a:gd name="T7" fmla="*/ 45 h 45"/>
                  <a:gd name="T8" fmla="*/ 13 w 25"/>
                  <a:gd name="T9" fmla="*/ 1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5">
                    <a:moveTo>
                      <a:pt x="13" y="17"/>
                    </a:moveTo>
                    <a:cubicBezTo>
                      <a:pt x="10" y="10"/>
                      <a:pt x="6" y="6"/>
                      <a:pt x="0" y="0"/>
                    </a:cubicBezTo>
                    <a:cubicBezTo>
                      <a:pt x="10" y="13"/>
                      <a:pt x="15" y="29"/>
                      <a:pt x="18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2" y="35"/>
                      <a:pt x="18" y="26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477"/>
              <p:cNvSpPr>
                <a:spLocks/>
              </p:cNvSpPr>
              <p:nvPr/>
            </p:nvSpPr>
            <p:spPr bwMode="auto">
              <a:xfrm>
                <a:off x="3258" y="4098"/>
                <a:ext cx="29" cy="62"/>
              </a:xfrm>
              <a:custGeom>
                <a:avLst/>
                <a:gdLst>
                  <a:gd name="T0" fmla="*/ 6 w 12"/>
                  <a:gd name="T1" fmla="*/ 19 h 26"/>
                  <a:gd name="T2" fmla="*/ 12 w 12"/>
                  <a:gd name="T3" fmla="*/ 5 h 26"/>
                  <a:gd name="T4" fmla="*/ 6 w 12"/>
                  <a:gd name="T5" fmla="*/ 2 h 26"/>
                  <a:gd name="T6" fmla="*/ 0 w 12"/>
                  <a:gd name="T7" fmla="*/ 26 h 26"/>
                  <a:gd name="T8" fmla="*/ 4 w 12"/>
                  <a:gd name="T9" fmla="*/ 26 h 26"/>
                  <a:gd name="T10" fmla="*/ 6 w 12"/>
                  <a:gd name="T11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">
                    <a:moveTo>
                      <a:pt x="6" y="19"/>
                    </a:moveTo>
                    <a:cubicBezTo>
                      <a:pt x="9" y="11"/>
                      <a:pt x="12" y="5"/>
                      <a:pt x="12" y="5"/>
                    </a:cubicBezTo>
                    <a:cubicBezTo>
                      <a:pt x="12" y="3"/>
                      <a:pt x="8" y="0"/>
                      <a:pt x="6" y="2"/>
                    </a:cubicBezTo>
                    <a:cubicBezTo>
                      <a:pt x="4" y="6"/>
                      <a:pt x="2" y="19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4"/>
                      <a:pt x="5" y="21"/>
                      <a:pt x="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1" name="Freeform 478"/>
              <p:cNvSpPr>
                <a:spLocks/>
              </p:cNvSpPr>
              <p:nvPr/>
            </p:nvSpPr>
            <p:spPr bwMode="auto">
              <a:xfrm>
                <a:off x="3272" y="4098"/>
                <a:ext cx="29" cy="62"/>
              </a:xfrm>
              <a:custGeom>
                <a:avLst/>
                <a:gdLst>
                  <a:gd name="T0" fmla="*/ 6 w 12"/>
                  <a:gd name="T1" fmla="*/ 4 h 26"/>
                  <a:gd name="T2" fmla="*/ 0 w 12"/>
                  <a:gd name="T3" fmla="*/ 2 h 26"/>
                  <a:gd name="T4" fmla="*/ 5 w 12"/>
                  <a:gd name="T5" fmla="*/ 26 h 26"/>
                  <a:gd name="T6" fmla="*/ 12 w 12"/>
                  <a:gd name="T7" fmla="*/ 26 h 26"/>
                  <a:gd name="T8" fmla="*/ 6 w 12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6" y="4"/>
                    </a:moveTo>
                    <a:cubicBezTo>
                      <a:pt x="6" y="3"/>
                      <a:pt x="1" y="0"/>
                      <a:pt x="0" y="2"/>
                    </a:cubicBezTo>
                    <a:cubicBezTo>
                      <a:pt x="0" y="4"/>
                      <a:pt x="3" y="16"/>
                      <a:pt x="5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0" y="16"/>
                      <a:pt x="7" y="6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479"/>
              <p:cNvSpPr>
                <a:spLocks/>
              </p:cNvSpPr>
              <p:nvPr/>
            </p:nvSpPr>
            <p:spPr bwMode="auto">
              <a:xfrm>
                <a:off x="3336" y="4067"/>
                <a:ext cx="10" cy="93"/>
              </a:xfrm>
              <a:custGeom>
                <a:avLst/>
                <a:gdLst>
                  <a:gd name="T0" fmla="*/ 3 w 4"/>
                  <a:gd name="T1" fmla="*/ 0 h 39"/>
                  <a:gd name="T2" fmla="*/ 0 w 4"/>
                  <a:gd name="T3" fmla="*/ 39 h 39"/>
                  <a:gd name="T4" fmla="*/ 4 w 4"/>
                  <a:gd name="T5" fmla="*/ 39 h 39"/>
                  <a:gd name="T6" fmla="*/ 3 w 4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9">
                    <a:moveTo>
                      <a:pt x="3" y="0"/>
                    </a:moveTo>
                    <a:cubicBezTo>
                      <a:pt x="2" y="8"/>
                      <a:pt x="1" y="24"/>
                      <a:pt x="0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22"/>
                      <a:pt x="3" y="5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480"/>
              <p:cNvSpPr>
                <a:spLocks/>
              </p:cNvSpPr>
              <p:nvPr/>
            </p:nvSpPr>
            <p:spPr bwMode="auto">
              <a:xfrm>
                <a:off x="3133" y="4008"/>
                <a:ext cx="83" cy="152"/>
              </a:xfrm>
              <a:custGeom>
                <a:avLst/>
                <a:gdLst>
                  <a:gd name="T0" fmla="*/ 11 w 35"/>
                  <a:gd name="T1" fmla="*/ 57 h 64"/>
                  <a:gd name="T2" fmla="*/ 35 w 35"/>
                  <a:gd name="T3" fmla="*/ 0 h 64"/>
                  <a:gd name="T4" fmla="*/ 19 w 35"/>
                  <a:gd name="T5" fmla="*/ 17 h 64"/>
                  <a:gd name="T6" fmla="*/ 0 w 35"/>
                  <a:gd name="T7" fmla="*/ 64 h 64"/>
                  <a:gd name="T8" fmla="*/ 9 w 35"/>
                  <a:gd name="T9" fmla="*/ 64 h 64"/>
                  <a:gd name="T10" fmla="*/ 11 w 35"/>
                  <a:gd name="T1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64">
                    <a:moveTo>
                      <a:pt x="11" y="57"/>
                    </a:moveTo>
                    <a:cubicBezTo>
                      <a:pt x="14" y="37"/>
                      <a:pt x="21" y="16"/>
                      <a:pt x="35" y="0"/>
                    </a:cubicBezTo>
                    <a:cubicBezTo>
                      <a:pt x="28" y="6"/>
                      <a:pt x="24" y="10"/>
                      <a:pt x="19" y="17"/>
                    </a:cubicBezTo>
                    <a:cubicBezTo>
                      <a:pt x="10" y="31"/>
                      <a:pt x="4" y="48"/>
                      <a:pt x="0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10" y="61"/>
                      <a:pt x="10" y="59"/>
                      <a:pt x="1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Freeform 481"/>
              <p:cNvSpPr>
                <a:spLocks/>
              </p:cNvSpPr>
              <p:nvPr/>
            </p:nvSpPr>
            <p:spPr bwMode="auto">
              <a:xfrm>
                <a:off x="3391" y="4010"/>
                <a:ext cx="82" cy="150"/>
              </a:xfrm>
              <a:custGeom>
                <a:avLst/>
                <a:gdLst>
                  <a:gd name="T0" fmla="*/ 11 w 35"/>
                  <a:gd name="T1" fmla="*/ 57 h 63"/>
                  <a:gd name="T2" fmla="*/ 35 w 35"/>
                  <a:gd name="T3" fmla="*/ 0 h 63"/>
                  <a:gd name="T4" fmla="*/ 19 w 35"/>
                  <a:gd name="T5" fmla="*/ 17 h 63"/>
                  <a:gd name="T6" fmla="*/ 0 w 35"/>
                  <a:gd name="T7" fmla="*/ 63 h 63"/>
                  <a:gd name="T8" fmla="*/ 10 w 35"/>
                  <a:gd name="T9" fmla="*/ 63 h 63"/>
                  <a:gd name="T10" fmla="*/ 11 w 35"/>
                  <a:gd name="T11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63">
                    <a:moveTo>
                      <a:pt x="11" y="57"/>
                    </a:moveTo>
                    <a:cubicBezTo>
                      <a:pt x="14" y="38"/>
                      <a:pt x="21" y="17"/>
                      <a:pt x="35" y="0"/>
                    </a:cubicBezTo>
                    <a:cubicBezTo>
                      <a:pt x="27" y="6"/>
                      <a:pt x="23" y="10"/>
                      <a:pt x="19" y="17"/>
                    </a:cubicBezTo>
                    <a:cubicBezTo>
                      <a:pt x="10" y="31"/>
                      <a:pt x="4" y="48"/>
                      <a:pt x="0" y="63"/>
                    </a:cubicBezTo>
                    <a:cubicBezTo>
                      <a:pt x="10" y="63"/>
                      <a:pt x="10" y="63"/>
                      <a:pt x="10" y="63"/>
                    </a:cubicBezTo>
                    <a:cubicBezTo>
                      <a:pt x="10" y="61"/>
                      <a:pt x="10" y="59"/>
                      <a:pt x="1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482"/>
              <p:cNvSpPr>
                <a:spLocks/>
              </p:cNvSpPr>
              <p:nvPr/>
            </p:nvSpPr>
            <p:spPr bwMode="auto">
              <a:xfrm>
                <a:off x="3336" y="4034"/>
                <a:ext cx="76" cy="126"/>
              </a:xfrm>
              <a:custGeom>
                <a:avLst/>
                <a:gdLst>
                  <a:gd name="T0" fmla="*/ 32 w 32"/>
                  <a:gd name="T1" fmla="*/ 0 h 53"/>
                  <a:gd name="T2" fmla="*/ 16 w 32"/>
                  <a:gd name="T3" fmla="*/ 17 h 53"/>
                  <a:gd name="T4" fmla="*/ 0 w 32"/>
                  <a:gd name="T5" fmla="*/ 53 h 53"/>
                  <a:gd name="T6" fmla="*/ 8 w 32"/>
                  <a:gd name="T7" fmla="*/ 53 h 53"/>
                  <a:gd name="T8" fmla="*/ 32 w 32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3">
                    <a:moveTo>
                      <a:pt x="32" y="0"/>
                    </a:moveTo>
                    <a:cubicBezTo>
                      <a:pt x="24" y="6"/>
                      <a:pt x="20" y="10"/>
                      <a:pt x="16" y="17"/>
                    </a:cubicBezTo>
                    <a:cubicBezTo>
                      <a:pt x="9" y="28"/>
                      <a:pt x="4" y="41"/>
                      <a:pt x="0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12" y="35"/>
                      <a:pt x="19" y="15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Freeform 483"/>
              <p:cNvSpPr>
                <a:spLocks/>
              </p:cNvSpPr>
              <p:nvPr/>
            </p:nvSpPr>
            <p:spPr bwMode="auto">
              <a:xfrm>
                <a:off x="3152" y="4006"/>
                <a:ext cx="83" cy="154"/>
              </a:xfrm>
              <a:custGeom>
                <a:avLst/>
                <a:gdLst>
                  <a:gd name="T0" fmla="*/ 10 w 35"/>
                  <a:gd name="T1" fmla="*/ 57 h 65"/>
                  <a:gd name="T2" fmla="*/ 35 w 35"/>
                  <a:gd name="T3" fmla="*/ 0 h 65"/>
                  <a:gd name="T4" fmla="*/ 19 w 35"/>
                  <a:gd name="T5" fmla="*/ 17 h 65"/>
                  <a:gd name="T6" fmla="*/ 0 w 35"/>
                  <a:gd name="T7" fmla="*/ 65 h 65"/>
                  <a:gd name="T8" fmla="*/ 9 w 35"/>
                  <a:gd name="T9" fmla="*/ 65 h 65"/>
                  <a:gd name="T10" fmla="*/ 10 w 35"/>
                  <a:gd name="T11" fmla="*/ 5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65">
                    <a:moveTo>
                      <a:pt x="10" y="57"/>
                    </a:moveTo>
                    <a:cubicBezTo>
                      <a:pt x="14" y="37"/>
                      <a:pt x="21" y="16"/>
                      <a:pt x="35" y="0"/>
                    </a:cubicBezTo>
                    <a:cubicBezTo>
                      <a:pt x="27" y="6"/>
                      <a:pt x="23" y="10"/>
                      <a:pt x="19" y="17"/>
                    </a:cubicBezTo>
                    <a:cubicBezTo>
                      <a:pt x="10" y="31"/>
                      <a:pt x="3" y="49"/>
                      <a:pt x="0" y="65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10" y="62"/>
                      <a:pt x="10" y="59"/>
                      <a:pt x="1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Freeform 484"/>
              <p:cNvSpPr>
                <a:spLocks/>
              </p:cNvSpPr>
              <p:nvPr/>
            </p:nvSpPr>
            <p:spPr bwMode="auto">
              <a:xfrm>
                <a:off x="3239" y="4044"/>
                <a:ext cx="12" cy="116"/>
              </a:xfrm>
              <a:custGeom>
                <a:avLst/>
                <a:gdLst>
                  <a:gd name="T0" fmla="*/ 4 w 5"/>
                  <a:gd name="T1" fmla="*/ 0 h 49"/>
                  <a:gd name="T2" fmla="*/ 0 w 5"/>
                  <a:gd name="T3" fmla="*/ 49 h 49"/>
                  <a:gd name="T4" fmla="*/ 5 w 5"/>
                  <a:gd name="T5" fmla="*/ 49 h 49"/>
                  <a:gd name="T6" fmla="*/ 4 w 5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9">
                    <a:moveTo>
                      <a:pt x="4" y="0"/>
                    </a:moveTo>
                    <a:cubicBezTo>
                      <a:pt x="2" y="9"/>
                      <a:pt x="1" y="31"/>
                      <a:pt x="0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29"/>
                      <a:pt x="4" y="5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Freeform 485"/>
              <p:cNvSpPr>
                <a:spLocks/>
              </p:cNvSpPr>
              <p:nvPr/>
            </p:nvSpPr>
            <p:spPr bwMode="auto">
              <a:xfrm>
                <a:off x="3298" y="4070"/>
                <a:ext cx="10" cy="90"/>
              </a:xfrm>
              <a:custGeom>
                <a:avLst/>
                <a:gdLst>
                  <a:gd name="T0" fmla="*/ 3 w 4"/>
                  <a:gd name="T1" fmla="*/ 0 h 38"/>
                  <a:gd name="T2" fmla="*/ 0 w 4"/>
                  <a:gd name="T3" fmla="*/ 38 h 38"/>
                  <a:gd name="T4" fmla="*/ 4 w 4"/>
                  <a:gd name="T5" fmla="*/ 38 h 38"/>
                  <a:gd name="T6" fmla="*/ 3 w 4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8">
                    <a:moveTo>
                      <a:pt x="3" y="0"/>
                    </a:moveTo>
                    <a:cubicBezTo>
                      <a:pt x="2" y="8"/>
                      <a:pt x="1" y="23"/>
                      <a:pt x="0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21"/>
                      <a:pt x="4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Freeform 486"/>
              <p:cNvSpPr>
                <a:spLocks/>
              </p:cNvSpPr>
              <p:nvPr/>
            </p:nvSpPr>
            <p:spPr bwMode="auto">
              <a:xfrm>
                <a:off x="3355" y="4048"/>
                <a:ext cx="38" cy="114"/>
              </a:xfrm>
              <a:custGeom>
                <a:avLst/>
                <a:gdLst>
                  <a:gd name="T0" fmla="*/ 16 w 16"/>
                  <a:gd name="T1" fmla="*/ 41 h 48"/>
                  <a:gd name="T2" fmla="*/ 15 w 16"/>
                  <a:gd name="T3" fmla="*/ 32 h 48"/>
                  <a:gd name="T4" fmla="*/ 7 w 16"/>
                  <a:gd name="T5" fmla="*/ 3 h 48"/>
                  <a:gd name="T6" fmla="*/ 0 w 16"/>
                  <a:gd name="T7" fmla="*/ 5 h 48"/>
                  <a:gd name="T8" fmla="*/ 7 w 16"/>
                  <a:gd name="T9" fmla="*/ 20 h 48"/>
                  <a:gd name="T10" fmla="*/ 16 w 16"/>
                  <a:gd name="T11" fmla="*/ 48 h 48"/>
                  <a:gd name="T12" fmla="*/ 16 w 16"/>
                  <a:gd name="T13" fmla="*/ 48 h 48"/>
                  <a:gd name="T14" fmla="*/ 16 w 16"/>
                  <a:gd name="T15" fmla="*/ 4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8">
                    <a:moveTo>
                      <a:pt x="16" y="41"/>
                    </a:moveTo>
                    <a:cubicBezTo>
                      <a:pt x="16" y="38"/>
                      <a:pt x="15" y="35"/>
                      <a:pt x="15" y="32"/>
                    </a:cubicBezTo>
                    <a:cubicBezTo>
                      <a:pt x="13" y="27"/>
                      <a:pt x="9" y="8"/>
                      <a:pt x="7" y="3"/>
                    </a:cubicBezTo>
                    <a:cubicBezTo>
                      <a:pt x="5" y="0"/>
                      <a:pt x="0" y="4"/>
                      <a:pt x="0" y="5"/>
                    </a:cubicBezTo>
                    <a:cubicBezTo>
                      <a:pt x="0" y="5"/>
                      <a:pt x="3" y="12"/>
                      <a:pt x="7" y="20"/>
                    </a:cubicBezTo>
                    <a:cubicBezTo>
                      <a:pt x="9" y="27"/>
                      <a:pt x="15" y="45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6"/>
                      <a:pt x="16" y="43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Freeform 487"/>
              <p:cNvSpPr>
                <a:spLocks/>
              </p:cNvSpPr>
              <p:nvPr/>
            </p:nvSpPr>
            <p:spPr bwMode="auto">
              <a:xfrm>
                <a:off x="3393" y="41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Freeform 488"/>
              <p:cNvSpPr>
                <a:spLocks/>
              </p:cNvSpPr>
              <p:nvPr/>
            </p:nvSpPr>
            <p:spPr bwMode="auto">
              <a:xfrm>
                <a:off x="3329" y="4048"/>
                <a:ext cx="43" cy="114"/>
              </a:xfrm>
              <a:custGeom>
                <a:avLst/>
                <a:gdLst>
                  <a:gd name="T0" fmla="*/ 10 w 18"/>
                  <a:gd name="T1" fmla="*/ 35 h 48"/>
                  <a:gd name="T2" fmla="*/ 18 w 18"/>
                  <a:gd name="T3" fmla="*/ 3 h 48"/>
                  <a:gd name="T4" fmla="*/ 11 w 18"/>
                  <a:gd name="T5" fmla="*/ 5 h 48"/>
                  <a:gd name="T6" fmla="*/ 0 w 18"/>
                  <a:gd name="T7" fmla="*/ 48 h 48"/>
                  <a:gd name="T8" fmla="*/ 7 w 18"/>
                  <a:gd name="T9" fmla="*/ 48 h 48"/>
                  <a:gd name="T10" fmla="*/ 10 w 18"/>
                  <a:gd name="T11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8">
                    <a:moveTo>
                      <a:pt x="10" y="35"/>
                    </a:moveTo>
                    <a:cubicBezTo>
                      <a:pt x="13" y="24"/>
                      <a:pt x="18" y="6"/>
                      <a:pt x="18" y="3"/>
                    </a:cubicBezTo>
                    <a:cubicBezTo>
                      <a:pt x="17" y="0"/>
                      <a:pt x="12" y="4"/>
                      <a:pt x="11" y="5"/>
                    </a:cubicBezTo>
                    <a:cubicBezTo>
                      <a:pt x="9" y="8"/>
                      <a:pt x="4" y="31"/>
                      <a:pt x="0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3"/>
                      <a:pt x="10" y="38"/>
                      <a:pt x="1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Freeform 489"/>
              <p:cNvSpPr>
                <a:spLocks/>
              </p:cNvSpPr>
              <p:nvPr/>
            </p:nvSpPr>
            <p:spPr bwMode="auto">
              <a:xfrm>
                <a:off x="3152" y="4025"/>
                <a:ext cx="64" cy="135"/>
              </a:xfrm>
              <a:custGeom>
                <a:avLst/>
                <a:gdLst>
                  <a:gd name="T0" fmla="*/ 13 w 27"/>
                  <a:gd name="T1" fmla="*/ 17 h 57"/>
                  <a:gd name="T2" fmla="*/ 0 w 27"/>
                  <a:gd name="T3" fmla="*/ 0 h 57"/>
                  <a:gd name="T4" fmla="*/ 20 w 27"/>
                  <a:gd name="T5" fmla="*/ 57 h 57"/>
                  <a:gd name="T6" fmla="*/ 20 w 27"/>
                  <a:gd name="T7" fmla="*/ 57 h 57"/>
                  <a:gd name="T8" fmla="*/ 27 w 27"/>
                  <a:gd name="T9" fmla="*/ 57 h 57"/>
                  <a:gd name="T10" fmla="*/ 13 w 27"/>
                  <a:gd name="T11" fmla="*/ 1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57">
                    <a:moveTo>
                      <a:pt x="13" y="17"/>
                    </a:moveTo>
                    <a:cubicBezTo>
                      <a:pt x="9" y="10"/>
                      <a:pt x="6" y="5"/>
                      <a:pt x="0" y="0"/>
                    </a:cubicBezTo>
                    <a:cubicBezTo>
                      <a:pt x="11" y="16"/>
                      <a:pt x="17" y="37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7" y="57"/>
                      <a:pt x="27" y="57"/>
                      <a:pt x="27" y="57"/>
                    </a:cubicBezTo>
                    <a:cubicBezTo>
                      <a:pt x="24" y="43"/>
                      <a:pt x="20" y="29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Freeform 490"/>
              <p:cNvSpPr>
                <a:spLocks/>
              </p:cNvSpPr>
              <p:nvPr/>
            </p:nvSpPr>
            <p:spPr bwMode="auto">
              <a:xfrm>
                <a:off x="3237" y="4067"/>
                <a:ext cx="35" cy="93"/>
              </a:xfrm>
              <a:custGeom>
                <a:avLst/>
                <a:gdLst>
                  <a:gd name="T0" fmla="*/ 9 w 15"/>
                  <a:gd name="T1" fmla="*/ 20 h 39"/>
                  <a:gd name="T2" fmla="*/ 15 w 15"/>
                  <a:gd name="T3" fmla="*/ 5 h 39"/>
                  <a:gd name="T4" fmla="*/ 9 w 15"/>
                  <a:gd name="T5" fmla="*/ 3 h 39"/>
                  <a:gd name="T6" fmla="*/ 2 w 15"/>
                  <a:gd name="T7" fmla="*/ 32 h 39"/>
                  <a:gd name="T8" fmla="*/ 0 w 15"/>
                  <a:gd name="T9" fmla="*/ 39 h 39"/>
                  <a:gd name="T10" fmla="*/ 2 w 15"/>
                  <a:gd name="T11" fmla="*/ 39 h 39"/>
                  <a:gd name="T12" fmla="*/ 9 w 15"/>
                  <a:gd name="T13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9">
                    <a:moveTo>
                      <a:pt x="9" y="20"/>
                    </a:moveTo>
                    <a:cubicBezTo>
                      <a:pt x="12" y="11"/>
                      <a:pt x="15" y="5"/>
                      <a:pt x="15" y="5"/>
                    </a:cubicBezTo>
                    <a:cubicBezTo>
                      <a:pt x="15" y="4"/>
                      <a:pt x="10" y="0"/>
                      <a:pt x="9" y="3"/>
                    </a:cubicBezTo>
                    <a:cubicBezTo>
                      <a:pt x="7" y="7"/>
                      <a:pt x="3" y="27"/>
                      <a:pt x="2" y="32"/>
                    </a:cubicBezTo>
                    <a:cubicBezTo>
                      <a:pt x="1" y="34"/>
                      <a:pt x="1" y="37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4" y="33"/>
                      <a:pt x="7" y="24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Freeform 491"/>
              <p:cNvSpPr>
                <a:spLocks/>
              </p:cNvSpPr>
              <p:nvPr/>
            </p:nvSpPr>
            <p:spPr bwMode="auto">
              <a:xfrm>
                <a:off x="3258" y="4067"/>
                <a:ext cx="33" cy="93"/>
              </a:xfrm>
              <a:custGeom>
                <a:avLst/>
                <a:gdLst>
                  <a:gd name="T0" fmla="*/ 6 w 14"/>
                  <a:gd name="T1" fmla="*/ 4 h 39"/>
                  <a:gd name="T2" fmla="*/ 0 w 14"/>
                  <a:gd name="T3" fmla="*/ 3 h 39"/>
                  <a:gd name="T4" fmla="*/ 6 w 14"/>
                  <a:gd name="T5" fmla="*/ 34 h 39"/>
                  <a:gd name="T6" fmla="*/ 8 w 14"/>
                  <a:gd name="T7" fmla="*/ 39 h 39"/>
                  <a:gd name="T8" fmla="*/ 14 w 14"/>
                  <a:gd name="T9" fmla="*/ 39 h 39"/>
                  <a:gd name="T10" fmla="*/ 6 w 14"/>
                  <a:gd name="T11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39">
                    <a:moveTo>
                      <a:pt x="6" y="4"/>
                    </a:moveTo>
                    <a:cubicBezTo>
                      <a:pt x="5" y="3"/>
                      <a:pt x="0" y="0"/>
                      <a:pt x="0" y="3"/>
                    </a:cubicBezTo>
                    <a:cubicBezTo>
                      <a:pt x="0" y="5"/>
                      <a:pt x="4" y="23"/>
                      <a:pt x="6" y="34"/>
                    </a:cubicBezTo>
                    <a:cubicBezTo>
                      <a:pt x="7" y="36"/>
                      <a:pt x="7" y="38"/>
                      <a:pt x="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1" y="24"/>
                      <a:pt x="7" y="8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Freeform 492"/>
              <p:cNvSpPr>
                <a:spLocks/>
              </p:cNvSpPr>
              <p:nvPr/>
            </p:nvSpPr>
            <p:spPr bwMode="auto">
              <a:xfrm>
                <a:off x="3320" y="4039"/>
                <a:ext cx="12" cy="121"/>
              </a:xfrm>
              <a:custGeom>
                <a:avLst/>
                <a:gdLst>
                  <a:gd name="T0" fmla="*/ 4 w 5"/>
                  <a:gd name="T1" fmla="*/ 0 h 51"/>
                  <a:gd name="T2" fmla="*/ 0 w 5"/>
                  <a:gd name="T3" fmla="*/ 51 h 51"/>
                  <a:gd name="T4" fmla="*/ 5 w 5"/>
                  <a:gd name="T5" fmla="*/ 51 h 51"/>
                  <a:gd name="T6" fmla="*/ 4 w 5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1">
                    <a:moveTo>
                      <a:pt x="4" y="0"/>
                    </a:moveTo>
                    <a:cubicBezTo>
                      <a:pt x="2" y="10"/>
                      <a:pt x="1" y="32"/>
                      <a:pt x="0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30"/>
                      <a:pt x="4" y="6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Freeform 493"/>
              <p:cNvSpPr>
                <a:spLocks/>
              </p:cNvSpPr>
              <p:nvPr/>
            </p:nvSpPr>
            <p:spPr bwMode="auto">
              <a:xfrm>
                <a:off x="3112" y="3980"/>
                <a:ext cx="89" cy="180"/>
              </a:xfrm>
              <a:custGeom>
                <a:avLst/>
                <a:gdLst>
                  <a:gd name="T0" fmla="*/ 13 w 38"/>
                  <a:gd name="T1" fmla="*/ 57 h 76"/>
                  <a:gd name="T2" fmla="*/ 38 w 38"/>
                  <a:gd name="T3" fmla="*/ 0 h 76"/>
                  <a:gd name="T4" fmla="*/ 22 w 38"/>
                  <a:gd name="T5" fmla="*/ 17 h 76"/>
                  <a:gd name="T6" fmla="*/ 1 w 38"/>
                  <a:gd name="T7" fmla="*/ 71 h 76"/>
                  <a:gd name="T8" fmla="*/ 0 w 38"/>
                  <a:gd name="T9" fmla="*/ 76 h 76"/>
                  <a:gd name="T10" fmla="*/ 10 w 38"/>
                  <a:gd name="T11" fmla="*/ 76 h 76"/>
                  <a:gd name="T12" fmla="*/ 13 w 38"/>
                  <a:gd name="T13" fmla="*/ 5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76">
                    <a:moveTo>
                      <a:pt x="13" y="57"/>
                    </a:moveTo>
                    <a:cubicBezTo>
                      <a:pt x="17" y="37"/>
                      <a:pt x="24" y="16"/>
                      <a:pt x="38" y="0"/>
                    </a:cubicBezTo>
                    <a:cubicBezTo>
                      <a:pt x="30" y="5"/>
                      <a:pt x="26" y="10"/>
                      <a:pt x="22" y="17"/>
                    </a:cubicBezTo>
                    <a:cubicBezTo>
                      <a:pt x="11" y="33"/>
                      <a:pt x="5" y="53"/>
                      <a:pt x="1" y="71"/>
                    </a:cubicBezTo>
                    <a:cubicBezTo>
                      <a:pt x="1" y="73"/>
                      <a:pt x="0" y="75"/>
                      <a:pt x="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1" y="69"/>
                      <a:pt x="13" y="60"/>
                      <a:pt x="13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Freeform 494"/>
              <p:cNvSpPr>
                <a:spLocks/>
              </p:cNvSpPr>
              <p:nvPr/>
            </p:nvSpPr>
            <p:spPr bwMode="auto">
              <a:xfrm>
                <a:off x="3369" y="3982"/>
                <a:ext cx="90" cy="178"/>
              </a:xfrm>
              <a:custGeom>
                <a:avLst/>
                <a:gdLst>
                  <a:gd name="T0" fmla="*/ 13 w 38"/>
                  <a:gd name="T1" fmla="*/ 57 h 75"/>
                  <a:gd name="T2" fmla="*/ 38 w 38"/>
                  <a:gd name="T3" fmla="*/ 0 h 75"/>
                  <a:gd name="T4" fmla="*/ 22 w 38"/>
                  <a:gd name="T5" fmla="*/ 17 h 75"/>
                  <a:gd name="T6" fmla="*/ 1 w 38"/>
                  <a:gd name="T7" fmla="*/ 72 h 75"/>
                  <a:gd name="T8" fmla="*/ 0 w 38"/>
                  <a:gd name="T9" fmla="*/ 75 h 75"/>
                  <a:gd name="T10" fmla="*/ 10 w 38"/>
                  <a:gd name="T11" fmla="*/ 75 h 75"/>
                  <a:gd name="T12" fmla="*/ 13 w 38"/>
                  <a:gd name="T13" fmla="*/ 5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75">
                    <a:moveTo>
                      <a:pt x="13" y="57"/>
                    </a:moveTo>
                    <a:cubicBezTo>
                      <a:pt x="17" y="37"/>
                      <a:pt x="24" y="16"/>
                      <a:pt x="38" y="0"/>
                    </a:cubicBezTo>
                    <a:cubicBezTo>
                      <a:pt x="30" y="5"/>
                      <a:pt x="26" y="10"/>
                      <a:pt x="22" y="17"/>
                    </a:cubicBezTo>
                    <a:cubicBezTo>
                      <a:pt x="11" y="33"/>
                      <a:pt x="5" y="53"/>
                      <a:pt x="1" y="72"/>
                    </a:cubicBezTo>
                    <a:cubicBezTo>
                      <a:pt x="1" y="73"/>
                      <a:pt x="0" y="74"/>
                      <a:pt x="0" y="75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1" y="68"/>
                      <a:pt x="13" y="60"/>
                      <a:pt x="13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Freeform 495"/>
              <p:cNvSpPr>
                <a:spLocks/>
              </p:cNvSpPr>
              <p:nvPr/>
            </p:nvSpPr>
            <p:spPr bwMode="auto">
              <a:xfrm>
                <a:off x="3306" y="4006"/>
                <a:ext cx="82" cy="156"/>
              </a:xfrm>
              <a:custGeom>
                <a:avLst/>
                <a:gdLst>
                  <a:gd name="T0" fmla="*/ 11 w 35"/>
                  <a:gd name="T1" fmla="*/ 57 h 66"/>
                  <a:gd name="T2" fmla="*/ 35 w 35"/>
                  <a:gd name="T3" fmla="*/ 0 h 66"/>
                  <a:gd name="T4" fmla="*/ 19 w 35"/>
                  <a:gd name="T5" fmla="*/ 17 h 66"/>
                  <a:gd name="T6" fmla="*/ 0 w 35"/>
                  <a:gd name="T7" fmla="*/ 66 h 66"/>
                  <a:gd name="T8" fmla="*/ 9 w 35"/>
                  <a:gd name="T9" fmla="*/ 66 h 66"/>
                  <a:gd name="T10" fmla="*/ 11 w 35"/>
                  <a:gd name="T11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66">
                    <a:moveTo>
                      <a:pt x="11" y="57"/>
                    </a:moveTo>
                    <a:cubicBezTo>
                      <a:pt x="15" y="37"/>
                      <a:pt x="21" y="16"/>
                      <a:pt x="35" y="0"/>
                    </a:cubicBezTo>
                    <a:cubicBezTo>
                      <a:pt x="28" y="6"/>
                      <a:pt x="24" y="10"/>
                      <a:pt x="19" y="17"/>
                    </a:cubicBezTo>
                    <a:cubicBezTo>
                      <a:pt x="10" y="32"/>
                      <a:pt x="4" y="49"/>
                      <a:pt x="0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0" y="62"/>
                      <a:pt x="10" y="59"/>
                      <a:pt x="1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Freeform 496"/>
              <p:cNvSpPr>
                <a:spLocks/>
              </p:cNvSpPr>
              <p:nvPr/>
            </p:nvSpPr>
            <p:spPr bwMode="auto">
              <a:xfrm>
                <a:off x="3206" y="4037"/>
                <a:ext cx="38" cy="113"/>
              </a:xfrm>
              <a:custGeom>
                <a:avLst/>
                <a:gdLst>
                  <a:gd name="T0" fmla="*/ 9 w 16"/>
                  <a:gd name="T1" fmla="*/ 20 h 48"/>
                  <a:gd name="T2" fmla="*/ 16 w 16"/>
                  <a:gd name="T3" fmla="*/ 5 h 48"/>
                  <a:gd name="T4" fmla="*/ 9 w 16"/>
                  <a:gd name="T5" fmla="*/ 3 h 48"/>
                  <a:gd name="T6" fmla="*/ 2 w 16"/>
                  <a:gd name="T7" fmla="*/ 32 h 48"/>
                  <a:gd name="T8" fmla="*/ 1 w 16"/>
                  <a:gd name="T9" fmla="*/ 41 h 48"/>
                  <a:gd name="T10" fmla="*/ 0 w 16"/>
                  <a:gd name="T11" fmla="*/ 48 h 48"/>
                  <a:gd name="T12" fmla="*/ 9 w 16"/>
                  <a:gd name="T13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8">
                    <a:moveTo>
                      <a:pt x="9" y="20"/>
                    </a:moveTo>
                    <a:cubicBezTo>
                      <a:pt x="12" y="12"/>
                      <a:pt x="16" y="5"/>
                      <a:pt x="16" y="5"/>
                    </a:cubicBezTo>
                    <a:cubicBezTo>
                      <a:pt x="15" y="4"/>
                      <a:pt x="11" y="0"/>
                      <a:pt x="9" y="3"/>
                    </a:cubicBezTo>
                    <a:cubicBezTo>
                      <a:pt x="7" y="7"/>
                      <a:pt x="3" y="27"/>
                      <a:pt x="2" y="32"/>
                    </a:cubicBezTo>
                    <a:cubicBezTo>
                      <a:pt x="2" y="35"/>
                      <a:pt x="1" y="38"/>
                      <a:pt x="1" y="41"/>
                    </a:cubicBezTo>
                    <a:cubicBezTo>
                      <a:pt x="1" y="43"/>
                      <a:pt x="1" y="46"/>
                      <a:pt x="0" y="48"/>
                    </a:cubicBezTo>
                    <a:cubicBezTo>
                      <a:pt x="1" y="46"/>
                      <a:pt x="7" y="27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Freeform 497"/>
              <p:cNvSpPr>
                <a:spLocks/>
              </p:cNvSpPr>
              <p:nvPr/>
            </p:nvSpPr>
            <p:spPr bwMode="auto">
              <a:xfrm>
                <a:off x="3227" y="4037"/>
                <a:ext cx="43" cy="123"/>
              </a:xfrm>
              <a:custGeom>
                <a:avLst/>
                <a:gdLst>
                  <a:gd name="T0" fmla="*/ 6 w 18"/>
                  <a:gd name="T1" fmla="*/ 4 h 52"/>
                  <a:gd name="T2" fmla="*/ 0 w 18"/>
                  <a:gd name="T3" fmla="*/ 3 h 52"/>
                  <a:gd name="T4" fmla="*/ 7 w 18"/>
                  <a:gd name="T5" fmla="*/ 35 h 52"/>
                  <a:gd name="T6" fmla="*/ 11 w 18"/>
                  <a:gd name="T7" fmla="*/ 52 h 52"/>
                  <a:gd name="T8" fmla="*/ 18 w 18"/>
                  <a:gd name="T9" fmla="*/ 52 h 52"/>
                  <a:gd name="T10" fmla="*/ 6 w 18"/>
                  <a:gd name="T11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52">
                    <a:moveTo>
                      <a:pt x="6" y="4"/>
                    </a:moveTo>
                    <a:cubicBezTo>
                      <a:pt x="6" y="4"/>
                      <a:pt x="1" y="0"/>
                      <a:pt x="0" y="3"/>
                    </a:cubicBezTo>
                    <a:cubicBezTo>
                      <a:pt x="0" y="5"/>
                      <a:pt x="5" y="23"/>
                      <a:pt x="7" y="35"/>
                    </a:cubicBezTo>
                    <a:cubicBezTo>
                      <a:pt x="8" y="39"/>
                      <a:pt x="10" y="46"/>
                      <a:pt x="11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36"/>
                      <a:pt x="8" y="9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Freeform 498"/>
              <p:cNvSpPr>
                <a:spLocks/>
              </p:cNvSpPr>
              <p:nvPr/>
            </p:nvSpPr>
            <p:spPr bwMode="auto">
              <a:xfrm>
                <a:off x="3282" y="4058"/>
                <a:ext cx="68" cy="102"/>
              </a:xfrm>
              <a:custGeom>
                <a:avLst/>
                <a:gdLst>
                  <a:gd name="T0" fmla="*/ 29 w 29"/>
                  <a:gd name="T1" fmla="*/ 0 h 43"/>
                  <a:gd name="T2" fmla="*/ 13 w 29"/>
                  <a:gd name="T3" fmla="*/ 17 h 43"/>
                  <a:gd name="T4" fmla="*/ 0 w 29"/>
                  <a:gd name="T5" fmla="*/ 43 h 43"/>
                  <a:gd name="T6" fmla="*/ 8 w 29"/>
                  <a:gd name="T7" fmla="*/ 43 h 43"/>
                  <a:gd name="T8" fmla="*/ 29 w 29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3">
                    <a:moveTo>
                      <a:pt x="29" y="0"/>
                    </a:moveTo>
                    <a:cubicBezTo>
                      <a:pt x="22" y="5"/>
                      <a:pt x="18" y="10"/>
                      <a:pt x="13" y="17"/>
                    </a:cubicBezTo>
                    <a:cubicBezTo>
                      <a:pt x="8" y="25"/>
                      <a:pt x="4" y="34"/>
                      <a:pt x="0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2" y="28"/>
                      <a:pt x="18" y="13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Freeform 499"/>
              <p:cNvSpPr>
                <a:spLocks/>
              </p:cNvSpPr>
              <p:nvPr/>
            </p:nvSpPr>
            <p:spPr bwMode="auto">
              <a:xfrm>
                <a:off x="3138" y="4046"/>
                <a:ext cx="71" cy="114"/>
              </a:xfrm>
              <a:custGeom>
                <a:avLst/>
                <a:gdLst>
                  <a:gd name="T0" fmla="*/ 30 w 30"/>
                  <a:gd name="T1" fmla="*/ 0 h 48"/>
                  <a:gd name="T2" fmla="*/ 15 w 30"/>
                  <a:gd name="T3" fmla="*/ 17 h 48"/>
                  <a:gd name="T4" fmla="*/ 0 w 30"/>
                  <a:gd name="T5" fmla="*/ 48 h 48"/>
                  <a:gd name="T6" fmla="*/ 8 w 30"/>
                  <a:gd name="T7" fmla="*/ 48 h 48"/>
                  <a:gd name="T8" fmla="*/ 30 w 30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8">
                    <a:moveTo>
                      <a:pt x="30" y="0"/>
                    </a:moveTo>
                    <a:cubicBezTo>
                      <a:pt x="23" y="6"/>
                      <a:pt x="19" y="10"/>
                      <a:pt x="15" y="17"/>
                    </a:cubicBezTo>
                    <a:cubicBezTo>
                      <a:pt x="8" y="26"/>
                      <a:pt x="4" y="37"/>
                      <a:pt x="0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12" y="31"/>
                      <a:pt x="19" y="14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Freeform 500"/>
              <p:cNvSpPr>
                <a:spLocks/>
              </p:cNvSpPr>
              <p:nvPr/>
            </p:nvSpPr>
            <p:spPr bwMode="auto">
              <a:xfrm>
                <a:off x="3360" y="4034"/>
                <a:ext cx="12" cy="126"/>
              </a:xfrm>
              <a:custGeom>
                <a:avLst/>
                <a:gdLst>
                  <a:gd name="T0" fmla="*/ 4 w 5"/>
                  <a:gd name="T1" fmla="*/ 0 h 53"/>
                  <a:gd name="T2" fmla="*/ 0 w 5"/>
                  <a:gd name="T3" fmla="*/ 53 h 53"/>
                  <a:gd name="T4" fmla="*/ 5 w 5"/>
                  <a:gd name="T5" fmla="*/ 53 h 53"/>
                  <a:gd name="T6" fmla="*/ 4 w 5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3">
                    <a:moveTo>
                      <a:pt x="4" y="0"/>
                    </a:moveTo>
                    <a:cubicBezTo>
                      <a:pt x="2" y="10"/>
                      <a:pt x="1" y="34"/>
                      <a:pt x="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32"/>
                      <a:pt x="4" y="6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Freeform 501"/>
              <p:cNvSpPr>
                <a:spLocks/>
              </p:cNvSpPr>
              <p:nvPr/>
            </p:nvSpPr>
            <p:spPr bwMode="auto">
              <a:xfrm>
                <a:off x="3239" y="4055"/>
                <a:ext cx="57" cy="105"/>
              </a:xfrm>
              <a:custGeom>
                <a:avLst/>
                <a:gdLst>
                  <a:gd name="T0" fmla="*/ 13 w 24"/>
                  <a:gd name="T1" fmla="*/ 17 h 44"/>
                  <a:gd name="T2" fmla="*/ 0 w 24"/>
                  <a:gd name="T3" fmla="*/ 0 h 44"/>
                  <a:gd name="T4" fmla="*/ 17 w 24"/>
                  <a:gd name="T5" fmla="*/ 44 h 44"/>
                  <a:gd name="T6" fmla="*/ 24 w 24"/>
                  <a:gd name="T7" fmla="*/ 44 h 44"/>
                  <a:gd name="T8" fmla="*/ 13 w 24"/>
                  <a:gd name="T9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4">
                    <a:moveTo>
                      <a:pt x="13" y="17"/>
                    </a:moveTo>
                    <a:cubicBezTo>
                      <a:pt x="9" y="10"/>
                      <a:pt x="6" y="5"/>
                      <a:pt x="0" y="0"/>
                    </a:cubicBezTo>
                    <a:cubicBezTo>
                      <a:pt x="9" y="13"/>
                      <a:pt x="14" y="29"/>
                      <a:pt x="17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1" y="35"/>
                      <a:pt x="17" y="25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Freeform 502"/>
              <p:cNvSpPr>
                <a:spLocks/>
              </p:cNvSpPr>
              <p:nvPr/>
            </p:nvSpPr>
            <p:spPr bwMode="auto">
              <a:xfrm>
                <a:off x="3310" y="4055"/>
                <a:ext cx="57" cy="105"/>
              </a:xfrm>
              <a:custGeom>
                <a:avLst/>
                <a:gdLst>
                  <a:gd name="T0" fmla="*/ 13 w 24"/>
                  <a:gd name="T1" fmla="*/ 17 h 44"/>
                  <a:gd name="T2" fmla="*/ 0 w 24"/>
                  <a:gd name="T3" fmla="*/ 0 h 44"/>
                  <a:gd name="T4" fmla="*/ 18 w 24"/>
                  <a:gd name="T5" fmla="*/ 44 h 44"/>
                  <a:gd name="T6" fmla="*/ 24 w 24"/>
                  <a:gd name="T7" fmla="*/ 44 h 44"/>
                  <a:gd name="T8" fmla="*/ 13 w 24"/>
                  <a:gd name="T9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4">
                    <a:moveTo>
                      <a:pt x="13" y="17"/>
                    </a:moveTo>
                    <a:cubicBezTo>
                      <a:pt x="9" y="11"/>
                      <a:pt x="6" y="6"/>
                      <a:pt x="0" y="0"/>
                    </a:cubicBezTo>
                    <a:cubicBezTo>
                      <a:pt x="9" y="13"/>
                      <a:pt x="14" y="29"/>
                      <a:pt x="18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1" y="35"/>
                      <a:pt x="17" y="26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Freeform 503"/>
              <p:cNvSpPr>
                <a:spLocks/>
              </p:cNvSpPr>
              <p:nvPr/>
            </p:nvSpPr>
            <p:spPr bwMode="auto">
              <a:xfrm>
                <a:off x="3152" y="4058"/>
                <a:ext cx="57" cy="106"/>
              </a:xfrm>
              <a:custGeom>
                <a:avLst/>
                <a:gdLst>
                  <a:gd name="T0" fmla="*/ 13 w 24"/>
                  <a:gd name="T1" fmla="*/ 17 h 45"/>
                  <a:gd name="T2" fmla="*/ 0 w 24"/>
                  <a:gd name="T3" fmla="*/ 0 h 45"/>
                  <a:gd name="T4" fmla="*/ 18 w 24"/>
                  <a:gd name="T5" fmla="*/ 45 h 45"/>
                  <a:gd name="T6" fmla="*/ 24 w 24"/>
                  <a:gd name="T7" fmla="*/ 45 h 45"/>
                  <a:gd name="T8" fmla="*/ 13 w 24"/>
                  <a:gd name="T9" fmla="*/ 1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5">
                    <a:moveTo>
                      <a:pt x="13" y="17"/>
                    </a:moveTo>
                    <a:cubicBezTo>
                      <a:pt x="10" y="10"/>
                      <a:pt x="7" y="6"/>
                      <a:pt x="0" y="0"/>
                    </a:cubicBezTo>
                    <a:cubicBezTo>
                      <a:pt x="9" y="13"/>
                      <a:pt x="15" y="29"/>
                      <a:pt x="18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2" y="35"/>
                      <a:pt x="18" y="26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Freeform 504"/>
              <p:cNvSpPr>
                <a:spLocks/>
              </p:cNvSpPr>
              <p:nvPr/>
            </p:nvSpPr>
            <p:spPr bwMode="auto">
              <a:xfrm>
                <a:off x="3384" y="4046"/>
                <a:ext cx="40" cy="111"/>
              </a:xfrm>
              <a:custGeom>
                <a:avLst/>
                <a:gdLst>
                  <a:gd name="T0" fmla="*/ 7 w 17"/>
                  <a:gd name="T1" fmla="*/ 19 h 47"/>
                  <a:gd name="T2" fmla="*/ 0 w 17"/>
                  <a:gd name="T3" fmla="*/ 5 h 47"/>
                  <a:gd name="T4" fmla="*/ 7 w 17"/>
                  <a:gd name="T5" fmla="*/ 2 h 47"/>
                  <a:gd name="T6" fmla="*/ 15 w 17"/>
                  <a:gd name="T7" fmla="*/ 31 h 47"/>
                  <a:gd name="T8" fmla="*/ 16 w 17"/>
                  <a:gd name="T9" fmla="*/ 40 h 47"/>
                  <a:gd name="T10" fmla="*/ 17 w 17"/>
                  <a:gd name="T11" fmla="*/ 47 h 47"/>
                  <a:gd name="T12" fmla="*/ 7 w 17"/>
                  <a:gd name="T13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7">
                    <a:moveTo>
                      <a:pt x="7" y="19"/>
                    </a:moveTo>
                    <a:cubicBezTo>
                      <a:pt x="4" y="11"/>
                      <a:pt x="0" y="5"/>
                      <a:pt x="0" y="5"/>
                    </a:cubicBezTo>
                    <a:cubicBezTo>
                      <a:pt x="1" y="3"/>
                      <a:pt x="5" y="0"/>
                      <a:pt x="7" y="2"/>
                    </a:cubicBezTo>
                    <a:cubicBezTo>
                      <a:pt x="9" y="7"/>
                      <a:pt x="14" y="26"/>
                      <a:pt x="15" y="31"/>
                    </a:cubicBezTo>
                    <a:cubicBezTo>
                      <a:pt x="15" y="34"/>
                      <a:pt x="16" y="37"/>
                      <a:pt x="16" y="40"/>
                    </a:cubicBezTo>
                    <a:cubicBezTo>
                      <a:pt x="16" y="43"/>
                      <a:pt x="17" y="45"/>
                      <a:pt x="17" y="47"/>
                    </a:cubicBezTo>
                    <a:cubicBezTo>
                      <a:pt x="16" y="45"/>
                      <a:pt x="10" y="26"/>
                      <a:pt x="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Freeform 505"/>
              <p:cNvSpPr>
                <a:spLocks/>
              </p:cNvSpPr>
              <p:nvPr/>
            </p:nvSpPr>
            <p:spPr bwMode="auto">
              <a:xfrm>
                <a:off x="3358" y="4046"/>
                <a:ext cx="42" cy="114"/>
              </a:xfrm>
              <a:custGeom>
                <a:avLst/>
                <a:gdLst>
                  <a:gd name="T0" fmla="*/ 11 w 18"/>
                  <a:gd name="T1" fmla="*/ 34 h 48"/>
                  <a:gd name="T2" fmla="*/ 18 w 18"/>
                  <a:gd name="T3" fmla="*/ 2 h 48"/>
                  <a:gd name="T4" fmla="*/ 11 w 18"/>
                  <a:gd name="T5" fmla="*/ 4 h 48"/>
                  <a:gd name="T6" fmla="*/ 0 w 18"/>
                  <a:gd name="T7" fmla="*/ 48 h 48"/>
                  <a:gd name="T8" fmla="*/ 7 w 18"/>
                  <a:gd name="T9" fmla="*/ 48 h 48"/>
                  <a:gd name="T10" fmla="*/ 11 w 18"/>
                  <a:gd name="T11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8">
                    <a:moveTo>
                      <a:pt x="11" y="34"/>
                    </a:moveTo>
                    <a:cubicBezTo>
                      <a:pt x="13" y="23"/>
                      <a:pt x="18" y="5"/>
                      <a:pt x="18" y="2"/>
                    </a:cubicBezTo>
                    <a:cubicBezTo>
                      <a:pt x="18" y="0"/>
                      <a:pt x="12" y="3"/>
                      <a:pt x="11" y="4"/>
                    </a:cubicBezTo>
                    <a:cubicBezTo>
                      <a:pt x="9" y="8"/>
                      <a:pt x="4" y="32"/>
                      <a:pt x="0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3"/>
                      <a:pt x="10" y="38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Freeform 506"/>
              <p:cNvSpPr>
                <a:spLocks/>
              </p:cNvSpPr>
              <p:nvPr/>
            </p:nvSpPr>
            <p:spPr bwMode="auto">
              <a:xfrm>
                <a:off x="3213" y="4041"/>
                <a:ext cx="74" cy="121"/>
              </a:xfrm>
              <a:custGeom>
                <a:avLst/>
                <a:gdLst>
                  <a:gd name="T0" fmla="*/ 31 w 31"/>
                  <a:gd name="T1" fmla="*/ 0 h 51"/>
                  <a:gd name="T2" fmla="*/ 16 w 31"/>
                  <a:gd name="T3" fmla="*/ 17 h 51"/>
                  <a:gd name="T4" fmla="*/ 0 w 31"/>
                  <a:gd name="T5" fmla="*/ 51 h 51"/>
                  <a:gd name="T6" fmla="*/ 8 w 31"/>
                  <a:gd name="T7" fmla="*/ 51 h 51"/>
                  <a:gd name="T8" fmla="*/ 31 w 3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1">
                    <a:moveTo>
                      <a:pt x="31" y="0"/>
                    </a:moveTo>
                    <a:cubicBezTo>
                      <a:pt x="24" y="6"/>
                      <a:pt x="20" y="11"/>
                      <a:pt x="16" y="17"/>
                    </a:cubicBezTo>
                    <a:cubicBezTo>
                      <a:pt x="9" y="27"/>
                      <a:pt x="4" y="39"/>
                      <a:pt x="0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2" y="33"/>
                      <a:pt x="19" y="15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Freeform 507"/>
              <p:cNvSpPr>
                <a:spLocks/>
              </p:cNvSpPr>
              <p:nvPr/>
            </p:nvSpPr>
            <p:spPr bwMode="auto">
              <a:xfrm>
                <a:off x="3218" y="4055"/>
                <a:ext cx="21" cy="119"/>
              </a:xfrm>
              <a:custGeom>
                <a:avLst/>
                <a:gdLst>
                  <a:gd name="T0" fmla="*/ 7 w 9"/>
                  <a:gd name="T1" fmla="*/ 20 h 50"/>
                  <a:gd name="T2" fmla="*/ 0 w 9"/>
                  <a:gd name="T3" fmla="*/ 0 h 50"/>
                  <a:gd name="T4" fmla="*/ 3 w 9"/>
                  <a:gd name="T5" fmla="*/ 48 h 50"/>
                  <a:gd name="T6" fmla="*/ 9 w 9"/>
                  <a:gd name="T7" fmla="*/ 50 h 50"/>
                  <a:gd name="T8" fmla="*/ 7 w 9"/>
                  <a:gd name="T9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0">
                    <a:moveTo>
                      <a:pt x="7" y="20"/>
                    </a:moveTo>
                    <a:cubicBezTo>
                      <a:pt x="6" y="13"/>
                      <a:pt x="4" y="7"/>
                      <a:pt x="0" y="0"/>
                    </a:cubicBezTo>
                    <a:cubicBezTo>
                      <a:pt x="5" y="15"/>
                      <a:pt x="5" y="32"/>
                      <a:pt x="3" y="48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0"/>
                      <a:pt x="9" y="30"/>
                      <a:pt x="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Freeform 508"/>
              <p:cNvSpPr>
                <a:spLocks/>
              </p:cNvSpPr>
              <p:nvPr/>
            </p:nvSpPr>
            <p:spPr bwMode="auto">
              <a:xfrm>
                <a:off x="3575" y="4077"/>
                <a:ext cx="107" cy="113"/>
              </a:xfrm>
              <a:custGeom>
                <a:avLst/>
                <a:gdLst>
                  <a:gd name="T0" fmla="*/ 45 w 45"/>
                  <a:gd name="T1" fmla="*/ 0 h 48"/>
                  <a:gd name="T2" fmla="*/ 25 w 45"/>
                  <a:gd name="T3" fmla="*/ 13 h 48"/>
                  <a:gd name="T4" fmla="*/ 0 w 45"/>
                  <a:gd name="T5" fmla="*/ 46 h 48"/>
                  <a:gd name="T6" fmla="*/ 9 w 45"/>
                  <a:gd name="T7" fmla="*/ 48 h 48"/>
                  <a:gd name="T8" fmla="*/ 45 w 45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8">
                    <a:moveTo>
                      <a:pt x="45" y="0"/>
                    </a:moveTo>
                    <a:cubicBezTo>
                      <a:pt x="36" y="4"/>
                      <a:pt x="31" y="8"/>
                      <a:pt x="25" y="13"/>
                    </a:cubicBezTo>
                    <a:cubicBezTo>
                      <a:pt x="15" y="23"/>
                      <a:pt x="7" y="34"/>
                      <a:pt x="0" y="4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7" y="30"/>
                      <a:pt x="28" y="12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Freeform 509"/>
              <p:cNvSpPr>
                <a:spLocks/>
              </p:cNvSpPr>
              <p:nvPr/>
            </p:nvSpPr>
            <p:spPr bwMode="auto">
              <a:xfrm>
                <a:off x="3800" y="4152"/>
                <a:ext cx="106" cy="116"/>
              </a:xfrm>
              <a:custGeom>
                <a:avLst/>
                <a:gdLst>
                  <a:gd name="T0" fmla="*/ 45 w 45"/>
                  <a:gd name="T1" fmla="*/ 0 h 49"/>
                  <a:gd name="T2" fmla="*/ 26 w 45"/>
                  <a:gd name="T3" fmla="*/ 14 h 49"/>
                  <a:gd name="T4" fmla="*/ 0 w 45"/>
                  <a:gd name="T5" fmla="*/ 47 h 49"/>
                  <a:gd name="T6" fmla="*/ 9 w 45"/>
                  <a:gd name="T7" fmla="*/ 49 h 49"/>
                  <a:gd name="T8" fmla="*/ 45 w 45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9">
                    <a:moveTo>
                      <a:pt x="45" y="0"/>
                    </a:moveTo>
                    <a:cubicBezTo>
                      <a:pt x="37" y="4"/>
                      <a:pt x="32" y="8"/>
                      <a:pt x="26" y="14"/>
                    </a:cubicBezTo>
                    <a:cubicBezTo>
                      <a:pt x="16" y="23"/>
                      <a:pt x="7" y="35"/>
                      <a:pt x="0" y="47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17" y="31"/>
                      <a:pt x="28" y="13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Freeform 510"/>
              <p:cNvSpPr>
                <a:spLocks/>
              </p:cNvSpPr>
              <p:nvPr/>
            </p:nvSpPr>
            <p:spPr bwMode="auto">
              <a:xfrm>
                <a:off x="3902" y="4212"/>
                <a:ext cx="85" cy="80"/>
              </a:xfrm>
              <a:custGeom>
                <a:avLst/>
                <a:gdLst>
                  <a:gd name="T0" fmla="*/ 36 w 36"/>
                  <a:gd name="T1" fmla="*/ 0 h 34"/>
                  <a:gd name="T2" fmla="*/ 16 w 36"/>
                  <a:gd name="T3" fmla="*/ 13 h 34"/>
                  <a:gd name="T4" fmla="*/ 0 w 36"/>
                  <a:gd name="T5" fmla="*/ 32 h 34"/>
                  <a:gd name="T6" fmla="*/ 7 w 36"/>
                  <a:gd name="T7" fmla="*/ 34 h 34"/>
                  <a:gd name="T8" fmla="*/ 36 w 36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36" y="0"/>
                    </a:moveTo>
                    <a:cubicBezTo>
                      <a:pt x="27" y="4"/>
                      <a:pt x="22" y="8"/>
                      <a:pt x="16" y="13"/>
                    </a:cubicBezTo>
                    <a:cubicBezTo>
                      <a:pt x="10" y="19"/>
                      <a:pt x="5" y="25"/>
                      <a:pt x="0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4" y="21"/>
                      <a:pt x="24" y="9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Freeform 511"/>
              <p:cNvSpPr>
                <a:spLocks/>
              </p:cNvSpPr>
              <p:nvPr/>
            </p:nvSpPr>
            <p:spPr bwMode="auto">
              <a:xfrm>
                <a:off x="3658" y="4117"/>
                <a:ext cx="28" cy="90"/>
              </a:xfrm>
              <a:custGeom>
                <a:avLst/>
                <a:gdLst>
                  <a:gd name="T0" fmla="*/ 12 w 12"/>
                  <a:gd name="T1" fmla="*/ 0 h 38"/>
                  <a:gd name="T2" fmla="*/ 0 w 12"/>
                  <a:gd name="T3" fmla="*/ 37 h 38"/>
                  <a:gd name="T4" fmla="*/ 4 w 12"/>
                  <a:gd name="T5" fmla="*/ 38 h 38"/>
                  <a:gd name="T6" fmla="*/ 12 w 12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8">
                    <a:moveTo>
                      <a:pt x="12" y="0"/>
                    </a:moveTo>
                    <a:cubicBezTo>
                      <a:pt x="9" y="8"/>
                      <a:pt x="4" y="22"/>
                      <a:pt x="0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8" y="21"/>
                      <a:pt x="11" y="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Freeform 512"/>
              <p:cNvSpPr>
                <a:spLocks/>
              </p:cNvSpPr>
              <p:nvPr/>
            </p:nvSpPr>
            <p:spPr bwMode="auto">
              <a:xfrm>
                <a:off x="3717" y="4157"/>
                <a:ext cx="21" cy="64"/>
              </a:xfrm>
              <a:custGeom>
                <a:avLst/>
                <a:gdLst>
                  <a:gd name="T0" fmla="*/ 9 w 9"/>
                  <a:gd name="T1" fmla="*/ 0 h 27"/>
                  <a:gd name="T2" fmla="*/ 0 w 9"/>
                  <a:gd name="T3" fmla="*/ 26 h 27"/>
                  <a:gd name="T4" fmla="*/ 3 w 9"/>
                  <a:gd name="T5" fmla="*/ 27 h 27"/>
                  <a:gd name="T6" fmla="*/ 9 w 9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7">
                    <a:moveTo>
                      <a:pt x="9" y="0"/>
                    </a:moveTo>
                    <a:cubicBezTo>
                      <a:pt x="6" y="6"/>
                      <a:pt x="3" y="15"/>
                      <a:pt x="0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14"/>
                      <a:pt x="8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Freeform 513"/>
              <p:cNvSpPr>
                <a:spLocks/>
              </p:cNvSpPr>
              <p:nvPr/>
            </p:nvSpPr>
            <p:spPr bwMode="auto">
              <a:xfrm>
                <a:off x="3885" y="4193"/>
                <a:ext cx="19" cy="94"/>
              </a:xfrm>
              <a:custGeom>
                <a:avLst/>
                <a:gdLst>
                  <a:gd name="T0" fmla="*/ 8 w 8"/>
                  <a:gd name="T1" fmla="*/ 34 h 40"/>
                  <a:gd name="T2" fmla="*/ 7 w 8"/>
                  <a:gd name="T3" fmla="*/ 3 h 40"/>
                  <a:gd name="T4" fmla="*/ 0 w 8"/>
                  <a:gd name="T5" fmla="*/ 4 h 40"/>
                  <a:gd name="T6" fmla="*/ 3 w 8"/>
                  <a:gd name="T7" fmla="*/ 20 h 40"/>
                  <a:gd name="T8" fmla="*/ 5 w 8"/>
                  <a:gd name="T9" fmla="*/ 40 h 40"/>
                  <a:gd name="T10" fmla="*/ 8 w 8"/>
                  <a:gd name="T11" fmla="*/ 40 h 40"/>
                  <a:gd name="T12" fmla="*/ 8 w 8"/>
                  <a:gd name="T13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0">
                    <a:moveTo>
                      <a:pt x="8" y="34"/>
                    </a:moveTo>
                    <a:cubicBezTo>
                      <a:pt x="8" y="29"/>
                      <a:pt x="8" y="8"/>
                      <a:pt x="7" y="3"/>
                    </a:cubicBezTo>
                    <a:cubicBezTo>
                      <a:pt x="6" y="0"/>
                      <a:pt x="1" y="3"/>
                      <a:pt x="0" y="4"/>
                    </a:cubicBezTo>
                    <a:cubicBezTo>
                      <a:pt x="0" y="4"/>
                      <a:pt x="2" y="11"/>
                      <a:pt x="3" y="20"/>
                    </a:cubicBezTo>
                    <a:cubicBezTo>
                      <a:pt x="4" y="25"/>
                      <a:pt x="4" y="33"/>
                      <a:pt x="5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38"/>
                      <a:pt x="8" y="36"/>
                      <a:pt x="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Freeform 514"/>
              <p:cNvSpPr>
                <a:spLocks/>
              </p:cNvSpPr>
              <p:nvPr/>
            </p:nvSpPr>
            <p:spPr bwMode="auto">
              <a:xfrm>
                <a:off x="3845" y="4195"/>
                <a:ext cx="57" cy="83"/>
              </a:xfrm>
              <a:custGeom>
                <a:avLst/>
                <a:gdLst>
                  <a:gd name="T0" fmla="*/ 9 w 24"/>
                  <a:gd name="T1" fmla="*/ 32 h 35"/>
                  <a:gd name="T2" fmla="*/ 24 w 24"/>
                  <a:gd name="T3" fmla="*/ 2 h 35"/>
                  <a:gd name="T4" fmla="*/ 17 w 24"/>
                  <a:gd name="T5" fmla="*/ 2 h 35"/>
                  <a:gd name="T6" fmla="*/ 0 w 24"/>
                  <a:gd name="T7" fmla="*/ 33 h 35"/>
                  <a:gd name="T8" fmla="*/ 8 w 24"/>
                  <a:gd name="T9" fmla="*/ 35 h 35"/>
                  <a:gd name="T10" fmla="*/ 9 w 24"/>
                  <a:gd name="T11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5">
                    <a:moveTo>
                      <a:pt x="9" y="32"/>
                    </a:moveTo>
                    <a:cubicBezTo>
                      <a:pt x="15" y="22"/>
                      <a:pt x="24" y="5"/>
                      <a:pt x="24" y="2"/>
                    </a:cubicBezTo>
                    <a:cubicBezTo>
                      <a:pt x="24" y="0"/>
                      <a:pt x="18" y="2"/>
                      <a:pt x="17" y="2"/>
                    </a:cubicBezTo>
                    <a:cubicBezTo>
                      <a:pt x="15" y="5"/>
                      <a:pt x="7" y="20"/>
                      <a:pt x="0" y="33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4"/>
                      <a:pt x="9" y="33"/>
                      <a:pt x="9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Freeform 515"/>
              <p:cNvSpPr>
                <a:spLocks/>
              </p:cNvSpPr>
              <p:nvPr/>
            </p:nvSpPr>
            <p:spPr bwMode="auto">
              <a:xfrm>
                <a:off x="3776" y="4174"/>
                <a:ext cx="19" cy="87"/>
              </a:xfrm>
              <a:custGeom>
                <a:avLst/>
                <a:gdLst>
                  <a:gd name="T0" fmla="*/ 8 w 8"/>
                  <a:gd name="T1" fmla="*/ 34 h 37"/>
                  <a:gd name="T2" fmla="*/ 7 w 8"/>
                  <a:gd name="T3" fmla="*/ 3 h 37"/>
                  <a:gd name="T4" fmla="*/ 0 w 8"/>
                  <a:gd name="T5" fmla="*/ 3 h 37"/>
                  <a:gd name="T6" fmla="*/ 3 w 8"/>
                  <a:gd name="T7" fmla="*/ 19 h 37"/>
                  <a:gd name="T8" fmla="*/ 5 w 8"/>
                  <a:gd name="T9" fmla="*/ 37 h 37"/>
                  <a:gd name="T10" fmla="*/ 8 w 8"/>
                  <a:gd name="T11" fmla="*/ 37 h 37"/>
                  <a:gd name="T12" fmla="*/ 8 w 8"/>
                  <a:gd name="T13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7">
                    <a:moveTo>
                      <a:pt x="8" y="34"/>
                    </a:moveTo>
                    <a:cubicBezTo>
                      <a:pt x="8" y="28"/>
                      <a:pt x="8" y="8"/>
                      <a:pt x="7" y="3"/>
                    </a:cubicBezTo>
                    <a:cubicBezTo>
                      <a:pt x="6" y="0"/>
                      <a:pt x="1" y="2"/>
                      <a:pt x="0" y="3"/>
                    </a:cubicBezTo>
                    <a:cubicBezTo>
                      <a:pt x="0" y="3"/>
                      <a:pt x="2" y="11"/>
                      <a:pt x="3" y="19"/>
                    </a:cubicBezTo>
                    <a:cubicBezTo>
                      <a:pt x="4" y="23"/>
                      <a:pt x="4" y="30"/>
                      <a:pt x="5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6"/>
                      <a:pt x="8" y="35"/>
                      <a:pt x="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Freeform 516"/>
              <p:cNvSpPr>
                <a:spLocks/>
              </p:cNvSpPr>
              <p:nvPr/>
            </p:nvSpPr>
            <p:spPr bwMode="auto">
              <a:xfrm>
                <a:off x="3738" y="4174"/>
                <a:ext cx="55" cy="78"/>
              </a:xfrm>
              <a:custGeom>
                <a:avLst/>
                <a:gdLst>
                  <a:gd name="T0" fmla="*/ 8 w 23"/>
                  <a:gd name="T1" fmla="*/ 32 h 33"/>
                  <a:gd name="T2" fmla="*/ 23 w 23"/>
                  <a:gd name="T3" fmla="*/ 3 h 33"/>
                  <a:gd name="T4" fmla="*/ 16 w 23"/>
                  <a:gd name="T5" fmla="*/ 3 h 33"/>
                  <a:gd name="T6" fmla="*/ 0 w 23"/>
                  <a:gd name="T7" fmla="*/ 32 h 33"/>
                  <a:gd name="T8" fmla="*/ 8 w 23"/>
                  <a:gd name="T9" fmla="*/ 33 h 33"/>
                  <a:gd name="T10" fmla="*/ 8 w 23"/>
                  <a:gd name="T1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33">
                    <a:moveTo>
                      <a:pt x="8" y="32"/>
                    </a:moveTo>
                    <a:cubicBezTo>
                      <a:pt x="14" y="22"/>
                      <a:pt x="23" y="5"/>
                      <a:pt x="23" y="3"/>
                    </a:cubicBezTo>
                    <a:cubicBezTo>
                      <a:pt x="23" y="0"/>
                      <a:pt x="17" y="2"/>
                      <a:pt x="16" y="3"/>
                    </a:cubicBezTo>
                    <a:cubicBezTo>
                      <a:pt x="14" y="5"/>
                      <a:pt x="7" y="18"/>
                      <a:pt x="0" y="32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Freeform 517"/>
              <p:cNvSpPr>
                <a:spLocks/>
              </p:cNvSpPr>
              <p:nvPr/>
            </p:nvSpPr>
            <p:spPr bwMode="auto">
              <a:xfrm>
                <a:off x="3594" y="4074"/>
                <a:ext cx="33" cy="123"/>
              </a:xfrm>
              <a:custGeom>
                <a:avLst/>
                <a:gdLst>
                  <a:gd name="T0" fmla="*/ 9 w 14"/>
                  <a:gd name="T1" fmla="*/ 21 h 52"/>
                  <a:gd name="T2" fmla="*/ 0 w 14"/>
                  <a:gd name="T3" fmla="*/ 0 h 52"/>
                  <a:gd name="T4" fmla="*/ 7 w 14"/>
                  <a:gd name="T5" fmla="*/ 50 h 52"/>
                  <a:gd name="T6" fmla="*/ 14 w 14"/>
                  <a:gd name="T7" fmla="*/ 52 h 52"/>
                  <a:gd name="T8" fmla="*/ 9 w 14"/>
                  <a:gd name="T9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2">
                    <a:moveTo>
                      <a:pt x="9" y="21"/>
                    </a:moveTo>
                    <a:cubicBezTo>
                      <a:pt x="7" y="13"/>
                      <a:pt x="5" y="7"/>
                      <a:pt x="0" y="0"/>
                    </a:cubicBezTo>
                    <a:cubicBezTo>
                      <a:pt x="6" y="16"/>
                      <a:pt x="8" y="33"/>
                      <a:pt x="7" y="50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41"/>
                      <a:pt x="12" y="30"/>
                      <a:pt x="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Freeform 518"/>
              <p:cNvSpPr>
                <a:spLocks/>
              </p:cNvSpPr>
              <p:nvPr/>
            </p:nvSpPr>
            <p:spPr bwMode="auto">
              <a:xfrm>
                <a:off x="3660" y="4145"/>
                <a:ext cx="43" cy="62"/>
              </a:xfrm>
              <a:custGeom>
                <a:avLst/>
                <a:gdLst>
                  <a:gd name="T0" fmla="*/ 8 w 18"/>
                  <a:gd name="T1" fmla="*/ 19 h 26"/>
                  <a:gd name="T2" fmla="*/ 18 w 18"/>
                  <a:gd name="T3" fmla="*/ 6 h 26"/>
                  <a:gd name="T4" fmla="*/ 12 w 18"/>
                  <a:gd name="T5" fmla="*/ 3 h 26"/>
                  <a:gd name="T6" fmla="*/ 0 w 18"/>
                  <a:gd name="T7" fmla="*/ 25 h 26"/>
                  <a:gd name="T8" fmla="*/ 4 w 18"/>
                  <a:gd name="T9" fmla="*/ 26 h 26"/>
                  <a:gd name="T10" fmla="*/ 8 w 18"/>
                  <a:gd name="T11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6">
                    <a:moveTo>
                      <a:pt x="8" y="19"/>
                    </a:moveTo>
                    <a:cubicBezTo>
                      <a:pt x="13" y="12"/>
                      <a:pt x="18" y="6"/>
                      <a:pt x="18" y="6"/>
                    </a:cubicBezTo>
                    <a:cubicBezTo>
                      <a:pt x="17" y="5"/>
                      <a:pt x="14" y="0"/>
                      <a:pt x="12" y="3"/>
                    </a:cubicBezTo>
                    <a:cubicBezTo>
                      <a:pt x="9" y="6"/>
                      <a:pt x="3" y="18"/>
                      <a:pt x="0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7" y="21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Freeform 519"/>
              <p:cNvSpPr>
                <a:spLocks/>
              </p:cNvSpPr>
              <p:nvPr/>
            </p:nvSpPr>
            <p:spPr bwMode="auto">
              <a:xfrm>
                <a:off x="3686" y="4145"/>
                <a:ext cx="17" cy="69"/>
              </a:xfrm>
              <a:custGeom>
                <a:avLst/>
                <a:gdLst>
                  <a:gd name="T0" fmla="*/ 7 w 7"/>
                  <a:gd name="T1" fmla="*/ 5 h 29"/>
                  <a:gd name="T2" fmla="*/ 1 w 7"/>
                  <a:gd name="T3" fmla="*/ 3 h 29"/>
                  <a:gd name="T4" fmla="*/ 0 w 7"/>
                  <a:gd name="T5" fmla="*/ 28 h 29"/>
                  <a:gd name="T6" fmla="*/ 7 w 7"/>
                  <a:gd name="T7" fmla="*/ 29 h 29"/>
                  <a:gd name="T8" fmla="*/ 7 w 7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7" y="5"/>
                    </a:moveTo>
                    <a:cubicBezTo>
                      <a:pt x="6" y="4"/>
                      <a:pt x="2" y="0"/>
                      <a:pt x="1" y="3"/>
                    </a:cubicBezTo>
                    <a:cubicBezTo>
                      <a:pt x="0" y="4"/>
                      <a:pt x="0" y="17"/>
                      <a:pt x="0" y="28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18"/>
                      <a:pt x="7" y="8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Freeform 520"/>
              <p:cNvSpPr>
                <a:spLocks/>
              </p:cNvSpPr>
              <p:nvPr/>
            </p:nvSpPr>
            <p:spPr bwMode="auto">
              <a:xfrm>
                <a:off x="3928" y="4214"/>
                <a:ext cx="49" cy="80"/>
              </a:xfrm>
              <a:custGeom>
                <a:avLst/>
                <a:gdLst>
                  <a:gd name="T0" fmla="*/ 12 w 21"/>
                  <a:gd name="T1" fmla="*/ 19 h 34"/>
                  <a:gd name="T2" fmla="*/ 21 w 21"/>
                  <a:gd name="T3" fmla="*/ 6 h 34"/>
                  <a:gd name="T4" fmla="*/ 16 w 21"/>
                  <a:gd name="T5" fmla="*/ 3 h 34"/>
                  <a:gd name="T6" fmla="*/ 1 w 21"/>
                  <a:gd name="T7" fmla="*/ 30 h 34"/>
                  <a:gd name="T8" fmla="*/ 0 w 21"/>
                  <a:gd name="T9" fmla="*/ 34 h 34"/>
                  <a:gd name="T10" fmla="*/ 2 w 21"/>
                  <a:gd name="T11" fmla="*/ 34 h 34"/>
                  <a:gd name="T12" fmla="*/ 12 w 21"/>
                  <a:gd name="T13" fmla="*/ 1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4">
                    <a:moveTo>
                      <a:pt x="12" y="19"/>
                    </a:moveTo>
                    <a:cubicBezTo>
                      <a:pt x="16" y="12"/>
                      <a:pt x="21" y="6"/>
                      <a:pt x="21" y="6"/>
                    </a:cubicBezTo>
                    <a:cubicBezTo>
                      <a:pt x="21" y="5"/>
                      <a:pt x="18" y="0"/>
                      <a:pt x="16" y="3"/>
                    </a:cubicBezTo>
                    <a:cubicBezTo>
                      <a:pt x="12" y="6"/>
                      <a:pt x="4" y="25"/>
                      <a:pt x="1" y="30"/>
                    </a:cubicBezTo>
                    <a:cubicBezTo>
                      <a:pt x="1" y="31"/>
                      <a:pt x="0" y="32"/>
                      <a:pt x="0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6" y="29"/>
                      <a:pt x="9" y="23"/>
                      <a:pt x="1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Freeform 521"/>
              <p:cNvSpPr>
                <a:spLocks/>
              </p:cNvSpPr>
              <p:nvPr/>
            </p:nvSpPr>
            <p:spPr bwMode="auto">
              <a:xfrm>
                <a:off x="3963" y="4214"/>
                <a:ext cx="17" cy="92"/>
              </a:xfrm>
              <a:custGeom>
                <a:avLst/>
                <a:gdLst>
                  <a:gd name="T0" fmla="*/ 6 w 7"/>
                  <a:gd name="T1" fmla="*/ 5 h 39"/>
                  <a:gd name="T2" fmla="*/ 1 w 7"/>
                  <a:gd name="T3" fmla="*/ 3 h 39"/>
                  <a:gd name="T4" fmla="*/ 0 w 7"/>
                  <a:gd name="T5" fmla="*/ 36 h 39"/>
                  <a:gd name="T6" fmla="*/ 0 w 7"/>
                  <a:gd name="T7" fmla="*/ 37 h 39"/>
                  <a:gd name="T8" fmla="*/ 6 w 7"/>
                  <a:gd name="T9" fmla="*/ 39 h 39"/>
                  <a:gd name="T10" fmla="*/ 6 w 7"/>
                  <a:gd name="T11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9">
                    <a:moveTo>
                      <a:pt x="6" y="5"/>
                    </a:moveTo>
                    <a:cubicBezTo>
                      <a:pt x="6" y="4"/>
                      <a:pt x="2" y="0"/>
                      <a:pt x="1" y="3"/>
                    </a:cubicBezTo>
                    <a:cubicBezTo>
                      <a:pt x="0" y="5"/>
                      <a:pt x="0" y="24"/>
                      <a:pt x="0" y="36"/>
                    </a:cubicBezTo>
                    <a:cubicBezTo>
                      <a:pt x="0" y="36"/>
                      <a:pt x="0" y="37"/>
                      <a:pt x="0" y="37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24"/>
                      <a:pt x="7" y="9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Freeform 522"/>
              <p:cNvSpPr>
                <a:spLocks/>
              </p:cNvSpPr>
              <p:nvPr/>
            </p:nvSpPr>
            <p:spPr bwMode="auto">
              <a:xfrm>
                <a:off x="3717" y="4152"/>
                <a:ext cx="31" cy="95"/>
              </a:xfrm>
              <a:custGeom>
                <a:avLst/>
                <a:gdLst>
                  <a:gd name="T0" fmla="*/ 13 w 13"/>
                  <a:gd name="T1" fmla="*/ 0 h 40"/>
                  <a:gd name="T2" fmla="*/ 0 w 13"/>
                  <a:gd name="T3" fmla="*/ 38 h 40"/>
                  <a:gd name="T4" fmla="*/ 5 w 13"/>
                  <a:gd name="T5" fmla="*/ 40 h 40"/>
                  <a:gd name="T6" fmla="*/ 13 w 13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0">
                    <a:moveTo>
                      <a:pt x="13" y="0"/>
                    </a:moveTo>
                    <a:cubicBezTo>
                      <a:pt x="10" y="8"/>
                      <a:pt x="5" y="23"/>
                      <a:pt x="0" y="38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9" y="22"/>
                      <a:pt x="12" y="5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Freeform 523"/>
              <p:cNvSpPr>
                <a:spLocks/>
              </p:cNvSpPr>
              <p:nvPr/>
            </p:nvSpPr>
            <p:spPr bwMode="auto">
              <a:xfrm>
                <a:off x="3911" y="4197"/>
                <a:ext cx="28" cy="95"/>
              </a:xfrm>
              <a:custGeom>
                <a:avLst/>
                <a:gdLst>
                  <a:gd name="T0" fmla="*/ 12 w 12"/>
                  <a:gd name="T1" fmla="*/ 0 h 40"/>
                  <a:gd name="T2" fmla="*/ 0 w 12"/>
                  <a:gd name="T3" fmla="*/ 39 h 40"/>
                  <a:gd name="T4" fmla="*/ 4 w 12"/>
                  <a:gd name="T5" fmla="*/ 40 h 40"/>
                  <a:gd name="T6" fmla="*/ 12 w 12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0">
                    <a:moveTo>
                      <a:pt x="12" y="0"/>
                    </a:moveTo>
                    <a:cubicBezTo>
                      <a:pt x="9" y="8"/>
                      <a:pt x="4" y="23"/>
                      <a:pt x="0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8" y="22"/>
                      <a:pt x="12" y="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Freeform 524"/>
              <p:cNvSpPr>
                <a:spLocks/>
              </p:cNvSpPr>
              <p:nvPr/>
            </p:nvSpPr>
            <p:spPr bwMode="auto">
              <a:xfrm>
                <a:off x="3535" y="4041"/>
                <a:ext cx="121" cy="140"/>
              </a:xfrm>
              <a:custGeom>
                <a:avLst/>
                <a:gdLst>
                  <a:gd name="T0" fmla="*/ 13 w 51"/>
                  <a:gd name="T1" fmla="*/ 52 h 59"/>
                  <a:gd name="T2" fmla="*/ 51 w 51"/>
                  <a:gd name="T3" fmla="*/ 0 h 59"/>
                  <a:gd name="T4" fmla="*/ 31 w 51"/>
                  <a:gd name="T5" fmla="*/ 14 h 59"/>
                  <a:gd name="T6" fmla="*/ 0 w 51"/>
                  <a:gd name="T7" fmla="*/ 56 h 59"/>
                  <a:gd name="T8" fmla="*/ 10 w 51"/>
                  <a:gd name="T9" fmla="*/ 59 h 59"/>
                  <a:gd name="T10" fmla="*/ 13 w 51"/>
                  <a:gd name="T1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59">
                    <a:moveTo>
                      <a:pt x="13" y="52"/>
                    </a:moveTo>
                    <a:cubicBezTo>
                      <a:pt x="21" y="33"/>
                      <a:pt x="33" y="14"/>
                      <a:pt x="51" y="0"/>
                    </a:cubicBezTo>
                    <a:cubicBezTo>
                      <a:pt x="42" y="4"/>
                      <a:pt x="37" y="8"/>
                      <a:pt x="31" y="14"/>
                    </a:cubicBezTo>
                    <a:cubicBezTo>
                      <a:pt x="18" y="25"/>
                      <a:pt x="8" y="41"/>
                      <a:pt x="0" y="56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1" y="56"/>
                      <a:pt x="12" y="53"/>
                      <a:pt x="1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Freeform 525"/>
              <p:cNvSpPr>
                <a:spLocks/>
              </p:cNvSpPr>
              <p:nvPr/>
            </p:nvSpPr>
            <p:spPr bwMode="auto">
              <a:xfrm>
                <a:off x="3774" y="4126"/>
                <a:ext cx="116" cy="135"/>
              </a:xfrm>
              <a:custGeom>
                <a:avLst/>
                <a:gdLst>
                  <a:gd name="T0" fmla="*/ 12 w 49"/>
                  <a:gd name="T1" fmla="*/ 52 h 57"/>
                  <a:gd name="T2" fmla="*/ 49 w 49"/>
                  <a:gd name="T3" fmla="*/ 0 h 57"/>
                  <a:gd name="T4" fmla="*/ 30 w 49"/>
                  <a:gd name="T5" fmla="*/ 13 h 57"/>
                  <a:gd name="T6" fmla="*/ 0 w 49"/>
                  <a:gd name="T7" fmla="*/ 55 h 57"/>
                  <a:gd name="T8" fmla="*/ 9 w 49"/>
                  <a:gd name="T9" fmla="*/ 57 h 57"/>
                  <a:gd name="T10" fmla="*/ 12 w 49"/>
                  <a:gd name="T11" fmla="*/ 5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57">
                    <a:moveTo>
                      <a:pt x="12" y="52"/>
                    </a:moveTo>
                    <a:cubicBezTo>
                      <a:pt x="20" y="33"/>
                      <a:pt x="32" y="13"/>
                      <a:pt x="49" y="0"/>
                    </a:cubicBezTo>
                    <a:cubicBezTo>
                      <a:pt x="41" y="4"/>
                      <a:pt x="36" y="8"/>
                      <a:pt x="30" y="13"/>
                    </a:cubicBezTo>
                    <a:cubicBezTo>
                      <a:pt x="17" y="25"/>
                      <a:pt x="7" y="40"/>
                      <a:pt x="0" y="55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10" y="55"/>
                      <a:pt x="11" y="53"/>
                      <a:pt x="12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Freeform 526"/>
              <p:cNvSpPr>
                <a:spLocks/>
              </p:cNvSpPr>
              <p:nvPr/>
            </p:nvSpPr>
            <p:spPr bwMode="auto">
              <a:xfrm>
                <a:off x="3949" y="4171"/>
                <a:ext cx="118" cy="133"/>
              </a:xfrm>
              <a:custGeom>
                <a:avLst/>
                <a:gdLst>
                  <a:gd name="T0" fmla="*/ 12 w 50"/>
                  <a:gd name="T1" fmla="*/ 51 h 56"/>
                  <a:gd name="T2" fmla="*/ 50 w 50"/>
                  <a:gd name="T3" fmla="*/ 0 h 56"/>
                  <a:gd name="T4" fmla="*/ 30 w 50"/>
                  <a:gd name="T5" fmla="*/ 13 h 56"/>
                  <a:gd name="T6" fmla="*/ 0 w 50"/>
                  <a:gd name="T7" fmla="*/ 54 h 56"/>
                  <a:gd name="T8" fmla="*/ 9 w 50"/>
                  <a:gd name="T9" fmla="*/ 56 h 56"/>
                  <a:gd name="T10" fmla="*/ 12 w 50"/>
                  <a:gd name="T11" fmla="*/ 5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56">
                    <a:moveTo>
                      <a:pt x="12" y="51"/>
                    </a:moveTo>
                    <a:cubicBezTo>
                      <a:pt x="20" y="32"/>
                      <a:pt x="32" y="13"/>
                      <a:pt x="50" y="0"/>
                    </a:cubicBezTo>
                    <a:cubicBezTo>
                      <a:pt x="41" y="4"/>
                      <a:pt x="36" y="7"/>
                      <a:pt x="30" y="13"/>
                    </a:cubicBezTo>
                    <a:cubicBezTo>
                      <a:pt x="18" y="24"/>
                      <a:pt x="8" y="39"/>
                      <a:pt x="0" y="54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10" y="54"/>
                      <a:pt x="11" y="52"/>
                      <a:pt x="12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Freeform 527"/>
              <p:cNvSpPr>
                <a:spLocks/>
              </p:cNvSpPr>
              <p:nvPr/>
            </p:nvSpPr>
            <p:spPr bwMode="auto">
              <a:xfrm>
                <a:off x="3866" y="4152"/>
                <a:ext cx="116" cy="133"/>
              </a:xfrm>
              <a:custGeom>
                <a:avLst/>
                <a:gdLst>
                  <a:gd name="T0" fmla="*/ 11 w 49"/>
                  <a:gd name="T1" fmla="*/ 51 h 56"/>
                  <a:gd name="T2" fmla="*/ 49 w 49"/>
                  <a:gd name="T3" fmla="*/ 0 h 56"/>
                  <a:gd name="T4" fmla="*/ 30 w 49"/>
                  <a:gd name="T5" fmla="*/ 13 h 56"/>
                  <a:gd name="T6" fmla="*/ 0 w 49"/>
                  <a:gd name="T7" fmla="*/ 54 h 56"/>
                  <a:gd name="T8" fmla="*/ 9 w 49"/>
                  <a:gd name="T9" fmla="*/ 56 h 56"/>
                  <a:gd name="T10" fmla="*/ 11 w 49"/>
                  <a:gd name="T11" fmla="*/ 5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56">
                    <a:moveTo>
                      <a:pt x="11" y="51"/>
                    </a:moveTo>
                    <a:cubicBezTo>
                      <a:pt x="20" y="32"/>
                      <a:pt x="32" y="13"/>
                      <a:pt x="49" y="0"/>
                    </a:cubicBezTo>
                    <a:cubicBezTo>
                      <a:pt x="41" y="4"/>
                      <a:pt x="36" y="7"/>
                      <a:pt x="30" y="13"/>
                    </a:cubicBezTo>
                    <a:cubicBezTo>
                      <a:pt x="18" y="24"/>
                      <a:pt x="8" y="39"/>
                      <a:pt x="0" y="54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10" y="54"/>
                      <a:pt x="11" y="52"/>
                      <a:pt x="11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Freeform 528"/>
              <p:cNvSpPr>
                <a:spLocks/>
              </p:cNvSpPr>
              <p:nvPr/>
            </p:nvSpPr>
            <p:spPr bwMode="auto">
              <a:xfrm>
                <a:off x="3717" y="4136"/>
                <a:ext cx="107" cy="113"/>
              </a:xfrm>
              <a:custGeom>
                <a:avLst/>
                <a:gdLst>
                  <a:gd name="T0" fmla="*/ 45 w 45"/>
                  <a:gd name="T1" fmla="*/ 0 h 48"/>
                  <a:gd name="T2" fmla="*/ 25 w 45"/>
                  <a:gd name="T3" fmla="*/ 13 h 48"/>
                  <a:gd name="T4" fmla="*/ 0 w 45"/>
                  <a:gd name="T5" fmla="*/ 45 h 48"/>
                  <a:gd name="T6" fmla="*/ 9 w 45"/>
                  <a:gd name="T7" fmla="*/ 48 h 48"/>
                  <a:gd name="T8" fmla="*/ 45 w 45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8">
                    <a:moveTo>
                      <a:pt x="45" y="0"/>
                    </a:moveTo>
                    <a:cubicBezTo>
                      <a:pt x="36" y="4"/>
                      <a:pt x="31" y="7"/>
                      <a:pt x="25" y="13"/>
                    </a:cubicBezTo>
                    <a:cubicBezTo>
                      <a:pt x="16" y="22"/>
                      <a:pt x="7" y="34"/>
                      <a:pt x="0" y="4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7" y="30"/>
                      <a:pt x="29" y="12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Freeform 529"/>
              <p:cNvSpPr>
                <a:spLocks/>
              </p:cNvSpPr>
              <p:nvPr/>
            </p:nvSpPr>
            <p:spPr bwMode="auto">
              <a:xfrm>
                <a:off x="3554" y="4044"/>
                <a:ext cx="118" cy="139"/>
              </a:xfrm>
              <a:custGeom>
                <a:avLst/>
                <a:gdLst>
                  <a:gd name="T0" fmla="*/ 13 w 50"/>
                  <a:gd name="T1" fmla="*/ 52 h 59"/>
                  <a:gd name="T2" fmla="*/ 50 w 50"/>
                  <a:gd name="T3" fmla="*/ 0 h 59"/>
                  <a:gd name="T4" fmla="*/ 31 w 50"/>
                  <a:gd name="T5" fmla="*/ 13 h 59"/>
                  <a:gd name="T6" fmla="*/ 0 w 50"/>
                  <a:gd name="T7" fmla="*/ 57 h 59"/>
                  <a:gd name="T8" fmla="*/ 9 w 50"/>
                  <a:gd name="T9" fmla="*/ 59 h 59"/>
                  <a:gd name="T10" fmla="*/ 13 w 50"/>
                  <a:gd name="T1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59">
                    <a:moveTo>
                      <a:pt x="13" y="52"/>
                    </a:moveTo>
                    <a:cubicBezTo>
                      <a:pt x="21" y="33"/>
                      <a:pt x="33" y="13"/>
                      <a:pt x="50" y="0"/>
                    </a:cubicBezTo>
                    <a:cubicBezTo>
                      <a:pt x="42" y="4"/>
                      <a:pt x="37" y="8"/>
                      <a:pt x="31" y="13"/>
                    </a:cubicBezTo>
                    <a:cubicBezTo>
                      <a:pt x="18" y="26"/>
                      <a:pt x="7" y="42"/>
                      <a:pt x="0" y="57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11" y="56"/>
                      <a:pt x="12" y="53"/>
                      <a:pt x="1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Freeform 530"/>
              <p:cNvSpPr>
                <a:spLocks/>
              </p:cNvSpPr>
              <p:nvPr/>
            </p:nvSpPr>
            <p:spPr bwMode="auto">
              <a:xfrm>
                <a:off x="3790" y="4110"/>
                <a:ext cx="121" cy="142"/>
              </a:xfrm>
              <a:custGeom>
                <a:avLst/>
                <a:gdLst>
                  <a:gd name="T0" fmla="*/ 13 w 51"/>
                  <a:gd name="T1" fmla="*/ 51 h 60"/>
                  <a:gd name="T2" fmla="*/ 51 w 51"/>
                  <a:gd name="T3" fmla="*/ 0 h 60"/>
                  <a:gd name="T4" fmla="*/ 32 w 51"/>
                  <a:gd name="T5" fmla="*/ 13 h 60"/>
                  <a:gd name="T6" fmla="*/ 0 w 51"/>
                  <a:gd name="T7" fmla="*/ 58 h 60"/>
                  <a:gd name="T8" fmla="*/ 10 w 51"/>
                  <a:gd name="T9" fmla="*/ 60 h 60"/>
                  <a:gd name="T10" fmla="*/ 13 w 51"/>
                  <a:gd name="T11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60">
                    <a:moveTo>
                      <a:pt x="13" y="51"/>
                    </a:moveTo>
                    <a:cubicBezTo>
                      <a:pt x="22" y="32"/>
                      <a:pt x="34" y="13"/>
                      <a:pt x="51" y="0"/>
                    </a:cubicBezTo>
                    <a:cubicBezTo>
                      <a:pt x="43" y="4"/>
                      <a:pt x="38" y="7"/>
                      <a:pt x="32" y="13"/>
                    </a:cubicBezTo>
                    <a:cubicBezTo>
                      <a:pt x="18" y="25"/>
                      <a:pt x="8" y="42"/>
                      <a:pt x="0" y="58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56"/>
                      <a:pt x="13" y="53"/>
                      <a:pt x="13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Freeform 531"/>
              <p:cNvSpPr>
                <a:spLocks/>
              </p:cNvSpPr>
              <p:nvPr/>
            </p:nvSpPr>
            <p:spPr bwMode="auto">
              <a:xfrm>
                <a:off x="3876" y="4178"/>
                <a:ext cx="101" cy="107"/>
              </a:xfrm>
              <a:custGeom>
                <a:avLst/>
                <a:gdLst>
                  <a:gd name="T0" fmla="*/ 43 w 43"/>
                  <a:gd name="T1" fmla="*/ 0 h 45"/>
                  <a:gd name="T2" fmla="*/ 23 w 43"/>
                  <a:gd name="T3" fmla="*/ 14 h 45"/>
                  <a:gd name="T4" fmla="*/ 0 w 43"/>
                  <a:gd name="T5" fmla="*/ 44 h 45"/>
                  <a:gd name="T6" fmla="*/ 8 w 43"/>
                  <a:gd name="T7" fmla="*/ 45 h 45"/>
                  <a:gd name="T8" fmla="*/ 43 w 4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0"/>
                    </a:moveTo>
                    <a:cubicBezTo>
                      <a:pt x="35" y="4"/>
                      <a:pt x="30" y="8"/>
                      <a:pt x="23" y="14"/>
                    </a:cubicBezTo>
                    <a:cubicBezTo>
                      <a:pt x="14" y="22"/>
                      <a:pt x="7" y="33"/>
                      <a:pt x="0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6" y="29"/>
                      <a:pt x="28" y="12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Freeform 532"/>
              <p:cNvSpPr>
                <a:spLocks/>
              </p:cNvSpPr>
              <p:nvPr/>
            </p:nvSpPr>
            <p:spPr bwMode="auto">
              <a:xfrm>
                <a:off x="3641" y="4084"/>
                <a:ext cx="38" cy="118"/>
              </a:xfrm>
              <a:custGeom>
                <a:avLst/>
                <a:gdLst>
                  <a:gd name="T0" fmla="*/ 16 w 16"/>
                  <a:gd name="T1" fmla="*/ 0 h 50"/>
                  <a:gd name="T2" fmla="*/ 0 w 16"/>
                  <a:gd name="T3" fmla="*/ 49 h 50"/>
                  <a:gd name="T4" fmla="*/ 5 w 16"/>
                  <a:gd name="T5" fmla="*/ 50 h 50"/>
                  <a:gd name="T6" fmla="*/ 16 w 16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0">
                    <a:moveTo>
                      <a:pt x="16" y="0"/>
                    </a:moveTo>
                    <a:cubicBezTo>
                      <a:pt x="12" y="10"/>
                      <a:pt x="5" y="31"/>
                      <a:pt x="0" y="49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0" y="30"/>
                      <a:pt x="15" y="6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Freeform 533"/>
              <p:cNvSpPr>
                <a:spLocks/>
              </p:cNvSpPr>
              <p:nvPr/>
            </p:nvSpPr>
            <p:spPr bwMode="auto">
              <a:xfrm>
                <a:off x="3701" y="4124"/>
                <a:ext cx="28" cy="92"/>
              </a:xfrm>
              <a:custGeom>
                <a:avLst/>
                <a:gdLst>
                  <a:gd name="T0" fmla="*/ 12 w 12"/>
                  <a:gd name="T1" fmla="*/ 0 h 39"/>
                  <a:gd name="T2" fmla="*/ 0 w 12"/>
                  <a:gd name="T3" fmla="*/ 38 h 39"/>
                  <a:gd name="T4" fmla="*/ 4 w 12"/>
                  <a:gd name="T5" fmla="*/ 39 h 39"/>
                  <a:gd name="T6" fmla="*/ 12 w 1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9">
                    <a:moveTo>
                      <a:pt x="12" y="0"/>
                    </a:moveTo>
                    <a:cubicBezTo>
                      <a:pt x="9" y="8"/>
                      <a:pt x="4" y="23"/>
                      <a:pt x="0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8" y="22"/>
                      <a:pt x="12" y="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Freeform 534"/>
              <p:cNvSpPr>
                <a:spLocks/>
              </p:cNvSpPr>
              <p:nvPr/>
            </p:nvSpPr>
            <p:spPr bwMode="auto">
              <a:xfrm>
                <a:off x="3876" y="4160"/>
                <a:ext cx="21" cy="120"/>
              </a:xfrm>
              <a:custGeom>
                <a:avLst/>
                <a:gdLst>
                  <a:gd name="T0" fmla="*/ 4 w 9"/>
                  <a:gd name="T1" fmla="*/ 20 h 51"/>
                  <a:gd name="T2" fmla="*/ 0 w 9"/>
                  <a:gd name="T3" fmla="*/ 4 h 51"/>
                  <a:gd name="T4" fmla="*/ 8 w 9"/>
                  <a:gd name="T5" fmla="*/ 4 h 51"/>
                  <a:gd name="T6" fmla="*/ 9 w 9"/>
                  <a:gd name="T7" fmla="*/ 34 h 51"/>
                  <a:gd name="T8" fmla="*/ 8 w 9"/>
                  <a:gd name="T9" fmla="*/ 44 h 51"/>
                  <a:gd name="T10" fmla="*/ 7 w 9"/>
                  <a:gd name="T11" fmla="*/ 51 h 51"/>
                  <a:gd name="T12" fmla="*/ 4 w 9"/>
                  <a:gd name="T13" fmla="*/ 2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51">
                    <a:moveTo>
                      <a:pt x="4" y="20"/>
                    </a:moveTo>
                    <a:cubicBezTo>
                      <a:pt x="2" y="11"/>
                      <a:pt x="0" y="4"/>
                      <a:pt x="0" y="4"/>
                    </a:cubicBezTo>
                    <a:cubicBezTo>
                      <a:pt x="1" y="3"/>
                      <a:pt x="7" y="0"/>
                      <a:pt x="8" y="4"/>
                    </a:cubicBezTo>
                    <a:cubicBezTo>
                      <a:pt x="9" y="8"/>
                      <a:pt x="9" y="29"/>
                      <a:pt x="9" y="34"/>
                    </a:cubicBezTo>
                    <a:cubicBezTo>
                      <a:pt x="9" y="38"/>
                      <a:pt x="8" y="41"/>
                      <a:pt x="8" y="44"/>
                    </a:cubicBezTo>
                    <a:cubicBezTo>
                      <a:pt x="7" y="46"/>
                      <a:pt x="7" y="49"/>
                      <a:pt x="7" y="51"/>
                    </a:cubicBezTo>
                    <a:cubicBezTo>
                      <a:pt x="7" y="48"/>
                      <a:pt x="5" y="28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Freeform 535"/>
              <p:cNvSpPr>
                <a:spLocks/>
              </p:cNvSpPr>
              <p:nvPr/>
            </p:nvSpPr>
            <p:spPr bwMode="auto">
              <a:xfrm>
                <a:off x="3824" y="4162"/>
                <a:ext cx="70" cy="111"/>
              </a:xfrm>
              <a:custGeom>
                <a:avLst/>
                <a:gdLst>
                  <a:gd name="T0" fmla="*/ 15 w 30"/>
                  <a:gd name="T1" fmla="*/ 32 h 47"/>
                  <a:gd name="T2" fmla="*/ 30 w 30"/>
                  <a:gd name="T3" fmla="*/ 3 h 47"/>
                  <a:gd name="T4" fmla="*/ 23 w 30"/>
                  <a:gd name="T5" fmla="*/ 2 h 47"/>
                  <a:gd name="T6" fmla="*/ 0 w 30"/>
                  <a:gd name="T7" fmla="*/ 45 h 47"/>
                  <a:gd name="T8" fmla="*/ 7 w 30"/>
                  <a:gd name="T9" fmla="*/ 47 h 47"/>
                  <a:gd name="T10" fmla="*/ 15 w 30"/>
                  <a:gd name="T11" fmla="*/ 3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7">
                    <a:moveTo>
                      <a:pt x="15" y="32"/>
                    </a:moveTo>
                    <a:cubicBezTo>
                      <a:pt x="20" y="22"/>
                      <a:pt x="30" y="5"/>
                      <a:pt x="30" y="3"/>
                    </a:cubicBezTo>
                    <a:cubicBezTo>
                      <a:pt x="30" y="0"/>
                      <a:pt x="23" y="2"/>
                      <a:pt x="23" y="2"/>
                    </a:cubicBezTo>
                    <a:cubicBezTo>
                      <a:pt x="20" y="6"/>
                      <a:pt x="8" y="29"/>
                      <a:pt x="0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2"/>
                      <a:pt x="13" y="36"/>
                      <a:pt x="1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Freeform 536"/>
              <p:cNvSpPr>
                <a:spLocks/>
              </p:cNvSpPr>
              <p:nvPr/>
            </p:nvSpPr>
            <p:spPr bwMode="auto">
              <a:xfrm>
                <a:off x="3762" y="4141"/>
                <a:ext cx="19" cy="118"/>
              </a:xfrm>
              <a:custGeom>
                <a:avLst/>
                <a:gdLst>
                  <a:gd name="T0" fmla="*/ 7 w 8"/>
                  <a:gd name="T1" fmla="*/ 43 h 50"/>
                  <a:gd name="T2" fmla="*/ 8 w 8"/>
                  <a:gd name="T3" fmla="*/ 34 h 50"/>
                  <a:gd name="T4" fmla="*/ 7 w 8"/>
                  <a:gd name="T5" fmla="*/ 3 h 50"/>
                  <a:gd name="T6" fmla="*/ 0 w 8"/>
                  <a:gd name="T7" fmla="*/ 3 h 50"/>
                  <a:gd name="T8" fmla="*/ 3 w 8"/>
                  <a:gd name="T9" fmla="*/ 20 h 50"/>
                  <a:gd name="T10" fmla="*/ 6 w 8"/>
                  <a:gd name="T11" fmla="*/ 50 h 50"/>
                  <a:gd name="T12" fmla="*/ 6 w 8"/>
                  <a:gd name="T13" fmla="*/ 50 h 50"/>
                  <a:gd name="T14" fmla="*/ 7 w 8"/>
                  <a:gd name="T15" fmla="*/ 4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0">
                    <a:moveTo>
                      <a:pt x="7" y="43"/>
                    </a:moveTo>
                    <a:cubicBezTo>
                      <a:pt x="7" y="40"/>
                      <a:pt x="8" y="37"/>
                      <a:pt x="8" y="34"/>
                    </a:cubicBezTo>
                    <a:cubicBezTo>
                      <a:pt x="8" y="28"/>
                      <a:pt x="8" y="8"/>
                      <a:pt x="7" y="3"/>
                    </a:cubicBezTo>
                    <a:cubicBezTo>
                      <a:pt x="6" y="0"/>
                      <a:pt x="0" y="2"/>
                      <a:pt x="0" y="3"/>
                    </a:cubicBezTo>
                    <a:cubicBezTo>
                      <a:pt x="0" y="3"/>
                      <a:pt x="2" y="11"/>
                      <a:pt x="3" y="20"/>
                    </a:cubicBezTo>
                    <a:cubicBezTo>
                      <a:pt x="4" y="27"/>
                      <a:pt x="6" y="47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48"/>
                      <a:pt x="7" y="45"/>
                      <a:pt x="7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Freeform 537"/>
              <p:cNvSpPr>
                <a:spLocks/>
              </p:cNvSpPr>
              <p:nvPr/>
            </p:nvSpPr>
            <p:spPr bwMode="auto">
              <a:xfrm>
                <a:off x="3776" y="42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Freeform 538"/>
              <p:cNvSpPr>
                <a:spLocks/>
              </p:cNvSpPr>
              <p:nvPr/>
            </p:nvSpPr>
            <p:spPr bwMode="auto">
              <a:xfrm>
                <a:off x="3710" y="4141"/>
                <a:ext cx="69" cy="106"/>
              </a:xfrm>
              <a:custGeom>
                <a:avLst/>
                <a:gdLst>
                  <a:gd name="T0" fmla="*/ 14 w 29"/>
                  <a:gd name="T1" fmla="*/ 33 h 45"/>
                  <a:gd name="T2" fmla="*/ 29 w 29"/>
                  <a:gd name="T3" fmla="*/ 3 h 45"/>
                  <a:gd name="T4" fmla="*/ 22 w 29"/>
                  <a:gd name="T5" fmla="*/ 3 h 45"/>
                  <a:gd name="T6" fmla="*/ 0 w 29"/>
                  <a:gd name="T7" fmla="*/ 43 h 45"/>
                  <a:gd name="T8" fmla="*/ 8 w 29"/>
                  <a:gd name="T9" fmla="*/ 45 h 45"/>
                  <a:gd name="T10" fmla="*/ 14 w 29"/>
                  <a:gd name="T11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5">
                    <a:moveTo>
                      <a:pt x="14" y="33"/>
                    </a:moveTo>
                    <a:cubicBezTo>
                      <a:pt x="19" y="22"/>
                      <a:pt x="29" y="5"/>
                      <a:pt x="29" y="3"/>
                    </a:cubicBezTo>
                    <a:cubicBezTo>
                      <a:pt x="29" y="0"/>
                      <a:pt x="23" y="2"/>
                      <a:pt x="22" y="3"/>
                    </a:cubicBezTo>
                    <a:cubicBezTo>
                      <a:pt x="19" y="6"/>
                      <a:pt x="8" y="28"/>
                      <a:pt x="0" y="43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0" y="41"/>
                      <a:pt x="12" y="36"/>
                      <a:pt x="1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Freeform 539"/>
              <p:cNvSpPr>
                <a:spLocks/>
              </p:cNvSpPr>
              <p:nvPr/>
            </p:nvSpPr>
            <p:spPr bwMode="auto">
              <a:xfrm>
                <a:off x="3587" y="4044"/>
                <a:ext cx="33" cy="151"/>
              </a:xfrm>
              <a:custGeom>
                <a:avLst/>
                <a:gdLst>
                  <a:gd name="T0" fmla="*/ 9 w 14"/>
                  <a:gd name="T1" fmla="*/ 20 h 64"/>
                  <a:gd name="T2" fmla="*/ 0 w 14"/>
                  <a:gd name="T3" fmla="*/ 0 h 64"/>
                  <a:gd name="T4" fmla="*/ 6 w 14"/>
                  <a:gd name="T5" fmla="*/ 61 h 64"/>
                  <a:gd name="T6" fmla="*/ 6 w 14"/>
                  <a:gd name="T7" fmla="*/ 62 h 64"/>
                  <a:gd name="T8" fmla="*/ 13 w 14"/>
                  <a:gd name="T9" fmla="*/ 64 h 64"/>
                  <a:gd name="T10" fmla="*/ 9 w 14"/>
                  <a:gd name="T11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4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7" y="19"/>
                      <a:pt x="8" y="41"/>
                      <a:pt x="6" y="61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49"/>
                      <a:pt x="13" y="33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Freeform 540"/>
              <p:cNvSpPr>
                <a:spLocks/>
              </p:cNvSpPr>
              <p:nvPr/>
            </p:nvSpPr>
            <p:spPr bwMode="auto">
              <a:xfrm>
                <a:off x="3641" y="4112"/>
                <a:ext cx="52" cy="90"/>
              </a:xfrm>
              <a:custGeom>
                <a:avLst/>
                <a:gdLst>
                  <a:gd name="T0" fmla="*/ 13 w 22"/>
                  <a:gd name="T1" fmla="*/ 19 h 38"/>
                  <a:gd name="T2" fmla="*/ 22 w 22"/>
                  <a:gd name="T3" fmla="*/ 6 h 38"/>
                  <a:gd name="T4" fmla="*/ 17 w 22"/>
                  <a:gd name="T5" fmla="*/ 3 h 38"/>
                  <a:gd name="T6" fmla="*/ 2 w 22"/>
                  <a:gd name="T7" fmla="*/ 30 h 38"/>
                  <a:gd name="T8" fmla="*/ 0 w 22"/>
                  <a:gd name="T9" fmla="*/ 37 h 38"/>
                  <a:gd name="T10" fmla="*/ 1 w 22"/>
                  <a:gd name="T11" fmla="*/ 38 h 38"/>
                  <a:gd name="T12" fmla="*/ 13 w 22"/>
                  <a:gd name="T1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13" y="19"/>
                    </a:moveTo>
                    <a:cubicBezTo>
                      <a:pt x="18" y="12"/>
                      <a:pt x="22" y="6"/>
                      <a:pt x="22" y="6"/>
                    </a:cubicBezTo>
                    <a:cubicBezTo>
                      <a:pt x="22" y="5"/>
                      <a:pt x="19" y="0"/>
                      <a:pt x="17" y="3"/>
                    </a:cubicBezTo>
                    <a:cubicBezTo>
                      <a:pt x="13" y="6"/>
                      <a:pt x="5" y="25"/>
                      <a:pt x="2" y="30"/>
                    </a:cubicBezTo>
                    <a:cubicBezTo>
                      <a:pt x="1" y="32"/>
                      <a:pt x="0" y="35"/>
                      <a:pt x="0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5" y="31"/>
                      <a:pt x="10" y="23"/>
                      <a:pt x="1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Freeform 541"/>
              <p:cNvSpPr>
                <a:spLocks/>
              </p:cNvSpPr>
              <p:nvPr/>
            </p:nvSpPr>
            <p:spPr bwMode="auto">
              <a:xfrm>
                <a:off x="3679" y="4112"/>
                <a:ext cx="17" cy="102"/>
              </a:xfrm>
              <a:custGeom>
                <a:avLst/>
                <a:gdLst>
                  <a:gd name="T0" fmla="*/ 6 w 7"/>
                  <a:gd name="T1" fmla="*/ 5 h 43"/>
                  <a:gd name="T2" fmla="*/ 1 w 7"/>
                  <a:gd name="T3" fmla="*/ 3 h 43"/>
                  <a:gd name="T4" fmla="*/ 0 w 7"/>
                  <a:gd name="T5" fmla="*/ 36 h 43"/>
                  <a:gd name="T6" fmla="*/ 0 w 7"/>
                  <a:gd name="T7" fmla="*/ 41 h 43"/>
                  <a:gd name="T8" fmla="*/ 6 w 7"/>
                  <a:gd name="T9" fmla="*/ 43 h 43"/>
                  <a:gd name="T10" fmla="*/ 6 w 7"/>
                  <a:gd name="T11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3">
                    <a:moveTo>
                      <a:pt x="6" y="5"/>
                    </a:moveTo>
                    <a:cubicBezTo>
                      <a:pt x="6" y="4"/>
                      <a:pt x="2" y="0"/>
                      <a:pt x="1" y="3"/>
                    </a:cubicBezTo>
                    <a:cubicBezTo>
                      <a:pt x="0" y="5"/>
                      <a:pt x="0" y="24"/>
                      <a:pt x="0" y="36"/>
                    </a:cubicBezTo>
                    <a:cubicBezTo>
                      <a:pt x="0" y="37"/>
                      <a:pt x="0" y="39"/>
                      <a:pt x="0" y="41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27"/>
                      <a:pt x="7" y="9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Freeform 542"/>
              <p:cNvSpPr>
                <a:spLocks/>
              </p:cNvSpPr>
              <p:nvPr/>
            </p:nvSpPr>
            <p:spPr bwMode="auto">
              <a:xfrm>
                <a:off x="3909" y="4181"/>
                <a:ext cx="61" cy="109"/>
              </a:xfrm>
              <a:custGeom>
                <a:avLst/>
                <a:gdLst>
                  <a:gd name="T0" fmla="*/ 16 w 26"/>
                  <a:gd name="T1" fmla="*/ 19 h 46"/>
                  <a:gd name="T2" fmla="*/ 26 w 26"/>
                  <a:gd name="T3" fmla="*/ 6 h 46"/>
                  <a:gd name="T4" fmla="*/ 20 w 26"/>
                  <a:gd name="T5" fmla="*/ 3 h 46"/>
                  <a:gd name="T6" fmla="*/ 6 w 26"/>
                  <a:gd name="T7" fmla="*/ 30 h 46"/>
                  <a:gd name="T8" fmla="*/ 3 w 26"/>
                  <a:gd name="T9" fmla="*/ 39 h 46"/>
                  <a:gd name="T10" fmla="*/ 0 w 26"/>
                  <a:gd name="T11" fmla="*/ 46 h 46"/>
                  <a:gd name="T12" fmla="*/ 16 w 26"/>
                  <a:gd name="T1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46">
                    <a:moveTo>
                      <a:pt x="16" y="19"/>
                    </a:moveTo>
                    <a:cubicBezTo>
                      <a:pt x="21" y="12"/>
                      <a:pt x="26" y="6"/>
                      <a:pt x="26" y="6"/>
                    </a:cubicBezTo>
                    <a:cubicBezTo>
                      <a:pt x="26" y="5"/>
                      <a:pt x="22" y="0"/>
                      <a:pt x="20" y="3"/>
                    </a:cubicBezTo>
                    <a:cubicBezTo>
                      <a:pt x="17" y="6"/>
                      <a:pt x="8" y="25"/>
                      <a:pt x="6" y="30"/>
                    </a:cubicBezTo>
                    <a:cubicBezTo>
                      <a:pt x="5" y="33"/>
                      <a:pt x="4" y="36"/>
                      <a:pt x="3" y="39"/>
                    </a:cubicBezTo>
                    <a:cubicBezTo>
                      <a:pt x="2" y="41"/>
                      <a:pt x="1" y="43"/>
                      <a:pt x="0" y="46"/>
                    </a:cubicBezTo>
                    <a:cubicBezTo>
                      <a:pt x="2" y="43"/>
                      <a:pt x="12" y="26"/>
                      <a:pt x="1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Freeform 543"/>
              <p:cNvSpPr>
                <a:spLocks/>
              </p:cNvSpPr>
              <p:nvPr/>
            </p:nvSpPr>
            <p:spPr bwMode="auto">
              <a:xfrm>
                <a:off x="3954" y="4181"/>
                <a:ext cx="19" cy="123"/>
              </a:xfrm>
              <a:custGeom>
                <a:avLst/>
                <a:gdLst>
                  <a:gd name="T0" fmla="*/ 7 w 8"/>
                  <a:gd name="T1" fmla="*/ 5 h 52"/>
                  <a:gd name="T2" fmla="*/ 1 w 8"/>
                  <a:gd name="T3" fmla="*/ 3 h 52"/>
                  <a:gd name="T4" fmla="*/ 0 w 8"/>
                  <a:gd name="T5" fmla="*/ 36 h 52"/>
                  <a:gd name="T6" fmla="*/ 0 w 8"/>
                  <a:gd name="T7" fmla="*/ 50 h 52"/>
                  <a:gd name="T8" fmla="*/ 7 w 8"/>
                  <a:gd name="T9" fmla="*/ 52 h 52"/>
                  <a:gd name="T10" fmla="*/ 7 w 8"/>
                  <a:gd name="T11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2">
                    <a:moveTo>
                      <a:pt x="7" y="5"/>
                    </a:moveTo>
                    <a:cubicBezTo>
                      <a:pt x="7" y="5"/>
                      <a:pt x="2" y="0"/>
                      <a:pt x="1" y="3"/>
                    </a:cubicBezTo>
                    <a:cubicBezTo>
                      <a:pt x="0" y="5"/>
                      <a:pt x="0" y="24"/>
                      <a:pt x="0" y="36"/>
                    </a:cubicBezTo>
                    <a:cubicBezTo>
                      <a:pt x="0" y="40"/>
                      <a:pt x="0" y="45"/>
                      <a:pt x="0" y="50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7" y="35"/>
                      <a:pt x="8" y="10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Freeform 544"/>
              <p:cNvSpPr>
                <a:spLocks/>
              </p:cNvSpPr>
              <p:nvPr/>
            </p:nvSpPr>
            <p:spPr bwMode="auto">
              <a:xfrm>
                <a:off x="3722" y="4100"/>
                <a:ext cx="38" cy="123"/>
              </a:xfrm>
              <a:custGeom>
                <a:avLst/>
                <a:gdLst>
                  <a:gd name="T0" fmla="*/ 16 w 16"/>
                  <a:gd name="T1" fmla="*/ 0 h 52"/>
                  <a:gd name="T2" fmla="*/ 0 w 16"/>
                  <a:gd name="T3" fmla="*/ 50 h 52"/>
                  <a:gd name="T4" fmla="*/ 5 w 16"/>
                  <a:gd name="T5" fmla="*/ 52 h 52"/>
                  <a:gd name="T6" fmla="*/ 16 w 16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2">
                    <a:moveTo>
                      <a:pt x="16" y="0"/>
                    </a:moveTo>
                    <a:cubicBezTo>
                      <a:pt x="12" y="9"/>
                      <a:pt x="5" y="31"/>
                      <a:pt x="0" y="50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10" y="31"/>
                      <a:pt x="15" y="6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Freeform 545"/>
              <p:cNvSpPr>
                <a:spLocks/>
              </p:cNvSpPr>
              <p:nvPr/>
            </p:nvSpPr>
            <p:spPr bwMode="auto">
              <a:xfrm>
                <a:off x="3894" y="4164"/>
                <a:ext cx="38" cy="126"/>
              </a:xfrm>
              <a:custGeom>
                <a:avLst/>
                <a:gdLst>
                  <a:gd name="T0" fmla="*/ 16 w 16"/>
                  <a:gd name="T1" fmla="*/ 0 h 53"/>
                  <a:gd name="T2" fmla="*/ 0 w 16"/>
                  <a:gd name="T3" fmla="*/ 51 h 53"/>
                  <a:gd name="T4" fmla="*/ 5 w 16"/>
                  <a:gd name="T5" fmla="*/ 53 h 53"/>
                  <a:gd name="T6" fmla="*/ 16 w 16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3">
                    <a:moveTo>
                      <a:pt x="16" y="0"/>
                    </a:moveTo>
                    <a:cubicBezTo>
                      <a:pt x="12" y="10"/>
                      <a:pt x="5" y="32"/>
                      <a:pt x="0" y="51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10" y="31"/>
                      <a:pt x="15" y="6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Freeform 546"/>
              <p:cNvSpPr>
                <a:spLocks/>
              </p:cNvSpPr>
              <p:nvPr/>
            </p:nvSpPr>
            <p:spPr bwMode="auto">
              <a:xfrm>
                <a:off x="3514" y="4008"/>
                <a:ext cx="132" cy="168"/>
              </a:xfrm>
              <a:custGeom>
                <a:avLst/>
                <a:gdLst>
                  <a:gd name="T0" fmla="*/ 18 w 56"/>
                  <a:gd name="T1" fmla="*/ 52 h 71"/>
                  <a:gd name="T2" fmla="*/ 56 w 56"/>
                  <a:gd name="T3" fmla="*/ 0 h 71"/>
                  <a:gd name="T4" fmla="*/ 36 w 56"/>
                  <a:gd name="T5" fmla="*/ 14 h 71"/>
                  <a:gd name="T6" fmla="*/ 3 w 56"/>
                  <a:gd name="T7" fmla="*/ 63 h 71"/>
                  <a:gd name="T8" fmla="*/ 0 w 56"/>
                  <a:gd name="T9" fmla="*/ 68 h 71"/>
                  <a:gd name="T10" fmla="*/ 10 w 56"/>
                  <a:gd name="T11" fmla="*/ 71 h 71"/>
                  <a:gd name="T12" fmla="*/ 18 w 56"/>
                  <a:gd name="T13" fmla="*/ 5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1">
                    <a:moveTo>
                      <a:pt x="18" y="52"/>
                    </a:moveTo>
                    <a:cubicBezTo>
                      <a:pt x="27" y="33"/>
                      <a:pt x="38" y="14"/>
                      <a:pt x="56" y="0"/>
                    </a:cubicBezTo>
                    <a:cubicBezTo>
                      <a:pt x="47" y="4"/>
                      <a:pt x="42" y="8"/>
                      <a:pt x="36" y="14"/>
                    </a:cubicBezTo>
                    <a:cubicBezTo>
                      <a:pt x="22" y="27"/>
                      <a:pt x="11" y="46"/>
                      <a:pt x="3" y="63"/>
                    </a:cubicBezTo>
                    <a:cubicBezTo>
                      <a:pt x="2" y="65"/>
                      <a:pt x="1" y="67"/>
                      <a:pt x="0" y="68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13" y="63"/>
                      <a:pt x="17" y="55"/>
                      <a:pt x="1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Freeform 547"/>
              <p:cNvSpPr>
                <a:spLocks/>
              </p:cNvSpPr>
              <p:nvPr/>
            </p:nvSpPr>
            <p:spPr bwMode="auto">
              <a:xfrm>
                <a:off x="3753" y="4093"/>
                <a:ext cx="130" cy="163"/>
              </a:xfrm>
              <a:custGeom>
                <a:avLst/>
                <a:gdLst>
                  <a:gd name="T0" fmla="*/ 17 w 55"/>
                  <a:gd name="T1" fmla="*/ 52 h 69"/>
                  <a:gd name="T2" fmla="*/ 55 w 55"/>
                  <a:gd name="T3" fmla="*/ 0 h 69"/>
                  <a:gd name="T4" fmla="*/ 35 w 55"/>
                  <a:gd name="T5" fmla="*/ 14 h 69"/>
                  <a:gd name="T6" fmla="*/ 1 w 55"/>
                  <a:gd name="T7" fmla="*/ 63 h 69"/>
                  <a:gd name="T8" fmla="*/ 0 w 55"/>
                  <a:gd name="T9" fmla="*/ 67 h 69"/>
                  <a:gd name="T10" fmla="*/ 10 w 55"/>
                  <a:gd name="T11" fmla="*/ 69 h 69"/>
                  <a:gd name="T12" fmla="*/ 17 w 55"/>
                  <a:gd name="T13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69">
                    <a:moveTo>
                      <a:pt x="17" y="52"/>
                    </a:moveTo>
                    <a:cubicBezTo>
                      <a:pt x="26" y="33"/>
                      <a:pt x="37" y="13"/>
                      <a:pt x="55" y="0"/>
                    </a:cubicBezTo>
                    <a:cubicBezTo>
                      <a:pt x="46" y="4"/>
                      <a:pt x="41" y="8"/>
                      <a:pt x="35" y="14"/>
                    </a:cubicBezTo>
                    <a:cubicBezTo>
                      <a:pt x="21" y="27"/>
                      <a:pt x="10" y="46"/>
                      <a:pt x="1" y="63"/>
                    </a:cubicBezTo>
                    <a:cubicBezTo>
                      <a:pt x="1" y="64"/>
                      <a:pt x="0" y="66"/>
                      <a:pt x="0" y="67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3" y="62"/>
                      <a:pt x="16" y="55"/>
                      <a:pt x="17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Freeform 548"/>
              <p:cNvSpPr>
                <a:spLocks/>
              </p:cNvSpPr>
              <p:nvPr/>
            </p:nvSpPr>
            <p:spPr bwMode="auto">
              <a:xfrm>
                <a:off x="3928" y="4138"/>
                <a:ext cx="130" cy="161"/>
              </a:xfrm>
              <a:custGeom>
                <a:avLst/>
                <a:gdLst>
                  <a:gd name="T0" fmla="*/ 17 w 55"/>
                  <a:gd name="T1" fmla="*/ 51 h 68"/>
                  <a:gd name="T2" fmla="*/ 55 w 55"/>
                  <a:gd name="T3" fmla="*/ 0 h 68"/>
                  <a:gd name="T4" fmla="*/ 35 w 55"/>
                  <a:gd name="T5" fmla="*/ 13 h 68"/>
                  <a:gd name="T6" fmla="*/ 2 w 55"/>
                  <a:gd name="T7" fmla="*/ 63 h 68"/>
                  <a:gd name="T8" fmla="*/ 0 w 55"/>
                  <a:gd name="T9" fmla="*/ 66 h 68"/>
                  <a:gd name="T10" fmla="*/ 10 w 55"/>
                  <a:gd name="T11" fmla="*/ 68 h 68"/>
                  <a:gd name="T12" fmla="*/ 17 w 55"/>
                  <a:gd name="T13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68">
                    <a:moveTo>
                      <a:pt x="17" y="51"/>
                    </a:moveTo>
                    <a:cubicBezTo>
                      <a:pt x="26" y="32"/>
                      <a:pt x="37" y="13"/>
                      <a:pt x="55" y="0"/>
                    </a:cubicBezTo>
                    <a:cubicBezTo>
                      <a:pt x="47" y="4"/>
                      <a:pt x="41" y="7"/>
                      <a:pt x="35" y="13"/>
                    </a:cubicBezTo>
                    <a:cubicBezTo>
                      <a:pt x="21" y="27"/>
                      <a:pt x="10" y="45"/>
                      <a:pt x="2" y="63"/>
                    </a:cubicBezTo>
                    <a:cubicBezTo>
                      <a:pt x="1" y="64"/>
                      <a:pt x="1" y="65"/>
                      <a:pt x="0" y="66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3" y="61"/>
                      <a:pt x="16" y="54"/>
                      <a:pt x="17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Freeform 549"/>
              <p:cNvSpPr>
                <a:spLocks/>
              </p:cNvSpPr>
              <p:nvPr/>
            </p:nvSpPr>
            <p:spPr bwMode="auto">
              <a:xfrm>
                <a:off x="3812" y="4126"/>
                <a:ext cx="127" cy="159"/>
              </a:xfrm>
              <a:custGeom>
                <a:avLst/>
                <a:gdLst>
                  <a:gd name="T0" fmla="*/ 16 w 54"/>
                  <a:gd name="T1" fmla="*/ 51 h 67"/>
                  <a:gd name="T2" fmla="*/ 54 w 54"/>
                  <a:gd name="T3" fmla="*/ 0 h 67"/>
                  <a:gd name="T4" fmla="*/ 35 w 54"/>
                  <a:gd name="T5" fmla="*/ 13 h 67"/>
                  <a:gd name="T6" fmla="*/ 1 w 54"/>
                  <a:gd name="T7" fmla="*/ 63 h 67"/>
                  <a:gd name="T8" fmla="*/ 0 w 54"/>
                  <a:gd name="T9" fmla="*/ 65 h 67"/>
                  <a:gd name="T10" fmla="*/ 10 w 54"/>
                  <a:gd name="T11" fmla="*/ 67 h 67"/>
                  <a:gd name="T12" fmla="*/ 16 w 54"/>
                  <a:gd name="T1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67">
                    <a:moveTo>
                      <a:pt x="16" y="51"/>
                    </a:moveTo>
                    <a:cubicBezTo>
                      <a:pt x="25" y="32"/>
                      <a:pt x="37" y="13"/>
                      <a:pt x="54" y="0"/>
                    </a:cubicBezTo>
                    <a:cubicBezTo>
                      <a:pt x="46" y="3"/>
                      <a:pt x="41" y="7"/>
                      <a:pt x="35" y="13"/>
                    </a:cubicBezTo>
                    <a:cubicBezTo>
                      <a:pt x="20" y="26"/>
                      <a:pt x="9" y="45"/>
                      <a:pt x="1" y="63"/>
                    </a:cubicBezTo>
                    <a:cubicBezTo>
                      <a:pt x="0" y="63"/>
                      <a:pt x="0" y="64"/>
                      <a:pt x="0" y="65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2" y="61"/>
                      <a:pt x="15" y="54"/>
                      <a:pt x="16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Freeform 550"/>
              <p:cNvSpPr>
                <a:spLocks/>
              </p:cNvSpPr>
              <p:nvPr/>
            </p:nvSpPr>
            <p:spPr bwMode="auto">
              <a:xfrm>
                <a:off x="3686" y="4103"/>
                <a:ext cx="121" cy="139"/>
              </a:xfrm>
              <a:custGeom>
                <a:avLst/>
                <a:gdLst>
                  <a:gd name="T0" fmla="*/ 13 w 51"/>
                  <a:gd name="T1" fmla="*/ 51 h 59"/>
                  <a:gd name="T2" fmla="*/ 51 w 51"/>
                  <a:gd name="T3" fmla="*/ 0 h 59"/>
                  <a:gd name="T4" fmla="*/ 31 w 51"/>
                  <a:gd name="T5" fmla="*/ 13 h 59"/>
                  <a:gd name="T6" fmla="*/ 0 w 51"/>
                  <a:gd name="T7" fmla="*/ 57 h 59"/>
                  <a:gd name="T8" fmla="*/ 10 w 51"/>
                  <a:gd name="T9" fmla="*/ 59 h 59"/>
                  <a:gd name="T10" fmla="*/ 13 w 51"/>
                  <a:gd name="T11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59">
                    <a:moveTo>
                      <a:pt x="13" y="51"/>
                    </a:moveTo>
                    <a:cubicBezTo>
                      <a:pt x="22" y="32"/>
                      <a:pt x="34" y="13"/>
                      <a:pt x="51" y="0"/>
                    </a:cubicBezTo>
                    <a:cubicBezTo>
                      <a:pt x="43" y="3"/>
                      <a:pt x="37" y="7"/>
                      <a:pt x="31" y="13"/>
                    </a:cubicBezTo>
                    <a:cubicBezTo>
                      <a:pt x="19" y="25"/>
                      <a:pt x="8" y="41"/>
                      <a:pt x="0" y="57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1" y="56"/>
                      <a:pt x="13" y="53"/>
                      <a:pt x="13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Freeform 551"/>
              <p:cNvSpPr>
                <a:spLocks/>
              </p:cNvSpPr>
              <p:nvPr/>
            </p:nvSpPr>
            <p:spPr bwMode="auto">
              <a:xfrm>
                <a:off x="3613" y="4074"/>
                <a:ext cx="59" cy="109"/>
              </a:xfrm>
              <a:custGeom>
                <a:avLst/>
                <a:gdLst>
                  <a:gd name="T0" fmla="*/ 15 w 25"/>
                  <a:gd name="T1" fmla="*/ 19 h 46"/>
                  <a:gd name="T2" fmla="*/ 25 w 25"/>
                  <a:gd name="T3" fmla="*/ 7 h 46"/>
                  <a:gd name="T4" fmla="*/ 19 w 25"/>
                  <a:gd name="T5" fmla="*/ 3 h 46"/>
                  <a:gd name="T6" fmla="*/ 5 w 25"/>
                  <a:gd name="T7" fmla="*/ 30 h 46"/>
                  <a:gd name="T8" fmla="*/ 2 w 25"/>
                  <a:gd name="T9" fmla="*/ 39 h 46"/>
                  <a:gd name="T10" fmla="*/ 0 w 25"/>
                  <a:gd name="T11" fmla="*/ 46 h 46"/>
                  <a:gd name="T12" fmla="*/ 15 w 25"/>
                  <a:gd name="T1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46">
                    <a:moveTo>
                      <a:pt x="15" y="19"/>
                    </a:moveTo>
                    <a:cubicBezTo>
                      <a:pt x="20" y="12"/>
                      <a:pt x="25" y="7"/>
                      <a:pt x="25" y="7"/>
                    </a:cubicBezTo>
                    <a:cubicBezTo>
                      <a:pt x="25" y="5"/>
                      <a:pt x="21" y="0"/>
                      <a:pt x="19" y="3"/>
                    </a:cubicBezTo>
                    <a:cubicBezTo>
                      <a:pt x="16" y="7"/>
                      <a:pt x="7" y="25"/>
                      <a:pt x="5" y="30"/>
                    </a:cubicBezTo>
                    <a:cubicBezTo>
                      <a:pt x="4" y="33"/>
                      <a:pt x="3" y="36"/>
                      <a:pt x="2" y="39"/>
                    </a:cubicBezTo>
                    <a:cubicBezTo>
                      <a:pt x="1" y="41"/>
                      <a:pt x="0" y="43"/>
                      <a:pt x="0" y="46"/>
                    </a:cubicBezTo>
                    <a:cubicBezTo>
                      <a:pt x="1" y="43"/>
                      <a:pt x="11" y="26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Freeform 552"/>
              <p:cNvSpPr>
                <a:spLocks/>
              </p:cNvSpPr>
              <p:nvPr/>
            </p:nvSpPr>
            <p:spPr bwMode="auto">
              <a:xfrm>
                <a:off x="3656" y="4074"/>
                <a:ext cx="19" cy="133"/>
              </a:xfrm>
              <a:custGeom>
                <a:avLst/>
                <a:gdLst>
                  <a:gd name="T0" fmla="*/ 7 w 8"/>
                  <a:gd name="T1" fmla="*/ 6 h 56"/>
                  <a:gd name="T2" fmla="*/ 1 w 8"/>
                  <a:gd name="T3" fmla="*/ 3 h 56"/>
                  <a:gd name="T4" fmla="*/ 0 w 8"/>
                  <a:gd name="T5" fmla="*/ 36 h 56"/>
                  <a:gd name="T6" fmla="*/ 0 w 8"/>
                  <a:gd name="T7" fmla="*/ 55 h 56"/>
                  <a:gd name="T8" fmla="*/ 7 w 8"/>
                  <a:gd name="T9" fmla="*/ 56 h 56"/>
                  <a:gd name="T10" fmla="*/ 7 w 8"/>
                  <a:gd name="T11" fmla="*/ 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6">
                    <a:moveTo>
                      <a:pt x="7" y="6"/>
                    </a:moveTo>
                    <a:cubicBezTo>
                      <a:pt x="7" y="5"/>
                      <a:pt x="2" y="0"/>
                      <a:pt x="1" y="3"/>
                    </a:cubicBezTo>
                    <a:cubicBezTo>
                      <a:pt x="0" y="5"/>
                      <a:pt x="1" y="24"/>
                      <a:pt x="0" y="36"/>
                    </a:cubicBezTo>
                    <a:cubicBezTo>
                      <a:pt x="0" y="41"/>
                      <a:pt x="0" y="48"/>
                      <a:pt x="0" y="55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39"/>
                      <a:pt x="8" y="10"/>
                      <a:pt x="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Freeform 553"/>
              <p:cNvSpPr>
                <a:spLocks/>
              </p:cNvSpPr>
              <p:nvPr/>
            </p:nvSpPr>
            <p:spPr bwMode="auto">
              <a:xfrm>
                <a:off x="3984" y="4228"/>
                <a:ext cx="22" cy="85"/>
              </a:xfrm>
              <a:custGeom>
                <a:avLst/>
                <a:gdLst>
                  <a:gd name="T0" fmla="*/ 8 w 9"/>
                  <a:gd name="T1" fmla="*/ 34 h 36"/>
                  <a:gd name="T2" fmla="*/ 8 w 9"/>
                  <a:gd name="T3" fmla="*/ 3 h 36"/>
                  <a:gd name="T4" fmla="*/ 0 w 9"/>
                  <a:gd name="T5" fmla="*/ 3 h 36"/>
                  <a:gd name="T6" fmla="*/ 4 w 9"/>
                  <a:gd name="T7" fmla="*/ 19 h 36"/>
                  <a:gd name="T8" fmla="*/ 5 w 9"/>
                  <a:gd name="T9" fmla="*/ 35 h 36"/>
                  <a:gd name="T10" fmla="*/ 8 w 9"/>
                  <a:gd name="T11" fmla="*/ 36 h 36"/>
                  <a:gd name="T12" fmla="*/ 8 w 9"/>
                  <a:gd name="T13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6">
                    <a:moveTo>
                      <a:pt x="8" y="34"/>
                    </a:moveTo>
                    <a:cubicBezTo>
                      <a:pt x="9" y="28"/>
                      <a:pt x="9" y="8"/>
                      <a:pt x="8" y="3"/>
                    </a:cubicBezTo>
                    <a:cubicBezTo>
                      <a:pt x="7" y="0"/>
                      <a:pt x="1" y="2"/>
                      <a:pt x="0" y="3"/>
                    </a:cubicBezTo>
                    <a:cubicBezTo>
                      <a:pt x="0" y="3"/>
                      <a:pt x="2" y="10"/>
                      <a:pt x="4" y="19"/>
                    </a:cubicBezTo>
                    <a:cubicBezTo>
                      <a:pt x="4" y="23"/>
                      <a:pt x="5" y="29"/>
                      <a:pt x="5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5"/>
                      <a:pt x="8" y="34"/>
                      <a:pt x="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Freeform 554"/>
              <p:cNvSpPr>
                <a:spLocks/>
              </p:cNvSpPr>
              <p:nvPr/>
            </p:nvSpPr>
            <p:spPr bwMode="auto">
              <a:xfrm>
                <a:off x="3951" y="4228"/>
                <a:ext cx="52" cy="76"/>
              </a:xfrm>
              <a:custGeom>
                <a:avLst/>
                <a:gdLst>
                  <a:gd name="T0" fmla="*/ 22 w 22"/>
                  <a:gd name="T1" fmla="*/ 3 h 32"/>
                  <a:gd name="T2" fmla="*/ 15 w 22"/>
                  <a:gd name="T3" fmla="*/ 2 h 32"/>
                  <a:gd name="T4" fmla="*/ 0 w 22"/>
                  <a:gd name="T5" fmla="*/ 30 h 32"/>
                  <a:gd name="T6" fmla="*/ 7 w 22"/>
                  <a:gd name="T7" fmla="*/ 32 h 32"/>
                  <a:gd name="T8" fmla="*/ 22 w 2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2">
                    <a:moveTo>
                      <a:pt x="22" y="3"/>
                    </a:moveTo>
                    <a:cubicBezTo>
                      <a:pt x="22" y="0"/>
                      <a:pt x="15" y="2"/>
                      <a:pt x="15" y="2"/>
                    </a:cubicBezTo>
                    <a:cubicBezTo>
                      <a:pt x="13" y="5"/>
                      <a:pt x="6" y="17"/>
                      <a:pt x="0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2" y="21"/>
                      <a:pt x="21" y="5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Freeform 555"/>
              <p:cNvSpPr>
                <a:spLocks/>
              </p:cNvSpPr>
              <p:nvPr/>
            </p:nvSpPr>
            <p:spPr bwMode="auto">
              <a:xfrm>
                <a:off x="3665" y="4143"/>
                <a:ext cx="92" cy="92"/>
              </a:xfrm>
              <a:custGeom>
                <a:avLst/>
                <a:gdLst>
                  <a:gd name="T0" fmla="*/ 39 w 39"/>
                  <a:gd name="T1" fmla="*/ 0 h 39"/>
                  <a:gd name="T2" fmla="*/ 19 w 39"/>
                  <a:gd name="T3" fmla="*/ 14 h 39"/>
                  <a:gd name="T4" fmla="*/ 0 w 39"/>
                  <a:gd name="T5" fmla="*/ 37 h 39"/>
                  <a:gd name="T6" fmla="*/ 7 w 39"/>
                  <a:gd name="T7" fmla="*/ 39 h 39"/>
                  <a:gd name="T8" fmla="*/ 39 w 3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9" y="0"/>
                    </a:moveTo>
                    <a:cubicBezTo>
                      <a:pt x="30" y="4"/>
                      <a:pt x="25" y="8"/>
                      <a:pt x="19" y="14"/>
                    </a:cubicBezTo>
                    <a:cubicBezTo>
                      <a:pt x="12" y="20"/>
                      <a:pt x="6" y="29"/>
                      <a:pt x="0" y="37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15" y="24"/>
                      <a:pt x="25" y="11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Freeform 556"/>
              <p:cNvSpPr>
                <a:spLocks/>
              </p:cNvSpPr>
              <p:nvPr/>
            </p:nvSpPr>
            <p:spPr bwMode="auto">
              <a:xfrm>
                <a:off x="3812" y="4167"/>
                <a:ext cx="99" cy="104"/>
              </a:xfrm>
              <a:custGeom>
                <a:avLst/>
                <a:gdLst>
                  <a:gd name="T0" fmla="*/ 42 w 42"/>
                  <a:gd name="T1" fmla="*/ 0 h 44"/>
                  <a:gd name="T2" fmla="*/ 22 w 42"/>
                  <a:gd name="T3" fmla="*/ 13 h 44"/>
                  <a:gd name="T4" fmla="*/ 0 w 42"/>
                  <a:gd name="T5" fmla="*/ 42 h 44"/>
                  <a:gd name="T6" fmla="*/ 8 w 42"/>
                  <a:gd name="T7" fmla="*/ 44 h 44"/>
                  <a:gd name="T8" fmla="*/ 42 w 42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4">
                    <a:moveTo>
                      <a:pt x="42" y="0"/>
                    </a:moveTo>
                    <a:cubicBezTo>
                      <a:pt x="34" y="4"/>
                      <a:pt x="28" y="8"/>
                      <a:pt x="22" y="13"/>
                    </a:cubicBezTo>
                    <a:cubicBezTo>
                      <a:pt x="14" y="22"/>
                      <a:pt x="6" y="32"/>
                      <a:pt x="0" y="42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6" y="28"/>
                      <a:pt x="27" y="12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Freeform 557"/>
              <p:cNvSpPr>
                <a:spLocks/>
              </p:cNvSpPr>
              <p:nvPr/>
            </p:nvSpPr>
            <p:spPr bwMode="auto">
              <a:xfrm>
                <a:off x="3906" y="4202"/>
                <a:ext cx="93" cy="90"/>
              </a:xfrm>
              <a:custGeom>
                <a:avLst/>
                <a:gdLst>
                  <a:gd name="T0" fmla="*/ 39 w 39"/>
                  <a:gd name="T1" fmla="*/ 0 h 38"/>
                  <a:gd name="T2" fmla="*/ 19 w 39"/>
                  <a:gd name="T3" fmla="*/ 14 h 38"/>
                  <a:gd name="T4" fmla="*/ 0 w 39"/>
                  <a:gd name="T5" fmla="*/ 37 h 38"/>
                  <a:gd name="T6" fmla="*/ 7 w 39"/>
                  <a:gd name="T7" fmla="*/ 38 h 38"/>
                  <a:gd name="T8" fmla="*/ 39 w 3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39" y="0"/>
                    </a:moveTo>
                    <a:cubicBezTo>
                      <a:pt x="30" y="4"/>
                      <a:pt x="25" y="8"/>
                      <a:pt x="19" y="14"/>
                    </a:cubicBezTo>
                    <a:cubicBezTo>
                      <a:pt x="12" y="20"/>
                      <a:pt x="5" y="28"/>
                      <a:pt x="0" y="37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15" y="24"/>
                      <a:pt x="25" y="1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Freeform 558"/>
              <p:cNvSpPr>
                <a:spLocks/>
              </p:cNvSpPr>
              <p:nvPr/>
            </p:nvSpPr>
            <p:spPr bwMode="auto">
              <a:xfrm>
                <a:off x="3540" y="4079"/>
                <a:ext cx="99" cy="102"/>
              </a:xfrm>
              <a:custGeom>
                <a:avLst/>
                <a:gdLst>
                  <a:gd name="T0" fmla="*/ 42 w 42"/>
                  <a:gd name="T1" fmla="*/ 0 h 43"/>
                  <a:gd name="T2" fmla="*/ 22 w 42"/>
                  <a:gd name="T3" fmla="*/ 13 h 43"/>
                  <a:gd name="T4" fmla="*/ 0 w 42"/>
                  <a:gd name="T5" fmla="*/ 41 h 43"/>
                  <a:gd name="T6" fmla="*/ 8 w 42"/>
                  <a:gd name="T7" fmla="*/ 43 h 43"/>
                  <a:gd name="T8" fmla="*/ 42 w 42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42" y="0"/>
                    </a:moveTo>
                    <a:cubicBezTo>
                      <a:pt x="33" y="4"/>
                      <a:pt x="28" y="7"/>
                      <a:pt x="22" y="13"/>
                    </a:cubicBezTo>
                    <a:cubicBezTo>
                      <a:pt x="14" y="21"/>
                      <a:pt x="6" y="31"/>
                      <a:pt x="0" y="4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6" y="27"/>
                      <a:pt x="27" y="11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Freeform 559"/>
              <p:cNvSpPr>
                <a:spLocks/>
              </p:cNvSpPr>
              <p:nvPr/>
            </p:nvSpPr>
            <p:spPr bwMode="auto">
              <a:xfrm>
                <a:off x="3741" y="4124"/>
                <a:ext cx="40" cy="128"/>
              </a:xfrm>
              <a:custGeom>
                <a:avLst/>
                <a:gdLst>
                  <a:gd name="T0" fmla="*/ 17 w 17"/>
                  <a:gd name="T1" fmla="*/ 0 h 54"/>
                  <a:gd name="T2" fmla="*/ 0 w 17"/>
                  <a:gd name="T3" fmla="*/ 53 h 54"/>
                  <a:gd name="T4" fmla="*/ 6 w 17"/>
                  <a:gd name="T5" fmla="*/ 54 h 54"/>
                  <a:gd name="T6" fmla="*/ 17 w 17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54">
                    <a:moveTo>
                      <a:pt x="17" y="0"/>
                    </a:moveTo>
                    <a:cubicBezTo>
                      <a:pt x="13" y="10"/>
                      <a:pt x="6" y="34"/>
                      <a:pt x="0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11" y="33"/>
                      <a:pt x="16" y="6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Freeform 560"/>
              <p:cNvSpPr>
                <a:spLocks/>
              </p:cNvSpPr>
              <p:nvPr/>
            </p:nvSpPr>
            <p:spPr bwMode="auto">
              <a:xfrm>
                <a:off x="3868" y="4212"/>
                <a:ext cx="22" cy="71"/>
              </a:xfrm>
              <a:custGeom>
                <a:avLst/>
                <a:gdLst>
                  <a:gd name="T0" fmla="*/ 9 w 9"/>
                  <a:gd name="T1" fmla="*/ 0 h 30"/>
                  <a:gd name="T2" fmla="*/ 0 w 9"/>
                  <a:gd name="T3" fmla="*/ 29 h 30"/>
                  <a:gd name="T4" fmla="*/ 3 w 9"/>
                  <a:gd name="T5" fmla="*/ 30 h 30"/>
                  <a:gd name="T6" fmla="*/ 9 w 9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0">
                    <a:moveTo>
                      <a:pt x="9" y="0"/>
                    </a:moveTo>
                    <a:cubicBezTo>
                      <a:pt x="7" y="6"/>
                      <a:pt x="3" y="17"/>
                      <a:pt x="0" y="29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6" y="16"/>
                      <a:pt x="9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Freeform 561"/>
              <p:cNvSpPr>
                <a:spLocks/>
              </p:cNvSpPr>
              <p:nvPr/>
            </p:nvSpPr>
            <p:spPr bwMode="auto">
              <a:xfrm>
                <a:off x="3786" y="4131"/>
                <a:ext cx="42" cy="133"/>
              </a:xfrm>
              <a:custGeom>
                <a:avLst/>
                <a:gdLst>
                  <a:gd name="T0" fmla="*/ 18 w 18"/>
                  <a:gd name="T1" fmla="*/ 0 h 56"/>
                  <a:gd name="T2" fmla="*/ 0 w 18"/>
                  <a:gd name="T3" fmla="*/ 54 h 56"/>
                  <a:gd name="T4" fmla="*/ 6 w 18"/>
                  <a:gd name="T5" fmla="*/ 56 h 56"/>
                  <a:gd name="T6" fmla="*/ 18 w 18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6">
                    <a:moveTo>
                      <a:pt x="18" y="0"/>
                    </a:moveTo>
                    <a:cubicBezTo>
                      <a:pt x="13" y="10"/>
                      <a:pt x="6" y="35"/>
                      <a:pt x="0" y="5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11" y="34"/>
                      <a:pt x="17" y="6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Freeform 562"/>
              <p:cNvSpPr>
                <a:spLocks/>
              </p:cNvSpPr>
              <p:nvPr/>
            </p:nvSpPr>
            <p:spPr bwMode="auto">
              <a:xfrm>
                <a:off x="3667" y="4093"/>
                <a:ext cx="31" cy="121"/>
              </a:xfrm>
              <a:custGeom>
                <a:avLst/>
                <a:gdLst>
                  <a:gd name="T0" fmla="*/ 8 w 13"/>
                  <a:gd name="T1" fmla="*/ 21 h 51"/>
                  <a:gd name="T2" fmla="*/ 0 w 13"/>
                  <a:gd name="T3" fmla="*/ 0 h 51"/>
                  <a:gd name="T4" fmla="*/ 6 w 13"/>
                  <a:gd name="T5" fmla="*/ 49 h 51"/>
                  <a:gd name="T6" fmla="*/ 13 w 13"/>
                  <a:gd name="T7" fmla="*/ 51 h 51"/>
                  <a:gd name="T8" fmla="*/ 8 w 13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1">
                    <a:moveTo>
                      <a:pt x="8" y="21"/>
                    </a:moveTo>
                    <a:cubicBezTo>
                      <a:pt x="6" y="13"/>
                      <a:pt x="4" y="7"/>
                      <a:pt x="0" y="0"/>
                    </a:cubicBezTo>
                    <a:cubicBezTo>
                      <a:pt x="5" y="16"/>
                      <a:pt x="7" y="33"/>
                      <a:pt x="6" y="49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40"/>
                      <a:pt x="11" y="30"/>
                      <a:pt x="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Freeform 563"/>
              <p:cNvSpPr>
                <a:spLocks/>
              </p:cNvSpPr>
              <p:nvPr/>
            </p:nvSpPr>
            <p:spPr bwMode="auto">
              <a:xfrm>
                <a:off x="3717" y="4133"/>
                <a:ext cx="31" cy="119"/>
              </a:xfrm>
              <a:custGeom>
                <a:avLst/>
                <a:gdLst>
                  <a:gd name="T0" fmla="*/ 9 w 13"/>
                  <a:gd name="T1" fmla="*/ 20 h 50"/>
                  <a:gd name="T2" fmla="*/ 0 w 13"/>
                  <a:gd name="T3" fmla="*/ 0 h 50"/>
                  <a:gd name="T4" fmla="*/ 7 w 13"/>
                  <a:gd name="T5" fmla="*/ 48 h 50"/>
                  <a:gd name="T6" fmla="*/ 13 w 13"/>
                  <a:gd name="T7" fmla="*/ 50 h 50"/>
                  <a:gd name="T8" fmla="*/ 9 w 13"/>
                  <a:gd name="T9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0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6" y="15"/>
                      <a:pt x="8" y="32"/>
                      <a:pt x="7" y="48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39"/>
                      <a:pt x="11" y="29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564"/>
              <p:cNvSpPr>
                <a:spLocks/>
              </p:cNvSpPr>
              <p:nvPr/>
            </p:nvSpPr>
            <p:spPr bwMode="auto">
              <a:xfrm>
                <a:off x="3824" y="4162"/>
                <a:ext cx="30" cy="113"/>
              </a:xfrm>
              <a:custGeom>
                <a:avLst/>
                <a:gdLst>
                  <a:gd name="T0" fmla="*/ 9 w 13"/>
                  <a:gd name="T1" fmla="*/ 20 h 48"/>
                  <a:gd name="T2" fmla="*/ 0 w 13"/>
                  <a:gd name="T3" fmla="*/ 0 h 48"/>
                  <a:gd name="T4" fmla="*/ 7 w 13"/>
                  <a:gd name="T5" fmla="*/ 47 h 48"/>
                  <a:gd name="T6" fmla="*/ 13 w 13"/>
                  <a:gd name="T7" fmla="*/ 48 h 48"/>
                  <a:gd name="T8" fmla="*/ 9 w 13"/>
                  <a:gd name="T9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8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6" y="15"/>
                      <a:pt x="8" y="31"/>
                      <a:pt x="7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39"/>
                      <a:pt x="12" y="29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565"/>
              <p:cNvSpPr>
                <a:spLocks/>
              </p:cNvSpPr>
              <p:nvPr/>
            </p:nvSpPr>
            <p:spPr bwMode="auto">
              <a:xfrm>
                <a:off x="3864" y="4157"/>
                <a:ext cx="33" cy="130"/>
              </a:xfrm>
              <a:custGeom>
                <a:avLst/>
                <a:gdLst>
                  <a:gd name="T0" fmla="*/ 9 w 14"/>
                  <a:gd name="T1" fmla="*/ 20 h 55"/>
                  <a:gd name="T2" fmla="*/ 0 w 14"/>
                  <a:gd name="T3" fmla="*/ 0 h 55"/>
                  <a:gd name="T4" fmla="*/ 7 w 14"/>
                  <a:gd name="T5" fmla="*/ 53 h 55"/>
                  <a:gd name="T6" fmla="*/ 14 w 14"/>
                  <a:gd name="T7" fmla="*/ 55 h 55"/>
                  <a:gd name="T8" fmla="*/ 9 w 14"/>
                  <a:gd name="T9" fmla="*/ 2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5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7" y="16"/>
                      <a:pt x="8" y="35"/>
                      <a:pt x="7" y="53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3" y="43"/>
                      <a:pt x="12" y="31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566"/>
              <p:cNvSpPr>
                <a:spLocks/>
              </p:cNvSpPr>
              <p:nvPr/>
            </p:nvSpPr>
            <p:spPr bwMode="auto">
              <a:xfrm>
                <a:off x="3580" y="4077"/>
                <a:ext cx="31" cy="120"/>
              </a:xfrm>
              <a:custGeom>
                <a:avLst/>
                <a:gdLst>
                  <a:gd name="T0" fmla="*/ 9 w 13"/>
                  <a:gd name="T1" fmla="*/ 20 h 51"/>
                  <a:gd name="T2" fmla="*/ 0 w 13"/>
                  <a:gd name="T3" fmla="*/ 0 h 51"/>
                  <a:gd name="T4" fmla="*/ 7 w 13"/>
                  <a:gd name="T5" fmla="*/ 49 h 51"/>
                  <a:gd name="T6" fmla="*/ 13 w 13"/>
                  <a:gd name="T7" fmla="*/ 51 h 51"/>
                  <a:gd name="T8" fmla="*/ 9 w 13"/>
                  <a:gd name="T9" fmla="*/ 2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1">
                    <a:moveTo>
                      <a:pt x="9" y="20"/>
                    </a:moveTo>
                    <a:cubicBezTo>
                      <a:pt x="7" y="13"/>
                      <a:pt x="5" y="7"/>
                      <a:pt x="0" y="0"/>
                    </a:cubicBezTo>
                    <a:cubicBezTo>
                      <a:pt x="6" y="15"/>
                      <a:pt x="7" y="32"/>
                      <a:pt x="7" y="49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40"/>
                      <a:pt x="11" y="30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567"/>
              <p:cNvSpPr>
                <a:spLocks/>
              </p:cNvSpPr>
              <p:nvPr/>
            </p:nvSpPr>
            <p:spPr bwMode="auto">
              <a:xfrm>
                <a:off x="3790" y="4143"/>
                <a:ext cx="22" cy="118"/>
              </a:xfrm>
              <a:custGeom>
                <a:avLst/>
                <a:gdLst>
                  <a:gd name="T0" fmla="*/ 4 w 9"/>
                  <a:gd name="T1" fmla="*/ 20 h 50"/>
                  <a:gd name="T2" fmla="*/ 0 w 9"/>
                  <a:gd name="T3" fmla="*/ 4 h 50"/>
                  <a:gd name="T4" fmla="*/ 8 w 9"/>
                  <a:gd name="T5" fmla="*/ 3 h 50"/>
                  <a:gd name="T6" fmla="*/ 8 w 9"/>
                  <a:gd name="T7" fmla="*/ 34 h 50"/>
                  <a:gd name="T8" fmla="*/ 8 w 9"/>
                  <a:gd name="T9" fmla="*/ 43 h 50"/>
                  <a:gd name="T10" fmla="*/ 6 w 9"/>
                  <a:gd name="T11" fmla="*/ 50 h 50"/>
                  <a:gd name="T12" fmla="*/ 4 w 9"/>
                  <a:gd name="T13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50">
                    <a:moveTo>
                      <a:pt x="4" y="20"/>
                    </a:moveTo>
                    <a:cubicBezTo>
                      <a:pt x="2" y="11"/>
                      <a:pt x="0" y="4"/>
                      <a:pt x="0" y="4"/>
                    </a:cubicBezTo>
                    <a:cubicBezTo>
                      <a:pt x="1" y="2"/>
                      <a:pt x="7" y="0"/>
                      <a:pt x="8" y="3"/>
                    </a:cubicBezTo>
                    <a:cubicBezTo>
                      <a:pt x="9" y="8"/>
                      <a:pt x="9" y="28"/>
                      <a:pt x="8" y="34"/>
                    </a:cubicBezTo>
                    <a:cubicBezTo>
                      <a:pt x="8" y="37"/>
                      <a:pt x="8" y="40"/>
                      <a:pt x="8" y="43"/>
                    </a:cubicBezTo>
                    <a:cubicBezTo>
                      <a:pt x="7" y="45"/>
                      <a:pt x="7" y="48"/>
                      <a:pt x="6" y="50"/>
                    </a:cubicBezTo>
                    <a:cubicBezTo>
                      <a:pt x="6" y="48"/>
                      <a:pt x="5" y="2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568"/>
              <p:cNvSpPr>
                <a:spLocks/>
              </p:cNvSpPr>
              <p:nvPr/>
            </p:nvSpPr>
            <p:spPr bwMode="auto">
              <a:xfrm>
                <a:off x="3738" y="4143"/>
                <a:ext cx="71" cy="109"/>
              </a:xfrm>
              <a:custGeom>
                <a:avLst/>
                <a:gdLst>
                  <a:gd name="T0" fmla="*/ 15 w 30"/>
                  <a:gd name="T1" fmla="*/ 33 h 46"/>
                  <a:gd name="T2" fmla="*/ 30 w 30"/>
                  <a:gd name="T3" fmla="*/ 3 h 46"/>
                  <a:gd name="T4" fmla="*/ 23 w 30"/>
                  <a:gd name="T5" fmla="*/ 3 h 46"/>
                  <a:gd name="T6" fmla="*/ 0 w 30"/>
                  <a:gd name="T7" fmla="*/ 45 h 46"/>
                  <a:gd name="T8" fmla="*/ 8 w 30"/>
                  <a:gd name="T9" fmla="*/ 46 h 46"/>
                  <a:gd name="T10" fmla="*/ 15 w 30"/>
                  <a:gd name="T11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20" y="22"/>
                      <a:pt x="29" y="5"/>
                      <a:pt x="30" y="3"/>
                    </a:cubicBezTo>
                    <a:cubicBezTo>
                      <a:pt x="30" y="0"/>
                      <a:pt x="23" y="2"/>
                      <a:pt x="23" y="3"/>
                    </a:cubicBezTo>
                    <a:cubicBezTo>
                      <a:pt x="20" y="6"/>
                      <a:pt x="8" y="29"/>
                      <a:pt x="0" y="45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10" y="41"/>
                      <a:pt x="13" y="36"/>
                      <a:pt x="1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569"/>
              <p:cNvSpPr>
                <a:spLocks/>
              </p:cNvSpPr>
              <p:nvPr/>
            </p:nvSpPr>
            <p:spPr bwMode="auto">
              <a:xfrm>
                <a:off x="3615" y="4093"/>
                <a:ext cx="102" cy="107"/>
              </a:xfrm>
              <a:custGeom>
                <a:avLst/>
                <a:gdLst>
                  <a:gd name="T0" fmla="*/ 43 w 43"/>
                  <a:gd name="T1" fmla="*/ 0 h 45"/>
                  <a:gd name="T2" fmla="*/ 24 w 43"/>
                  <a:gd name="T3" fmla="*/ 13 h 45"/>
                  <a:gd name="T4" fmla="*/ 0 w 43"/>
                  <a:gd name="T5" fmla="*/ 43 h 45"/>
                  <a:gd name="T6" fmla="*/ 8 w 43"/>
                  <a:gd name="T7" fmla="*/ 45 h 45"/>
                  <a:gd name="T8" fmla="*/ 43 w 4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0"/>
                    </a:moveTo>
                    <a:cubicBezTo>
                      <a:pt x="35" y="4"/>
                      <a:pt x="30" y="7"/>
                      <a:pt x="24" y="13"/>
                    </a:cubicBezTo>
                    <a:cubicBezTo>
                      <a:pt x="14" y="22"/>
                      <a:pt x="7" y="32"/>
                      <a:pt x="0" y="43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6" y="28"/>
                      <a:pt x="28" y="12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Freeform 570"/>
              <p:cNvSpPr>
                <a:spLocks/>
              </p:cNvSpPr>
              <p:nvPr/>
            </p:nvSpPr>
            <p:spPr bwMode="auto">
              <a:xfrm>
                <a:off x="3625" y="4091"/>
                <a:ext cx="26" cy="123"/>
              </a:xfrm>
              <a:custGeom>
                <a:avLst/>
                <a:gdLst>
                  <a:gd name="T0" fmla="*/ 11 w 11"/>
                  <a:gd name="T1" fmla="*/ 22 h 52"/>
                  <a:gd name="T2" fmla="*/ 9 w 11"/>
                  <a:gd name="T3" fmla="*/ 0 h 52"/>
                  <a:gd name="T4" fmla="*/ 0 w 11"/>
                  <a:gd name="T5" fmla="*/ 48 h 52"/>
                  <a:gd name="T6" fmla="*/ 6 w 11"/>
                  <a:gd name="T7" fmla="*/ 52 h 52"/>
                  <a:gd name="T8" fmla="*/ 11 w 11"/>
                  <a:gd name="T9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2">
                    <a:moveTo>
                      <a:pt x="11" y="22"/>
                    </a:moveTo>
                    <a:cubicBezTo>
                      <a:pt x="11" y="14"/>
                      <a:pt x="11" y="8"/>
                      <a:pt x="9" y="0"/>
                    </a:cubicBezTo>
                    <a:cubicBezTo>
                      <a:pt x="10" y="16"/>
                      <a:pt x="6" y="33"/>
                      <a:pt x="0" y="48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9" y="42"/>
                      <a:pt x="11" y="31"/>
                      <a:pt x="1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Freeform 571"/>
              <p:cNvSpPr>
                <a:spLocks/>
              </p:cNvSpPr>
              <p:nvPr/>
            </p:nvSpPr>
            <p:spPr bwMode="auto">
              <a:xfrm>
                <a:off x="4015" y="4200"/>
                <a:ext cx="118" cy="99"/>
              </a:xfrm>
              <a:custGeom>
                <a:avLst/>
                <a:gdLst>
                  <a:gd name="T0" fmla="*/ 50 w 50"/>
                  <a:gd name="T1" fmla="*/ 0 h 42"/>
                  <a:gd name="T2" fmla="*/ 29 w 50"/>
                  <a:gd name="T3" fmla="*/ 11 h 42"/>
                  <a:gd name="T4" fmla="*/ 0 w 50"/>
                  <a:gd name="T5" fmla="*/ 39 h 42"/>
                  <a:gd name="T6" fmla="*/ 8 w 50"/>
                  <a:gd name="T7" fmla="*/ 42 h 42"/>
                  <a:gd name="T8" fmla="*/ 50 w 5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2">
                    <a:moveTo>
                      <a:pt x="50" y="0"/>
                    </a:moveTo>
                    <a:cubicBezTo>
                      <a:pt x="41" y="3"/>
                      <a:pt x="35" y="6"/>
                      <a:pt x="29" y="11"/>
                    </a:cubicBezTo>
                    <a:cubicBezTo>
                      <a:pt x="18" y="18"/>
                      <a:pt x="8" y="28"/>
                      <a:pt x="0" y="39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9" y="26"/>
                      <a:pt x="32" y="1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Freeform 572"/>
              <p:cNvSpPr>
                <a:spLocks/>
              </p:cNvSpPr>
              <p:nvPr/>
            </p:nvSpPr>
            <p:spPr bwMode="auto">
              <a:xfrm>
                <a:off x="4247" y="4290"/>
                <a:ext cx="121" cy="99"/>
              </a:xfrm>
              <a:custGeom>
                <a:avLst/>
                <a:gdLst>
                  <a:gd name="T0" fmla="*/ 51 w 51"/>
                  <a:gd name="T1" fmla="*/ 0 h 42"/>
                  <a:gd name="T2" fmla="*/ 30 w 51"/>
                  <a:gd name="T3" fmla="*/ 10 h 42"/>
                  <a:gd name="T4" fmla="*/ 0 w 51"/>
                  <a:gd name="T5" fmla="*/ 39 h 42"/>
                  <a:gd name="T6" fmla="*/ 8 w 51"/>
                  <a:gd name="T7" fmla="*/ 42 h 42"/>
                  <a:gd name="T8" fmla="*/ 51 w 51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2">
                    <a:moveTo>
                      <a:pt x="51" y="0"/>
                    </a:moveTo>
                    <a:cubicBezTo>
                      <a:pt x="42" y="2"/>
                      <a:pt x="36" y="5"/>
                      <a:pt x="30" y="10"/>
                    </a:cubicBezTo>
                    <a:cubicBezTo>
                      <a:pt x="19" y="18"/>
                      <a:pt x="9" y="28"/>
                      <a:pt x="0" y="39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9" y="26"/>
                      <a:pt x="33" y="1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Freeform 573"/>
              <p:cNvSpPr>
                <a:spLocks/>
              </p:cNvSpPr>
              <p:nvPr/>
            </p:nvSpPr>
            <p:spPr bwMode="auto">
              <a:xfrm>
                <a:off x="4093" y="4242"/>
                <a:ext cx="40" cy="83"/>
              </a:xfrm>
              <a:custGeom>
                <a:avLst/>
                <a:gdLst>
                  <a:gd name="T0" fmla="*/ 17 w 17"/>
                  <a:gd name="T1" fmla="*/ 0 h 35"/>
                  <a:gd name="T2" fmla="*/ 0 w 17"/>
                  <a:gd name="T3" fmla="*/ 34 h 35"/>
                  <a:gd name="T4" fmla="*/ 4 w 17"/>
                  <a:gd name="T5" fmla="*/ 35 h 35"/>
                  <a:gd name="T6" fmla="*/ 17 w 17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5">
                    <a:moveTo>
                      <a:pt x="17" y="0"/>
                    </a:moveTo>
                    <a:cubicBezTo>
                      <a:pt x="13" y="6"/>
                      <a:pt x="6" y="20"/>
                      <a:pt x="0" y="34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10" y="19"/>
                      <a:pt x="15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Freeform 574"/>
              <p:cNvSpPr>
                <a:spLocks/>
              </p:cNvSpPr>
              <p:nvPr/>
            </p:nvSpPr>
            <p:spPr bwMode="auto">
              <a:xfrm>
                <a:off x="4150" y="4287"/>
                <a:ext cx="28" cy="59"/>
              </a:xfrm>
              <a:custGeom>
                <a:avLst/>
                <a:gdLst>
                  <a:gd name="T0" fmla="*/ 12 w 12"/>
                  <a:gd name="T1" fmla="*/ 0 h 25"/>
                  <a:gd name="T2" fmla="*/ 0 w 12"/>
                  <a:gd name="T3" fmla="*/ 24 h 25"/>
                  <a:gd name="T4" fmla="*/ 3 w 12"/>
                  <a:gd name="T5" fmla="*/ 25 h 25"/>
                  <a:gd name="T6" fmla="*/ 12 w 12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5">
                    <a:moveTo>
                      <a:pt x="12" y="0"/>
                    </a:moveTo>
                    <a:cubicBezTo>
                      <a:pt x="9" y="5"/>
                      <a:pt x="5" y="14"/>
                      <a:pt x="0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7" y="14"/>
                      <a:pt x="11" y="4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Freeform 575"/>
              <p:cNvSpPr>
                <a:spLocks/>
              </p:cNvSpPr>
              <p:nvPr/>
            </p:nvSpPr>
            <p:spPr bwMode="auto">
              <a:xfrm>
                <a:off x="4235" y="4292"/>
                <a:ext cx="19" cy="87"/>
              </a:xfrm>
              <a:custGeom>
                <a:avLst/>
                <a:gdLst>
                  <a:gd name="T0" fmla="*/ 4 w 8"/>
                  <a:gd name="T1" fmla="*/ 34 h 37"/>
                  <a:gd name="T2" fmla="*/ 7 w 8"/>
                  <a:gd name="T3" fmla="*/ 3 h 37"/>
                  <a:gd name="T4" fmla="*/ 0 w 8"/>
                  <a:gd name="T5" fmla="*/ 3 h 37"/>
                  <a:gd name="T6" fmla="*/ 1 w 8"/>
                  <a:gd name="T7" fmla="*/ 19 h 37"/>
                  <a:gd name="T8" fmla="*/ 0 w 8"/>
                  <a:gd name="T9" fmla="*/ 36 h 37"/>
                  <a:gd name="T10" fmla="*/ 3 w 8"/>
                  <a:gd name="T11" fmla="*/ 37 h 37"/>
                  <a:gd name="T12" fmla="*/ 4 w 8"/>
                  <a:gd name="T13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7">
                    <a:moveTo>
                      <a:pt x="4" y="34"/>
                    </a:moveTo>
                    <a:cubicBezTo>
                      <a:pt x="4" y="29"/>
                      <a:pt x="8" y="8"/>
                      <a:pt x="7" y="3"/>
                    </a:cubicBezTo>
                    <a:cubicBezTo>
                      <a:pt x="6" y="0"/>
                      <a:pt x="1" y="2"/>
                      <a:pt x="0" y="3"/>
                    </a:cubicBezTo>
                    <a:cubicBezTo>
                      <a:pt x="0" y="3"/>
                      <a:pt x="1" y="10"/>
                      <a:pt x="1" y="19"/>
                    </a:cubicBezTo>
                    <a:cubicBezTo>
                      <a:pt x="1" y="23"/>
                      <a:pt x="0" y="30"/>
                      <a:pt x="0" y="3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6"/>
                      <a:pt x="3" y="35"/>
                      <a:pt x="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Freeform 576"/>
              <p:cNvSpPr>
                <a:spLocks/>
              </p:cNvSpPr>
              <p:nvPr/>
            </p:nvSpPr>
            <p:spPr bwMode="auto">
              <a:xfrm>
                <a:off x="4190" y="4294"/>
                <a:ext cx="64" cy="71"/>
              </a:xfrm>
              <a:custGeom>
                <a:avLst/>
                <a:gdLst>
                  <a:gd name="T0" fmla="*/ 7 w 27"/>
                  <a:gd name="T1" fmla="*/ 30 h 30"/>
                  <a:gd name="T2" fmla="*/ 26 w 27"/>
                  <a:gd name="T3" fmla="*/ 2 h 30"/>
                  <a:gd name="T4" fmla="*/ 19 w 27"/>
                  <a:gd name="T5" fmla="*/ 1 h 30"/>
                  <a:gd name="T6" fmla="*/ 0 w 27"/>
                  <a:gd name="T7" fmla="*/ 28 h 30"/>
                  <a:gd name="T8" fmla="*/ 7 w 27"/>
                  <a:gd name="T9" fmla="*/ 30 h 30"/>
                  <a:gd name="T10" fmla="*/ 7 w 27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30">
                    <a:moveTo>
                      <a:pt x="7" y="30"/>
                    </a:moveTo>
                    <a:cubicBezTo>
                      <a:pt x="14" y="20"/>
                      <a:pt x="25" y="5"/>
                      <a:pt x="26" y="2"/>
                    </a:cubicBezTo>
                    <a:cubicBezTo>
                      <a:pt x="27" y="0"/>
                      <a:pt x="20" y="1"/>
                      <a:pt x="19" y="1"/>
                    </a:cubicBezTo>
                    <a:cubicBezTo>
                      <a:pt x="17" y="4"/>
                      <a:pt x="8" y="16"/>
                      <a:pt x="0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Freeform 577"/>
              <p:cNvSpPr>
                <a:spLocks/>
              </p:cNvSpPr>
              <p:nvPr/>
            </p:nvSpPr>
            <p:spPr bwMode="auto">
              <a:xfrm>
                <a:off x="4036" y="4181"/>
                <a:ext cx="36" cy="118"/>
              </a:xfrm>
              <a:custGeom>
                <a:avLst/>
                <a:gdLst>
                  <a:gd name="T0" fmla="*/ 10 w 15"/>
                  <a:gd name="T1" fmla="*/ 19 h 50"/>
                  <a:gd name="T2" fmla="*/ 0 w 15"/>
                  <a:gd name="T3" fmla="*/ 0 h 50"/>
                  <a:gd name="T4" fmla="*/ 9 w 15"/>
                  <a:gd name="T5" fmla="*/ 49 h 50"/>
                  <a:gd name="T6" fmla="*/ 15 w 15"/>
                  <a:gd name="T7" fmla="*/ 50 h 50"/>
                  <a:gd name="T8" fmla="*/ 10 w 15"/>
                  <a:gd name="T9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0">
                    <a:moveTo>
                      <a:pt x="10" y="19"/>
                    </a:moveTo>
                    <a:cubicBezTo>
                      <a:pt x="8" y="12"/>
                      <a:pt x="5" y="6"/>
                      <a:pt x="0" y="0"/>
                    </a:cubicBezTo>
                    <a:cubicBezTo>
                      <a:pt x="7" y="15"/>
                      <a:pt x="9" y="32"/>
                      <a:pt x="9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39"/>
                      <a:pt x="12" y="2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Freeform 578"/>
              <p:cNvSpPr>
                <a:spLocks/>
              </p:cNvSpPr>
              <p:nvPr/>
            </p:nvSpPr>
            <p:spPr bwMode="auto">
              <a:xfrm>
                <a:off x="4096" y="4271"/>
                <a:ext cx="47" cy="56"/>
              </a:xfrm>
              <a:custGeom>
                <a:avLst/>
                <a:gdLst>
                  <a:gd name="T0" fmla="*/ 9 w 20"/>
                  <a:gd name="T1" fmla="*/ 18 h 24"/>
                  <a:gd name="T2" fmla="*/ 20 w 20"/>
                  <a:gd name="T3" fmla="*/ 6 h 24"/>
                  <a:gd name="T4" fmla="*/ 15 w 20"/>
                  <a:gd name="T5" fmla="*/ 2 h 24"/>
                  <a:gd name="T6" fmla="*/ 0 w 20"/>
                  <a:gd name="T7" fmla="*/ 22 h 24"/>
                  <a:gd name="T8" fmla="*/ 4 w 20"/>
                  <a:gd name="T9" fmla="*/ 24 h 24"/>
                  <a:gd name="T10" fmla="*/ 9 w 20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4">
                    <a:moveTo>
                      <a:pt x="9" y="18"/>
                    </a:moveTo>
                    <a:cubicBezTo>
                      <a:pt x="15" y="11"/>
                      <a:pt x="20" y="6"/>
                      <a:pt x="20" y="6"/>
                    </a:cubicBezTo>
                    <a:cubicBezTo>
                      <a:pt x="20" y="5"/>
                      <a:pt x="17" y="0"/>
                      <a:pt x="15" y="2"/>
                    </a:cubicBezTo>
                    <a:cubicBezTo>
                      <a:pt x="12" y="4"/>
                      <a:pt x="5" y="15"/>
                      <a:pt x="0" y="22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6" y="21"/>
                      <a:pt x="7" y="19"/>
                      <a:pt x="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Freeform 579"/>
              <p:cNvSpPr>
                <a:spLocks/>
              </p:cNvSpPr>
              <p:nvPr/>
            </p:nvSpPr>
            <p:spPr bwMode="auto">
              <a:xfrm>
                <a:off x="4122" y="4268"/>
                <a:ext cx="21" cy="71"/>
              </a:xfrm>
              <a:custGeom>
                <a:avLst/>
                <a:gdLst>
                  <a:gd name="T0" fmla="*/ 9 w 9"/>
                  <a:gd name="T1" fmla="*/ 6 h 30"/>
                  <a:gd name="T2" fmla="*/ 4 w 9"/>
                  <a:gd name="T3" fmla="*/ 3 h 30"/>
                  <a:gd name="T4" fmla="*/ 0 w 9"/>
                  <a:gd name="T5" fmla="*/ 27 h 30"/>
                  <a:gd name="T6" fmla="*/ 6 w 9"/>
                  <a:gd name="T7" fmla="*/ 30 h 30"/>
                  <a:gd name="T8" fmla="*/ 9 w 9"/>
                  <a:gd name="T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9" y="6"/>
                    </a:moveTo>
                    <a:cubicBezTo>
                      <a:pt x="9" y="5"/>
                      <a:pt x="5" y="0"/>
                      <a:pt x="4" y="3"/>
                    </a:cubicBezTo>
                    <a:cubicBezTo>
                      <a:pt x="3" y="4"/>
                      <a:pt x="1" y="17"/>
                      <a:pt x="0" y="27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8" y="19"/>
                      <a:pt x="9" y="9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Freeform 580"/>
              <p:cNvSpPr>
                <a:spLocks/>
              </p:cNvSpPr>
              <p:nvPr/>
            </p:nvSpPr>
            <p:spPr bwMode="auto">
              <a:xfrm>
                <a:off x="4169" y="4266"/>
                <a:ext cx="42" cy="90"/>
              </a:xfrm>
              <a:custGeom>
                <a:avLst/>
                <a:gdLst>
                  <a:gd name="T0" fmla="*/ 18 w 18"/>
                  <a:gd name="T1" fmla="*/ 0 h 38"/>
                  <a:gd name="T2" fmla="*/ 0 w 18"/>
                  <a:gd name="T3" fmla="*/ 36 h 38"/>
                  <a:gd name="T4" fmla="*/ 5 w 18"/>
                  <a:gd name="T5" fmla="*/ 38 h 38"/>
                  <a:gd name="T6" fmla="*/ 18 w 18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8">
                    <a:moveTo>
                      <a:pt x="18" y="0"/>
                    </a:moveTo>
                    <a:cubicBezTo>
                      <a:pt x="14" y="7"/>
                      <a:pt x="7" y="22"/>
                      <a:pt x="0" y="36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11" y="21"/>
                      <a:pt x="16" y="5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Freeform 581"/>
              <p:cNvSpPr>
                <a:spLocks/>
              </p:cNvSpPr>
              <p:nvPr/>
            </p:nvSpPr>
            <p:spPr bwMode="auto">
              <a:xfrm>
                <a:off x="3961" y="4167"/>
                <a:ext cx="113" cy="137"/>
              </a:xfrm>
              <a:custGeom>
                <a:avLst/>
                <a:gdLst>
                  <a:gd name="T0" fmla="*/ 12 w 48"/>
                  <a:gd name="T1" fmla="*/ 51 h 58"/>
                  <a:gd name="T2" fmla="*/ 48 w 48"/>
                  <a:gd name="T3" fmla="*/ 0 h 58"/>
                  <a:gd name="T4" fmla="*/ 29 w 48"/>
                  <a:gd name="T5" fmla="*/ 13 h 58"/>
                  <a:gd name="T6" fmla="*/ 0 w 48"/>
                  <a:gd name="T7" fmla="*/ 56 h 58"/>
                  <a:gd name="T8" fmla="*/ 10 w 48"/>
                  <a:gd name="T9" fmla="*/ 58 h 58"/>
                  <a:gd name="T10" fmla="*/ 12 w 48"/>
                  <a:gd name="T11" fmla="*/ 5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58">
                    <a:moveTo>
                      <a:pt x="12" y="51"/>
                    </a:moveTo>
                    <a:cubicBezTo>
                      <a:pt x="20" y="32"/>
                      <a:pt x="31" y="13"/>
                      <a:pt x="48" y="0"/>
                    </a:cubicBezTo>
                    <a:cubicBezTo>
                      <a:pt x="40" y="4"/>
                      <a:pt x="35" y="7"/>
                      <a:pt x="29" y="13"/>
                    </a:cubicBezTo>
                    <a:cubicBezTo>
                      <a:pt x="17" y="25"/>
                      <a:pt x="7" y="41"/>
                      <a:pt x="0" y="56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1" y="55"/>
                      <a:pt x="12" y="53"/>
                      <a:pt x="12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Freeform 582"/>
              <p:cNvSpPr>
                <a:spLocks/>
              </p:cNvSpPr>
              <p:nvPr/>
            </p:nvSpPr>
            <p:spPr bwMode="auto">
              <a:xfrm>
                <a:off x="4221" y="4261"/>
                <a:ext cx="135" cy="118"/>
              </a:xfrm>
              <a:custGeom>
                <a:avLst/>
                <a:gdLst>
                  <a:gd name="T0" fmla="*/ 13 w 57"/>
                  <a:gd name="T1" fmla="*/ 45 h 50"/>
                  <a:gd name="T2" fmla="*/ 57 w 57"/>
                  <a:gd name="T3" fmla="*/ 0 h 50"/>
                  <a:gd name="T4" fmla="*/ 35 w 57"/>
                  <a:gd name="T5" fmla="*/ 10 h 50"/>
                  <a:gd name="T6" fmla="*/ 0 w 57"/>
                  <a:gd name="T7" fmla="*/ 47 h 50"/>
                  <a:gd name="T8" fmla="*/ 9 w 57"/>
                  <a:gd name="T9" fmla="*/ 50 h 50"/>
                  <a:gd name="T10" fmla="*/ 13 w 57"/>
                  <a:gd name="T11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50">
                    <a:moveTo>
                      <a:pt x="13" y="45"/>
                    </a:moveTo>
                    <a:cubicBezTo>
                      <a:pt x="23" y="28"/>
                      <a:pt x="37" y="10"/>
                      <a:pt x="57" y="0"/>
                    </a:cubicBezTo>
                    <a:cubicBezTo>
                      <a:pt x="48" y="2"/>
                      <a:pt x="42" y="5"/>
                      <a:pt x="35" y="10"/>
                    </a:cubicBezTo>
                    <a:cubicBezTo>
                      <a:pt x="22" y="20"/>
                      <a:pt x="10" y="33"/>
                      <a:pt x="0" y="47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11" y="48"/>
                      <a:pt x="12" y="46"/>
                      <a:pt x="1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Freeform 583"/>
              <p:cNvSpPr>
                <a:spLocks/>
              </p:cNvSpPr>
              <p:nvPr/>
            </p:nvSpPr>
            <p:spPr bwMode="auto">
              <a:xfrm>
                <a:off x="4169" y="4259"/>
                <a:ext cx="118" cy="99"/>
              </a:xfrm>
              <a:custGeom>
                <a:avLst/>
                <a:gdLst>
                  <a:gd name="T0" fmla="*/ 50 w 50"/>
                  <a:gd name="T1" fmla="*/ 0 h 42"/>
                  <a:gd name="T2" fmla="*/ 29 w 50"/>
                  <a:gd name="T3" fmla="*/ 11 h 42"/>
                  <a:gd name="T4" fmla="*/ 0 w 50"/>
                  <a:gd name="T5" fmla="*/ 39 h 42"/>
                  <a:gd name="T6" fmla="*/ 8 w 50"/>
                  <a:gd name="T7" fmla="*/ 42 h 42"/>
                  <a:gd name="T8" fmla="*/ 50 w 5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2">
                    <a:moveTo>
                      <a:pt x="50" y="0"/>
                    </a:moveTo>
                    <a:cubicBezTo>
                      <a:pt x="41" y="3"/>
                      <a:pt x="36" y="6"/>
                      <a:pt x="29" y="11"/>
                    </a:cubicBezTo>
                    <a:cubicBezTo>
                      <a:pt x="18" y="19"/>
                      <a:pt x="9" y="29"/>
                      <a:pt x="0" y="39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9" y="26"/>
                      <a:pt x="32" y="1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Freeform 584"/>
              <p:cNvSpPr>
                <a:spLocks/>
              </p:cNvSpPr>
              <p:nvPr/>
            </p:nvSpPr>
            <p:spPr bwMode="auto">
              <a:xfrm>
                <a:off x="3982" y="4190"/>
                <a:ext cx="137" cy="123"/>
              </a:xfrm>
              <a:custGeom>
                <a:avLst/>
                <a:gdLst>
                  <a:gd name="T0" fmla="*/ 14 w 58"/>
                  <a:gd name="T1" fmla="*/ 45 h 52"/>
                  <a:gd name="T2" fmla="*/ 58 w 58"/>
                  <a:gd name="T3" fmla="*/ 0 h 52"/>
                  <a:gd name="T4" fmla="*/ 37 w 58"/>
                  <a:gd name="T5" fmla="*/ 10 h 52"/>
                  <a:gd name="T6" fmla="*/ 0 w 58"/>
                  <a:gd name="T7" fmla="*/ 49 h 52"/>
                  <a:gd name="T8" fmla="*/ 9 w 58"/>
                  <a:gd name="T9" fmla="*/ 52 h 52"/>
                  <a:gd name="T10" fmla="*/ 14 w 58"/>
                  <a:gd name="T11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52">
                    <a:moveTo>
                      <a:pt x="14" y="45"/>
                    </a:moveTo>
                    <a:cubicBezTo>
                      <a:pt x="25" y="27"/>
                      <a:pt x="39" y="10"/>
                      <a:pt x="58" y="0"/>
                    </a:cubicBezTo>
                    <a:cubicBezTo>
                      <a:pt x="49" y="2"/>
                      <a:pt x="43" y="5"/>
                      <a:pt x="37" y="10"/>
                    </a:cubicBezTo>
                    <a:cubicBezTo>
                      <a:pt x="22" y="20"/>
                      <a:pt x="10" y="35"/>
                      <a:pt x="0" y="4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49"/>
                      <a:pt x="13" y="47"/>
                      <a:pt x="1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Freeform 585"/>
              <p:cNvSpPr>
                <a:spLocks/>
              </p:cNvSpPr>
              <p:nvPr/>
            </p:nvSpPr>
            <p:spPr bwMode="auto">
              <a:xfrm>
                <a:off x="4226" y="4254"/>
                <a:ext cx="139" cy="128"/>
              </a:xfrm>
              <a:custGeom>
                <a:avLst/>
                <a:gdLst>
                  <a:gd name="T0" fmla="*/ 14 w 59"/>
                  <a:gd name="T1" fmla="*/ 46 h 54"/>
                  <a:gd name="T2" fmla="*/ 59 w 59"/>
                  <a:gd name="T3" fmla="*/ 0 h 54"/>
                  <a:gd name="T4" fmla="*/ 37 w 59"/>
                  <a:gd name="T5" fmla="*/ 11 h 54"/>
                  <a:gd name="T6" fmla="*/ 0 w 59"/>
                  <a:gd name="T7" fmla="*/ 51 h 54"/>
                  <a:gd name="T8" fmla="*/ 9 w 59"/>
                  <a:gd name="T9" fmla="*/ 54 h 54"/>
                  <a:gd name="T10" fmla="*/ 14 w 59"/>
                  <a:gd name="T11" fmla="*/ 4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54">
                    <a:moveTo>
                      <a:pt x="14" y="46"/>
                    </a:moveTo>
                    <a:cubicBezTo>
                      <a:pt x="25" y="28"/>
                      <a:pt x="39" y="11"/>
                      <a:pt x="59" y="0"/>
                    </a:cubicBezTo>
                    <a:cubicBezTo>
                      <a:pt x="49" y="3"/>
                      <a:pt x="44" y="6"/>
                      <a:pt x="37" y="11"/>
                    </a:cubicBezTo>
                    <a:cubicBezTo>
                      <a:pt x="23" y="21"/>
                      <a:pt x="10" y="36"/>
                      <a:pt x="0" y="51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12" y="51"/>
                      <a:pt x="13" y="48"/>
                      <a:pt x="1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Freeform 586"/>
              <p:cNvSpPr>
                <a:spLocks/>
              </p:cNvSpPr>
              <p:nvPr/>
            </p:nvSpPr>
            <p:spPr bwMode="auto">
              <a:xfrm>
                <a:off x="4077" y="4207"/>
                <a:ext cx="52" cy="113"/>
              </a:xfrm>
              <a:custGeom>
                <a:avLst/>
                <a:gdLst>
                  <a:gd name="T0" fmla="*/ 22 w 22"/>
                  <a:gd name="T1" fmla="*/ 0 h 48"/>
                  <a:gd name="T2" fmla="*/ 0 w 22"/>
                  <a:gd name="T3" fmla="*/ 46 h 48"/>
                  <a:gd name="T4" fmla="*/ 5 w 22"/>
                  <a:gd name="T5" fmla="*/ 48 h 48"/>
                  <a:gd name="T6" fmla="*/ 22 w 2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8">
                    <a:moveTo>
                      <a:pt x="22" y="0"/>
                    </a:moveTo>
                    <a:cubicBezTo>
                      <a:pt x="17" y="9"/>
                      <a:pt x="8" y="29"/>
                      <a:pt x="0" y="46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13" y="28"/>
                      <a:pt x="21" y="6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Freeform 587"/>
              <p:cNvSpPr>
                <a:spLocks/>
              </p:cNvSpPr>
              <p:nvPr/>
            </p:nvSpPr>
            <p:spPr bwMode="auto">
              <a:xfrm>
                <a:off x="4133" y="4254"/>
                <a:ext cx="43" cy="88"/>
              </a:xfrm>
              <a:custGeom>
                <a:avLst/>
                <a:gdLst>
                  <a:gd name="T0" fmla="*/ 18 w 18"/>
                  <a:gd name="T1" fmla="*/ 0 h 37"/>
                  <a:gd name="T2" fmla="*/ 0 w 18"/>
                  <a:gd name="T3" fmla="*/ 35 h 37"/>
                  <a:gd name="T4" fmla="*/ 4 w 18"/>
                  <a:gd name="T5" fmla="*/ 37 h 37"/>
                  <a:gd name="T6" fmla="*/ 18 w 18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7">
                    <a:moveTo>
                      <a:pt x="18" y="0"/>
                    </a:moveTo>
                    <a:cubicBezTo>
                      <a:pt x="13" y="7"/>
                      <a:pt x="7" y="21"/>
                      <a:pt x="0" y="35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10" y="21"/>
                      <a:pt x="16" y="4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Freeform 588"/>
              <p:cNvSpPr>
                <a:spLocks/>
              </p:cNvSpPr>
              <p:nvPr/>
            </p:nvSpPr>
            <p:spPr bwMode="auto">
              <a:xfrm>
                <a:off x="4223" y="4259"/>
                <a:ext cx="19" cy="116"/>
              </a:xfrm>
              <a:custGeom>
                <a:avLst/>
                <a:gdLst>
                  <a:gd name="T0" fmla="*/ 2 w 8"/>
                  <a:gd name="T1" fmla="*/ 42 h 49"/>
                  <a:gd name="T2" fmla="*/ 4 w 8"/>
                  <a:gd name="T3" fmla="*/ 33 h 49"/>
                  <a:gd name="T4" fmla="*/ 8 w 8"/>
                  <a:gd name="T5" fmla="*/ 3 h 49"/>
                  <a:gd name="T6" fmla="*/ 0 w 8"/>
                  <a:gd name="T7" fmla="*/ 2 h 49"/>
                  <a:gd name="T8" fmla="*/ 2 w 8"/>
                  <a:gd name="T9" fmla="*/ 19 h 49"/>
                  <a:gd name="T10" fmla="*/ 0 w 8"/>
                  <a:gd name="T11" fmla="*/ 49 h 49"/>
                  <a:gd name="T12" fmla="*/ 0 w 8"/>
                  <a:gd name="T13" fmla="*/ 49 h 49"/>
                  <a:gd name="T14" fmla="*/ 2 w 8"/>
                  <a:gd name="T15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9">
                    <a:moveTo>
                      <a:pt x="2" y="42"/>
                    </a:moveTo>
                    <a:cubicBezTo>
                      <a:pt x="3" y="39"/>
                      <a:pt x="4" y="36"/>
                      <a:pt x="4" y="33"/>
                    </a:cubicBezTo>
                    <a:cubicBezTo>
                      <a:pt x="5" y="28"/>
                      <a:pt x="8" y="8"/>
                      <a:pt x="8" y="3"/>
                    </a:cubicBezTo>
                    <a:cubicBezTo>
                      <a:pt x="7" y="0"/>
                      <a:pt x="1" y="1"/>
                      <a:pt x="0" y="2"/>
                    </a:cubicBezTo>
                    <a:cubicBezTo>
                      <a:pt x="0" y="2"/>
                      <a:pt x="2" y="10"/>
                      <a:pt x="2" y="19"/>
                    </a:cubicBezTo>
                    <a:cubicBezTo>
                      <a:pt x="2" y="26"/>
                      <a:pt x="1" y="46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47"/>
                      <a:pt x="2" y="44"/>
                      <a:pt x="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Freeform 589"/>
              <p:cNvSpPr>
                <a:spLocks/>
              </p:cNvSpPr>
              <p:nvPr/>
            </p:nvSpPr>
            <p:spPr bwMode="auto">
              <a:xfrm>
                <a:off x="4223" y="43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Freeform 590"/>
              <p:cNvSpPr>
                <a:spLocks/>
              </p:cNvSpPr>
              <p:nvPr/>
            </p:nvSpPr>
            <p:spPr bwMode="auto">
              <a:xfrm>
                <a:off x="4162" y="4259"/>
                <a:ext cx="80" cy="99"/>
              </a:xfrm>
              <a:custGeom>
                <a:avLst/>
                <a:gdLst>
                  <a:gd name="T0" fmla="*/ 15 w 34"/>
                  <a:gd name="T1" fmla="*/ 30 h 42"/>
                  <a:gd name="T2" fmla="*/ 34 w 34"/>
                  <a:gd name="T3" fmla="*/ 3 h 42"/>
                  <a:gd name="T4" fmla="*/ 27 w 34"/>
                  <a:gd name="T5" fmla="*/ 2 h 42"/>
                  <a:gd name="T6" fmla="*/ 0 w 34"/>
                  <a:gd name="T7" fmla="*/ 39 h 42"/>
                  <a:gd name="T8" fmla="*/ 7 w 34"/>
                  <a:gd name="T9" fmla="*/ 42 h 42"/>
                  <a:gd name="T10" fmla="*/ 15 w 34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42">
                    <a:moveTo>
                      <a:pt x="15" y="30"/>
                    </a:moveTo>
                    <a:cubicBezTo>
                      <a:pt x="22" y="21"/>
                      <a:pt x="33" y="5"/>
                      <a:pt x="34" y="3"/>
                    </a:cubicBezTo>
                    <a:cubicBezTo>
                      <a:pt x="34" y="0"/>
                      <a:pt x="28" y="1"/>
                      <a:pt x="27" y="2"/>
                    </a:cubicBezTo>
                    <a:cubicBezTo>
                      <a:pt x="24" y="5"/>
                      <a:pt x="10" y="24"/>
                      <a:pt x="0" y="3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10" y="37"/>
                      <a:pt x="13" y="33"/>
                      <a:pt x="1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Freeform 591"/>
              <p:cNvSpPr>
                <a:spLocks/>
              </p:cNvSpPr>
              <p:nvPr/>
            </p:nvSpPr>
            <p:spPr bwMode="auto">
              <a:xfrm>
                <a:off x="4029" y="4148"/>
                <a:ext cx="36" cy="149"/>
              </a:xfrm>
              <a:custGeom>
                <a:avLst/>
                <a:gdLst>
                  <a:gd name="T0" fmla="*/ 9 w 15"/>
                  <a:gd name="T1" fmla="*/ 20 h 63"/>
                  <a:gd name="T2" fmla="*/ 0 w 15"/>
                  <a:gd name="T3" fmla="*/ 0 h 63"/>
                  <a:gd name="T4" fmla="*/ 7 w 15"/>
                  <a:gd name="T5" fmla="*/ 61 h 63"/>
                  <a:gd name="T6" fmla="*/ 7 w 15"/>
                  <a:gd name="T7" fmla="*/ 62 h 63"/>
                  <a:gd name="T8" fmla="*/ 15 w 15"/>
                  <a:gd name="T9" fmla="*/ 63 h 63"/>
                  <a:gd name="T10" fmla="*/ 9 w 15"/>
                  <a:gd name="T11" fmla="*/ 2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63">
                    <a:moveTo>
                      <a:pt x="9" y="20"/>
                    </a:moveTo>
                    <a:cubicBezTo>
                      <a:pt x="7" y="12"/>
                      <a:pt x="5" y="7"/>
                      <a:pt x="0" y="0"/>
                    </a:cubicBezTo>
                    <a:cubicBezTo>
                      <a:pt x="8" y="19"/>
                      <a:pt x="9" y="41"/>
                      <a:pt x="7" y="61"/>
                    </a:cubicBezTo>
                    <a:cubicBezTo>
                      <a:pt x="7" y="61"/>
                      <a:pt x="7" y="62"/>
                      <a:pt x="7" y="62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5" y="48"/>
                      <a:pt x="13" y="33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Freeform 592"/>
              <p:cNvSpPr>
                <a:spLocks/>
              </p:cNvSpPr>
              <p:nvPr/>
            </p:nvSpPr>
            <p:spPr bwMode="auto">
              <a:xfrm>
                <a:off x="4077" y="4238"/>
                <a:ext cx="63" cy="80"/>
              </a:xfrm>
              <a:custGeom>
                <a:avLst/>
                <a:gdLst>
                  <a:gd name="T0" fmla="*/ 15 w 27"/>
                  <a:gd name="T1" fmla="*/ 17 h 34"/>
                  <a:gd name="T2" fmla="*/ 27 w 27"/>
                  <a:gd name="T3" fmla="*/ 6 h 34"/>
                  <a:gd name="T4" fmla="*/ 21 w 27"/>
                  <a:gd name="T5" fmla="*/ 2 h 34"/>
                  <a:gd name="T6" fmla="*/ 4 w 27"/>
                  <a:gd name="T7" fmla="*/ 26 h 34"/>
                  <a:gd name="T8" fmla="*/ 0 w 27"/>
                  <a:gd name="T9" fmla="*/ 33 h 34"/>
                  <a:gd name="T10" fmla="*/ 2 w 27"/>
                  <a:gd name="T11" fmla="*/ 34 h 34"/>
                  <a:gd name="T12" fmla="*/ 15 w 27"/>
                  <a:gd name="T1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4">
                    <a:moveTo>
                      <a:pt x="15" y="17"/>
                    </a:moveTo>
                    <a:cubicBezTo>
                      <a:pt x="21" y="11"/>
                      <a:pt x="27" y="6"/>
                      <a:pt x="27" y="6"/>
                    </a:cubicBezTo>
                    <a:cubicBezTo>
                      <a:pt x="27" y="4"/>
                      <a:pt x="24" y="0"/>
                      <a:pt x="21" y="2"/>
                    </a:cubicBezTo>
                    <a:cubicBezTo>
                      <a:pt x="18" y="5"/>
                      <a:pt x="7" y="22"/>
                      <a:pt x="4" y="26"/>
                    </a:cubicBezTo>
                    <a:cubicBezTo>
                      <a:pt x="3" y="29"/>
                      <a:pt x="1" y="31"/>
                      <a:pt x="0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6" y="28"/>
                      <a:pt x="12" y="21"/>
                      <a:pt x="1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Freeform 593"/>
              <p:cNvSpPr>
                <a:spLocks/>
              </p:cNvSpPr>
              <p:nvPr/>
            </p:nvSpPr>
            <p:spPr bwMode="auto">
              <a:xfrm>
                <a:off x="4112" y="4235"/>
                <a:ext cx="28" cy="102"/>
              </a:xfrm>
              <a:custGeom>
                <a:avLst/>
                <a:gdLst>
                  <a:gd name="T0" fmla="*/ 12 w 12"/>
                  <a:gd name="T1" fmla="*/ 6 h 43"/>
                  <a:gd name="T2" fmla="*/ 6 w 12"/>
                  <a:gd name="T3" fmla="*/ 3 h 43"/>
                  <a:gd name="T4" fmla="*/ 1 w 12"/>
                  <a:gd name="T5" fmla="*/ 35 h 43"/>
                  <a:gd name="T6" fmla="*/ 0 w 12"/>
                  <a:gd name="T7" fmla="*/ 40 h 43"/>
                  <a:gd name="T8" fmla="*/ 7 w 12"/>
                  <a:gd name="T9" fmla="*/ 43 h 43"/>
                  <a:gd name="T10" fmla="*/ 12 w 12"/>
                  <a:gd name="T11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3">
                    <a:moveTo>
                      <a:pt x="12" y="6"/>
                    </a:moveTo>
                    <a:cubicBezTo>
                      <a:pt x="12" y="5"/>
                      <a:pt x="8" y="0"/>
                      <a:pt x="6" y="3"/>
                    </a:cubicBezTo>
                    <a:cubicBezTo>
                      <a:pt x="5" y="5"/>
                      <a:pt x="3" y="23"/>
                      <a:pt x="1" y="35"/>
                    </a:cubicBezTo>
                    <a:cubicBezTo>
                      <a:pt x="1" y="36"/>
                      <a:pt x="1" y="38"/>
                      <a:pt x="0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9" y="27"/>
                      <a:pt x="12" y="10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Freeform 594"/>
              <p:cNvSpPr>
                <a:spLocks/>
              </p:cNvSpPr>
              <p:nvPr/>
            </p:nvSpPr>
            <p:spPr bwMode="auto">
              <a:xfrm>
                <a:off x="4155" y="4233"/>
                <a:ext cx="52" cy="118"/>
              </a:xfrm>
              <a:custGeom>
                <a:avLst/>
                <a:gdLst>
                  <a:gd name="T0" fmla="*/ 22 w 22"/>
                  <a:gd name="T1" fmla="*/ 0 h 50"/>
                  <a:gd name="T2" fmla="*/ 0 w 22"/>
                  <a:gd name="T3" fmla="*/ 48 h 50"/>
                  <a:gd name="T4" fmla="*/ 5 w 22"/>
                  <a:gd name="T5" fmla="*/ 50 h 50"/>
                  <a:gd name="T6" fmla="*/ 22 w 22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22" y="0"/>
                    </a:moveTo>
                    <a:cubicBezTo>
                      <a:pt x="17" y="9"/>
                      <a:pt x="8" y="30"/>
                      <a:pt x="0" y="48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2" y="30"/>
                      <a:pt x="21" y="6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Freeform 595"/>
              <p:cNvSpPr>
                <a:spLocks/>
              </p:cNvSpPr>
              <p:nvPr/>
            </p:nvSpPr>
            <p:spPr bwMode="auto">
              <a:xfrm>
                <a:off x="3925" y="4129"/>
                <a:ext cx="128" cy="168"/>
              </a:xfrm>
              <a:custGeom>
                <a:avLst/>
                <a:gdLst>
                  <a:gd name="T0" fmla="*/ 18 w 54"/>
                  <a:gd name="T1" fmla="*/ 52 h 71"/>
                  <a:gd name="T2" fmla="*/ 54 w 54"/>
                  <a:gd name="T3" fmla="*/ 0 h 71"/>
                  <a:gd name="T4" fmla="*/ 34 w 54"/>
                  <a:gd name="T5" fmla="*/ 14 h 71"/>
                  <a:gd name="T6" fmla="*/ 2 w 54"/>
                  <a:gd name="T7" fmla="*/ 64 h 71"/>
                  <a:gd name="T8" fmla="*/ 0 w 54"/>
                  <a:gd name="T9" fmla="*/ 69 h 71"/>
                  <a:gd name="T10" fmla="*/ 10 w 54"/>
                  <a:gd name="T11" fmla="*/ 71 h 71"/>
                  <a:gd name="T12" fmla="*/ 18 w 54"/>
                  <a:gd name="T13" fmla="*/ 5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1">
                    <a:moveTo>
                      <a:pt x="18" y="52"/>
                    </a:moveTo>
                    <a:cubicBezTo>
                      <a:pt x="25" y="33"/>
                      <a:pt x="37" y="14"/>
                      <a:pt x="54" y="0"/>
                    </a:cubicBezTo>
                    <a:cubicBezTo>
                      <a:pt x="45" y="4"/>
                      <a:pt x="40" y="8"/>
                      <a:pt x="34" y="14"/>
                    </a:cubicBezTo>
                    <a:cubicBezTo>
                      <a:pt x="21" y="28"/>
                      <a:pt x="10" y="47"/>
                      <a:pt x="2" y="64"/>
                    </a:cubicBezTo>
                    <a:cubicBezTo>
                      <a:pt x="2" y="66"/>
                      <a:pt x="1" y="68"/>
                      <a:pt x="0" y="69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13" y="64"/>
                      <a:pt x="16" y="56"/>
                      <a:pt x="1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Freeform 596"/>
              <p:cNvSpPr>
                <a:spLocks/>
              </p:cNvSpPr>
              <p:nvPr/>
            </p:nvSpPr>
            <p:spPr bwMode="auto">
              <a:xfrm>
                <a:off x="4202" y="4228"/>
                <a:ext cx="149" cy="144"/>
              </a:xfrm>
              <a:custGeom>
                <a:avLst/>
                <a:gdLst>
                  <a:gd name="T0" fmla="*/ 19 w 63"/>
                  <a:gd name="T1" fmla="*/ 45 h 61"/>
                  <a:gd name="T2" fmla="*/ 63 w 63"/>
                  <a:gd name="T3" fmla="*/ 0 h 61"/>
                  <a:gd name="T4" fmla="*/ 42 w 63"/>
                  <a:gd name="T5" fmla="*/ 10 h 61"/>
                  <a:gd name="T6" fmla="*/ 2 w 63"/>
                  <a:gd name="T7" fmla="*/ 54 h 61"/>
                  <a:gd name="T8" fmla="*/ 0 w 63"/>
                  <a:gd name="T9" fmla="*/ 58 h 61"/>
                  <a:gd name="T10" fmla="*/ 9 w 63"/>
                  <a:gd name="T11" fmla="*/ 61 h 61"/>
                  <a:gd name="T12" fmla="*/ 19 w 63"/>
                  <a:gd name="T13" fmla="*/ 4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61">
                    <a:moveTo>
                      <a:pt x="19" y="45"/>
                    </a:moveTo>
                    <a:cubicBezTo>
                      <a:pt x="30" y="27"/>
                      <a:pt x="44" y="10"/>
                      <a:pt x="63" y="0"/>
                    </a:cubicBezTo>
                    <a:cubicBezTo>
                      <a:pt x="54" y="2"/>
                      <a:pt x="49" y="5"/>
                      <a:pt x="42" y="10"/>
                    </a:cubicBezTo>
                    <a:cubicBezTo>
                      <a:pt x="26" y="21"/>
                      <a:pt x="12" y="38"/>
                      <a:pt x="2" y="54"/>
                    </a:cubicBezTo>
                    <a:cubicBezTo>
                      <a:pt x="1" y="55"/>
                      <a:pt x="1" y="56"/>
                      <a:pt x="0" y="58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13" y="55"/>
                      <a:pt x="17" y="48"/>
                      <a:pt x="19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Freeform 597"/>
              <p:cNvSpPr>
                <a:spLocks/>
              </p:cNvSpPr>
              <p:nvPr/>
            </p:nvSpPr>
            <p:spPr bwMode="auto">
              <a:xfrm>
                <a:off x="4100" y="4221"/>
                <a:ext cx="137" cy="125"/>
              </a:xfrm>
              <a:custGeom>
                <a:avLst/>
                <a:gdLst>
                  <a:gd name="T0" fmla="*/ 14 w 58"/>
                  <a:gd name="T1" fmla="*/ 45 h 53"/>
                  <a:gd name="T2" fmla="*/ 58 w 58"/>
                  <a:gd name="T3" fmla="*/ 0 h 53"/>
                  <a:gd name="T4" fmla="*/ 37 w 58"/>
                  <a:gd name="T5" fmla="*/ 10 h 53"/>
                  <a:gd name="T6" fmla="*/ 0 w 58"/>
                  <a:gd name="T7" fmla="*/ 50 h 53"/>
                  <a:gd name="T8" fmla="*/ 9 w 58"/>
                  <a:gd name="T9" fmla="*/ 53 h 53"/>
                  <a:gd name="T10" fmla="*/ 14 w 58"/>
                  <a:gd name="T11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53">
                    <a:moveTo>
                      <a:pt x="14" y="45"/>
                    </a:moveTo>
                    <a:cubicBezTo>
                      <a:pt x="25" y="28"/>
                      <a:pt x="39" y="10"/>
                      <a:pt x="58" y="0"/>
                    </a:cubicBezTo>
                    <a:cubicBezTo>
                      <a:pt x="49" y="3"/>
                      <a:pt x="43" y="6"/>
                      <a:pt x="37" y="10"/>
                    </a:cubicBezTo>
                    <a:cubicBezTo>
                      <a:pt x="22" y="21"/>
                      <a:pt x="10" y="35"/>
                      <a:pt x="0" y="50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1" y="50"/>
                      <a:pt x="13" y="47"/>
                      <a:pt x="1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Freeform 598"/>
              <p:cNvSpPr>
                <a:spLocks/>
              </p:cNvSpPr>
              <p:nvPr/>
            </p:nvSpPr>
            <p:spPr bwMode="auto">
              <a:xfrm>
                <a:off x="4051" y="4197"/>
                <a:ext cx="73" cy="97"/>
              </a:xfrm>
              <a:custGeom>
                <a:avLst/>
                <a:gdLst>
                  <a:gd name="T0" fmla="*/ 19 w 31"/>
                  <a:gd name="T1" fmla="*/ 18 h 41"/>
                  <a:gd name="T2" fmla="*/ 31 w 31"/>
                  <a:gd name="T3" fmla="*/ 6 h 41"/>
                  <a:gd name="T4" fmla="*/ 25 w 31"/>
                  <a:gd name="T5" fmla="*/ 2 h 41"/>
                  <a:gd name="T6" fmla="*/ 8 w 31"/>
                  <a:gd name="T7" fmla="*/ 27 h 41"/>
                  <a:gd name="T8" fmla="*/ 3 w 31"/>
                  <a:gd name="T9" fmla="*/ 35 h 41"/>
                  <a:gd name="T10" fmla="*/ 0 w 31"/>
                  <a:gd name="T11" fmla="*/ 41 h 41"/>
                  <a:gd name="T12" fmla="*/ 19 w 31"/>
                  <a:gd name="T13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1">
                    <a:moveTo>
                      <a:pt x="19" y="18"/>
                    </a:moveTo>
                    <a:cubicBezTo>
                      <a:pt x="25" y="11"/>
                      <a:pt x="31" y="6"/>
                      <a:pt x="31" y="6"/>
                    </a:cubicBezTo>
                    <a:cubicBezTo>
                      <a:pt x="31" y="5"/>
                      <a:pt x="28" y="0"/>
                      <a:pt x="25" y="2"/>
                    </a:cubicBezTo>
                    <a:cubicBezTo>
                      <a:pt x="22" y="5"/>
                      <a:pt x="11" y="22"/>
                      <a:pt x="8" y="27"/>
                    </a:cubicBezTo>
                    <a:cubicBezTo>
                      <a:pt x="6" y="29"/>
                      <a:pt x="5" y="32"/>
                      <a:pt x="3" y="35"/>
                    </a:cubicBezTo>
                    <a:cubicBezTo>
                      <a:pt x="2" y="37"/>
                      <a:pt x="1" y="39"/>
                      <a:pt x="0" y="41"/>
                    </a:cubicBezTo>
                    <a:cubicBezTo>
                      <a:pt x="2" y="39"/>
                      <a:pt x="14" y="23"/>
                      <a:pt x="1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Freeform 599"/>
              <p:cNvSpPr>
                <a:spLocks/>
              </p:cNvSpPr>
              <p:nvPr/>
            </p:nvSpPr>
            <p:spPr bwMode="auto">
              <a:xfrm>
                <a:off x="4091" y="4195"/>
                <a:ext cx="33" cy="132"/>
              </a:xfrm>
              <a:custGeom>
                <a:avLst/>
                <a:gdLst>
                  <a:gd name="T0" fmla="*/ 14 w 14"/>
                  <a:gd name="T1" fmla="*/ 6 h 56"/>
                  <a:gd name="T2" fmla="*/ 8 w 14"/>
                  <a:gd name="T3" fmla="*/ 3 h 56"/>
                  <a:gd name="T4" fmla="*/ 3 w 14"/>
                  <a:gd name="T5" fmla="*/ 35 h 56"/>
                  <a:gd name="T6" fmla="*/ 0 w 14"/>
                  <a:gd name="T7" fmla="*/ 54 h 56"/>
                  <a:gd name="T8" fmla="*/ 7 w 14"/>
                  <a:gd name="T9" fmla="*/ 56 h 56"/>
                  <a:gd name="T10" fmla="*/ 14 w 14"/>
                  <a:gd name="T11" fmla="*/ 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6">
                    <a:moveTo>
                      <a:pt x="14" y="6"/>
                    </a:moveTo>
                    <a:cubicBezTo>
                      <a:pt x="14" y="5"/>
                      <a:pt x="10" y="0"/>
                      <a:pt x="8" y="3"/>
                    </a:cubicBezTo>
                    <a:cubicBezTo>
                      <a:pt x="7" y="5"/>
                      <a:pt x="5" y="24"/>
                      <a:pt x="3" y="35"/>
                    </a:cubicBezTo>
                    <a:cubicBezTo>
                      <a:pt x="2" y="40"/>
                      <a:pt x="1" y="47"/>
                      <a:pt x="0" y="5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0" y="39"/>
                      <a:pt x="14" y="11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600"/>
              <p:cNvSpPr>
                <a:spLocks/>
              </p:cNvSpPr>
              <p:nvPr/>
            </p:nvSpPr>
            <p:spPr bwMode="auto">
              <a:xfrm>
                <a:off x="4119" y="4259"/>
                <a:ext cx="102" cy="80"/>
              </a:xfrm>
              <a:custGeom>
                <a:avLst/>
                <a:gdLst>
                  <a:gd name="T0" fmla="*/ 43 w 43"/>
                  <a:gd name="T1" fmla="*/ 0 h 34"/>
                  <a:gd name="T2" fmla="*/ 22 w 43"/>
                  <a:gd name="T3" fmla="*/ 11 h 34"/>
                  <a:gd name="T4" fmla="*/ 0 w 43"/>
                  <a:gd name="T5" fmla="*/ 31 h 34"/>
                  <a:gd name="T6" fmla="*/ 7 w 43"/>
                  <a:gd name="T7" fmla="*/ 34 h 34"/>
                  <a:gd name="T8" fmla="*/ 43 w 4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4">
                    <a:moveTo>
                      <a:pt x="43" y="0"/>
                    </a:moveTo>
                    <a:cubicBezTo>
                      <a:pt x="34" y="3"/>
                      <a:pt x="29" y="6"/>
                      <a:pt x="22" y="11"/>
                    </a:cubicBezTo>
                    <a:cubicBezTo>
                      <a:pt x="14" y="16"/>
                      <a:pt x="7" y="23"/>
                      <a:pt x="0" y="31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7" y="21"/>
                      <a:pt x="29" y="8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601"/>
              <p:cNvSpPr>
                <a:spLocks/>
              </p:cNvSpPr>
              <p:nvPr/>
            </p:nvSpPr>
            <p:spPr bwMode="auto">
              <a:xfrm>
                <a:off x="4259" y="4304"/>
                <a:ext cx="111" cy="90"/>
              </a:xfrm>
              <a:custGeom>
                <a:avLst/>
                <a:gdLst>
                  <a:gd name="T0" fmla="*/ 47 w 47"/>
                  <a:gd name="T1" fmla="*/ 0 h 38"/>
                  <a:gd name="T2" fmla="*/ 26 w 47"/>
                  <a:gd name="T3" fmla="*/ 10 h 38"/>
                  <a:gd name="T4" fmla="*/ 0 w 47"/>
                  <a:gd name="T5" fmla="*/ 35 h 38"/>
                  <a:gd name="T6" fmla="*/ 7 w 47"/>
                  <a:gd name="T7" fmla="*/ 38 h 38"/>
                  <a:gd name="T8" fmla="*/ 47 w 47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47" y="0"/>
                    </a:moveTo>
                    <a:cubicBezTo>
                      <a:pt x="38" y="2"/>
                      <a:pt x="32" y="5"/>
                      <a:pt x="26" y="10"/>
                    </a:cubicBezTo>
                    <a:cubicBezTo>
                      <a:pt x="16" y="17"/>
                      <a:pt x="7" y="26"/>
                      <a:pt x="0" y="35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18" y="23"/>
                      <a:pt x="30" y="9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602"/>
              <p:cNvSpPr>
                <a:spLocks/>
              </p:cNvSpPr>
              <p:nvPr/>
            </p:nvSpPr>
            <p:spPr bwMode="auto">
              <a:xfrm>
                <a:off x="3965" y="4202"/>
                <a:ext cx="97" cy="104"/>
              </a:xfrm>
              <a:custGeom>
                <a:avLst/>
                <a:gdLst>
                  <a:gd name="T0" fmla="*/ 41 w 41"/>
                  <a:gd name="T1" fmla="*/ 0 h 44"/>
                  <a:gd name="T2" fmla="*/ 21 w 41"/>
                  <a:gd name="T3" fmla="*/ 14 h 44"/>
                  <a:gd name="T4" fmla="*/ 0 w 41"/>
                  <a:gd name="T5" fmla="*/ 42 h 44"/>
                  <a:gd name="T6" fmla="*/ 8 w 41"/>
                  <a:gd name="T7" fmla="*/ 44 h 44"/>
                  <a:gd name="T8" fmla="*/ 41 w 41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4">
                    <a:moveTo>
                      <a:pt x="41" y="0"/>
                    </a:moveTo>
                    <a:cubicBezTo>
                      <a:pt x="32" y="4"/>
                      <a:pt x="27" y="8"/>
                      <a:pt x="21" y="14"/>
                    </a:cubicBezTo>
                    <a:cubicBezTo>
                      <a:pt x="13" y="22"/>
                      <a:pt x="6" y="32"/>
                      <a:pt x="0" y="42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6" y="27"/>
                      <a:pt x="26" y="11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603"/>
              <p:cNvSpPr>
                <a:spLocks/>
              </p:cNvSpPr>
              <p:nvPr/>
            </p:nvSpPr>
            <p:spPr bwMode="auto">
              <a:xfrm>
                <a:off x="4192" y="4245"/>
                <a:ext cx="55" cy="120"/>
              </a:xfrm>
              <a:custGeom>
                <a:avLst/>
                <a:gdLst>
                  <a:gd name="T0" fmla="*/ 23 w 23"/>
                  <a:gd name="T1" fmla="*/ 0 h 51"/>
                  <a:gd name="T2" fmla="*/ 0 w 23"/>
                  <a:gd name="T3" fmla="*/ 49 h 51"/>
                  <a:gd name="T4" fmla="*/ 5 w 23"/>
                  <a:gd name="T5" fmla="*/ 51 h 51"/>
                  <a:gd name="T6" fmla="*/ 23 w 23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1">
                    <a:moveTo>
                      <a:pt x="23" y="0"/>
                    </a:moveTo>
                    <a:cubicBezTo>
                      <a:pt x="18" y="9"/>
                      <a:pt x="8" y="31"/>
                      <a:pt x="0" y="49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13" y="31"/>
                      <a:pt x="22" y="5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604"/>
              <p:cNvSpPr>
                <a:spLocks/>
              </p:cNvSpPr>
              <p:nvPr/>
            </p:nvSpPr>
            <p:spPr bwMode="auto">
              <a:xfrm>
                <a:off x="4235" y="4256"/>
                <a:ext cx="57" cy="126"/>
              </a:xfrm>
              <a:custGeom>
                <a:avLst/>
                <a:gdLst>
                  <a:gd name="T0" fmla="*/ 24 w 24"/>
                  <a:gd name="T1" fmla="*/ 0 h 53"/>
                  <a:gd name="T2" fmla="*/ 0 w 24"/>
                  <a:gd name="T3" fmla="*/ 51 h 53"/>
                  <a:gd name="T4" fmla="*/ 5 w 24"/>
                  <a:gd name="T5" fmla="*/ 53 h 53"/>
                  <a:gd name="T6" fmla="*/ 24 w 24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53">
                    <a:moveTo>
                      <a:pt x="24" y="0"/>
                    </a:moveTo>
                    <a:cubicBezTo>
                      <a:pt x="18" y="9"/>
                      <a:pt x="8" y="32"/>
                      <a:pt x="0" y="51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13" y="32"/>
                      <a:pt x="22" y="6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605"/>
              <p:cNvSpPr>
                <a:spLocks/>
              </p:cNvSpPr>
              <p:nvPr/>
            </p:nvSpPr>
            <p:spPr bwMode="auto">
              <a:xfrm>
                <a:off x="4117" y="4216"/>
                <a:ext cx="16" cy="121"/>
              </a:xfrm>
              <a:custGeom>
                <a:avLst/>
                <a:gdLst>
                  <a:gd name="T0" fmla="*/ 6 w 7"/>
                  <a:gd name="T1" fmla="*/ 21 h 51"/>
                  <a:gd name="T2" fmla="*/ 0 w 7"/>
                  <a:gd name="T3" fmla="*/ 0 h 51"/>
                  <a:gd name="T4" fmla="*/ 0 w 7"/>
                  <a:gd name="T5" fmla="*/ 49 h 51"/>
                  <a:gd name="T6" fmla="*/ 6 w 7"/>
                  <a:gd name="T7" fmla="*/ 51 h 51"/>
                  <a:gd name="T8" fmla="*/ 6 w 7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1">
                    <a:moveTo>
                      <a:pt x="6" y="21"/>
                    </a:moveTo>
                    <a:cubicBezTo>
                      <a:pt x="5" y="13"/>
                      <a:pt x="4" y="7"/>
                      <a:pt x="0" y="0"/>
                    </a:cubicBezTo>
                    <a:cubicBezTo>
                      <a:pt x="4" y="15"/>
                      <a:pt x="3" y="32"/>
                      <a:pt x="0" y="49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7" y="41"/>
                      <a:pt x="7" y="30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Freeform 606"/>
              <p:cNvSpPr>
                <a:spLocks/>
              </p:cNvSpPr>
              <p:nvPr/>
            </p:nvSpPr>
            <p:spPr bwMode="auto">
              <a:xfrm>
                <a:off x="4183" y="4242"/>
                <a:ext cx="17" cy="121"/>
              </a:xfrm>
              <a:custGeom>
                <a:avLst/>
                <a:gdLst>
                  <a:gd name="T0" fmla="*/ 6 w 7"/>
                  <a:gd name="T1" fmla="*/ 21 h 51"/>
                  <a:gd name="T2" fmla="*/ 0 w 7"/>
                  <a:gd name="T3" fmla="*/ 0 h 51"/>
                  <a:gd name="T4" fmla="*/ 1 w 7"/>
                  <a:gd name="T5" fmla="*/ 49 h 51"/>
                  <a:gd name="T6" fmla="*/ 7 w 7"/>
                  <a:gd name="T7" fmla="*/ 51 h 51"/>
                  <a:gd name="T8" fmla="*/ 6 w 7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1">
                    <a:moveTo>
                      <a:pt x="6" y="21"/>
                    </a:moveTo>
                    <a:cubicBezTo>
                      <a:pt x="5" y="14"/>
                      <a:pt x="4" y="8"/>
                      <a:pt x="0" y="0"/>
                    </a:cubicBezTo>
                    <a:cubicBezTo>
                      <a:pt x="4" y="16"/>
                      <a:pt x="3" y="33"/>
                      <a:pt x="1" y="49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7" y="41"/>
                      <a:pt x="7" y="31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Freeform 607"/>
              <p:cNvSpPr>
                <a:spLocks/>
              </p:cNvSpPr>
              <p:nvPr/>
            </p:nvSpPr>
            <p:spPr bwMode="auto">
              <a:xfrm>
                <a:off x="4285" y="4285"/>
                <a:ext cx="16" cy="118"/>
              </a:xfrm>
              <a:custGeom>
                <a:avLst/>
                <a:gdLst>
                  <a:gd name="T0" fmla="*/ 6 w 7"/>
                  <a:gd name="T1" fmla="*/ 21 h 50"/>
                  <a:gd name="T2" fmla="*/ 0 w 7"/>
                  <a:gd name="T3" fmla="*/ 0 h 50"/>
                  <a:gd name="T4" fmla="*/ 1 w 7"/>
                  <a:gd name="T5" fmla="*/ 48 h 50"/>
                  <a:gd name="T6" fmla="*/ 6 w 7"/>
                  <a:gd name="T7" fmla="*/ 50 h 50"/>
                  <a:gd name="T8" fmla="*/ 6 w 7"/>
                  <a:gd name="T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0">
                    <a:moveTo>
                      <a:pt x="6" y="21"/>
                    </a:moveTo>
                    <a:cubicBezTo>
                      <a:pt x="5" y="14"/>
                      <a:pt x="4" y="8"/>
                      <a:pt x="0" y="0"/>
                    </a:cubicBezTo>
                    <a:cubicBezTo>
                      <a:pt x="4" y="15"/>
                      <a:pt x="3" y="32"/>
                      <a:pt x="1" y="48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7" y="40"/>
                      <a:pt x="7" y="30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Freeform 608"/>
              <p:cNvSpPr>
                <a:spLocks/>
              </p:cNvSpPr>
              <p:nvPr/>
            </p:nvSpPr>
            <p:spPr bwMode="auto">
              <a:xfrm>
                <a:off x="4022" y="4183"/>
                <a:ext cx="33" cy="116"/>
              </a:xfrm>
              <a:custGeom>
                <a:avLst/>
                <a:gdLst>
                  <a:gd name="T0" fmla="*/ 9 w 14"/>
                  <a:gd name="T1" fmla="*/ 19 h 49"/>
                  <a:gd name="T2" fmla="*/ 0 w 14"/>
                  <a:gd name="T3" fmla="*/ 0 h 49"/>
                  <a:gd name="T4" fmla="*/ 8 w 14"/>
                  <a:gd name="T5" fmla="*/ 48 h 49"/>
                  <a:gd name="T6" fmla="*/ 14 w 14"/>
                  <a:gd name="T7" fmla="*/ 49 h 49"/>
                  <a:gd name="T8" fmla="*/ 9 w 14"/>
                  <a:gd name="T9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9">
                    <a:moveTo>
                      <a:pt x="9" y="19"/>
                    </a:moveTo>
                    <a:cubicBezTo>
                      <a:pt x="7" y="12"/>
                      <a:pt x="5" y="6"/>
                      <a:pt x="0" y="0"/>
                    </a:cubicBezTo>
                    <a:cubicBezTo>
                      <a:pt x="6" y="14"/>
                      <a:pt x="8" y="31"/>
                      <a:pt x="8" y="48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39"/>
                      <a:pt x="12" y="29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Freeform 609"/>
              <p:cNvSpPr>
                <a:spLocks/>
              </p:cNvSpPr>
              <p:nvPr/>
            </p:nvSpPr>
            <p:spPr bwMode="auto">
              <a:xfrm>
                <a:off x="4254" y="4264"/>
                <a:ext cx="19" cy="118"/>
              </a:xfrm>
              <a:custGeom>
                <a:avLst/>
                <a:gdLst>
                  <a:gd name="T0" fmla="*/ 1 w 8"/>
                  <a:gd name="T1" fmla="*/ 19 h 50"/>
                  <a:gd name="T2" fmla="*/ 0 w 8"/>
                  <a:gd name="T3" fmla="*/ 3 h 50"/>
                  <a:gd name="T4" fmla="*/ 7 w 8"/>
                  <a:gd name="T5" fmla="*/ 4 h 50"/>
                  <a:gd name="T6" fmla="*/ 4 w 8"/>
                  <a:gd name="T7" fmla="*/ 34 h 50"/>
                  <a:gd name="T8" fmla="*/ 2 w 8"/>
                  <a:gd name="T9" fmla="*/ 43 h 50"/>
                  <a:gd name="T10" fmla="*/ 0 w 8"/>
                  <a:gd name="T11" fmla="*/ 50 h 50"/>
                  <a:gd name="T12" fmla="*/ 1 w 8"/>
                  <a:gd name="T13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0">
                    <a:moveTo>
                      <a:pt x="1" y="19"/>
                    </a:moveTo>
                    <a:cubicBezTo>
                      <a:pt x="1" y="10"/>
                      <a:pt x="0" y="3"/>
                      <a:pt x="0" y="3"/>
                    </a:cubicBezTo>
                    <a:cubicBezTo>
                      <a:pt x="1" y="2"/>
                      <a:pt x="7" y="0"/>
                      <a:pt x="7" y="4"/>
                    </a:cubicBezTo>
                    <a:cubicBezTo>
                      <a:pt x="8" y="9"/>
                      <a:pt x="5" y="29"/>
                      <a:pt x="4" y="34"/>
                    </a:cubicBezTo>
                    <a:cubicBezTo>
                      <a:pt x="3" y="37"/>
                      <a:pt x="3" y="40"/>
                      <a:pt x="2" y="43"/>
                    </a:cubicBezTo>
                    <a:cubicBezTo>
                      <a:pt x="1" y="45"/>
                      <a:pt x="0" y="48"/>
                      <a:pt x="0" y="50"/>
                    </a:cubicBezTo>
                    <a:cubicBezTo>
                      <a:pt x="0" y="47"/>
                      <a:pt x="1" y="27"/>
                      <a:pt x="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Freeform 610"/>
              <p:cNvSpPr>
                <a:spLocks/>
              </p:cNvSpPr>
              <p:nvPr/>
            </p:nvSpPr>
            <p:spPr bwMode="auto">
              <a:xfrm>
                <a:off x="4190" y="4266"/>
                <a:ext cx="83" cy="99"/>
              </a:xfrm>
              <a:custGeom>
                <a:avLst/>
                <a:gdLst>
                  <a:gd name="T0" fmla="*/ 16 w 35"/>
                  <a:gd name="T1" fmla="*/ 30 h 42"/>
                  <a:gd name="T2" fmla="*/ 34 w 35"/>
                  <a:gd name="T3" fmla="*/ 3 h 42"/>
                  <a:gd name="T4" fmla="*/ 27 w 35"/>
                  <a:gd name="T5" fmla="*/ 1 h 42"/>
                  <a:gd name="T6" fmla="*/ 0 w 35"/>
                  <a:gd name="T7" fmla="*/ 40 h 42"/>
                  <a:gd name="T8" fmla="*/ 7 w 35"/>
                  <a:gd name="T9" fmla="*/ 42 h 42"/>
                  <a:gd name="T10" fmla="*/ 16 w 35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42">
                    <a:moveTo>
                      <a:pt x="16" y="30"/>
                    </a:moveTo>
                    <a:cubicBezTo>
                      <a:pt x="22" y="20"/>
                      <a:pt x="33" y="5"/>
                      <a:pt x="34" y="3"/>
                    </a:cubicBezTo>
                    <a:cubicBezTo>
                      <a:pt x="35" y="0"/>
                      <a:pt x="28" y="1"/>
                      <a:pt x="27" y="1"/>
                    </a:cubicBezTo>
                    <a:cubicBezTo>
                      <a:pt x="24" y="5"/>
                      <a:pt x="9" y="25"/>
                      <a:pt x="0" y="40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10" y="38"/>
                      <a:pt x="13" y="33"/>
                      <a:pt x="1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Freeform 611"/>
              <p:cNvSpPr>
                <a:spLocks/>
              </p:cNvSpPr>
              <p:nvPr/>
            </p:nvSpPr>
            <p:spPr bwMode="auto">
              <a:xfrm>
                <a:off x="4053" y="4221"/>
                <a:ext cx="113" cy="95"/>
              </a:xfrm>
              <a:custGeom>
                <a:avLst/>
                <a:gdLst>
                  <a:gd name="T0" fmla="*/ 48 w 48"/>
                  <a:gd name="T1" fmla="*/ 0 h 40"/>
                  <a:gd name="T2" fmla="*/ 27 w 48"/>
                  <a:gd name="T3" fmla="*/ 11 h 40"/>
                  <a:gd name="T4" fmla="*/ 0 w 48"/>
                  <a:gd name="T5" fmla="*/ 37 h 40"/>
                  <a:gd name="T6" fmla="*/ 8 w 48"/>
                  <a:gd name="T7" fmla="*/ 40 h 40"/>
                  <a:gd name="T8" fmla="*/ 48 w 48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0">
                    <a:moveTo>
                      <a:pt x="48" y="0"/>
                    </a:moveTo>
                    <a:cubicBezTo>
                      <a:pt x="39" y="3"/>
                      <a:pt x="34" y="6"/>
                      <a:pt x="27" y="11"/>
                    </a:cubicBezTo>
                    <a:cubicBezTo>
                      <a:pt x="17" y="18"/>
                      <a:pt x="8" y="27"/>
                      <a:pt x="0" y="37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8" y="24"/>
                      <a:pt x="31" y="1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Freeform 612"/>
              <p:cNvSpPr>
                <a:spLocks/>
              </p:cNvSpPr>
              <p:nvPr/>
            </p:nvSpPr>
            <p:spPr bwMode="auto">
              <a:xfrm>
                <a:off x="4062" y="4209"/>
                <a:ext cx="38" cy="121"/>
              </a:xfrm>
              <a:custGeom>
                <a:avLst/>
                <a:gdLst>
                  <a:gd name="T0" fmla="*/ 14 w 16"/>
                  <a:gd name="T1" fmla="*/ 22 h 51"/>
                  <a:gd name="T2" fmla="*/ 14 w 16"/>
                  <a:gd name="T3" fmla="*/ 0 h 51"/>
                  <a:gd name="T4" fmla="*/ 0 w 16"/>
                  <a:gd name="T5" fmla="*/ 47 h 51"/>
                  <a:gd name="T6" fmla="*/ 5 w 16"/>
                  <a:gd name="T7" fmla="*/ 51 h 51"/>
                  <a:gd name="T8" fmla="*/ 14 w 16"/>
                  <a:gd name="T9" fmla="*/ 2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1">
                    <a:moveTo>
                      <a:pt x="14" y="22"/>
                    </a:moveTo>
                    <a:cubicBezTo>
                      <a:pt x="15" y="14"/>
                      <a:pt x="16" y="8"/>
                      <a:pt x="14" y="0"/>
                    </a:cubicBezTo>
                    <a:cubicBezTo>
                      <a:pt x="13" y="16"/>
                      <a:pt x="7" y="32"/>
                      <a:pt x="0" y="47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41"/>
                      <a:pt x="12" y="31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Freeform 613"/>
              <p:cNvSpPr>
                <a:spLocks/>
              </p:cNvSpPr>
              <p:nvPr/>
            </p:nvSpPr>
            <p:spPr bwMode="auto">
              <a:xfrm>
                <a:off x="1402" y="4086"/>
                <a:ext cx="70" cy="182"/>
              </a:xfrm>
              <a:custGeom>
                <a:avLst/>
                <a:gdLst>
                  <a:gd name="T0" fmla="*/ 30 w 30"/>
                  <a:gd name="T1" fmla="*/ 0 h 77"/>
                  <a:gd name="T2" fmla="*/ 13 w 30"/>
                  <a:gd name="T3" fmla="*/ 25 h 77"/>
                  <a:gd name="T4" fmla="*/ 0 w 30"/>
                  <a:gd name="T5" fmla="*/ 77 h 77"/>
                  <a:gd name="T6" fmla="*/ 10 w 30"/>
                  <a:gd name="T7" fmla="*/ 75 h 77"/>
                  <a:gd name="T8" fmla="*/ 30 w 30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7">
                    <a:moveTo>
                      <a:pt x="30" y="0"/>
                    </a:moveTo>
                    <a:cubicBezTo>
                      <a:pt x="22" y="9"/>
                      <a:pt x="17" y="15"/>
                      <a:pt x="13" y="25"/>
                    </a:cubicBezTo>
                    <a:cubicBezTo>
                      <a:pt x="6" y="41"/>
                      <a:pt x="2" y="59"/>
                      <a:pt x="0" y="77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1" y="50"/>
                      <a:pt x="16" y="23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Freeform 614"/>
              <p:cNvSpPr>
                <a:spLocks/>
              </p:cNvSpPr>
              <p:nvPr/>
            </p:nvSpPr>
            <p:spPr bwMode="auto">
              <a:xfrm>
                <a:off x="1472" y="4141"/>
                <a:ext cx="22" cy="113"/>
              </a:xfrm>
              <a:custGeom>
                <a:avLst/>
                <a:gdLst>
                  <a:gd name="T0" fmla="*/ 0 w 9"/>
                  <a:gd name="T1" fmla="*/ 0 h 48"/>
                  <a:gd name="T2" fmla="*/ 3 w 9"/>
                  <a:gd name="T3" fmla="*/ 48 h 48"/>
                  <a:gd name="T4" fmla="*/ 9 w 9"/>
                  <a:gd name="T5" fmla="*/ 47 h 48"/>
                  <a:gd name="T6" fmla="*/ 0 w 9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8">
                    <a:moveTo>
                      <a:pt x="0" y="0"/>
                    </a:moveTo>
                    <a:cubicBezTo>
                      <a:pt x="0" y="10"/>
                      <a:pt x="1" y="29"/>
                      <a:pt x="3" y="48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5" y="26"/>
                      <a:pt x="1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Freeform 615"/>
              <p:cNvSpPr>
                <a:spLocks/>
              </p:cNvSpPr>
              <p:nvPr/>
            </p:nvSpPr>
            <p:spPr bwMode="auto">
              <a:xfrm>
                <a:off x="1560" y="4117"/>
                <a:ext cx="64" cy="116"/>
              </a:xfrm>
              <a:custGeom>
                <a:avLst/>
                <a:gdLst>
                  <a:gd name="T0" fmla="*/ 24 w 27"/>
                  <a:gd name="T1" fmla="*/ 38 h 49"/>
                  <a:gd name="T2" fmla="*/ 8 w 27"/>
                  <a:gd name="T3" fmla="*/ 3 h 49"/>
                  <a:gd name="T4" fmla="*/ 0 w 27"/>
                  <a:gd name="T5" fmla="*/ 7 h 49"/>
                  <a:gd name="T6" fmla="*/ 11 w 27"/>
                  <a:gd name="T7" fmla="*/ 24 h 49"/>
                  <a:gd name="T8" fmla="*/ 25 w 27"/>
                  <a:gd name="T9" fmla="*/ 49 h 49"/>
                  <a:gd name="T10" fmla="*/ 27 w 27"/>
                  <a:gd name="T11" fmla="*/ 48 h 49"/>
                  <a:gd name="T12" fmla="*/ 24 w 27"/>
                  <a:gd name="T1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9">
                    <a:moveTo>
                      <a:pt x="24" y="38"/>
                    </a:moveTo>
                    <a:cubicBezTo>
                      <a:pt x="22" y="32"/>
                      <a:pt x="12" y="8"/>
                      <a:pt x="8" y="3"/>
                    </a:cubicBezTo>
                    <a:cubicBezTo>
                      <a:pt x="6" y="0"/>
                      <a:pt x="0" y="5"/>
                      <a:pt x="0" y="7"/>
                    </a:cubicBezTo>
                    <a:cubicBezTo>
                      <a:pt x="0" y="7"/>
                      <a:pt x="6" y="14"/>
                      <a:pt x="11" y="24"/>
                    </a:cubicBezTo>
                    <a:cubicBezTo>
                      <a:pt x="15" y="30"/>
                      <a:pt x="21" y="41"/>
                      <a:pt x="25" y="49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6" y="45"/>
                      <a:pt x="25" y="41"/>
                      <a:pt x="2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Freeform 616"/>
              <p:cNvSpPr>
                <a:spLocks/>
              </p:cNvSpPr>
              <p:nvPr/>
            </p:nvSpPr>
            <p:spPr bwMode="auto">
              <a:xfrm>
                <a:off x="1548" y="4117"/>
                <a:ext cx="33" cy="125"/>
              </a:xfrm>
              <a:custGeom>
                <a:avLst/>
                <a:gdLst>
                  <a:gd name="T0" fmla="*/ 10 w 14"/>
                  <a:gd name="T1" fmla="*/ 44 h 53"/>
                  <a:gd name="T2" fmla="*/ 13 w 14"/>
                  <a:gd name="T3" fmla="*/ 3 h 53"/>
                  <a:gd name="T4" fmla="*/ 5 w 14"/>
                  <a:gd name="T5" fmla="*/ 6 h 53"/>
                  <a:gd name="T6" fmla="*/ 0 w 14"/>
                  <a:gd name="T7" fmla="*/ 53 h 53"/>
                  <a:gd name="T8" fmla="*/ 10 w 14"/>
                  <a:gd name="T9" fmla="*/ 52 h 53"/>
                  <a:gd name="T10" fmla="*/ 10 w 1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3">
                    <a:moveTo>
                      <a:pt x="10" y="44"/>
                    </a:moveTo>
                    <a:cubicBezTo>
                      <a:pt x="11" y="30"/>
                      <a:pt x="14" y="6"/>
                      <a:pt x="13" y="3"/>
                    </a:cubicBezTo>
                    <a:cubicBezTo>
                      <a:pt x="12" y="0"/>
                      <a:pt x="6" y="5"/>
                      <a:pt x="5" y="6"/>
                    </a:cubicBezTo>
                    <a:cubicBezTo>
                      <a:pt x="4" y="10"/>
                      <a:pt x="2" y="33"/>
                      <a:pt x="0" y="53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49"/>
                      <a:pt x="10" y="46"/>
                      <a:pt x="1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Freeform 617"/>
              <p:cNvSpPr>
                <a:spLocks/>
              </p:cNvSpPr>
              <p:nvPr/>
            </p:nvSpPr>
            <p:spPr bwMode="auto">
              <a:xfrm>
                <a:off x="1477" y="4126"/>
                <a:ext cx="88" cy="116"/>
              </a:xfrm>
              <a:custGeom>
                <a:avLst/>
                <a:gdLst>
                  <a:gd name="T0" fmla="*/ 20 w 37"/>
                  <a:gd name="T1" fmla="*/ 19 h 49"/>
                  <a:gd name="T2" fmla="*/ 0 w 37"/>
                  <a:gd name="T3" fmla="*/ 0 h 49"/>
                  <a:gd name="T4" fmla="*/ 30 w 37"/>
                  <a:gd name="T5" fmla="*/ 49 h 49"/>
                  <a:gd name="T6" fmla="*/ 37 w 37"/>
                  <a:gd name="T7" fmla="*/ 48 h 49"/>
                  <a:gd name="T8" fmla="*/ 20 w 37"/>
                  <a:gd name="T9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9">
                    <a:moveTo>
                      <a:pt x="20" y="19"/>
                    </a:moveTo>
                    <a:cubicBezTo>
                      <a:pt x="14" y="11"/>
                      <a:pt x="9" y="6"/>
                      <a:pt x="0" y="0"/>
                    </a:cubicBezTo>
                    <a:cubicBezTo>
                      <a:pt x="13" y="14"/>
                      <a:pt x="23" y="31"/>
                      <a:pt x="30" y="49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2" y="38"/>
                      <a:pt x="26" y="28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Freeform 618"/>
              <p:cNvSpPr>
                <a:spLocks/>
              </p:cNvSpPr>
              <p:nvPr/>
            </p:nvSpPr>
            <p:spPr bwMode="auto">
              <a:xfrm>
                <a:off x="1349" y="4157"/>
                <a:ext cx="29" cy="116"/>
              </a:xfrm>
              <a:custGeom>
                <a:avLst/>
                <a:gdLst>
                  <a:gd name="T0" fmla="*/ 7 w 12"/>
                  <a:gd name="T1" fmla="*/ 25 h 49"/>
                  <a:gd name="T2" fmla="*/ 12 w 12"/>
                  <a:gd name="T3" fmla="*/ 6 h 49"/>
                  <a:gd name="T4" fmla="*/ 4 w 12"/>
                  <a:gd name="T5" fmla="*/ 4 h 49"/>
                  <a:gd name="T6" fmla="*/ 0 w 12"/>
                  <a:gd name="T7" fmla="*/ 42 h 49"/>
                  <a:gd name="T8" fmla="*/ 0 w 12"/>
                  <a:gd name="T9" fmla="*/ 49 h 49"/>
                  <a:gd name="T10" fmla="*/ 3 w 12"/>
                  <a:gd name="T11" fmla="*/ 49 h 49"/>
                  <a:gd name="T12" fmla="*/ 7 w 12"/>
                  <a:gd name="T13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9">
                    <a:moveTo>
                      <a:pt x="7" y="25"/>
                    </a:moveTo>
                    <a:cubicBezTo>
                      <a:pt x="9" y="14"/>
                      <a:pt x="12" y="6"/>
                      <a:pt x="12" y="6"/>
                    </a:cubicBezTo>
                    <a:cubicBezTo>
                      <a:pt x="11" y="4"/>
                      <a:pt x="5" y="0"/>
                      <a:pt x="4" y="4"/>
                    </a:cubicBezTo>
                    <a:cubicBezTo>
                      <a:pt x="2" y="10"/>
                      <a:pt x="0" y="36"/>
                      <a:pt x="0" y="42"/>
                    </a:cubicBezTo>
                    <a:cubicBezTo>
                      <a:pt x="0" y="45"/>
                      <a:pt x="0" y="47"/>
                      <a:pt x="0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6" y="30"/>
                      <a:pt x="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Freeform 619"/>
              <p:cNvSpPr>
                <a:spLocks/>
              </p:cNvSpPr>
              <p:nvPr/>
            </p:nvSpPr>
            <p:spPr bwMode="auto">
              <a:xfrm>
                <a:off x="1359" y="4157"/>
                <a:ext cx="57" cy="109"/>
              </a:xfrm>
              <a:custGeom>
                <a:avLst/>
                <a:gdLst>
                  <a:gd name="T0" fmla="*/ 8 w 24"/>
                  <a:gd name="T1" fmla="*/ 4 h 46"/>
                  <a:gd name="T2" fmla="*/ 0 w 24"/>
                  <a:gd name="T3" fmla="*/ 4 h 46"/>
                  <a:gd name="T4" fmla="*/ 14 w 24"/>
                  <a:gd name="T5" fmla="*/ 42 h 46"/>
                  <a:gd name="T6" fmla="*/ 16 w 24"/>
                  <a:gd name="T7" fmla="*/ 46 h 46"/>
                  <a:gd name="T8" fmla="*/ 24 w 24"/>
                  <a:gd name="T9" fmla="*/ 45 h 46"/>
                  <a:gd name="T10" fmla="*/ 8 w 24"/>
                  <a:gd name="T11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6">
                    <a:moveTo>
                      <a:pt x="8" y="4"/>
                    </a:moveTo>
                    <a:cubicBezTo>
                      <a:pt x="7" y="3"/>
                      <a:pt x="0" y="0"/>
                      <a:pt x="0" y="4"/>
                    </a:cubicBezTo>
                    <a:cubicBezTo>
                      <a:pt x="0" y="7"/>
                      <a:pt x="9" y="29"/>
                      <a:pt x="14" y="42"/>
                    </a:cubicBezTo>
                    <a:cubicBezTo>
                      <a:pt x="15" y="44"/>
                      <a:pt x="15" y="45"/>
                      <a:pt x="16" y="46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18" y="27"/>
                      <a:pt x="10" y="8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Freeform 620"/>
              <p:cNvSpPr>
                <a:spLocks/>
              </p:cNvSpPr>
              <p:nvPr/>
            </p:nvSpPr>
            <p:spPr bwMode="auto">
              <a:xfrm>
                <a:off x="1446" y="4207"/>
                <a:ext cx="10" cy="52"/>
              </a:xfrm>
              <a:custGeom>
                <a:avLst/>
                <a:gdLst>
                  <a:gd name="T0" fmla="*/ 0 w 4"/>
                  <a:gd name="T1" fmla="*/ 0 h 22"/>
                  <a:gd name="T2" fmla="*/ 1 w 4"/>
                  <a:gd name="T3" fmla="*/ 22 h 22"/>
                  <a:gd name="T4" fmla="*/ 4 w 4"/>
                  <a:gd name="T5" fmla="*/ 21 h 22"/>
                  <a:gd name="T6" fmla="*/ 0 w 4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2">
                    <a:moveTo>
                      <a:pt x="0" y="0"/>
                    </a:moveTo>
                    <a:cubicBezTo>
                      <a:pt x="0" y="5"/>
                      <a:pt x="0" y="13"/>
                      <a:pt x="1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2" y="11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5" name="Freeform 1024"/>
            <p:cNvSpPr>
              <a:spLocks/>
            </p:cNvSpPr>
            <p:nvPr/>
          </p:nvSpPr>
          <p:spPr bwMode="auto">
            <a:xfrm>
              <a:off x="-541356" y="7075491"/>
              <a:ext cx="117475" cy="112713"/>
            </a:xfrm>
            <a:custGeom>
              <a:avLst/>
              <a:gdLst>
                <a:gd name="T0" fmla="*/ 11 w 31"/>
                <a:gd name="T1" fmla="*/ 13 h 30"/>
                <a:gd name="T2" fmla="*/ 0 w 31"/>
                <a:gd name="T3" fmla="*/ 6 h 30"/>
                <a:gd name="T4" fmla="*/ 4 w 31"/>
                <a:gd name="T5" fmla="*/ 1 h 30"/>
                <a:gd name="T6" fmla="*/ 23 w 31"/>
                <a:gd name="T7" fmla="*/ 19 h 30"/>
                <a:gd name="T8" fmla="*/ 28 w 31"/>
                <a:gd name="T9" fmla="*/ 25 h 30"/>
                <a:gd name="T10" fmla="*/ 31 w 31"/>
                <a:gd name="T11" fmla="*/ 30 h 30"/>
                <a:gd name="T12" fmla="*/ 11 w 31"/>
                <a:gd name="T1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1" y="13"/>
                  </a:moveTo>
                  <a:cubicBezTo>
                    <a:pt x="5" y="9"/>
                    <a:pt x="0" y="6"/>
                    <a:pt x="0" y="6"/>
                  </a:cubicBezTo>
                  <a:cubicBezTo>
                    <a:pt x="0" y="4"/>
                    <a:pt x="2" y="0"/>
                    <a:pt x="4" y="1"/>
                  </a:cubicBezTo>
                  <a:cubicBezTo>
                    <a:pt x="8" y="3"/>
                    <a:pt x="20" y="16"/>
                    <a:pt x="23" y="19"/>
                  </a:cubicBezTo>
                  <a:cubicBezTo>
                    <a:pt x="24" y="21"/>
                    <a:pt x="26" y="23"/>
                    <a:pt x="28" y="25"/>
                  </a:cubicBezTo>
                  <a:cubicBezTo>
                    <a:pt x="29" y="26"/>
                    <a:pt x="30" y="28"/>
                    <a:pt x="31" y="30"/>
                  </a:cubicBezTo>
                  <a:cubicBezTo>
                    <a:pt x="30" y="28"/>
                    <a:pt x="17" y="17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1025"/>
            <p:cNvSpPr>
              <a:spLocks/>
            </p:cNvSpPr>
            <p:nvPr/>
          </p:nvSpPr>
          <p:spPr bwMode="auto">
            <a:xfrm>
              <a:off x="-541356" y="7070728"/>
              <a:ext cx="63500" cy="169863"/>
            </a:xfrm>
            <a:custGeom>
              <a:avLst/>
              <a:gdLst>
                <a:gd name="T0" fmla="*/ 13 w 17"/>
                <a:gd name="T1" fmla="*/ 28 h 45"/>
                <a:gd name="T2" fmla="*/ 4 w 17"/>
                <a:gd name="T3" fmla="*/ 2 h 45"/>
                <a:gd name="T4" fmla="*/ 0 w 17"/>
                <a:gd name="T5" fmla="*/ 6 h 45"/>
                <a:gd name="T6" fmla="*/ 11 w 17"/>
                <a:gd name="T7" fmla="*/ 45 h 45"/>
                <a:gd name="T8" fmla="*/ 17 w 17"/>
                <a:gd name="T9" fmla="*/ 42 h 45"/>
                <a:gd name="T10" fmla="*/ 13 w 17"/>
                <a:gd name="T11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45">
                  <a:moveTo>
                    <a:pt x="13" y="28"/>
                  </a:moveTo>
                  <a:cubicBezTo>
                    <a:pt x="10" y="19"/>
                    <a:pt x="5" y="4"/>
                    <a:pt x="4" y="2"/>
                  </a:cubicBezTo>
                  <a:cubicBezTo>
                    <a:pt x="3" y="0"/>
                    <a:pt x="0" y="5"/>
                    <a:pt x="0" y="6"/>
                  </a:cubicBezTo>
                  <a:cubicBezTo>
                    <a:pt x="0" y="10"/>
                    <a:pt x="7" y="31"/>
                    <a:pt x="11" y="45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5" y="37"/>
                    <a:pt x="14" y="32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1026"/>
            <p:cNvSpPr>
              <a:spLocks/>
            </p:cNvSpPr>
            <p:nvPr/>
          </p:nvSpPr>
          <p:spPr bwMode="auto">
            <a:xfrm>
              <a:off x="-450868" y="7029453"/>
              <a:ext cx="52388" cy="150813"/>
            </a:xfrm>
            <a:custGeom>
              <a:avLst/>
              <a:gdLst>
                <a:gd name="T0" fmla="*/ 8 w 14"/>
                <a:gd name="T1" fmla="*/ 15 h 40"/>
                <a:gd name="T2" fmla="*/ 6 w 14"/>
                <a:gd name="T3" fmla="*/ 1 h 40"/>
                <a:gd name="T4" fmla="*/ 1 w 14"/>
                <a:gd name="T5" fmla="*/ 2 h 40"/>
                <a:gd name="T6" fmla="*/ 8 w 14"/>
                <a:gd name="T7" fmla="*/ 27 h 40"/>
                <a:gd name="T8" fmla="*/ 11 w 14"/>
                <a:gd name="T9" fmla="*/ 34 h 40"/>
                <a:gd name="T10" fmla="*/ 14 w 14"/>
                <a:gd name="T11" fmla="*/ 40 h 40"/>
                <a:gd name="T12" fmla="*/ 8 w 14"/>
                <a:gd name="T13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0">
                  <a:moveTo>
                    <a:pt x="8" y="15"/>
                  </a:moveTo>
                  <a:cubicBezTo>
                    <a:pt x="7" y="7"/>
                    <a:pt x="6" y="1"/>
                    <a:pt x="6" y="1"/>
                  </a:cubicBezTo>
                  <a:cubicBezTo>
                    <a:pt x="5" y="0"/>
                    <a:pt x="0" y="0"/>
                    <a:pt x="1" y="2"/>
                  </a:cubicBezTo>
                  <a:cubicBezTo>
                    <a:pt x="1" y="7"/>
                    <a:pt x="7" y="23"/>
                    <a:pt x="8" y="27"/>
                  </a:cubicBezTo>
                  <a:cubicBezTo>
                    <a:pt x="9" y="29"/>
                    <a:pt x="10" y="32"/>
                    <a:pt x="11" y="34"/>
                  </a:cubicBezTo>
                  <a:cubicBezTo>
                    <a:pt x="12" y="36"/>
                    <a:pt x="13" y="38"/>
                    <a:pt x="14" y="40"/>
                  </a:cubicBezTo>
                  <a:cubicBezTo>
                    <a:pt x="13" y="37"/>
                    <a:pt x="9" y="21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1027"/>
            <p:cNvSpPr>
              <a:spLocks/>
            </p:cNvSpPr>
            <p:nvPr/>
          </p:nvSpPr>
          <p:spPr bwMode="auto">
            <a:xfrm>
              <a:off x="-450868" y="7029453"/>
              <a:ext cx="123825" cy="120650"/>
            </a:xfrm>
            <a:custGeom>
              <a:avLst/>
              <a:gdLst>
                <a:gd name="T0" fmla="*/ 6 w 33"/>
                <a:gd name="T1" fmla="*/ 1 h 32"/>
                <a:gd name="T2" fmla="*/ 1 w 33"/>
                <a:gd name="T3" fmla="*/ 2 h 32"/>
                <a:gd name="T4" fmla="*/ 19 w 33"/>
                <a:gd name="T5" fmla="*/ 23 h 32"/>
                <a:gd name="T6" fmla="*/ 28 w 33"/>
                <a:gd name="T7" fmla="*/ 32 h 32"/>
                <a:gd name="T8" fmla="*/ 33 w 33"/>
                <a:gd name="T9" fmla="*/ 29 h 32"/>
                <a:gd name="T10" fmla="*/ 6 w 33"/>
                <a:gd name="T1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">
                  <a:moveTo>
                    <a:pt x="6" y="1"/>
                  </a:moveTo>
                  <a:cubicBezTo>
                    <a:pt x="5" y="0"/>
                    <a:pt x="0" y="0"/>
                    <a:pt x="1" y="2"/>
                  </a:cubicBezTo>
                  <a:cubicBezTo>
                    <a:pt x="2" y="4"/>
                    <a:pt x="13" y="16"/>
                    <a:pt x="19" y="23"/>
                  </a:cubicBezTo>
                  <a:cubicBezTo>
                    <a:pt x="22" y="25"/>
                    <a:pt x="25" y="28"/>
                    <a:pt x="28" y="32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23" y="18"/>
                    <a:pt x="9" y="3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28"/>
            <p:cNvSpPr>
              <a:spLocks/>
            </p:cNvSpPr>
            <p:nvPr/>
          </p:nvSpPr>
          <p:spPr bwMode="auto">
            <a:xfrm>
              <a:off x="-401656" y="6980241"/>
              <a:ext cx="93663" cy="153988"/>
            </a:xfrm>
            <a:custGeom>
              <a:avLst/>
              <a:gdLst>
                <a:gd name="T0" fmla="*/ 0 w 25"/>
                <a:gd name="T1" fmla="*/ 0 h 41"/>
                <a:gd name="T2" fmla="*/ 21 w 25"/>
                <a:gd name="T3" fmla="*/ 41 h 41"/>
                <a:gd name="T4" fmla="*/ 25 w 25"/>
                <a:gd name="T5" fmla="*/ 39 h 41"/>
                <a:gd name="T6" fmla="*/ 0 w 25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1">
                  <a:moveTo>
                    <a:pt x="0" y="0"/>
                  </a:moveTo>
                  <a:cubicBezTo>
                    <a:pt x="4" y="8"/>
                    <a:pt x="13" y="26"/>
                    <a:pt x="21" y="41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5" y="23"/>
                    <a:pt x="3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029"/>
            <p:cNvSpPr>
              <a:spLocks/>
            </p:cNvSpPr>
            <p:nvPr/>
          </p:nvSpPr>
          <p:spPr bwMode="auto">
            <a:xfrm>
              <a:off x="-492143" y="7040566"/>
              <a:ext cx="90488" cy="150813"/>
            </a:xfrm>
            <a:custGeom>
              <a:avLst/>
              <a:gdLst>
                <a:gd name="T0" fmla="*/ 0 w 24"/>
                <a:gd name="T1" fmla="*/ 0 h 40"/>
                <a:gd name="T2" fmla="*/ 20 w 24"/>
                <a:gd name="T3" fmla="*/ 40 h 40"/>
                <a:gd name="T4" fmla="*/ 24 w 24"/>
                <a:gd name="T5" fmla="*/ 37 h 40"/>
                <a:gd name="T6" fmla="*/ 0 w 24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0">
                  <a:moveTo>
                    <a:pt x="0" y="0"/>
                  </a:moveTo>
                  <a:cubicBezTo>
                    <a:pt x="3" y="8"/>
                    <a:pt x="12" y="25"/>
                    <a:pt x="20" y="40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15" y="22"/>
                    <a:pt x="3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030"/>
            <p:cNvSpPr>
              <a:spLocks/>
            </p:cNvSpPr>
            <p:nvPr/>
          </p:nvSpPr>
          <p:spPr bwMode="auto">
            <a:xfrm>
              <a:off x="-417531" y="6946903"/>
              <a:ext cx="68263" cy="266700"/>
            </a:xfrm>
            <a:custGeom>
              <a:avLst/>
              <a:gdLst>
                <a:gd name="T0" fmla="*/ 12 w 18"/>
                <a:gd name="T1" fmla="*/ 52 h 71"/>
                <a:gd name="T2" fmla="*/ 5 w 18"/>
                <a:gd name="T3" fmla="*/ 0 h 71"/>
                <a:gd name="T4" fmla="*/ 1 w 18"/>
                <a:gd name="T5" fmla="*/ 19 h 71"/>
                <a:gd name="T6" fmla="*/ 9 w 18"/>
                <a:gd name="T7" fmla="*/ 69 h 71"/>
                <a:gd name="T8" fmla="*/ 10 w 18"/>
                <a:gd name="T9" fmla="*/ 71 h 71"/>
                <a:gd name="T10" fmla="*/ 18 w 18"/>
                <a:gd name="T11" fmla="*/ 67 h 71"/>
                <a:gd name="T12" fmla="*/ 12 w 18"/>
                <a:gd name="T13" fmla="*/ 5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1">
                  <a:moveTo>
                    <a:pt x="12" y="52"/>
                  </a:moveTo>
                  <a:cubicBezTo>
                    <a:pt x="6" y="36"/>
                    <a:pt x="2" y="18"/>
                    <a:pt x="5" y="0"/>
                  </a:cubicBezTo>
                  <a:cubicBezTo>
                    <a:pt x="2" y="7"/>
                    <a:pt x="1" y="12"/>
                    <a:pt x="1" y="19"/>
                  </a:cubicBezTo>
                  <a:cubicBezTo>
                    <a:pt x="0" y="36"/>
                    <a:pt x="4" y="53"/>
                    <a:pt x="9" y="69"/>
                  </a:cubicBezTo>
                  <a:cubicBezTo>
                    <a:pt x="10" y="69"/>
                    <a:pt x="10" y="70"/>
                    <a:pt x="10" y="71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5" y="61"/>
                    <a:pt x="13" y="55"/>
                    <a:pt x="12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031"/>
            <p:cNvSpPr>
              <a:spLocks/>
            </p:cNvSpPr>
            <p:nvPr/>
          </p:nvSpPr>
          <p:spPr bwMode="auto">
            <a:xfrm>
              <a:off x="-500081" y="6938965"/>
              <a:ext cx="63500" cy="271463"/>
            </a:xfrm>
            <a:custGeom>
              <a:avLst/>
              <a:gdLst>
                <a:gd name="T0" fmla="*/ 12 w 17"/>
                <a:gd name="T1" fmla="*/ 53 h 72"/>
                <a:gd name="T2" fmla="*/ 4 w 17"/>
                <a:gd name="T3" fmla="*/ 0 h 72"/>
                <a:gd name="T4" fmla="*/ 0 w 17"/>
                <a:gd name="T5" fmla="*/ 20 h 72"/>
                <a:gd name="T6" fmla="*/ 9 w 17"/>
                <a:gd name="T7" fmla="*/ 69 h 72"/>
                <a:gd name="T8" fmla="*/ 10 w 17"/>
                <a:gd name="T9" fmla="*/ 72 h 72"/>
                <a:gd name="T10" fmla="*/ 17 w 17"/>
                <a:gd name="T11" fmla="*/ 67 h 72"/>
                <a:gd name="T12" fmla="*/ 12 w 17"/>
                <a:gd name="T13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2">
                  <a:moveTo>
                    <a:pt x="12" y="53"/>
                  </a:moveTo>
                  <a:cubicBezTo>
                    <a:pt x="6" y="37"/>
                    <a:pt x="1" y="19"/>
                    <a:pt x="4" y="0"/>
                  </a:cubicBezTo>
                  <a:cubicBezTo>
                    <a:pt x="1" y="8"/>
                    <a:pt x="1" y="13"/>
                    <a:pt x="0" y="20"/>
                  </a:cubicBezTo>
                  <a:cubicBezTo>
                    <a:pt x="0" y="36"/>
                    <a:pt x="4" y="54"/>
                    <a:pt x="9" y="69"/>
                  </a:cubicBezTo>
                  <a:cubicBezTo>
                    <a:pt x="9" y="70"/>
                    <a:pt x="10" y="71"/>
                    <a:pt x="10" y="72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5" y="62"/>
                    <a:pt x="13" y="56"/>
                    <a:pt x="12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032"/>
            <p:cNvSpPr>
              <a:spLocks/>
            </p:cNvSpPr>
            <p:nvPr/>
          </p:nvSpPr>
          <p:spPr bwMode="auto">
            <a:xfrm>
              <a:off x="-376256" y="7037391"/>
              <a:ext cx="90488" cy="82550"/>
            </a:xfrm>
            <a:custGeom>
              <a:avLst/>
              <a:gdLst>
                <a:gd name="T0" fmla="*/ 22 w 24"/>
                <a:gd name="T1" fmla="*/ 19 h 22"/>
                <a:gd name="T2" fmla="*/ 4 w 24"/>
                <a:gd name="T3" fmla="*/ 1 h 22"/>
                <a:gd name="T4" fmla="*/ 0 w 24"/>
                <a:gd name="T5" fmla="*/ 6 h 22"/>
                <a:gd name="T6" fmla="*/ 11 w 24"/>
                <a:gd name="T7" fmla="*/ 13 h 22"/>
                <a:gd name="T8" fmla="*/ 21 w 24"/>
                <a:gd name="T9" fmla="*/ 22 h 22"/>
                <a:gd name="T10" fmla="*/ 24 w 24"/>
                <a:gd name="T11" fmla="*/ 20 h 22"/>
                <a:gd name="T12" fmla="*/ 22 w 24"/>
                <a:gd name="T13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2">
                  <a:moveTo>
                    <a:pt x="22" y="19"/>
                  </a:moveTo>
                  <a:cubicBezTo>
                    <a:pt x="19" y="16"/>
                    <a:pt x="8" y="3"/>
                    <a:pt x="4" y="1"/>
                  </a:cubicBezTo>
                  <a:cubicBezTo>
                    <a:pt x="2" y="0"/>
                    <a:pt x="0" y="4"/>
                    <a:pt x="0" y="6"/>
                  </a:cubicBezTo>
                  <a:cubicBezTo>
                    <a:pt x="0" y="6"/>
                    <a:pt x="5" y="9"/>
                    <a:pt x="11" y="13"/>
                  </a:cubicBezTo>
                  <a:cubicBezTo>
                    <a:pt x="14" y="15"/>
                    <a:pt x="18" y="18"/>
                    <a:pt x="21" y="2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3" y="19"/>
                    <a:pt x="2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033"/>
            <p:cNvSpPr>
              <a:spLocks/>
            </p:cNvSpPr>
            <p:nvPr/>
          </p:nvSpPr>
          <p:spPr bwMode="auto">
            <a:xfrm>
              <a:off x="-376256" y="7034216"/>
              <a:ext cx="46038" cy="115888"/>
            </a:xfrm>
            <a:custGeom>
              <a:avLst/>
              <a:gdLst>
                <a:gd name="T0" fmla="*/ 4 w 12"/>
                <a:gd name="T1" fmla="*/ 2 h 31"/>
                <a:gd name="T2" fmla="*/ 0 w 12"/>
                <a:gd name="T3" fmla="*/ 6 h 31"/>
                <a:gd name="T4" fmla="*/ 7 w 12"/>
                <a:gd name="T5" fmla="*/ 31 h 31"/>
                <a:gd name="T6" fmla="*/ 12 w 12"/>
                <a:gd name="T7" fmla="*/ 28 h 31"/>
                <a:gd name="T8" fmla="*/ 4 w 1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2"/>
                  </a:moveTo>
                  <a:cubicBezTo>
                    <a:pt x="2" y="0"/>
                    <a:pt x="0" y="5"/>
                    <a:pt x="0" y="6"/>
                  </a:cubicBezTo>
                  <a:cubicBezTo>
                    <a:pt x="0" y="9"/>
                    <a:pt x="3" y="20"/>
                    <a:pt x="7" y="31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19"/>
                    <a:pt x="5" y="4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034"/>
            <p:cNvSpPr>
              <a:spLocks/>
            </p:cNvSpPr>
            <p:nvPr/>
          </p:nvSpPr>
          <p:spPr bwMode="auto">
            <a:xfrm>
              <a:off x="-525481" y="7059616"/>
              <a:ext cx="33338" cy="187325"/>
            </a:xfrm>
            <a:custGeom>
              <a:avLst/>
              <a:gdLst>
                <a:gd name="T0" fmla="*/ 4 w 9"/>
                <a:gd name="T1" fmla="*/ 0 h 50"/>
                <a:gd name="T2" fmla="*/ 0 w 9"/>
                <a:gd name="T3" fmla="*/ 20 h 50"/>
                <a:gd name="T4" fmla="*/ 4 w 9"/>
                <a:gd name="T5" fmla="*/ 50 h 50"/>
                <a:gd name="T6" fmla="*/ 9 w 9"/>
                <a:gd name="T7" fmla="*/ 47 h 50"/>
                <a:gd name="T8" fmla="*/ 4 w 9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0">
                  <a:moveTo>
                    <a:pt x="4" y="0"/>
                  </a:moveTo>
                  <a:cubicBezTo>
                    <a:pt x="1" y="8"/>
                    <a:pt x="1" y="13"/>
                    <a:pt x="0" y="20"/>
                  </a:cubicBezTo>
                  <a:cubicBezTo>
                    <a:pt x="0" y="30"/>
                    <a:pt x="1" y="40"/>
                    <a:pt x="4" y="50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5" y="32"/>
                    <a:pt x="2" y="16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035"/>
            <p:cNvSpPr>
              <a:spLocks/>
            </p:cNvSpPr>
            <p:nvPr/>
          </p:nvSpPr>
          <p:spPr bwMode="auto">
            <a:xfrm>
              <a:off x="-409593" y="7015166"/>
              <a:ext cx="26988" cy="165100"/>
            </a:xfrm>
            <a:custGeom>
              <a:avLst/>
              <a:gdLst>
                <a:gd name="T0" fmla="*/ 4 w 7"/>
                <a:gd name="T1" fmla="*/ 0 h 44"/>
                <a:gd name="T2" fmla="*/ 0 w 7"/>
                <a:gd name="T3" fmla="*/ 20 h 44"/>
                <a:gd name="T4" fmla="*/ 2 w 7"/>
                <a:gd name="T5" fmla="*/ 44 h 44"/>
                <a:gd name="T6" fmla="*/ 7 w 7"/>
                <a:gd name="T7" fmla="*/ 41 h 44"/>
                <a:gd name="T8" fmla="*/ 4 w 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4">
                  <a:moveTo>
                    <a:pt x="4" y="0"/>
                  </a:moveTo>
                  <a:cubicBezTo>
                    <a:pt x="1" y="8"/>
                    <a:pt x="0" y="13"/>
                    <a:pt x="0" y="20"/>
                  </a:cubicBezTo>
                  <a:cubicBezTo>
                    <a:pt x="0" y="28"/>
                    <a:pt x="0" y="36"/>
                    <a:pt x="2" y="44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28"/>
                    <a:pt x="2" y="1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036"/>
            <p:cNvSpPr>
              <a:spLocks/>
            </p:cNvSpPr>
            <p:nvPr/>
          </p:nvSpPr>
          <p:spPr bwMode="auto">
            <a:xfrm>
              <a:off x="-319105" y="6988178"/>
              <a:ext cx="22225" cy="142875"/>
            </a:xfrm>
            <a:custGeom>
              <a:avLst/>
              <a:gdLst>
                <a:gd name="T0" fmla="*/ 4 w 6"/>
                <a:gd name="T1" fmla="*/ 0 h 38"/>
                <a:gd name="T2" fmla="*/ 0 w 6"/>
                <a:gd name="T3" fmla="*/ 20 h 38"/>
                <a:gd name="T4" fmla="*/ 1 w 6"/>
                <a:gd name="T5" fmla="*/ 38 h 38"/>
                <a:gd name="T6" fmla="*/ 6 w 6"/>
                <a:gd name="T7" fmla="*/ 35 h 38"/>
                <a:gd name="T8" fmla="*/ 4 w 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8">
                  <a:moveTo>
                    <a:pt x="4" y="0"/>
                  </a:moveTo>
                  <a:cubicBezTo>
                    <a:pt x="1" y="8"/>
                    <a:pt x="0" y="13"/>
                    <a:pt x="0" y="20"/>
                  </a:cubicBezTo>
                  <a:cubicBezTo>
                    <a:pt x="0" y="26"/>
                    <a:pt x="0" y="32"/>
                    <a:pt x="1" y="38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3" y="24"/>
                    <a:pt x="2" y="1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037"/>
            <p:cNvSpPr>
              <a:spLocks/>
            </p:cNvSpPr>
            <p:nvPr/>
          </p:nvSpPr>
          <p:spPr bwMode="auto">
            <a:xfrm>
              <a:off x="-488968" y="7123116"/>
              <a:ext cx="52388" cy="87313"/>
            </a:xfrm>
            <a:custGeom>
              <a:avLst/>
              <a:gdLst>
                <a:gd name="T0" fmla="*/ 0 w 14"/>
                <a:gd name="T1" fmla="*/ 0 h 23"/>
                <a:gd name="T2" fmla="*/ 11 w 14"/>
                <a:gd name="T3" fmla="*/ 23 h 23"/>
                <a:gd name="T4" fmla="*/ 14 w 14"/>
                <a:gd name="T5" fmla="*/ 21 h 23"/>
                <a:gd name="T6" fmla="*/ 0 w 1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3">
                  <a:moveTo>
                    <a:pt x="0" y="0"/>
                  </a:moveTo>
                  <a:cubicBezTo>
                    <a:pt x="2" y="5"/>
                    <a:pt x="6" y="14"/>
                    <a:pt x="11" y="2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7" y="11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1038"/>
            <p:cNvSpPr>
              <a:spLocks/>
            </p:cNvSpPr>
            <p:nvPr/>
          </p:nvSpPr>
          <p:spPr bwMode="auto">
            <a:xfrm>
              <a:off x="-563581" y="7092953"/>
              <a:ext cx="150813" cy="106363"/>
            </a:xfrm>
            <a:custGeom>
              <a:avLst/>
              <a:gdLst>
                <a:gd name="T0" fmla="*/ 17 w 40"/>
                <a:gd name="T1" fmla="*/ 7 h 28"/>
                <a:gd name="T2" fmla="*/ 0 w 40"/>
                <a:gd name="T3" fmla="*/ 0 h 28"/>
                <a:gd name="T4" fmla="*/ 35 w 40"/>
                <a:gd name="T5" fmla="*/ 28 h 28"/>
                <a:gd name="T6" fmla="*/ 40 w 40"/>
                <a:gd name="T7" fmla="*/ 25 h 28"/>
                <a:gd name="T8" fmla="*/ 17 w 40"/>
                <a:gd name="T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17" y="7"/>
                  </a:moveTo>
                  <a:cubicBezTo>
                    <a:pt x="11" y="4"/>
                    <a:pt x="7" y="2"/>
                    <a:pt x="0" y="0"/>
                  </a:cubicBezTo>
                  <a:cubicBezTo>
                    <a:pt x="13" y="6"/>
                    <a:pt x="25" y="17"/>
                    <a:pt x="35" y="28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3" y="18"/>
                    <a:pt x="25" y="12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1039"/>
            <p:cNvSpPr>
              <a:spLocks/>
            </p:cNvSpPr>
            <p:nvPr/>
          </p:nvSpPr>
          <p:spPr bwMode="auto">
            <a:xfrm>
              <a:off x="-214330" y="6875465"/>
              <a:ext cx="49213" cy="233363"/>
            </a:xfrm>
            <a:custGeom>
              <a:avLst/>
              <a:gdLst>
                <a:gd name="T0" fmla="*/ 4 w 13"/>
                <a:gd name="T1" fmla="*/ 0 h 62"/>
                <a:gd name="T2" fmla="*/ 0 w 13"/>
                <a:gd name="T3" fmla="*/ 23 h 62"/>
                <a:gd name="T4" fmla="*/ 6 w 13"/>
                <a:gd name="T5" fmla="*/ 62 h 62"/>
                <a:gd name="T6" fmla="*/ 13 w 13"/>
                <a:gd name="T7" fmla="*/ 57 h 62"/>
                <a:gd name="T8" fmla="*/ 4 w 13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2">
                  <a:moveTo>
                    <a:pt x="4" y="0"/>
                  </a:moveTo>
                  <a:cubicBezTo>
                    <a:pt x="1" y="9"/>
                    <a:pt x="0" y="15"/>
                    <a:pt x="0" y="23"/>
                  </a:cubicBezTo>
                  <a:cubicBezTo>
                    <a:pt x="0" y="36"/>
                    <a:pt x="2" y="49"/>
                    <a:pt x="6" y="62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6" y="40"/>
                    <a:pt x="1" y="2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1040"/>
            <p:cNvSpPr>
              <a:spLocks/>
            </p:cNvSpPr>
            <p:nvPr/>
          </p:nvSpPr>
          <p:spPr bwMode="auto">
            <a:xfrm>
              <a:off x="-293705" y="6969128"/>
              <a:ext cx="169863" cy="109538"/>
            </a:xfrm>
            <a:custGeom>
              <a:avLst/>
              <a:gdLst>
                <a:gd name="T0" fmla="*/ 20 w 45"/>
                <a:gd name="T1" fmla="*/ 7 h 29"/>
                <a:gd name="T2" fmla="*/ 0 w 45"/>
                <a:gd name="T3" fmla="*/ 0 h 29"/>
                <a:gd name="T4" fmla="*/ 39 w 45"/>
                <a:gd name="T5" fmla="*/ 29 h 29"/>
                <a:gd name="T6" fmla="*/ 45 w 45"/>
                <a:gd name="T7" fmla="*/ 25 h 29"/>
                <a:gd name="T8" fmla="*/ 20 w 45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9">
                  <a:moveTo>
                    <a:pt x="20" y="7"/>
                  </a:moveTo>
                  <a:cubicBezTo>
                    <a:pt x="13" y="4"/>
                    <a:pt x="8" y="1"/>
                    <a:pt x="0" y="0"/>
                  </a:cubicBezTo>
                  <a:cubicBezTo>
                    <a:pt x="15" y="6"/>
                    <a:pt x="28" y="17"/>
                    <a:pt x="39" y="29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37" y="18"/>
                    <a:pt x="29" y="12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1041"/>
            <p:cNvSpPr>
              <a:spLocks/>
            </p:cNvSpPr>
            <p:nvPr/>
          </p:nvSpPr>
          <p:spPr bwMode="auto">
            <a:xfrm>
              <a:off x="-282593" y="6867528"/>
              <a:ext cx="65088" cy="274638"/>
            </a:xfrm>
            <a:custGeom>
              <a:avLst/>
              <a:gdLst>
                <a:gd name="T0" fmla="*/ 14 w 17"/>
                <a:gd name="T1" fmla="*/ 61 h 73"/>
                <a:gd name="T2" fmla="*/ 4 w 17"/>
                <a:gd name="T3" fmla="*/ 0 h 73"/>
                <a:gd name="T4" fmla="*/ 0 w 17"/>
                <a:gd name="T5" fmla="*/ 23 h 73"/>
                <a:gd name="T6" fmla="*/ 9 w 17"/>
                <a:gd name="T7" fmla="*/ 73 h 73"/>
                <a:gd name="T8" fmla="*/ 17 w 17"/>
                <a:gd name="T9" fmla="*/ 68 h 73"/>
                <a:gd name="T10" fmla="*/ 14 w 17"/>
                <a:gd name="T11" fmla="*/ 6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3">
                  <a:moveTo>
                    <a:pt x="14" y="61"/>
                  </a:moveTo>
                  <a:cubicBezTo>
                    <a:pt x="7" y="42"/>
                    <a:pt x="1" y="21"/>
                    <a:pt x="4" y="0"/>
                  </a:cubicBezTo>
                  <a:cubicBezTo>
                    <a:pt x="1" y="9"/>
                    <a:pt x="0" y="15"/>
                    <a:pt x="0" y="23"/>
                  </a:cubicBezTo>
                  <a:cubicBezTo>
                    <a:pt x="0" y="40"/>
                    <a:pt x="4" y="57"/>
                    <a:pt x="9" y="73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6" y="65"/>
                    <a:pt x="15" y="63"/>
                    <a:pt x="1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1042"/>
            <p:cNvSpPr>
              <a:spLocks/>
            </p:cNvSpPr>
            <p:nvPr/>
          </p:nvSpPr>
          <p:spPr bwMode="auto">
            <a:xfrm>
              <a:off x="-258780" y="6850065"/>
              <a:ext cx="66675" cy="277813"/>
            </a:xfrm>
            <a:custGeom>
              <a:avLst/>
              <a:gdLst>
                <a:gd name="T0" fmla="*/ 14 w 18"/>
                <a:gd name="T1" fmla="*/ 61 h 74"/>
                <a:gd name="T2" fmla="*/ 4 w 18"/>
                <a:gd name="T3" fmla="*/ 0 h 74"/>
                <a:gd name="T4" fmla="*/ 0 w 18"/>
                <a:gd name="T5" fmla="*/ 23 h 74"/>
                <a:gd name="T6" fmla="*/ 10 w 18"/>
                <a:gd name="T7" fmla="*/ 74 h 74"/>
                <a:gd name="T8" fmla="*/ 18 w 18"/>
                <a:gd name="T9" fmla="*/ 69 h 74"/>
                <a:gd name="T10" fmla="*/ 14 w 18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74">
                  <a:moveTo>
                    <a:pt x="14" y="61"/>
                  </a:moveTo>
                  <a:cubicBezTo>
                    <a:pt x="7" y="42"/>
                    <a:pt x="1" y="21"/>
                    <a:pt x="4" y="0"/>
                  </a:cubicBezTo>
                  <a:cubicBezTo>
                    <a:pt x="1" y="9"/>
                    <a:pt x="0" y="15"/>
                    <a:pt x="0" y="23"/>
                  </a:cubicBezTo>
                  <a:cubicBezTo>
                    <a:pt x="0" y="40"/>
                    <a:pt x="4" y="58"/>
                    <a:pt x="10" y="74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6" y="66"/>
                    <a:pt x="15" y="63"/>
                    <a:pt x="1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1043"/>
            <p:cNvSpPr>
              <a:spLocks/>
            </p:cNvSpPr>
            <p:nvPr/>
          </p:nvSpPr>
          <p:spPr bwMode="auto">
            <a:xfrm>
              <a:off x="-338155" y="6943728"/>
              <a:ext cx="203200" cy="142875"/>
            </a:xfrm>
            <a:custGeom>
              <a:avLst/>
              <a:gdLst>
                <a:gd name="T0" fmla="*/ 20 w 54"/>
                <a:gd name="T1" fmla="*/ 7 h 38"/>
                <a:gd name="T2" fmla="*/ 0 w 54"/>
                <a:gd name="T3" fmla="*/ 0 h 38"/>
                <a:gd name="T4" fmla="*/ 47 w 54"/>
                <a:gd name="T5" fmla="*/ 37 h 38"/>
                <a:gd name="T6" fmla="*/ 48 w 54"/>
                <a:gd name="T7" fmla="*/ 38 h 38"/>
                <a:gd name="T8" fmla="*/ 54 w 54"/>
                <a:gd name="T9" fmla="*/ 34 h 38"/>
                <a:gd name="T10" fmla="*/ 20 w 54"/>
                <a:gd name="T11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38">
                  <a:moveTo>
                    <a:pt x="20" y="7"/>
                  </a:moveTo>
                  <a:cubicBezTo>
                    <a:pt x="13" y="4"/>
                    <a:pt x="8" y="1"/>
                    <a:pt x="0" y="0"/>
                  </a:cubicBezTo>
                  <a:cubicBezTo>
                    <a:pt x="18" y="8"/>
                    <a:pt x="34" y="22"/>
                    <a:pt x="47" y="37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24"/>
                    <a:pt x="32" y="14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1044"/>
            <p:cNvSpPr>
              <a:spLocks/>
            </p:cNvSpPr>
            <p:nvPr/>
          </p:nvSpPr>
          <p:spPr bwMode="auto">
            <a:xfrm>
              <a:off x="-327043" y="6842128"/>
              <a:ext cx="82550" cy="319088"/>
            </a:xfrm>
            <a:custGeom>
              <a:avLst/>
              <a:gdLst>
                <a:gd name="T0" fmla="*/ 14 w 22"/>
                <a:gd name="T1" fmla="*/ 61 h 85"/>
                <a:gd name="T2" fmla="*/ 4 w 22"/>
                <a:gd name="T3" fmla="*/ 0 h 85"/>
                <a:gd name="T4" fmla="*/ 0 w 22"/>
                <a:gd name="T5" fmla="*/ 23 h 85"/>
                <a:gd name="T6" fmla="*/ 12 w 22"/>
                <a:gd name="T7" fmla="*/ 80 h 85"/>
                <a:gd name="T8" fmla="*/ 14 w 22"/>
                <a:gd name="T9" fmla="*/ 85 h 85"/>
                <a:gd name="T10" fmla="*/ 22 w 22"/>
                <a:gd name="T11" fmla="*/ 79 h 85"/>
                <a:gd name="T12" fmla="*/ 14 w 22"/>
                <a:gd name="T13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5">
                  <a:moveTo>
                    <a:pt x="14" y="61"/>
                  </a:moveTo>
                  <a:cubicBezTo>
                    <a:pt x="7" y="42"/>
                    <a:pt x="1" y="21"/>
                    <a:pt x="4" y="0"/>
                  </a:cubicBezTo>
                  <a:cubicBezTo>
                    <a:pt x="1" y="9"/>
                    <a:pt x="0" y="15"/>
                    <a:pt x="0" y="23"/>
                  </a:cubicBezTo>
                  <a:cubicBezTo>
                    <a:pt x="0" y="42"/>
                    <a:pt x="5" y="63"/>
                    <a:pt x="12" y="80"/>
                  </a:cubicBezTo>
                  <a:cubicBezTo>
                    <a:pt x="13" y="82"/>
                    <a:pt x="13" y="83"/>
                    <a:pt x="14" y="85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19" y="72"/>
                    <a:pt x="16" y="65"/>
                    <a:pt x="1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1045"/>
            <p:cNvSpPr>
              <a:spLocks/>
            </p:cNvSpPr>
            <p:nvPr/>
          </p:nvSpPr>
          <p:spPr bwMode="auto">
            <a:xfrm>
              <a:off x="-258780" y="6924678"/>
              <a:ext cx="44450" cy="214313"/>
            </a:xfrm>
            <a:custGeom>
              <a:avLst/>
              <a:gdLst>
                <a:gd name="T0" fmla="*/ 4 w 12"/>
                <a:gd name="T1" fmla="*/ 0 h 57"/>
                <a:gd name="T2" fmla="*/ 0 w 12"/>
                <a:gd name="T3" fmla="*/ 23 h 57"/>
                <a:gd name="T4" fmla="*/ 5 w 12"/>
                <a:gd name="T5" fmla="*/ 57 h 57"/>
                <a:gd name="T6" fmla="*/ 12 w 12"/>
                <a:gd name="T7" fmla="*/ 53 h 57"/>
                <a:gd name="T8" fmla="*/ 4 w 12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4" y="0"/>
                  </a:moveTo>
                  <a:cubicBezTo>
                    <a:pt x="1" y="8"/>
                    <a:pt x="0" y="15"/>
                    <a:pt x="0" y="23"/>
                  </a:cubicBezTo>
                  <a:cubicBezTo>
                    <a:pt x="0" y="34"/>
                    <a:pt x="2" y="46"/>
                    <a:pt x="5" y="5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6" y="36"/>
                    <a:pt x="2" y="18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1046"/>
            <p:cNvSpPr>
              <a:spLocks/>
            </p:cNvSpPr>
            <p:nvPr/>
          </p:nvSpPr>
          <p:spPr bwMode="auto">
            <a:xfrm>
              <a:off x="-307993" y="6988178"/>
              <a:ext cx="165100" cy="104775"/>
            </a:xfrm>
            <a:custGeom>
              <a:avLst/>
              <a:gdLst>
                <a:gd name="T0" fmla="*/ 20 w 44"/>
                <a:gd name="T1" fmla="*/ 7 h 28"/>
                <a:gd name="T2" fmla="*/ 0 w 44"/>
                <a:gd name="T3" fmla="*/ 0 h 28"/>
                <a:gd name="T4" fmla="*/ 39 w 44"/>
                <a:gd name="T5" fmla="*/ 28 h 28"/>
                <a:gd name="T6" fmla="*/ 44 w 44"/>
                <a:gd name="T7" fmla="*/ 25 h 28"/>
                <a:gd name="T8" fmla="*/ 20 w 44"/>
                <a:gd name="T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20" y="7"/>
                  </a:moveTo>
                  <a:cubicBezTo>
                    <a:pt x="13" y="4"/>
                    <a:pt x="8" y="2"/>
                    <a:pt x="0" y="0"/>
                  </a:cubicBezTo>
                  <a:cubicBezTo>
                    <a:pt x="15" y="6"/>
                    <a:pt x="28" y="17"/>
                    <a:pt x="39" y="28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37" y="18"/>
                    <a:pt x="28" y="12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1047"/>
            <p:cNvSpPr>
              <a:spLocks/>
            </p:cNvSpPr>
            <p:nvPr/>
          </p:nvSpPr>
          <p:spPr bwMode="auto">
            <a:xfrm>
              <a:off x="3462325" y="3294063"/>
              <a:ext cx="1177927" cy="1084263"/>
            </a:xfrm>
            <a:custGeom>
              <a:avLst/>
              <a:gdLst>
                <a:gd name="T0" fmla="*/ 260 w 314"/>
                <a:gd name="T1" fmla="*/ 160 h 289"/>
                <a:gd name="T2" fmla="*/ 243 w 314"/>
                <a:gd name="T3" fmla="*/ 175 h 289"/>
                <a:gd name="T4" fmla="*/ 230 w 314"/>
                <a:gd name="T5" fmla="*/ 181 h 289"/>
                <a:gd name="T6" fmla="*/ 225 w 314"/>
                <a:gd name="T7" fmla="*/ 187 h 289"/>
                <a:gd name="T8" fmla="*/ 216 w 314"/>
                <a:gd name="T9" fmla="*/ 187 h 289"/>
                <a:gd name="T10" fmla="*/ 208 w 314"/>
                <a:gd name="T11" fmla="*/ 191 h 289"/>
                <a:gd name="T12" fmla="*/ 196 w 314"/>
                <a:gd name="T13" fmla="*/ 194 h 289"/>
                <a:gd name="T14" fmla="*/ 187 w 314"/>
                <a:gd name="T15" fmla="*/ 198 h 289"/>
                <a:gd name="T16" fmla="*/ 176 w 314"/>
                <a:gd name="T17" fmla="*/ 205 h 289"/>
                <a:gd name="T18" fmla="*/ 165 w 314"/>
                <a:gd name="T19" fmla="*/ 205 h 289"/>
                <a:gd name="T20" fmla="*/ 158 w 314"/>
                <a:gd name="T21" fmla="*/ 207 h 289"/>
                <a:gd name="T22" fmla="*/ 152 w 314"/>
                <a:gd name="T23" fmla="*/ 197 h 289"/>
                <a:gd name="T24" fmla="*/ 144 w 314"/>
                <a:gd name="T25" fmla="*/ 192 h 289"/>
                <a:gd name="T26" fmla="*/ 123 w 314"/>
                <a:gd name="T27" fmla="*/ 171 h 289"/>
                <a:gd name="T28" fmla="*/ 121 w 314"/>
                <a:gd name="T29" fmla="*/ 158 h 289"/>
                <a:gd name="T30" fmla="*/ 91 w 314"/>
                <a:gd name="T31" fmla="*/ 108 h 289"/>
                <a:gd name="T32" fmla="*/ 84 w 314"/>
                <a:gd name="T33" fmla="*/ 96 h 289"/>
                <a:gd name="T34" fmla="*/ 79 w 314"/>
                <a:gd name="T35" fmla="*/ 92 h 289"/>
                <a:gd name="T36" fmla="*/ 66 w 314"/>
                <a:gd name="T37" fmla="*/ 54 h 289"/>
                <a:gd name="T38" fmla="*/ 67 w 314"/>
                <a:gd name="T39" fmla="*/ 30 h 289"/>
                <a:gd name="T40" fmla="*/ 58 w 314"/>
                <a:gd name="T41" fmla="*/ 9 h 289"/>
                <a:gd name="T42" fmla="*/ 42 w 314"/>
                <a:gd name="T43" fmla="*/ 7 h 289"/>
                <a:gd name="T44" fmla="*/ 32 w 314"/>
                <a:gd name="T45" fmla="*/ 3 h 289"/>
                <a:gd name="T46" fmla="*/ 9 w 314"/>
                <a:gd name="T47" fmla="*/ 2 h 289"/>
                <a:gd name="T48" fmla="*/ 2 w 314"/>
                <a:gd name="T49" fmla="*/ 9 h 289"/>
                <a:gd name="T50" fmla="*/ 5 w 314"/>
                <a:gd name="T51" fmla="*/ 23 h 289"/>
                <a:gd name="T52" fmla="*/ 11 w 314"/>
                <a:gd name="T53" fmla="*/ 86 h 289"/>
                <a:gd name="T54" fmla="*/ 40 w 314"/>
                <a:gd name="T55" fmla="*/ 111 h 289"/>
                <a:gd name="T56" fmla="*/ 30 w 314"/>
                <a:gd name="T57" fmla="*/ 122 h 289"/>
                <a:gd name="T58" fmla="*/ 26 w 314"/>
                <a:gd name="T59" fmla="*/ 139 h 289"/>
                <a:gd name="T60" fmla="*/ 12 w 314"/>
                <a:gd name="T61" fmla="*/ 153 h 289"/>
                <a:gd name="T62" fmla="*/ 114 w 314"/>
                <a:gd name="T63" fmla="*/ 282 h 289"/>
                <a:gd name="T64" fmla="*/ 153 w 314"/>
                <a:gd name="T65" fmla="*/ 285 h 289"/>
                <a:gd name="T66" fmla="*/ 196 w 314"/>
                <a:gd name="T67" fmla="*/ 288 h 289"/>
                <a:gd name="T68" fmla="*/ 254 w 314"/>
                <a:gd name="T69" fmla="*/ 274 h 289"/>
                <a:gd name="T70" fmla="*/ 313 w 314"/>
                <a:gd name="T71" fmla="*/ 232 h 289"/>
                <a:gd name="T72" fmla="*/ 305 w 314"/>
                <a:gd name="T73" fmla="*/ 202 h 289"/>
                <a:gd name="T74" fmla="*/ 260 w 314"/>
                <a:gd name="T75" fmla="*/ 16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4" h="289">
                  <a:moveTo>
                    <a:pt x="260" y="160"/>
                  </a:moveTo>
                  <a:cubicBezTo>
                    <a:pt x="256" y="162"/>
                    <a:pt x="251" y="169"/>
                    <a:pt x="243" y="175"/>
                  </a:cubicBezTo>
                  <a:cubicBezTo>
                    <a:pt x="239" y="178"/>
                    <a:pt x="234" y="178"/>
                    <a:pt x="230" y="181"/>
                  </a:cubicBezTo>
                  <a:cubicBezTo>
                    <a:pt x="227" y="183"/>
                    <a:pt x="227" y="185"/>
                    <a:pt x="225" y="187"/>
                  </a:cubicBezTo>
                  <a:cubicBezTo>
                    <a:pt x="222" y="188"/>
                    <a:pt x="219" y="186"/>
                    <a:pt x="216" y="187"/>
                  </a:cubicBezTo>
                  <a:cubicBezTo>
                    <a:pt x="213" y="189"/>
                    <a:pt x="211" y="190"/>
                    <a:pt x="208" y="191"/>
                  </a:cubicBezTo>
                  <a:cubicBezTo>
                    <a:pt x="204" y="192"/>
                    <a:pt x="200" y="193"/>
                    <a:pt x="196" y="194"/>
                  </a:cubicBezTo>
                  <a:cubicBezTo>
                    <a:pt x="194" y="195"/>
                    <a:pt x="190" y="196"/>
                    <a:pt x="187" y="198"/>
                  </a:cubicBezTo>
                  <a:cubicBezTo>
                    <a:pt x="183" y="200"/>
                    <a:pt x="180" y="204"/>
                    <a:pt x="176" y="205"/>
                  </a:cubicBezTo>
                  <a:cubicBezTo>
                    <a:pt x="174" y="206"/>
                    <a:pt x="169" y="205"/>
                    <a:pt x="165" y="205"/>
                  </a:cubicBezTo>
                  <a:cubicBezTo>
                    <a:pt x="161" y="206"/>
                    <a:pt x="158" y="207"/>
                    <a:pt x="158" y="207"/>
                  </a:cubicBezTo>
                  <a:cubicBezTo>
                    <a:pt x="157" y="204"/>
                    <a:pt x="155" y="200"/>
                    <a:pt x="152" y="197"/>
                  </a:cubicBezTo>
                  <a:cubicBezTo>
                    <a:pt x="150" y="194"/>
                    <a:pt x="147" y="194"/>
                    <a:pt x="144" y="192"/>
                  </a:cubicBezTo>
                  <a:cubicBezTo>
                    <a:pt x="134" y="182"/>
                    <a:pt x="123" y="173"/>
                    <a:pt x="123" y="171"/>
                  </a:cubicBezTo>
                  <a:cubicBezTo>
                    <a:pt x="121" y="167"/>
                    <a:pt x="124" y="162"/>
                    <a:pt x="121" y="158"/>
                  </a:cubicBezTo>
                  <a:cubicBezTo>
                    <a:pt x="113" y="142"/>
                    <a:pt x="99" y="126"/>
                    <a:pt x="91" y="108"/>
                  </a:cubicBezTo>
                  <a:cubicBezTo>
                    <a:pt x="90" y="105"/>
                    <a:pt x="87" y="99"/>
                    <a:pt x="84" y="96"/>
                  </a:cubicBezTo>
                  <a:cubicBezTo>
                    <a:pt x="82" y="94"/>
                    <a:pt x="81" y="94"/>
                    <a:pt x="79" y="92"/>
                  </a:cubicBezTo>
                  <a:cubicBezTo>
                    <a:pt x="72" y="78"/>
                    <a:pt x="69" y="65"/>
                    <a:pt x="66" y="54"/>
                  </a:cubicBezTo>
                  <a:cubicBezTo>
                    <a:pt x="64" y="46"/>
                    <a:pt x="67" y="38"/>
                    <a:pt x="67" y="30"/>
                  </a:cubicBezTo>
                  <a:cubicBezTo>
                    <a:pt x="66" y="22"/>
                    <a:pt x="61" y="13"/>
                    <a:pt x="58" y="9"/>
                  </a:cubicBezTo>
                  <a:cubicBezTo>
                    <a:pt x="55" y="5"/>
                    <a:pt x="48" y="8"/>
                    <a:pt x="42" y="7"/>
                  </a:cubicBezTo>
                  <a:cubicBezTo>
                    <a:pt x="39" y="7"/>
                    <a:pt x="35" y="3"/>
                    <a:pt x="32" y="3"/>
                  </a:cubicBezTo>
                  <a:cubicBezTo>
                    <a:pt x="27" y="2"/>
                    <a:pt x="16" y="0"/>
                    <a:pt x="9" y="2"/>
                  </a:cubicBezTo>
                  <a:cubicBezTo>
                    <a:pt x="5" y="3"/>
                    <a:pt x="3" y="8"/>
                    <a:pt x="2" y="9"/>
                  </a:cubicBezTo>
                  <a:cubicBezTo>
                    <a:pt x="2" y="14"/>
                    <a:pt x="5" y="19"/>
                    <a:pt x="5" y="23"/>
                  </a:cubicBezTo>
                  <a:cubicBezTo>
                    <a:pt x="9" y="47"/>
                    <a:pt x="0" y="62"/>
                    <a:pt x="11" y="86"/>
                  </a:cubicBezTo>
                  <a:cubicBezTo>
                    <a:pt x="20" y="104"/>
                    <a:pt x="31" y="99"/>
                    <a:pt x="40" y="111"/>
                  </a:cubicBezTo>
                  <a:cubicBezTo>
                    <a:pt x="41" y="112"/>
                    <a:pt x="34" y="116"/>
                    <a:pt x="30" y="122"/>
                  </a:cubicBezTo>
                  <a:cubicBezTo>
                    <a:pt x="27" y="128"/>
                    <a:pt x="27" y="137"/>
                    <a:pt x="26" y="139"/>
                  </a:cubicBezTo>
                  <a:cubicBezTo>
                    <a:pt x="22" y="145"/>
                    <a:pt x="17" y="149"/>
                    <a:pt x="12" y="153"/>
                  </a:cubicBezTo>
                  <a:cubicBezTo>
                    <a:pt x="40" y="179"/>
                    <a:pt x="100" y="275"/>
                    <a:pt x="114" y="282"/>
                  </a:cubicBezTo>
                  <a:cubicBezTo>
                    <a:pt x="115" y="282"/>
                    <a:pt x="131" y="284"/>
                    <a:pt x="153" y="285"/>
                  </a:cubicBezTo>
                  <a:cubicBezTo>
                    <a:pt x="166" y="286"/>
                    <a:pt x="181" y="289"/>
                    <a:pt x="196" y="288"/>
                  </a:cubicBezTo>
                  <a:cubicBezTo>
                    <a:pt x="215" y="286"/>
                    <a:pt x="236" y="279"/>
                    <a:pt x="254" y="274"/>
                  </a:cubicBezTo>
                  <a:cubicBezTo>
                    <a:pt x="286" y="264"/>
                    <a:pt x="311" y="252"/>
                    <a:pt x="313" y="232"/>
                  </a:cubicBezTo>
                  <a:cubicBezTo>
                    <a:pt x="314" y="220"/>
                    <a:pt x="312" y="211"/>
                    <a:pt x="305" y="202"/>
                  </a:cubicBezTo>
                  <a:lnTo>
                    <a:pt x="260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1048"/>
            <p:cNvSpPr>
              <a:spLocks/>
            </p:cNvSpPr>
            <p:nvPr/>
          </p:nvSpPr>
          <p:spPr bwMode="auto">
            <a:xfrm>
              <a:off x="4325926" y="2790825"/>
              <a:ext cx="585788" cy="979488"/>
            </a:xfrm>
            <a:custGeom>
              <a:avLst/>
              <a:gdLst>
                <a:gd name="T0" fmla="*/ 154 w 156"/>
                <a:gd name="T1" fmla="*/ 154 h 261"/>
                <a:gd name="T2" fmla="*/ 156 w 156"/>
                <a:gd name="T3" fmla="*/ 152 h 261"/>
                <a:gd name="T4" fmla="*/ 140 w 156"/>
                <a:gd name="T5" fmla="*/ 49 h 261"/>
                <a:gd name="T6" fmla="*/ 64 w 156"/>
                <a:gd name="T7" fmla="*/ 0 h 261"/>
                <a:gd name="T8" fmla="*/ 48 w 156"/>
                <a:gd name="T9" fmla="*/ 14 h 261"/>
                <a:gd name="T10" fmla="*/ 33 w 156"/>
                <a:gd name="T11" fmla="*/ 32 h 261"/>
                <a:gd name="T12" fmla="*/ 25 w 156"/>
                <a:gd name="T13" fmla="*/ 47 h 261"/>
                <a:gd name="T14" fmla="*/ 26 w 156"/>
                <a:gd name="T15" fmla="*/ 50 h 261"/>
                <a:gd name="T16" fmla="*/ 24 w 156"/>
                <a:gd name="T17" fmla="*/ 62 h 261"/>
                <a:gd name="T18" fmla="*/ 16 w 156"/>
                <a:gd name="T19" fmla="*/ 71 h 261"/>
                <a:gd name="T20" fmla="*/ 4 w 156"/>
                <a:gd name="T21" fmla="*/ 82 h 261"/>
                <a:gd name="T22" fmla="*/ 2 w 156"/>
                <a:gd name="T23" fmla="*/ 91 h 261"/>
                <a:gd name="T24" fmla="*/ 10 w 156"/>
                <a:gd name="T25" fmla="*/ 95 h 261"/>
                <a:gd name="T26" fmla="*/ 12 w 156"/>
                <a:gd name="T27" fmla="*/ 100 h 261"/>
                <a:gd name="T28" fmla="*/ 8 w 156"/>
                <a:gd name="T29" fmla="*/ 105 h 261"/>
                <a:gd name="T30" fmla="*/ 10 w 156"/>
                <a:gd name="T31" fmla="*/ 109 h 261"/>
                <a:gd name="T32" fmla="*/ 7 w 156"/>
                <a:gd name="T33" fmla="*/ 112 h 261"/>
                <a:gd name="T34" fmla="*/ 7 w 156"/>
                <a:gd name="T35" fmla="*/ 115 h 261"/>
                <a:gd name="T36" fmla="*/ 10 w 156"/>
                <a:gd name="T37" fmla="*/ 122 h 261"/>
                <a:gd name="T38" fmla="*/ 7 w 156"/>
                <a:gd name="T39" fmla="*/ 128 h 261"/>
                <a:gd name="T40" fmla="*/ 3 w 156"/>
                <a:gd name="T41" fmla="*/ 139 h 261"/>
                <a:gd name="T42" fmla="*/ 8 w 156"/>
                <a:gd name="T43" fmla="*/ 147 h 261"/>
                <a:gd name="T44" fmla="*/ 21 w 156"/>
                <a:gd name="T45" fmla="*/ 152 h 261"/>
                <a:gd name="T46" fmla="*/ 40 w 156"/>
                <a:gd name="T47" fmla="*/ 158 h 261"/>
                <a:gd name="T48" fmla="*/ 49 w 156"/>
                <a:gd name="T49" fmla="*/ 167 h 261"/>
                <a:gd name="T50" fmla="*/ 53 w 156"/>
                <a:gd name="T51" fmla="*/ 177 h 261"/>
                <a:gd name="T52" fmla="*/ 56 w 156"/>
                <a:gd name="T53" fmla="*/ 190 h 261"/>
                <a:gd name="T54" fmla="*/ 68 w 156"/>
                <a:gd name="T55" fmla="*/ 223 h 261"/>
                <a:gd name="T56" fmla="*/ 72 w 156"/>
                <a:gd name="T57" fmla="*/ 248 h 261"/>
                <a:gd name="T58" fmla="*/ 125 w 156"/>
                <a:gd name="T59" fmla="*/ 259 h 261"/>
                <a:gd name="T60" fmla="*/ 142 w 156"/>
                <a:gd name="T61" fmla="*/ 261 h 261"/>
                <a:gd name="T62" fmla="*/ 144 w 156"/>
                <a:gd name="T63" fmla="*/ 261 h 261"/>
                <a:gd name="T64" fmla="*/ 138 w 156"/>
                <a:gd name="T65" fmla="*/ 229 h 261"/>
                <a:gd name="T66" fmla="*/ 137 w 156"/>
                <a:gd name="T67" fmla="*/ 180 h 261"/>
                <a:gd name="T68" fmla="*/ 138 w 156"/>
                <a:gd name="T69" fmla="*/ 178 h 261"/>
                <a:gd name="T70" fmla="*/ 154 w 156"/>
                <a:gd name="T71" fmla="*/ 15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6" h="261">
                  <a:moveTo>
                    <a:pt x="154" y="154"/>
                  </a:moveTo>
                  <a:cubicBezTo>
                    <a:pt x="155" y="152"/>
                    <a:pt x="156" y="152"/>
                    <a:pt x="156" y="152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7" y="4"/>
                    <a:pt x="53" y="9"/>
                    <a:pt x="48" y="14"/>
                  </a:cubicBezTo>
                  <a:cubicBezTo>
                    <a:pt x="42" y="20"/>
                    <a:pt x="37" y="26"/>
                    <a:pt x="33" y="32"/>
                  </a:cubicBezTo>
                  <a:cubicBezTo>
                    <a:pt x="30" y="37"/>
                    <a:pt x="26" y="42"/>
                    <a:pt x="25" y="47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8" y="54"/>
                    <a:pt x="26" y="58"/>
                    <a:pt x="24" y="62"/>
                  </a:cubicBezTo>
                  <a:cubicBezTo>
                    <a:pt x="22" y="64"/>
                    <a:pt x="18" y="69"/>
                    <a:pt x="16" y="71"/>
                  </a:cubicBezTo>
                  <a:cubicBezTo>
                    <a:pt x="12" y="76"/>
                    <a:pt x="9" y="78"/>
                    <a:pt x="4" y="82"/>
                  </a:cubicBezTo>
                  <a:cubicBezTo>
                    <a:pt x="1" y="86"/>
                    <a:pt x="0" y="89"/>
                    <a:pt x="2" y="91"/>
                  </a:cubicBezTo>
                  <a:cubicBezTo>
                    <a:pt x="4" y="93"/>
                    <a:pt x="8" y="94"/>
                    <a:pt x="10" y="95"/>
                  </a:cubicBezTo>
                  <a:cubicBezTo>
                    <a:pt x="13" y="96"/>
                    <a:pt x="13" y="98"/>
                    <a:pt x="12" y="100"/>
                  </a:cubicBezTo>
                  <a:cubicBezTo>
                    <a:pt x="10" y="102"/>
                    <a:pt x="8" y="103"/>
                    <a:pt x="8" y="105"/>
                  </a:cubicBezTo>
                  <a:cubicBezTo>
                    <a:pt x="8" y="107"/>
                    <a:pt x="10" y="108"/>
                    <a:pt x="10" y="109"/>
                  </a:cubicBezTo>
                  <a:cubicBezTo>
                    <a:pt x="9" y="110"/>
                    <a:pt x="8" y="111"/>
                    <a:pt x="7" y="112"/>
                  </a:cubicBezTo>
                  <a:cubicBezTo>
                    <a:pt x="7" y="113"/>
                    <a:pt x="6" y="114"/>
                    <a:pt x="7" y="115"/>
                  </a:cubicBezTo>
                  <a:cubicBezTo>
                    <a:pt x="7" y="116"/>
                    <a:pt x="10" y="120"/>
                    <a:pt x="10" y="122"/>
                  </a:cubicBezTo>
                  <a:cubicBezTo>
                    <a:pt x="9" y="124"/>
                    <a:pt x="8" y="126"/>
                    <a:pt x="7" y="128"/>
                  </a:cubicBezTo>
                  <a:cubicBezTo>
                    <a:pt x="5" y="131"/>
                    <a:pt x="3" y="135"/>
                    <a:pt x="3" y="139"/>
                  </a:cubicBezTo>
                  <a:cubicBezTo>
                    <a:pt x="3" y="143"/>
                    <a:pt x="5" y="145"/>
                    <a:pt x="8" y="147"/>
                  </a:cubicBezTo>
                  <a:cubicBezTo>
                    <a:pt x="12" y="149"/>
                    <a:pt x="17" y="150"/>
                    <a:pt x="21" y="152"/>
                  </a:cubicBezTo>
                  <a:cubicBezTo>
                    <a:pt x="23" y="153"/>
                    <a:pt x="33" y="154"/>
                    <a:pt x="40" y="158"/>
                  </a:cubicBezTo>
                  <a:cubicBezTo>
                    <a:pt x="44" y="160"/>
                    <a:pt x="47" y="165"/>
                    <a:pt x="49" y="167"/>
                  </a:cubicBezTo>
                  <a:cubicBezTo>
                    <a:pt x="51" y="170"/>
                    <a:pt x="53" y="175"/>
                    <a:pt x="53" y="177"/>
                  </a:cubicBezTo>
                  <a:cubicBezTo>
                    <a:pt x="54" y="179"/>
                    <a:pt x="54" y="185"/>
                    <a:pt x="56" y="190"/>
                  </a:cubicBezTo>
                  <a:cubicBezTo>
                    <a:pt x="60" y="201"/>
                    <a:pt x="67" y="214"/>
                    <a:pt x="68" y="223"/>
                  </a:cubicBezTo>
                  <a:cubicBezTo>
                    <a:pt x="70" y="234"/>
                    <a:pt x="64" y="246"/>
                    <a:pt x="72" y="248"/>
                  </a:cubicBezTo>
                  <a:cubicBezTo>
                    <a:pt x="90" y="252"/>
                    <a:pt x="107" y="256"/>
                    <a:pt x="125" y="259"/>
                  </a:cubicBezTo>
                  <a:cubicBezTo>
                    <a:pt x="131" y="260"/>
                    <a:pt x="137" y="260"/>
                    <a:pt x="142" y="261"/>
                  </a:cubicBezTo>
                  <a:cubicBezTo>
                    <a:pt x="143" y="261"/>
                    <a:pt x="143" y="261"/>
                    <a:pt x="144" y="261"/>
                  </a:cubicBezTo>
                  <a:cubicBezTo>
                    <a:pt x="142" y="249"/>
                    <a:pt x="140" y="239"/>
                    <a:pt x="138" y="229"/>
                  </a:cubicBezTo>
                  <a:cubicBezTo>
                    <a:pt x="136" y="216"/>
                    <a:pt x="133" y="192"/>
                    <a:pt x="137" y="180"/>
                  </a:cubicBezTo>
                  <a:cubicBezTo>
                    <a:pt x="137" y="180"/>
                    <a:pt x="137" y="179"/>
                    <a:pt x="138" y="178"/>
                  </a:cubicBezTo>
                  <a:cubicBezTo>
                    <a:pt x="138" y="168"/>
                    <a:pt x="145" y="159"/>
                    <a:pt x="15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1049"/>
            <p:cNvSpPr>
              <a:spLocks/>
            </p:cNvSpPr>
            <p:nvPr/>
          </p:nvSpPr>
          <p:spPr bwMode="auto">
            <a:xfrm>
              <a:off x="4843451" y="3368675"/>
              <a:ext cx="60325" cy="90488"/>
            </a:xfrm>
            <a:custGeom>
              <a:avLst/>
              <a:gdLst>
                <a:gd name="T0" fmla="*/ 0 w 16"/>
                <a:gd name="T1" fmla="*/ 24 h 24"/>
                <a:gd name="T2" fmla="*/ 16 w 16"/>
                <a:gd name="T3" fmla="*/ 0 h 24"/>
                <a:gd name="T4" fmla="*/ 0 w 16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4">
                  <a:moveTo>
                    <a:pt x="0" y="24"/>
                  </a:moveTo>
                  <a:cubicBezTo>
                    <a:pt x="3" y="17"/>
                    <a:pt x="13" y="4"/>
                    <a:pt x="16" y="0"/>
                  </a:cubicBezTo>
                  <a:cubicBezTo>
                    <a:pt x="7" y="5"/>
                    <a:pt x="0" y="14"/>
                    <a:pt x="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1050"/>
            <p:cNvSpPr>
              <a:spLocks/>
            </p:cNvSpPr>
            <p:nvPr/>
          </p:nvSpPr>
          <p:spPr bwMode="auto">
            <a:xfrm>
              <a:off x="4911714" y="3297238"/>
              <a:ext cx="66675" cy="131763"/>
            </a:xfrm>
            <a:custGeom>
              <a:avLst/>
              <a:gdLst>
                <a:gd name="T0" fmla="*/ 0 w 18"/>
                <a:gd name="T1" fmla="*/ 26 h 35"/>
                <a:gd name="T2" fmla="*/ 1 w 18"/>
                <a:gd name="T3" fmla="*/ 31 h 35"/>
                <a:gd name="T4" fmla="*/ 4 w 18"/>
                <a:gd name="T5" fmla="*/ 35 h 35"/>
                <a:gd name="T6" fmla="*/ 4 w 18"/>
                <a:gd name="T7" fmla="*/ 27 h 35"/>
                <a:gd name="T8" fmla="*/ 8 w 18"/>
                <a:gd name="T9" fmla="*/ 34 h 35"/>
                <a:gd name="T10" fmla="*/ 7 w 18"/>
                <a:gd name="T11" fmla="*/ 32 h 35"/>
                <a:gd name="T12" fmla="*/ 7 w 18"/>
                <a:gd name="T13" fmla="*/ 28 h 35"/>
                <a:gd name="T14" fmla="*/ 9 w 18"/>
                <a:gd name="T15" fmla="*/ 19 h 35"/>
                <a:gd name="T16" fmla="*/ 9 w 18"/>
                <a:gd name="T17" fmla="*/ 22 h 35"/>
                <a:gd name="T18" fmla="*/ 11 w 18"/>
                <a:gd name="T19" fmla="*/ 26 h 35"/>
                <a:gd name="T20" fmla="*/ 11 w 18"/>
                <a:gd name="T21" fmla="*/ 18 h 35"/>
                <a:gd name="T22" fmla="*/ 18 w 18"/>
                <a:gd name="T23" fmla="*/ 0 h 35"/>
                <a:gd name="T24" fmla="*/ 0 w 18"/>
                <a:gd name="T25" fmla="*/ 2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5">
                  <a:moveTo>
                    <a:pt x="0" y="26"/>
                  </a:moveTo>
                  <a:cubicBezTo>
                    <a:pt x="1" y="28"/>
                    <a:pt x="1" y="29"/>
                    <a:pt x="1" y="31"/>
                  </a:cubicBezTo>
                  <a:cubicBezTo>
                    <a:pt x="2" y="32"/>
                    <a:pt x="2" y="34"/>
                    <a:pt x="4" y="35"/>
                  </a:cubicBezTo>
                  <a:cubicBezTo>
                    <a:pt x="3" y="32"/>
                    <a:pt x="3" y="29"/>
                    <a:pt x="4" y="27"/>
                  </a:cubicBezTo>
                  <a:cubicBezTo>
                    <a:pt x="4" y="29"/>
                    <a:pt x="5" y="32"/>
                    <a:pt x="8" y="34"/>
                  </a:cubicBezTo>
                  <a:cubicBezTo>
                    <a:pt x="8" y="34"/>
                    <a:pt x="8" y="33"/>
                    <a:pt x="7" y="32"/>
                  </a:cubicBezTo>
                  <a:cubicBezTo>
                    <a:pt x="7" y="31"/>
                    <a:pt x="7" y="29"/>
                    <a:pt x="7" y="28"/>
                  </a:cubicBezTo>
                  <a:cubicBezTo>
                    <a:pt x="7" y="25"/>
                    <a:pt x="8" y="22"/>
                    <a:pt x="9" y="19"/>
                  </a:cubicBezTo>
                  <a:cubicBezTo>
                    <a:pt x="9" y="18"/>
                    <a:pt x="9" y="20"/>
                    <a:pt x="9" y="22"/>
                  </a:cubicBezTo>
                  <a:cubicBezTo>
                    <a:pt x="10" y="24"/>
                    <a:pt x="11" y="27"/>
                    <a:pt x="11" y="26"/>
                  </a:cubicBezTo>
                  <a:cubicBezTo>
                    <a:pt x="11" y="23"/>
                    <a:pt x="11" y="21"/>
                    <a:pt x="11" y="18"/>
                  </a:cubicBezTo>
                  <a:cubicBezTo>
                    <a:pt x="13" y="12"/>
                    <a:pt x="15" y="6"/>
                    <a:pt x="18" y="0"/>
                  </a:cubicBezTo>
                  <a:cubicBezTo>
                    <a:pt x="9" y="5"/>
                    <a:pt x="1" y="16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1051"/>
            <p:cNvSpPr>
              <a:spLocks/>
            </p:cNvSpPr>
            <p:nvPr/>
          </p:nvSpPr>
          <p:spPr bwMode="auto">
            <a:xfrm>
              <a:off x="4437051" y="2722562"/>
              <a:ext cx="650876" cy="742951"/>
            </a:xfrm>
            <a:custGeom>
              <a:avLst/>
              <a:gdLst>
                <a:gd name="T0" fmla="*/ 166 w 173"/>
                <a:gd name="T1" fmla="*/ 111 h 198"/>
                <a:gd name="T2" fmla="*/ 168 w 173"/>
                <a:gd name="T3" fmla="*/ 57 h 198"/>
                <a:gd name="T4" fmla="*/ 81 w 173"/>
                <a:gd name="T5" fmla="*/ 1 h 198"/>
                <a:gd name="T6" fmla="*/ 59 w 173"/>
                <a:gd name="T7" fmla="*/ 2 h 198"/>
                <a:gd name="T8" fmla="*/ 0 w 173"/>
                <a:gd name="T9" fmla="*/ 49 h 198"/>
                <a:gd name="T10" fmla="*/ 10 w 173"/>
                <a:gd name="T11" fmla="*/ 33 h 198"/>
                <a:gd name="T12" fmla="*/ 21 w 173"/>
                <a:gd name="T13" fmla="*/ 26 h 198"/>
                <a:gd name="T14" fmla="*/ 16 w 173"/>
                <a:gd name="T15" fmla="*/ 29 h 198"/>
                <a:gd name="T16" fmla="*/ 11 w 173"/>
                <a:gd name="T17" fmla="*/ 34 h 198"/>
                <a:gd name="T18" fmla="*/ 8 w 173"/>
                <a:gd name="T19" fmla="*/ 40 h 198"/>
                <a:gd name="T20" fmla="*/ 13 w 173"/>
                <a:gd name="T21" fmla="*/ 34 h 198"/>
                <a:gd name="T22" fmla="*/ 19 w 173"/>
                <a:gd name="T23" fmla="*/ 29 h 198"/>
                <a:gd name="T24" fmla="*/ 30 w 173"/>
                <a:gd name="T25" fmla="*/ 32 h 198"/>
                <a:gd name="T26" fmla="*/ 39 w 173"/>
                <a:gd name="T27" fmla="*/ 44 h 198"/>
                <a:gd name="T28" fmla="*/ 58 w 173"/>
                <a:gd name="T29" fmla="*/ 53 h 198"/>
                <a:gd name="T30" fmla="*/ 76 w 173"/>
                <a:gd name="T31" fmla="*/ 74 h 198"/>
                <a:gd name="T32" fmla="*/ 87 w 173"/>
                <a:gd name="T33" fmla="*/ 97 h 198"/>
                <a:gd name="T34" fmla="*/ 100 w 173"/>
                <a:gd name="T35" fmla="*/ 124 h 198"/>
                <a:gd name="T36" fmla="*/ 103 w 173"/>
                <a:gd name="T37" fmla="*/ 149 h 198"/>
                <a:gd name="T38" fmla="*/ 105 w 173"/>
                <a:gd name="T39" fmla="*/ 163 h 198"/>
                <a:gd name="T40" fmla="*/ 109 w 173"/>
                <a:gd name="T41" fmla="*/ 181 h 198"/>
                <a:gd name="T42" fmla="*/ 109 w 173"/>
                <a:gd name="T43" fmla="*/ 189 h 198"/>
                <a:gd name="T44" fmla="*/ 121 w 173"/>
                <a:gd name="T45" fmla="*/ 194 h 198"/>
                <a:gd name="T46" fmla="*/ 138 w 173"/>
                <a:gd name="T47" fmla="*/ 160 h 198"/>
                <a:gd name="T48" fmla="*/ 166 w 173"/>
                <a:gd name="T49" fmla="*/ 11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3" h="198">
                  <a:moveTo>
                    <a:pt x="166" y="111"/>
                  </a:moveTo>
                  <a:cubicBezTo>
                    <a:pt x="172" y="93"/>
                    <a:pt x="173" y="75"/>
                    <a:pt x="168" y="57"/>
                  </a:cubicBezTo>
                  <a:cubicBezTo>
                    <a:pt x="158" y="23"/>
                    <a:pt x="115" y="0"/>
                    <a:pt x="81" y="1"/>
                  </a:cubicBezTo>
                  <a:cubicBezTo>
                    <a:pt x="74" y="1"/>
                    <a:pt x="66" y="2"/>
                    <a:pt x="59" y="2"/>
                  </a:cubicBezTo>
                  <a:cubicBezTo>
                    <a:pt x="32" y="5"/>
                    <a:pt x="5" y="19"/>
                    <a:pt x="0" y="49"/>
                  </a:cubicBezTo>
                  <a:cubicBezTo>
                    <a:pt x="1" y="46"/>
                    <a:pt x="5" y="39"/>
                    <a:pt x="10" y="33"/>
                  </a:cubicBezTo>
                  <a:cubicBezTo>
                    <a:pt x="14" y="28"/>
                    <a:pt x="19" y="25"/>
                    <a:pt x="21" y="26"/>
                  </a:cubicBezTo>
                  <a:cubicBezTo>
                    <a:pt x="21" y="26"/>
                    <a:pt x="17" y="27"/>
                    <a:pt x="16" y="29"/>
                  </a:cubicBezTo>
                  <a:cubicBezTo>
                    <a:pt x="15" y="30"/>
                    <a:pt x="13" y="32"/>
                    <a:pt x="11" y="34"/>
                  </a:cubicBezTo>
                  <a:cubicBezTo>
                    <a:pt x="9" y="37"/>
                    <a:pt x="9" y="39"/>
                    <a:pt x="8" y="40"/>
                  </a:cubicBezTo>
                  <a:cubicBezTo>
                    <a:pt x="9" y="39"/>
                    <a:pt x="11" y="36"/>
                    <a:pt x="13" y="34"/>
                  </a:cubicBezTo>
                  <a:cubicBezTo>
                    <a:pt x="15" y="32"/>
                    <a:pt x="18" y="30"/>
                    <a:pt x="19" y="29"/>
                  </a:cubicBezTo>
                  <a:cubicBezTo>
                    <a:pt x="23" y="28"/>
                    <a:pt x="26" y="29"/>
                    <a:pt x="30" y="32"/>
                  </a:cubicBezTo>
                  <a:cubicBezTo>
                    <a:pt x="35" y="36"/>
                    <a:pt x="33" y="40"/>
                    <a:pt x="39" y="44"/>
                  </a:cubicBezTo>
                  <a:cubicBezTo>
                    <a:pt x="45" y="47"/>
                    <a:pt x="52" y="49"/>
                    <a:pt x="58" y="53"/>
                  </a:cubicBezTo>
                  <a:cubicBezTo>
                    <a:pt x="67" y="58"/>
                    <a:pt x="71" y="65"/>
                    <a:pt x="76" y="74"/>
                  </a:cubicBezTo>
                  <a:cubicBezTo>
                    <a:pt x="80" y="82"/>
                    <a:pt x="83" y="89"/>
                    <a:pt x="87" y="97"/>
                  </a:cubicBezTo>
                  <a:cubicBezTo>
                    <a:pt x="92" y="106"/>
                    <a:pt x="97" y="115"/>
                    <a:pt x="100" y="124"/>
                  </a:cubicBezTo>
                  <a:cubicBezTo>
                    <a:pt x="103" y="132"/>
                    <a:pt x="102" y="141"/>
                    <a:pt x="103" y="149"/>
                  </a:cubicBezTo>
                  <a:cubicBezTo>
                    <a:pt x="104" y="154"/>
                    <a:pt x="104" y="159"/>
                    <a:pt x="105" y="163"/>
                  </a:cubicBezTo>
                  <a:cubicBezTo>
                    <a:pt x="106" y="169"/>
                    <a:pt x="108" y="175"/>
                    <a:pt x="109" y="181"/>
                  </a:cubicBezTo>
                  <a:cubicBezTo>
                    <a:pt x="109" y="184"/>
                    <a:pt x="109" y="186"/>
                    <a:pt x="109" y="189"/>
                  </a:cubicBezTo>
                  <a:cubicBezTo>
                    <a:pt x="112" y="181"/>
                    <a:pt x="113" y="198"/>
                    <a:pt x="121" y="194"/>
                  </a:cubicBezTo>
                  <a:cubicBezTo>
                    <a:pt x="123" y="193"/>
                    <a:pt x="136" y="163"/>
                    <a:pt x="138" y="160"/>
                  </a:cubicBezTo>
                  <a:cubicBezTo>
                    <a:pt x="150" y="145"/>
                    <a:pt x="161" y="130"/>
                    <a:pt x="166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1052"/>
            <p:cNvSpPr>
              <a:spLocks/>
            </p:cNvSpPr>
            <p:nvPr/>
          </p:nvSpPr>
          <p:spPr bwMode="auto">
            <a:xfrm>
              <a:off x="3468675" y="4927601"/>
              <a:ext cx="1276352" cy="1312864"/>
            </a:xfrm>
            <a:custGeom>
              <a:avLst/>
              <a:gdLst>
                <a:gd name="T0" fmla="*/ 236 w 340"/>
                <a:gd name="T1" fmla="*/ 0 h 350"/>
                <a:gd name="T2" fmla="*/ 85 w 340"/>
                <a:gd name="T3" fmla="*/ 31 h 350"/>
                <a:gd name="T4" fmla="*/ 25 w 340"/>
                <a:gd name="T5" fmla="*/ 47 h 350"/>
                <a:gd name="T6" fmla="*/ 7 w 340"/>
                <a:gd name="T7" fmla="*/ 69 h 350"/>
                <a:gd name="T8" fmla="*/ 11 w 340"/>
                <a:gd name="T9" fmla="*/ 174 h 350"/>
                <a:gd name="T10" fmla="*/ 5 w 340"/>
                <a:gd name="T11" fmla="*/ 337 h 350"/>
                <a:gd name="T12" fmla="*/ 114 w 340"/>
                <a:gd name="T13" fmla="*/ 346 h 350"/>
                <a:gd name="T14" fmla="*/ 115 w 340"/>
                <a:gd name="T15" fmla="*/ 272 h 350"/>
                <a:gd name="T16" fmla="*/ 114 w 340"/>
                <a:gd name="T17" fmla="*/ 156 h 350"/>
                <a:gd name="T18" fmla="*/ 269 w 340"/>
                <a:gd name="T19" fmla="*/ 160 h 350"/>
                <a:gd name="T20" fmla="*/ 287 w 340"/>
                <a:gd name="T21" fmla="*/ 37 h 350"/>
                <a:gd name="T22" fmla="*/ 236 w 340"/>
                <a:gd name="T23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0" h="350">
                  <a:moveTo>
                    <a:pt x="236" y="0"/>
                  </a:moveTo>
                  <a:cubicBezTo>
                    <a:pt x="207" y="16"/>
                    <a:pt x="136" y="22"/>
                    <a:pt x="85" y="31"/>
                  </a:cubicBezTo>
                  <a:cubicBezTo>
                    <a:pt x="58" y="35"/>
                    <a:pt x="30" y="43"/>
                    <a:pt x="25" y="47"/>
                  </a:cubicBezTo>
                  <a:cubicBezTo>
                    <a:pt x="23" y="48"/>
                    <a:pt x="10" y="52"/>
                    <a:pt x="7" y="69"/>
                  </a:cubicBezTo>
                  <a:cubicBezTo>
                    <a:pt x="6" y="94"/>
                    <a:pt x="12" y="132"/>
                    <a:pt x="11" y="174"/>
                  </a:cubicBezTo>
                  <a:cubicBezTo>
                    <a:pt x="9" y="248"/>
                    <a:pt x="0" y="329"/>
                    <a:pt x="5" y="337"/>
                  </a:cubicBezTo>
                  <a:cubicBezTo>
                    <a:pt x="12" y="336"/>
                    <a:pt x="69" y="350"/>
                    <a:pt x="114" y="346"/>
                  </a:cubicBezTo>
                  <a:cubicBezTo>
                    <a:pt x="124" y="345"/>
                    <a:pt x="116" y="310"/>
                    <a:pt x="115" y="272"/>
                  </a:cubicBezTo>
                  <a:cubicBezTo>
                    <a:pt x="114" y="221"/>
                    <a:pt x="116" y="162"/>
                    <a:pt x="114" y="156"/>
                  </a:cubicBezTo>
                  <a:cubicBezTo>
                    <a:pt x="151" y="156"/>
                    <a:pt x="232" y="167"/>
                    <a:pt x="269" y="160"/>
                  </a:cubicBezTo>
                  <a:cubicBezTo>
                    <a:pt x="340" y="145"/>
                    <a:pt x="338" y="76"/>
                    <a:pt x="287" y="37"/>
                  </a:cubicBezTo>
                  <a:lnTo>
                    <a:pt x="2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1053"/>
            <p:cNvSpPr>
              <a:spLocks/>
            </p:cNvSpPr>
            <p:nvPr/>
          </p:nvSpPr>
          <p:spPr bwMode="auto">
            <a:xfrm>
              <a:off x="4249726" y="5351464"/>
              <a:ext cx="755651" cy="1309689"/>
            </a:xfrm>
            <a:custGeom>
              <a:avLst/>
              <a:gdLst>
                <a:gd name="T0" fmla="*/ 188 w 201"/>
                <a:gd name="T1" fmla="*/ 237 h 349"/>
                <a:gd name="T2" fmla="*/ 183 w 201"/>
                <a:gd name="T3" fmla="*/ 233 h 349"/>
                <a:gd name="T4" fmla="*/ 193 w 201"/>
                <a:gd name="T5" fmla="*/ 189 h 349"/>
                <a:gd name="T6" fmla="*/ 195 w 201"/>
                <a:gd name="T7" fmla="*/ 46 h 349"/>
                <a:gd name="T8" fmla="*/ 163 w 201"/>
                <a:gd name="T9" fmla="*/ 4 h 349"/>
                <a:gd name="T10" fmla="*/ 175 w 201"/>
                <a:gd name="T11" fmla="*/ 4 h 349"/>
                <a:gd name="T12" fmla="*/ 56 w 201"/>
                <a:gd name="T13" fmla="*/ 56 h 349"/>
                <a:gd name="T14" fmla="*/ 68 w 201"/>
                <a:gd name="T15" fmla="*/ 346 h 349"/>
                <a:gd name="T16" fmla="*/ 72 w 201"/>
                <a:gd name="T17" fmla="*/ 349 h 349"/>
                <a:gd name="T18" fmla="*/ 189 w 201"/>
                <a:gd name="T19" fmla="*/ 237 h 349"/>
                <a:gd name="T20" fmla="*/ 188 w 201"/>
                <a:gd name="T21" fmla="*/ 23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1" h="349">
                  <a:moveTo>
                    <a:pt x="188" y="237"/>
                  </a:moveTo>
                  <a:cubicBezTo>
                    <a:pt x="183" y="237"/>
                    <a:pt x="183" y="234"/>
                    <a:pt x="183" y="233"/>
                  </a:cubicBezTo>
                  <a:cubicBezTo>
                    <a:pt x="183" y="231"/>
                    <a:pt x="190" y="214"/>
                    <a:pt x="193" y="189"/>
                  </a:cubicBezTo>
                  <a:cubicBezTo>
                    <a:pt x="199" y="145"/>
                    <a:pt x="201" y="80"/>
                    <a:pt x="195" y="46"/>
                  </a:cubicBezTo>
                  <a:cubicBezTo>
                    <a:pt x="188" y="12"/>
                    <a:pt x="175" y="0"/>
                    <a:pt x="163" y="4"/>
                  </a:cubicBezTo>
                  <a:cubicBezTo>
                    <a:pt x="167" y="4"/>
                    <a:pt x="171" y="3"/>
                    <a:pt x="175" y="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83" y="129"/>
                    <a:pt x="0" y="296"/>
                    <a:pt x="68" y="346"/>
                  </a:cubicBezTo>
                  <a:cubicBezTo>
                    <a:pt x="69" y="347"/>
                    <a:pt x="71" y="348"/>
                    <a:pt x="72" y="349"/>
                  </a:cubicBezTo>
                  <a:cubicBezTo>
                    <a:pt x="189" y="237"/>
                    <a:pt x="189" y="237"/>
                    <a:pt x="189" y="237"/>
                  </a:cubicBezTo>
                  <a:cubicBezTo>
                    <a:pt x="189" y="237"/>
                    <a:pt x="189" y="237"/>
                    <a:pt x="188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1054"/>
            <p:cNvSpPr>
              <a:spLocks/>
            </p:cNvSpPr>
            <p:nvPr/>
          </p:nvSpPr>
          <p:spPr bwMode="auto">
            <a:xfrm>
              <a:off x="4521188" y="6069015"/>
              <a:ext cx="1254127" cy="633413"/>
            </a:xfrm>
            <a:custGeom>
              <a:avLst/>
              <a:gdLst>
                <a:gd name="T0" fmla="*/ 320 w 334"/>
                <a:gd name="T1" fmla="*/ 25 h 169"/>
                <a:gd name="T2" fmla="*/ 316 w 334"/>
                <a:gd name="T3" fmla="*/ 5 h 169"/>
                <a:gd name="T4" fmla="*/ 275 w 334"/>
                <a:gd name="T5" fmla="*/ 11 h 169"/>
                <a:gd name="T6" fmla="*/ 217 w 334"/>
                <a:gd name="T7" fmla="*/ 21 h 169"/>
                <a:gd name="T8" fmla="*/ 168 w 334"/>
                <a:gd name="T9" fmla="*/ 33 h 169"/>
                <a:gd name="T10" fmla="*/ 117 w 334"/>
                <a:gd name="T11" fmla="*/ 46 h 169"/>
                <a:gd name="T12" fmla="*/ 0 w 334"/>
                <a:gd name="T13" fmla="*/ 158 h 169"/>
                <a:gd name="T14" fmla="*/ 12 w 334"/>
                <a:gd name="T15" fmla="*/ 161 h 169"/>
                <a:gd name="T16" fmla="*/ 28 w 334"/>
                <a:gd name="T17" fmla="*/ 168 h 169"/>
                <a:gd name="T18" fmla="*/ 46 w 334"/>
                <a:gd name="T19" fmla="*/ 165 h 169"/>
                <a:gd name="T20" fmla="*/ 62 w 334"/>
                <a:gd name="T21" fmla="*/ 166 h 169"/>
                <a:gd name="T22" fmla="*/ 76 w 334"/>
                <a:gd name="T23" fmla="*/ 164 h 169"/>
                <a:gd name="T24" fmla="*/ 139 w 334"/>
                <a:gd name="T25" fmla="*/ 148 h 169"/>
                <a:gd name="T26" fmla="*/ 184 w 334"/>
                <a:gd name="T27" fmla="*/ 130 h 169"/>
                <a:gd name="T28" fmla="*/ 233 w 334"/>
                <a:gd name="T29" fmla="*/ 126 h 169"/>
                <a:gd name="T30" fmla="*/ 292 w 334"/>
                <a:gd name="T31" fmla="*/ 117 h 169"/>
                <a:gd name="T32" fmla="*/ 322 w 334"/>
                <a:gd name="T33" fmla="*/ 110 h 169"/>
                <a:gd name="T34" fmla="*/ 320 w 334"/>
                <a:gd name="T35" fmla="*/ 2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4" h="169">
                  <a:moveTo>
                    <a:pt x="320" y="25"/>
                  </a:moveTo>
                  <a:cubicBezTo>
                    <a:pt x="316" y="18"/>
                    <a:pt x="320" y="8"/>
                    <a:pt x="316" y="5"/>
                  </a:cubicBezTo>
                  <a:cubicBezTo>
                    <a:pt x="312" y="0"/>
                    <a:pt x="295" y="7"/>
                    <a:pt x="275" y="11"/>
                  </a:cubicBezTo>
                  <a:cubicBezTo>
                    <a:pt x="257" y="14"/>
                    <a:pt x="237" y="17"/>
                    <a:pt x="217" y="21"/>
                  </a:cubicBezTo>
                  <a:cubicBezTo>
                    <a:pt x="197" y="25"/>
                    <a:pt x="178" y="30"/>
                    <a:pt x="168" y="33"/>
                  </a:cubicBezTo>
                  <a:cubicBezTo>
                    <a:pt x="154" y="36"/>
                    <a:pt x="130" y="44"/>
                    <a:pt x="117" y="46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4" y="159"/>
                    <a:pt x="9" y="160"/>
                    <a:pt x="12" y="161"/>
                  </a:cubicBezTo>
                  <a:cubicBezTo>
                    <a:pt x="15" y="162"/>
                    <a:pt x="22" y="167"/>
                    <a:pt x="28" y="168"/>
                  </a:cubicBezTo>
                  <a:cubicBezTo>
                    <a:pt x="36" y="169"/>
                    <a:pt x="42" y="165"/>
                    <a:pt x="46" y="165"/>
                  </a:cubicBezTo>
                  <a:cubicBezTo>
                    <a:pt x="48" y="165"/>
                    <a:pt x="56" y="167"/>
                    <a:pt x="62" y="166"/>
                  </a:cubicBezTo>
                  <a:cubicBezTo>
                    <a:pt x="69" y="166"/>
                    <a:pt x="74" y="164"/>
                    <a:pt x="76" y="164"/>
                  </a:cubicBezTo>
                  <a:cubicBezTo>
                    <a:pt x="91" y="161"/>
                    <a:pt x="115" y="157"/>
                    <a:pt x="139" y="148"/>
                  </a:cubicBezTo>
                  <a:cubicBezTo>
                    <a:pt x="154" y="143"/>
                    <a:pt x="167" y="133"/>
                    <a:pt x="184" y="130"/>
                  </a:cubicBezTo>
                  <a:cubicBezTo>
                    <a:pt x="200" y="127"/>
                    <a:pt x="217" y="128"/>
                    <a:pt x="233" y="126"/>
                  </a:cubicBezTo>
                  <a:cubicBezTo>
                    <a:pt x="256" y="124"/>
                    <a:pt x="276" y="120"/>
                    <a:pt x="292" y="117"/>
                  </a:cubicBezTo>
                  <a:cubicBezTo>
                    <a:pt x="306" y="115"/>
                    <a:pt x="318" y="114"/>
                    <a:pt x="322" y="110"/>
                  </a:cubicBezTo>
                  <a:cubicBezTo>
                    <a:pt x="328" y="105"/>
                    <a:pt x="334" y="49"/>
                    <a:pt x="32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1055"/>
            <p:cNvSpPr>
              <a:spLocks/>
            </p:cNvSpPr>
            <p:nvPr/>
          </p:nvSpPr>
          <p:spPr bwMode="auto">
            <a:xfrm>
              <a:off x="3176574" y="6008690"/>
              <a:ext cx="735013" cy="481013"/>
            </a:xfrm>
            <a:custGeom>
              <a:avLst/>
              <a:gdLst>
                <a:gd name="T0" fmla="*/ 97 w 196"/>
                <a:gd name="T1" fmla="*/ 49 h 128"/>
                <a:gd name="T2" fmla="*/ 60 w 196"/>
                <a:gd name="T3" fmla="*/ 81 h 128"/>
                <a:gd name="T4" fmla="*/ 23 w 196"/>
                <a:gd name="T5" fmla="*/ 90 h 128"/>
                <a:gd name="T6" fmla="*/ 10 w 196"/>
                <a:gd name="T7" fmla="*/ 100 h 128"/>
                <a:gd name="T8" fmla="*/ 70 w 196"/>
                <a:gd name="T9" fmla="*/ 124 h 128"/>
                <a:gd name="T10" fmla="*/ 94 w 196"/>
                <a:gd name="T11" fmla="*/ 121 h 128"/>
                <a:gd name="T12" fmla="*/ 128 w 196"/>
                <a:gd name="T13" fmla="*/ 108 h 128"/>
                <a:gd name="T14" fmla="*/ 147 w 196"/>
                <a:gd name="T15" fmla="*/ 110 h 128"/>
                <a:gd name="T16" fmla="*/ 151 w 196"/>
                <a:gd name="T17" fmla="*/ 124 h 128"/>
                <a:gd name="T18" fmla="*/ 189 w 196"/>
                <a:gd name="T19" fmla="*/ 124 h 128"/>
                <a:gd name="T20" fmla="*/ 192 w 196"/>
                <a:gd name="T21" fmla="*/ 111 h 128"/>
                <a:gd name="T22" fmla="*/ 191 w 196"/>
                <a:gd name="T23" fmla="*/ 56 h 128"/>
                <a:gd name="T24" fmla="*/ 180 w 196"/>
                <a:gd name="T25" fmla="*/ 44 h 128"/>
                <a:gd name="T26" fmla="*/ 159 w 196"/>
                <a:gd name="T27" fmla="*/ 15 h 128"/>
                <a:gd name="T28" fmla="*/ 122 w 196"/>
                <a:gd name="T29" fmla="*/ 7 h 128"/>
                <a:gd name="T30" fmla="*/ 101 w 196"/>
                <a:gd name="T31" fmla="*/ 43 h 128"/>
                <a:gd name="T32" fmla="*/ 97 w 196"/>
                <a:gd name="T33" fmla="*/ 4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6" h="128">
                  <a:moveTo>
                    <a:pt x="97" y="49"/>
                  </a:moveTo>
                  <a:cubicBezTo>
                    <a:pt x="90" y="63"/>
                    <a:pt x="74" y="75"/>
                    <a:pt x="60" y="81"/>
                  </a:cubicBezTo>
                  <a:cubicBezTo>
                    <a:pt x="47" y="85"/>
                    <a:pt x="31" y="88"/>
                    <a:pt x="23" y="90"/>
                  </a:cubicBezTo>
                  <a:cubicBezTo>
                    <a:pt x="17" y="93"/>
                    <a:pt x="11" y="95"/>
                    <a:pt x="10" y="100"/>
                  </a:cubicBezTo>
                  <a:cubicBezTo>
                    <a:pt x="0" y="125"/>
                    <a:pt x="57" y="125"/>
                    <a:pt x="70" y="124"/>
                  </a:cubicBezTo>
                  <a:cubicBezTo>
                    <a:pt x="76" y="123"/>
                    <a:pt x="85" y="124"/>
                    <a:pt x="94" y="121"/>
                  </a:cubicBezTo>
                  <a:cubicBezTo>
                    <a:pt x="102" y="118"/>
                    <a:pt x="115" y="110"/>
                    <a:pt x="128" y="108"/>
                  </a:cubicBezTo>
                  <a:cubicBezTo>
                    <a:pt x="136" y="106"/>
                    <a:pt x="146" y="109"/>
                    <a:pt x="147" y="110"/>
                  </a:cubicBezTo>
                  <a:cubicBezTo>
                    <a:pt x="155" y="116"/>
                    <a:pt x="147" y="121"/>
                    <a:pt x="151" y="124"/>
                  </a:cubicBezTo>
                  <a:cubicBezTo>
                    <a:pt x="152" y="125"/>
                    <a:pt x="177" y="128"/>
                    <a:pt x="189" y="124"/>
                  </a:cubicBezTo>
                  <a:cubicBezTo>
                    <a:pt x="194" y="122"/>
                    <a:pt x="191" y="115"/>
                    <a:pt x="192" y="111"/>
                  </a:cubicBezTo>
                  <a:cubicBezTo>
                    <a:pt x="196" y="97"/>
                    <a:pt x="194" y="60"/>
                    <a:pt x="191" y="56"/>
                  </a:cubicBezTo>
                  <a:cubicBezTo>
                    <a:pt x="188" y="51"/>
                    <a:pt x="184" y="50"/>
                    <a:pt x="180" y="44"/>
                  </a:cubicBezTo>
                  <a:cubicBezTo>
                    <a:pt x="171" y="31"/>
                    <a:pt x="162" y="18"/>
                    <a:pt x="159" y="15"/>
                  </a:cubicBezTo>
                  <a:cubicBezTo>
                    <a:pt x="149" y="5"/>
                    <a:pt x="138" y="0"/>
                    <a:pt x="122" y="7"/>
                  </a:cubicBezTo>
                  <a:cubicBezTo>
                    <a:pt x="115" y="19"/>
                    <a:pt x="108" y="31"/>
                    <a:pt x="101" y="43"/>
                  </a:cubicBezTo>
                  <a:cubicBezTo>
                    <a:pt x="100" y="45"/>
                    <a:pt x="98" y="47"/>
                    <a:pt x="9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1056"/>
            <p:cNvSpPr>
              <a:spLocks/>
            </p:cNvSpPr>
            <p:nvPr/>
          </p:nvSpPr>
          <p:spPr bwMode="auto">
            <a:xfrm>
              <a:off x="5602277" y="6000752"/>
              <a:ext cx="536576" cy="604838"/>
            </a:xfrm>
            <a:custGeom>
              <a:avLst/>
              <a:gdLst>
                <a:gd name="T0" fmla="*/ 37 w 143"/>
                <a:gd name="T1" fmla="*/ 93 h 161"/>
                <a:gd name="T2" fmla="*/ 52 w 143"/>
                <a:gd name="T3" fmla="*/ 112 h 161"/>
                <a:gd name="T4" fmla="*/ 40 w 143"/>
                <a:gd name="T5" fmla="*/ 126 h 161"/>
                <a:gd name="T6" fmla="*/ 50 w 143"/>
                <a:gd name="T7" fmla="*/ 148 h 161"/>
                <a:gd name="T8" fmla="*/ 121 w 143"/>
                <a:gd name="T9" fmla="*/ 119 h 161"/>
                <a:gd name="T10" fmla="*/ 119 w 143"/>
                <a:gd name="T11" fmla="*/ 89 h 161"/>
                <a:gd name="T12" fmla="*/ 122 w 143"/>
                <a:gd name="T13" fmla="*/ 63 h 161"/>
                <a:gd name="T14" fmla="*/ 135 w 143"/>
                <a:gd name="T15" fmla="*/ 60 h 161"/>
                <a:gd name="T16" fmla="*/ 143 w 143"/>
                <a:gd name="T17" fmla="*/ 27 h 161"/>
                <a:gd name="T18" fmla="*/ 136 w 143"/>
                <a:gd name="T19" fmla="*/ 6 h 161"/>
                <a:gd name="T20" fmla="*/ 122 w 143"/>
                <a:gd name="T21" fmla="*/ 5 h 161"/>
                <a:gd name="T22" fmla="*/ 91 w 143"/>
                <a:gd name="T23" fmla="*/ 3 h 161"/>
                <a:gd name="T24" fmla="*/ 44 w 143"/>
                <a:gd name="T25" fmla="*/ 19 h 161"/>
                <a:gd name="T26" fmla="*/ 25 w 143"/>
                <a:gd name="T27" fmla="*/ 22 h 161"/>
                <a:gd name="T28" fmla="*/ 3 w 143"/>
                <a:gd name="T29" fmla="*/ 73 h 161"/>
                <a:gd name="T30" fmla="*/ 37 w 143"/>
                <a:gd name="T31" fmla="*/ 9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61">
                  <a:moveTo>
                    <a:pt x="37" y="93"/>
                  </a:moveTo>
                  <a:cubicBezTo>
                    <a:pt x="52" y="96"/>
                    <a:pt x="55" y="104"/>
                    <a:pt x="52" y="112"/>
                  </a:cubicBezTo>
                  <a:cubicBezTo>
                    <a:pt x="49" y="117"/>
                    <a:pt x="43" y="121"/>
                    <a:pt x="40" y="126"/>
                  </a:cubicBezTo>
                  <a:cubicBezTo>
                    <a:pt x="35" y="134"/>
                    <a:pt x="35" y="142"/>
                    <a:pt x="50" y="148"/>
                  </a:cubicBezTo>
                  <a:cubicBezTo>
                    <a:pt x="82" y="161"/>
                    <a:pt x="115" y="150"/>
                    <a:pt x="121" y="119"/>
                  </a:cubicBezTo>
                  <a:cubicBezTo>
                    <a:pt x="123" y="113"/>
                    <a:pt x="119" y="100"/>
                    <a:pt x="119" y="89"/>
                  </a:cubicBezTo>
                  <a:cubicBezTo>
                    <a:pt x="118" y="78"/>
                    <a:pt x="120" y="69"/>
                    <a:pt x="122" y="63"/>
                  </a:cubicBezTo>
                  <a:cubicBezTo>
                    <a:pt x="123" y="61"/>
                    <a:pt x="131" y="61"/>
                    <a:pt x="135" y="60"/>
                  </a:cubicBezTo>
                  <a:cubicBezTo>
                    <a:pt x="138" y="60"/>
                    <a:pt x="143" y="40"/>
                    <a:pt x="143" y="27"/>
                  </a:cubicBezTo>
                  <a:cubicBezTo>
                    <a:pt x="143" y="16"/>
                    <a:pt x="137" y="7"/>
                    <a:pt x="136" y="6"/>
                  </a:cubicBezTo>
                  <a:cubicBezTo>
                    <a:pt x="132" y="5"/>
                    <a:pt x="126" y="6"/>
                    <a:pt x="122" y="5"/>
                  </a:cubicBezTo>
                  <a:cubicBezTo>
                    <a:pt x="112" y="0"/>
                    <a:pt x="100" y="1"/>
                    <a:pt x="91" y="3"/>
                  </a:cubicBezTo>
                  <a:cubicBezTo>
                    <a:pt x="78" y="5"/>
                    <a:pt x="60" y="14"/>
                    <a:pt x="44" y="19"/>
                  </a:cubicBezTo>
                  <a:cubicBezTo>
                    <a:pt x="35" y="21"/>
                    <a:pt x="26" y="21"/>
                    <a:pt x="25" y="22"/>
                  </a:cubicBezTo>
                  <a:cubicBezTo>
                    <a:pt x="7" y="32"/>
                    <a:pt x="0" y="50"/>
                    <a:pt x="3" y="73"/>
                  </a:cubicBezTo>
                  <a:lnTo>
                    <a:pt x="37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1057"/>
            <p:cNvSpPr>
              <a:spLocks/>
            </p:cNvSpPr>
            <p:nvPr/>
          </p:nvSpPr>
          <p:spPr bwMode="auto">
            <a:xfrm>
              <a:off x="4208451" y="3413125"/>
              <a:ext cx="968376" cy="2490789"/>
            </a:xfrm>
            <a:custGeom>
              <a:avLst/>
              <a:gdLst>
                <a:gd name="T0" fmla="*/ 186 w 258"/>
                <a:gd name="T1" fmla="*/ 0 h 663"/>
                <a:gd name="T2" fmla="*/ 195 w 258"/>
                <a:gd name="T3" fmla="*/ 44 h 663"/>
                <a:gd name="T4" fmla="*/ 216 w 258"/>
                <a:gd name="T5" fmla="*/ 64 h 663"/>
                <a:gd name="T6" fmla="*/ 234 w 258"/>
                <a:gd name="T7" fmla="*/ 105 h 663"/>
                <a:gd name="T8" fmla="*/ 253 w 258"/>
                <a:gd name="T9" fmla="*/ 156 h 663"/>
                <a:gd name="T10" fmla="*/ 256 w 258"/>
                <a:gd name="T11" fmla="*/ 226 h 663"/>
                <a:gd name="T12" fmla="*/ 249 w 258"/>
                <a:gd name="T13" fmla="*/ 258 h 663"/>
                <a:gd name="T14" fmla="*/ 245 w 258"/>
                <a:gd name="T15" fmla="*/ 321 h 663"/>
                <a:gd name="T16" fmla="*/ 226 w 258"/>
                <a:gd name="T17" fmla="*/ 407 h 663"/>
                <a:gd name="T18" fmla="*/ 240 w 258"/>
                <a:gd name="T19" fmla="*/ 435 h 663"/>
                <a:gd name="T20" fmla="*/ 247 w 258"/>
                <a:gd name="T21" fmla="*/ 533 h 663"/>
                <a:gd name="T22" fmla="*/ 241 w 258"/>
                <a:gd name="T23" fmla="*/ 585 h 663"/>
                <a:gd name="T24" fmla="*/ 237 w 258"/>
                <a:gd name="T25" fmla="*/ 625 h 663"/>
                <a:gd name="T26" fmla="*/ 185 w 258"/>
                <a:gd name="T27" fmla="*/ 646 h 663"/>
                <a:gd name="T28" fmla="*/ 23 w 258"/>
                <a:gd name="T29" fmla="*/ 638 h 663"/>
                <a:gd name="T30" fmla="*/ 14 w 258"/>
                <a:gd name="T31" fmla="*/ 616 h 663"/>
                <a:gd name="T32" fmla="*/ 2 w 258"/>
                <a:gd name="T33" fmla="*/ 588 h 663"/>
                <a:gd name="T34" fmla="*/ 3 w 258"/>
                <a:gd name="T35" fmla="*/ 564 h 663"/>
                <a:gd name="T36" fmla="*/ 3 w 258"/>
                <a:gd name="T37" fmla="*/ 532 h 663"/>
                <a:gd name="T38" fmla="*/ 24 w 258"/>
                <a:gd name="T39" fmla="*/ 261 h 663"/>
                <a:gd name="T40" fmla="*/ 76 w 258"/>
                <a:gd name="T41" fmla="*/ 109 h 663"/>
                <a:gd name="T42" fmla="*/ 91 w 258"/>
                <a:gd name="T43" fmla="*/ 82 h 663"/>
                <a:gd name="T44" fmla="*/ 93 w 258"/>
                <a:gd name="T45" fmla="*/ 74 h 663"/>
                <a:gd name="T46" fmla="*/ 111 w 258"/>
                <a:gd name="T47" fmla="*/ 52 h 663"/>
                <a:gd name="T48" fmla="*/ 157 w 258"/>
                <a:gd name="T49" fmla="*/ 11 h 663"/>
                <a:gd name="T50" fmla="*/ 146 w 258"/>
                <a:gd name="T51" fmla="*/ 13 h 663"/>
                <a:gd name="T52" fmla="*/ 186 w 258"/>
                <a:gd name="T53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" h="663">
                  <a:moveTo>
                    <a:pt x="186" y="0"/>
                  </a:moveTo>
                  <a:cubicBezTo>
                    <a:pt x="185" y="7"/>
                    <a:pt x="193" y="39"/>
                    <a:pt x="195" y="44"/>
                  </a:cubicBezTo>
                  <a:cubicBezTo>
                    <a:pt x="198" y="48"/>
                    <a:pt x="208" y="54"/>
                    <a:pt x="216" y="64"/>
                  </a:cubicBezTo>
                  <a:cubicBezTo>
                    <a:pt x="219" y="68"/>
                    <a:pt x="226" y="85"/>
                    <a:pt x="234" y="105"/>
                  </a:cubicBezTo>
                  <a:cubicBezTo>
                    <a:pt x="240" y="120"/>
                    <a:pt x="248" y="137"/>
                    <a:pt x="253" y="156"/>
                  </a:cubicBezTo>
                  <a:cubicBezTo>
                    <a:pt x="258" y="180"/>
                    <a:pt x="257" y="206"/>
                    <a:pt x="256" y="226"/>
                  </a:cubicBezTo>
                  <a:cubicBezTo>
                    <a:pt x="256" y="236"/>
                    <a:pt x="250" y="248"/>
                    <a:pt x="249" y="258"/>
                  </a:cubicBezTo>
                  <a:cubicBezTo>
                    <a:pt x="248" y="280"/>
                    <a:pt x="247" y="301"/>
                    <a:pt x="245" y="321"/>
                  </a:cubicBezTo>
                  <a:cubicBezTo>
                    <a:pt x="242" y="354"/>
                    <a:pt x="225" y="392"/>
                    <a:pt x="226" y="407"/>
                  </a:cubicBezTo>
                  <a:cubicBezTo>
                    <a:pt x="227" y="416"/>
                    <a:pt x="238" y="423"/>
                    <a:pt x="240" y="435"/>
                  </a:cubicBezTo>
                  <a:cubicBezTo>
                    <a:pt x="243" y="455"/>
                    <a:pt x="248" y="494"/>
                    <a:pt x="247" y="533"/>
                  </a:cubicBezTo>
                  <a:cubicBezTo>
                    <a:pt x="247" y="551"/>
                    <a:pt x="242" y="570"/>
                    <a:pt x="241" y="585"/>
                  </a:cubicBezTo>
                  <a:cubicBezTo>
                    <a:pt x="240" y="606"/>
                    <a:pt x="241" y="621"/>
                    <a:pt x="237" y="625"/>
                  </a:cubicBezTo>
                  <a:cubicBezTo>
                    <a:pt x="229" y="634"/>
                    <a:pt x="200" y="642"/>
                    <a:pt x="185" y="646"/>
                  </a:cubicBezTo>
                  <a:cubicBezTo>
                    <a:pt x="149" y="655"/>
                    <a:pt x="51" y="663"/>
                    <a:pt x="23" y="638"/>
                  </a:cubicBezTo>
                  <a:cubicBezTo>
                    <a:pt x="17" y="632"/>
                    <a:pt x="18" y="624"/>
                    <a:pt x="14" y="616"/>
                  </a:cubicBezTo>
                  <a:cubicBezTo>
                    <a:pt x="10" y="607"/>
                    <a:pt x="4" y="598"/>
                    <a:pt x="2" y="588"/>
                  </a:cubicBezTo>
                  <a:cubicBezTo>
                    <a:pt x="0" y="581"/>
                    <a:pt x="3" y="572"/>
                    <a:pt x="3" y="564"/>
                  </a:cubicBezTo>
                  <a:cubicBezTo>
                    <a:pt x="4" y="552"/>
                    <a:pt x="3" y="542"/>
                    <a:pt x="3" y="532"/>
                  </a:cubicBezTo>
                  <a:cubicBezTo>
                    <a:pt x="1" y="461"/>
                    <a:pt x="19" y="282"/>
                    <a:pt x="24" y="261"/>
                  </a:cubicBezTo>
                  <a:cubicBezTo>
                    <a:pt x="37" y="207"/>
                    <a:pt x="49" y="151"/>
                    <a:pt x="76" y="109"/>
                  </a:cubicBezTo>
                  <a:cubicBezTo>
                    <a:pt x="81" y="100"/>
                    <a:pt x="87" y="92"/>
                    <a:pt x="91" y="82"/>
                  </a:cubicBezTo>
                  <a:cubicBezTo>
                    <a:pt x="92" y="79"/>
                    <a:pt x="91" y="76"/>
                    <a:pt x="93" y="74"/>
                  </a:cubicBezTo>
                  <a:cubicBezTo>
                    <a:pt x="94" y="71"/>
                    <a:pt x="107" y="57"/>
                    <a:pt x="111" y="52"/>
                  </a:cubicBezTo>
                  <a:cubicBezTo>
                    <a:pt x="124" y="32"/>
                    <a:pt x="138" y="11"/>
                    <a:pt x="157" y="11"/>
                  </a:cubicBezTo>
                  <a:cubicBezTo>
                    <a:pt x="153" y="9"/>
                    <a:pt x="151" y="11"/>
                    <a:pt x="146" y="13"/>
                  </a:cubicBezTo>
                  <a:lnTo>
                    <a:pt x="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1058"/>
            <p:cNvSpPr>
              <a:spLocks/>
            </p:cNvSpPr>
            <p:nvPr/>
          </p:nvSpPr>
          <p:spPr bwMode="auto">
            <a:xfrm>
              <a:off x="4348151" y="3484563"/>
              <a:ext cx="836614" cy="1633539"/>
            </a:xfrm>
            <a:custGeom>
              <a:avLst/>
              <a:gdLst>
                <a:gd name="T0" fmla="*/ 203 w 223"/>
                <a:gd name="T1" fmla="*/ 344 h 435"/>
                <a:gd name="T2" fmla="*/ 221 w 223"/>
                <a:gd name="T3" fmla="*/ 222 h 435"/>
                <a:gd name="T4" fmla="*/ 206 w 223"/>
                <a:gd name="T5" fmla="*/ 90 h 435"/>
                <a:gd name="T6" fmla="*/ 169 w 223"/>
                <a:gd name="T7" fmla="*/ 33 h 435"/>
                <a:gd name="T8" fmla="*/ 148 w 223"/>
                <a:gd name="T9" fmla="*/ 0 h 435"/>
                <a:gd name="T10" fmla="*/ 60 w 223"/>
                <a:gd name="T11" fmla="*/ 41 h 435"/>
                <a:gd name="T12" fmla="*/ 65 w 223"/>
                <a:gd name="T13" fmla="*/ 48 h 435"/>
                <a:gd name="T14" fmla="*/ 66 w 223"/>
                <a:gd name="T15" fmla="*/ 81 h 435"/>
                <a:gd name="T16" fmla="*/ 45 w 223"/>
                <a:gd name="T17" fmla="*/ 111 h 435"/>
                <a:gd name="T18" fmla="*/ 12 w 223"/>
                <a:gd name="T19" fmla="*/ 182 h 435"/>
                <a:gd name="T20" fmla="*/ 8 w 223"/>
                <a:gd name="T21" fmla="*/ 248 h 435"/>
                <a:gd name="T22" fmla="*/ 5 w 223"/>
                <a:gd name="T23" fmla="*/ 296 h 435"/>
                <a:gd name="T24" fmla="*/ 10 w 223"/>
                <a:gd name="T25" fmla="*/ 313 h 435"/>
                <a:gd name="T26" fmla="*/ 6 w 223"/>
                <a:gd name="T27" fmla="*/ 341 h 435"/>
                <a:gd name="T28" fmla="*/ 12 w 223"/>
                <a:gd name="T29" fmla="*/ 402 h 435"/>
                <a:gd name="T30" fmla="*/ 8 w 223"/>
                <a:gd name="T31" fmla="*/ 425 h 435"/>
                <a:gd name="T32" fmla="*/ 183 w 223"/>
                <a:gd name="T33" fmla="*/ 435 h 435"/>
                <a:gd name="T34" fmla="*/ 203 w 223"/>
                <a:gd name="T35" fmla="*/ 344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" h="435">
                  <a:moveTo>
                    <a:pt x="203" y="344"/>
                  </a:moveTo>
                  <a:cubicBezTo>
                    <a:pt x="214" y="303"/>
                    <a:pt x="220" y="264"/>
                    <a:pt x="221" y="222"/>
                  </a:cubicBezTo>
                  <a:cubicBezTo>
                    <a:pt x="221" y="188"/>
                    <a:pt x="223" y="133"/>
                    <a:pt x="206" y="90"/>
                  </a:cubicBezTo>
                  <a:cubicBezTo>
                    <a:pt x="197" y="66"/>
                    <a:pt x="181" y="49"/>
                    <a:pt x="169" y="33"/>
                  </a:cubicBezTo>
                  <a:cubicBezTo>
                    <a:pt x="163" y="25"/>
                    <a:pt x="154" y="12"/>
                    <a:pt x="148" y="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2" y="43"/>
                    <a:pt x="64" y="45"/>
                    <a:pt x="65" y="48"/>
                  </a:cubicBezTo>
                  <a:cubicBezTo>
                    <a:pt x="70" y="58"/>
                    <a:pt x="70" y="70"/>
                    <a:pt x="66" y="81"/>
                  </a:cubicBezTo>
                  <a:cubicBezTo>
                    <a:pt x="62" y="92"/>
                    <a:pt x="52" y="101"/>
                    <a:pt x="45" y="111"/>
                  </a:cubicBezTo>
                  <a:cubicBezTo>
                    <a:pt x="32" y="133"/>
                    <a:pt x="20" y="158"/>
                    <a:pt x="12" y="182"/>
                  </a:cubicBezTo>
                  <a:cubicBezTo>
                    <a:pt x="5" y="204"/>
                    <a:pt x="7" y="237"/>
                    <a:pt x="8" y="248"/>
                  </a:cubicBezTo>
                  <a:cubicBezTo>
                    <a:pt x="8" y="263"/>
                    <a:pt x="0" y="278"/>
                    <a:pt x="5" y="296"/>
                  </a:cubicBezTo>
                  <a:cubicBezTo>
                    <a:pt x="7" y="301"/>
                    <a:pt x="10" y="307"/>
                    <a:pt x="10" y="313"/>
                  </a:cubicBezTo>
                  <a:cubicBezTo>
                    <a:pt x="10" y="322"/>
                    <a:pt x="6" y="331"/>
                    <a:pt x="6" y="341"/>
                  </a:cubicBezTo>
                  <a:cubicBezTo>
                    <a:pt x="6" y="361"/>
                    <a:pt x="13" y="381"/>
                    <a:pt x="12" y="402"/>
                  </a:cubicBezTo>
                  <a:cubicBezTo>
                    <a:pt x="8" y="425"/>
                    <a:pt x="8" y="425"/>
                    <a:pt x="8" y="425"/>
                  </a:cubicBezTo>
                  <a:cubicBezTo>
                    <a:pt x="183" y="435"/>
                    <a:pt x="183" y="435"/>
                    <a:pt x="183" y="435"/>
                  </a:cubicBezTo>
                  <a:cubicBezTo>
                    <a:pt x="187" y="404"/>
                    <a:pt x="195" y="374"/>
                    <a:pt x="203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1059"/>
            <p:cNvSpPr>
              <a:spLocks/>
            </p:cNvSpPr>
            <p:nvPr/>
          </p:nvSpPr>
          <p:spPr bwMode="auto">
            <a:xfrm>
              <a:off x="4419588" y="3465513"/>
              <a:ext cx="528638" cy="650875"/>
            </a:xfrm>
            <a:custGeom>
              <a:avLst/>
              <a:gdLst>
                <a:gd name="T0" fmla="*/ 25 w 141"/>
                <a:gd name="T1" fmla="*/ 102 h 173"/>
                <a:gd name="T2" fmla="*/ 43 w 141"/>
                <a:gd name="T3" fmla="*/ 40 h 173"/>
                <a:gd name="T4" fmla="*/ 133 w 141"/>
                <a:gd name="T5" fmla="*/ 0 h 173"/>
                <a:gd name="T6" fmla="*/ 141 w 141"/>
                <a:gd name="T7" fmla="*/ 13 h 173"/>
                <a:gd name="T8" fmla="*/ 70 w 141"/>
                <a:gd name="T9" fmla="*/ 56 h 173"/>
                <a:gd name="T10" fmla="*/ 37 w 141"/>
                <a:gd name="T11" fmla="*/ 109 h 173"/>
                <a:gd name="T12" fmla="*/ 0 w 141"/>
                <a:gd name="T13" fmla="*/ 173 h 173"/>
                <a:gd name="T14" fmla="*/ 25 w 141"/>
                <a:gd name="T15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173">
                  <a:moveTo>
                    <a:pt x="25" y="102"/>
                  </a:moveTo>
                  <a:cubicBezTo>
                    <a:pt x="35" y="70"/>
                    <a:pt x="42" y="41"/>
                    <a:pt x="43" y="40"/>
                  </a:cubicBezTo>
                  <a:cubicBezTo>
                    <a:pt x="65" y="27"/>
                    <a:pt x="119" y="0"/>
                    <a:pt x="133" y="0"/>
                  </a:cubicBezTo>
                  <a:cubicBezTo>
                    <a:pt x="134" y="0"/>
                    <a:pt x="141" y="11"/>
                    <a:pt x="141" y="13"/>
                  </a:cubicBezTo>
                  <a:cubicBezTo>
                    <a:pt x="118" y="18"/>
                    <a:pt x="83" y="36"/>
                    <a:pt x="70" y="56"/>
                  </a:cubicBezTo>
                  <a:cubicBezTo>
                    <a:pt x="54" y="80"/>
                    <a:pt x="51" y="83"/>
                    <a:pt x="37" y="109"/>
                  </a:cubicBezTo>
                  <a:cubicBezTo>
                    <a:pt x="29" y="122"/>
                    <a:pt x="8" y="161"/>
                    <a:pt x="0" y="173"/>
                  </a:cubicBezTo>
                  <a:cubicBezTo>
                    <a:pt x="0" y="172"/>
                    <a:pt x="14" y="136"/>
                    <a:pt x="25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1060"/>
            <p:cNvSpPr>
              <a:spLocks/>
            </p:cNvSpPr>
            <p:nvPr/>
          </p:nvSpPr>
          <p:spPr bwMode="auto">
            <a:xfrm>
              <a:off x="4306876" y="3495675"/>
              <a:ext cx="923926" cy="1622426"/>
            </a:xfrm>
            <a:custGeom>
              <a:avLst/>
              <a:gdLst>
                <a:gd name="T0" fmla="*/ 237 w 246"/>
                <a:gd name="T1" fmla="*/ 259 h 432"/>
                <a:gd name="T2" fmla="*/ 234 w 246"/>
                <a:gd name="T3" fmla="*/ 116 h 432"/>
                <a:gd name="T4" fmla="*/ 171 w 246"/>
                <a:gd name="T5" fmla="*/ 4 h 432"/>
                <a:gd name="T6" fmla="*/ 93 w 246"/>
                <a:gd name="T7" fmla="*/ 51 h 432"/>
                <a:gd name="T8" fmla="*/ 60 w 246"/>
                <a:gd name="T9" fmla="*/ 110 h 432"/>
                <a:gd name="T10" fmla="*/ 45 w 246"/>
                <a:gd name="T11" fmla="*/ 142 h 432"/>
                <a:gd name="T12" fmla="*/ 9 w 246"/>
                <a:gd name="T13" fmla="*/ 256 h 432"/>
                <a:gd name="T14" fmla="*/ 0 w 246"/>
                <a:gd name="T15" fmla="*/ 421 h 432"/>
                <a:gd name="T16" fmla="*/ 195 w 246"/>
                <a:gd name="T17" fmla="*/ 432 h 432"/>
                <a:gd name="T18" fmla="*/ 237 w 246"/>
                <a:gd name="T19" fmla="*/ 259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6" h="432">
                  <a:moveTo>
                    <a:pt x="237" y="259"/>
                  </a:moveTo>
                  <a:cubicBezTo>
                    <a:pt x="246" y="213"/>
                    <a:pt x="245" y="160"/>
                    <a:pt x="234" y="116"/>
                  </a:cubicBezTo>
                  <a:cubicBezTo>
                    <a:pt x="230" y="100"/>
                    <a:pt x="180" y="6"/>
                    <a:pt x="171" y="4"/>
                  </a:cubicBezTo>
                  <a:cubicBezTo>
                    <a:pt x="149" y="0"/>
                    <a:pt x="107" y="36"/>
                    <a:pt x="93" y="51"/>
                  </a:cubicBezTo>
                  <a:cubicBezTo>
                    <a:pt x="73" y="71"/>
                    <a:pt x="72" y="84"/>
                    <a:pt x="60" y="110"/>
                  </a:cubicBezTo>
                  <a:cubicBezTo>
                    <a:pt x="55" y="120"/>
                    <a:pt x="50" y="131"/>
                    <a:pt x="45" y="142"/>
                  </a:cubicBezTo>
                  <a:cubicBezTo>
                    <a:pt x="30" y="179"/>
                    <a:pt x="14" y="216"/>
                    <a:pt x="9" y="256"/>
                  </a:cubicBezTo>
                  <a:cubicBezTo>
                    <a:pt x="7" y="269"/>
                    <a:pt x="1" y="359"/>
                    <a:pt x="0" y="421"/>
                  </a:cubicBezTo>
                  <a:cubicBezTo>
                    <a:pt x="195" y="432"/>
                    <a:pt x="195" y="432"/>
                    <a:pt x="195" y="432"/>
                  </a:cubicBezTo>
                  <a:cubicBezTo>
                    <a:pt x="209" y="370"/>
                    <a:pt x="235" y="272"/>
                    <a:pt x="237" y="2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1061"/>
            <p:cNvSpPr>
              <a:spLocks/>
            </p:cNvSpPr>
            <p:nvPr/>
          </p:nvSpPr>
          <p:spPr bwMode="auto">
            <a:xfrm>
              <a:off x="4513251" y="4029076"/>
              <a:ext cx="190500" cy="192088"/>
            </a:xfrm>
            <a:custGeom>
              <a:avLst/>
              <a:gdLst>
                <a:gd name="T0" fmla="*/ 13 w 51"/>
                <a:gd name="T1" fmla="*/ 19 h 51"/>
                <a:gd name="T2" fmla="*/ 24 w 51"/>
                <a:gd name="T3" fmla="*/ 16 h 51"/>
                <a:gd name="T4" fmla="*/ 34 w 51"/>
                <a:gd name="T5" fmla="*/ 24 h 51"/>
                <a:gd name="T6" fmla="*/ 29 w 51"/>
                <a:gd name="T7" fmla="*/ 36 h 51"/>
                <a:gd name="T8" fmla="*/ 22 w 51"/>
                <a:gd name="T9" fmla="*/ 47 h 51"/>
                <a:gd name="T10" fmla="*/ 13 w 51"/>
                <a:gd name="T11" fmla="*/ 43 h 51"/>
                <a:gd name="T12" fmla="*/ 13 w 51"/>
                <a:gd name="T13" fmla="*/ 37 h 51"/>
                <a:gd name="T14" fmla="*/ 3 w 51"/>
                <a:gd name="T15" fmla="*/ 38 h 51"/>
                <a:gd name="T16" fmla="*/ 8 w 51"/>
                <a:gd name="T17" fmla="*/ 28 h 51"/>
                <a:gd name="T18" fmla="*/ 1 w 51"/>
                <a:gd name="T19" fmla="*/ 20 h 51"/>
                <a:gd name="T20" fmla="*/ 13 w 51"/>
                <a:gd name="T21" fmla="*/ 1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1">
                  <a:moveTo>
                    <a:pt x="13" y="19"/>
                  </a:moveTo>
                  <a:cubicBezTo>
                    <a:pt x="3" y="5"/>
                    <a:pt x="28" y="0"/>
                    <a:pt x="24" y="16"/>
                  </a:cubicBezTo>
                  <a:cubicBezTo>
                    <a:pt x="34" y="7"/>
                    <a:pt x="46" y="18"/>
                    <a:pt x="34" y="24"/>
                  </a:cubicBezTo>
                  <a:cubicBezTo>
                    <a:pt x="51" y="24"/>
                    <a:pt x="39" y="51"/>
                    <a:pt x="29" y="36"/>
                  </a:cubicBezTo>
                  <a:cubicBezTo>
                    <a:pt x="29" y="41"/>
                    <a:pt x="27" y="45"/>
                    <a:pt x="22" y="47"/>
                  </a:cubicBezTo>
                  <a:cubicBezTo>
                    <a:pt x="19" y="49"/>
                    <a:pt x="14" y="46"/>
                    <a:pt x="13" y="43"/>
                  </a:cubicBezTo>
                  <a:cubicBezTo>
                    <a:pt x="12" y="41"/>
                    <a:pt x="14" y="37"/>
                    <a:pt x="13" y="37"/>
                  </a:cubicBezTo>
                  <a:cubicBezTo>
                    <a:pt x="8" y="39"/>
                    <a:pt x="5" y="41"/>
                    <a:pt x="3" y="38"/>
                  </a:cubicBezTo>
                  <a:cubicBezTo>
                    <a:pt x="0" y="34"/>
                    <a:pt x="2" y="26"/>
                    <a:pt x="8" y="28"/>
                  </a:cubicBezTo>
                  <a:cubicBezTo>
                    <a:pt x="4" y="28"/>
                    <a:pt x="1" y="24"/>
                    <a:pt x="1" y="20"/>
                  </a:cubicBezTo>
                  <a:cubicBezTo>
                    <a:pt x="1" y="14"/>
                    <a:pt x="11" y="15"/>
                    <a:pt x="1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1062"/>
            <p:cNvSpPr>
              <a:spLocks/>
            </p:cNvSpPr>
            <p:nvPr/>
          </p:nvSpPr>
          <p:spPr bwMode="auto">
            <a:xfrm>
              <a:off x="2852724" y="1649411"/>
              <a:ext cx="473076" cy="660401"/>
            </a:xfrm>
            <a:custGeom>
              <a:avLst/>
              <a:gdLst>
                <a:gd name="T0" fmla="*/ 52 w 126"/>
                <a:gd name="T1" fmla="*/ 164 h 176"/>
                <a:gd name="T2" fmla="*/ 67 w 126"/>
                <a:gd name="T3" fmla="*/ 173 h 176"/>
                <a:gd name="T4" fmla="*/ 80 w 126"/>
                <a:gd name="T5" fmla="*/ 171 h 176"/>
                <a:gd name="T6" fmla="*/ 87 w 126"/>
                <a:gd name="T7" fmla="*/ 160 h 176"/>
                <a:gd name="T8" fmla="*/ 92 w 126"/>
                <a:gd name="T9" fmla="*/ 159 h 176"/>
                <a:gd name="T10" fmla="*/ 96 w 126"/>
                <a:gd name="T11" fmla="*/ 156 h 176"/>
                <a:gd name="T12" fmla="*/ 97 w 126"/>
                <a:gd name="T13" fmla="*/ 153 h 176"/>
                <a:gd name="T14" fmla="*/ 102 w 126"/>
                <a:gd name="T15" fmla="*/ 151 h 176"/>
                <a:gd name="T16" fmla="*/ 103 w 126"/>
                <a:gd name="T17" fmla="*/ 148 h 176"/>
                <a:gd name="T18" fmla="*/ 103 w 126"/>
                <a:gd name="T19" fmla="*/ 142 h 176"/>
                <a:gd name="T20" fmla="*/ 109 w 126"/>
                <a:gd name="T21" fmla="*/ 139 h 176"/>
                <a:gd name="T22" fmla="*/ 117 w 126"/>
                <a:gd name="T23" fmla="*/ 139 h 176"/>
                <a:gd name="T24" fmla="*/ 118 w 126"/>
                <a:gd name="T25" fmla="*/ 134 h 176"/>
                <a:gd name="T26" fmla="*/ 116 w 126"/>
                <a:gd name="T27" fmla="*/ 105 h 176"/>
                <a:gd name="T28" fmla="*/ 122 w 126"/>
                <a:gd name="T29" fmla="*/ 92 h 176"/>
                <a:gd name="T30" fmla="*/ 125 w 126"/>
                <a:gd name="T31" fmla="*/ 83 h 176"/>
                <a:gd name="T32" fmla="*/ 126 w 126"/>
                <a:gd name="T33" fmla="*/ 63 h 176"/>
                <a:gd name="T34" fmla="*/ 123 w 126"/>
                <a:gd name="T35" fmla="*/ 39 h 176"/>
                <a:gd name="T36" fmla="*/ 113 w 126"/>
                <a:gd name="T37" fmla="*/ 22 h 176"/>
                <a:gd name="T38" fmla="*/ 100 w 126"/>
                <a:gd name="T39" fmla="*/ 7 h 176"/>
                <a:gd name="T40" fmla="*/ 84 w 126"/>
                <a:gd name="T41" fmla="*/ 1 h 176"/>
                <a:gd name="T42" fmla="*/ 74 w 126"/>
                <a:gd name="T43" fmla="*/ 10 h 176"/>
                <a:gd name="T44" fmla="*/ 57 w 126"/>
                <a:gd name="T45" fmla="*/ 15 h 176"/>
                <a:gd name="T46" fmla="*/ 40 w 126"/>
                <a:gd name="T47" fmla="*/ 22 h 176"/>
                <a:gd name="T48" fmla="*/ 0 w 126"/>
                <a:gd name="T49" fmla="*/ 81 h 176"/>
                <a:gd name="T50" fmla="*/ 44 w 126"/>
                <a:gd name="T51" fmla="*/ 163 h 176"/>
                <a:gd name="T52" fmla="*/ 52 w 126"/>
                <a:gd name="T53" fmla="*/ 16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" h="176">
                  <a:moveTo>
                    <a:pt x="52" y="164"/>
                  </a:moveTo>
                  <a:cubicBezTo>
                    <a:pt x="57" y="167"/>
                    <a:pt x="64" y="172"/>
                    <a:pt x="67" y="173"/>
                  </a:cubicBezTo>
                  <a:cubicBezTo>
                    <a:pt x="72" y="176"/>
                    <a:pt x="76" y="175"/>
                    <a:pt x="80" y="171"/>
                  </a:cubicBezTo>
                  <a:cubicBezTo>
                    <a:pt x="84" y="168"/>
                    <a:pt x="84" y="162"/>
                    <a:pt x="87" y="160"/>
                  </a:cubicBezTo>
                  <a:cubicBezTo>
                    <a:pt x="88" y="159"/>
                    <a:pt x="91" y="159"/>
                    <a:pt x="92" y="159"/>
                  </a:cubicBezTo>
                  <a:cubicBezTo>
                    <a:pt x="94" y="159"/>
                    <a:pt x="95" y="158"/>
                    <a:pt x="96" y="156"/>
                  </a:cubicBezTo>
                  <a:cubicBezTo>
                    <a:pt x="96" y="155"/>
                    <a:pt x="96" y="154"/>
                    <a:pt x="97" y="153"/>
                  </a:cubicBezTo>
                  <a:cubicBezTo>
                    <a:pt x="98" y="151"/>
                    <a:pt x="100" y="152"/>
                    <a:pt x="102" y="151"/>
                  </a:cubicBezTo>
                  <a:cubicBezTo>
                    <a:pt x="103" y="150"/>
                    <a:pt x="103" y="149"/>
                    <a:pt x="103" y="148"/>
                  </a:cubicBezTo>
                  <a:cubicBezTo>
                    <a:pt x="103" y="146"/>
                    <a:pt x="103" y="144"/>
                    <a:pt x="103" y="142"/>
                  </a:cubicBezTo>
                  <a:cubicBezTo>
                    <a:pt x="104" y="139"/>
                    <a:pt x="107" y="139"/>
                    <a:pt x="109" y="139"/>
                  </a:cubicBezTo>
                  <a:cubicBezTo>
                    <a:pt x="111" y="139"/>
                    <a:pt x="115" y="140"/>
                    <a:pt x="117" y="139"/>
                  </a:cubicBezTo>
                  <a:cubicBezTo>
                    <a:pt x="119" y="137"/>
                    <a:pt x="119" y="135"/>
                    <a:pt x="118" y="134"/>
                  </a:cubicBezTo>
                  <a:cubicBezTo>
                    <a:pt x="117" y="124"/>
                    <a:pt x="113" y="115"/>
                    <a:pt x="116" y="105"/>
                  </a:cubicBezTo>
                  <a:cubicBezTo>
                    <a:pt x="117" y="100"/>
                    <a:pt x="119" y="97"/>
                    <a:pt x="122" y="92"/>
                  </a:cubicBezTo>
                  <a:cubicBezTo>
                    <a:pt x="124" y="89"/>
                    <a:pt x="125" y="87"/>
                    <a:pt x="125" y="83"/>
                  </a:cubicBezTo>
                  <a:cubicBezTo>
                    <a:pt x="125" y="83"/>
                    <a:pt x="126" y="73"/>
                    <a:pt x="126" y="63"/>
                  </a:cubicBezTo>
                  <a:cubicBezTo>
                    <a:pt x="125" y="52"/>
                    <a:pt x="124" y="41"/>
                    <a:pt x="123" y="39"/>
                  </a:cubicBezTo>
                  <a:cubicBezTo>
                    <a:pt x="121" y="33"/>
                    <a:pt x="118" y="27"/>
                    <a:pt x="113" y="22"/>
                  </a:cubicBezTo>
                  <a:cubicBezTo>
                    <a:pt x="110" y="16"/>
                    <a:pt x="105" y="11"/>
                    <a:pt x="100" y="7"/>
                  </a:cubicBezTo>
                  <a:cubicBezTo>
                    <a:pt x="96" y="4"/>
                    <a:pt x="90" y="0"/>
                    <a:pt x="84" y="1"/>
                  </a:cubicBezTo>
                  <a:cubicBezTo>
                    <a:pt x="79" y="1"/>
                    <a:pt x="79" y="9"/>
                    <a:pt x="74" y="10"/>
                  </a:cubicBezTo>
                  <a:cubicBezTo>
                    <a:pt x="68" y="12"/>
                    <a:pt x="63" y="13"/>
                    <a:pt x="57" y="15"/>
                  </a:cubicBezTo>
                  <a:cubicBezTo>
                    <a:pt x="52" y="17"/>
                    <a:pt x="46" y="19"/>
                    <a:pt x="40" y="2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7" y="108"/>
                    <a:pt x="28" y="136"/>
                    <a:pt x="44" y="163"/>
                  </a:cubicBezTo>
                  <a:cubicBezTo>
                    <a:pt x="44" y="163"/>
                    <a:pt x="50" y="162"/>
                    <a:pt x="52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1063"/>
            <p:cNvSpPr>
              <a:spLocks/>
            </p:cNvSpPr>
            <p:nvPr/>
          </p:nvSpPr>
          <p:spPr bwMode="auto">
            <a:xfrm>
              <a:off x="3278174" y="2020887"/>
              <a:ext cx="47625" cy="22225"/>
            </a:xfrm>
            <a:custGeom>
              <a:avLst/>
              <a:gdLst>
                <a:gd name="T0" fmla="*/ 2 w 13"/>
                <a:gd name="T1" fmla="*/ 0 h 6"/>
                <a:gd name="T2" fmla="*/ 7 w 13"/>
                <a:gd name="T3" fmla="*/ 4 h 6"/>
                <a:gd name="T4" fmla="*/ 13 w 13"/>
                <a:gd name="T5" fmla="*/ 5 h 6"/>
                <a:gd name="T6" fmla="*/ 9 w 13"/>
                <a:gd name="T7" fmla="*/ 6 h 6"/>
                <a:gd name="T8" fmla="*/ 2 w 13"/>
                <a:gd name="T9" fmla="*/ 5 h 6"/>
                <a:gd name="T10" fmla="*/ 0 w 13"/>
                <a:gd name="T11" fmla="*/ 4 h 6"/>
                <a:gd name="T12" fmla="*/ 1 w 13"/>
                <a:gd name="T13" fmla="*/ 2 h 6"/>
                <a:gd name="T14" fmla="*/ 2 w 13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6">
                  <a:moveTo>
                    <a:pt x="2" y="0"/>
                  </a:moveTo>
                  <a:cubicBezTo>
                    <a:pt x="2" y="0"/>
                    <a:pt x="4" y="2"/>
                    <a:pt x="7" y="4"/>
                  </a:cubicBezTo>
                  <a:cubicBezTo>
                    <a:pt x="10" y="5"/>
                    <a:pt x="12" y="5"/>
                    <a:pt x="13" y="5"/>
                  </a:cubicBezTo>
                  <a:cubicBezTo>
                    <a:pt x="13" y="5"/>
                    <a:pt x="11" y="6"/>
                    <a:pt x="9" y="6"/>
                  </a:cubicBezTo>
                  <a:cubicBezTo>
                    <a:pt x="7" y="6"/>
                    <a:pt x="3" y="5"/>
                    <a:pt x="2" y="5"/>
                  </a:cubicBezTo>
                  <a:cubicBezTo>
                    <a:pt x="2" y="5"/>
                    <a:pt x="1" y="5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1064"/>
            <p:cNvSpPr>
              <a:spLocks/>
            </p:cNvSpPr>
            <p:nvPr/>
          </p:nvSpPr>
          <p:spPr bwMode="auto">
            <a:xfrm>
              <a:off x="2568561" y="2084387"/>
              <a:ext cx="71438" cy="66675"/>
            </a:xfrm>
            <a:custGeom>
              <a:avLst/>
              <a:gdLst>
                <a:gd name="T0" fmla="*/ 1 w 19"/>
                <a:gd name="T1" fmla="*/ 18 h 18"/>
                <a:gd name="T2" fmla="*/ 1 w 19"/>
                <a:gd name="T3" fmla="*/ 16 h 18"/>
                <a:gd name="T4" fmla="*/ 3 w 19"/>
                <a:gd name="T5" fmla="*/ 0 h 18"/>
                <a:gd name="T6" fmla="*/ 7 w 19"/>
                <a:gd name="T7" fmla="*/ 1 h 18"/>
                <a:gd name="T8" fmla="*/ 19 w 19"/>
                <a:gd name="T9" fmla="*/ 1 h 18"/>
                <a:gd name="T10" fmla="*/ 1 w 19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8">
                  <a:moveTo>
                    <a:pt x="1" y="18"/>
                  </a:moveTo>
                  <a:cubicBezTo>
                    <a:pt x="1" y="18"/>
                    <a:pt x="1" y="17"/>
                    <a:pt x="1" y="16"/>
                  </a:cubicBezTo>
                  <a:cubicBezTo>
                    <a:pt x="0" y="12"/>
                    <a:pt x="1" y="6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9" y="3"/>
                    <a:pt x="19" y="1"/>
                    <a:pt x="19" y="1"/>
                  </a:cubicBezTo>
                  <a:cubicBezTo>
                    <a:pt x="16" y="7"/>
                    <a:pt x="7" y="15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Freeform 1065"/>
            <p:cNvSpPr>
              <a:spLocks/>
            </p:cNvSpPr>
            <p:nvPr/>
          </p:nvSpPr>
          <p:spPr bwMode="auto">
            <a:xfrm>
              <a:off x="2635236" y="1701799"/>
              <a:ext cx="192088" cy="198438"/>
            </a:xfrm>
            <a:custGeom>
              <a:avLst/>
              <a:gdLst>
                <a:gd name="T0" fmla="*/ 0 w 51"/>
                <a:gd name="T1" fmla="*/ 53 h 53"/>
                <a:gd name="T2" fmla="*/ 1 w 51"/>
                <a:gd name="T3" fmla="*/ 47 h 53"/>
                <a:gd name="T4" fmla="*/ 22 w 51"/>
                <a:gd name="T5" fmla="*/ 19 h 53"/>
                <a:gd name="T6" fmla="*/ 50 w 51"/>
                <a:gd name="T7" fmla="*/ 0 h 53"/>
                <a:gd name="T8" fmla="*/ 51 w 51"/>
                <a:gd name="T9" fmla="*/ 2 h 53"/>
                <a:gd name="T10" fmla="*/ 23 w 51"/>
                <a:gd name="T11" fmla="*/ 21 h 53"/>
                <a:gd name="T12" fmla="*/ 1 w 51"/>
                <a:gd name="T13" fmla="*/ 53 h 53"/>
                <a:gd name="T14" fmla="*/ 1 w 51"/>
                <a:gd name="T15" fmla="*/ 53 h 53"/>
                <a:gd name="T16" fmla="*/ 0 w 51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3">
                  <a:moveTo>
                    <a:pt x="0" y="53"/>
                  </a:moveTo>
                  <a:cubicBezTo>
                    <a:pt x="0" y="51"/>
                    <a:pt x="1" y="49"/>
                    <a:pt x="1" y="47"/>
                  </a:cubicBezTo>
                  <a:cubicBezTo>
                    <a:pt x="5" y="40"/>
                    <a:pt x="13" y="28"/>
                    <a:pt x="22" y="19"/>
                  </a:cubicBezTo>
                  <a:cubicBezTo>
                    <a:pt x="33" y="8"/>
                    <a:pt x="46" y="2"/>
                    <a:pt x="50" y="0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4"/>
                    <a:pt x="34" y="10"/>
                    <a:pt x="23" y="21"/>
                  </a:cubicBezTo>
                  <a:cubicBezTo>
                    <a:pt x="11" y="32"/>
                    <a:pt x="2" y="49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lnTo>
                    <a:pt x="0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Freeform 1066"/>
            <p:cNvSpPr>
              <a:spLocks/>
            </p:cNvSpPr>
            <p:nvPr/>
          </p:nvSpPr>
          <p:spPr bwMode="auto">
            <a:xfrm>
              <a:off x="2455848" y="1592261"/>
              <a:ext cx="765176" cy="1103313"/>
            </a:xfrm>
            <a:custGeom>
              <a:avLst/>
              <a:gdLst>
                <a:gd name="T0" fmla="*/ 16 w 204"/>
                <a:gd name="T1" fmla="*/ 193 h 294"/>
                <a:gd name="T2" fmla="*/ 31 w 204"/>
                <a:gd name="T3" fmla="*/ 147 h 294"/>
                <a:gd name="T4" fmla="*/ 4 w 204"/>
                <a:gd name="T5" fmla="*/ 135 h 294"/>
                <a:gd name="T6" fmla="*/ 44 w 204"/>
                <a:gd name="T7" fmla="*/ 59 h 294"/>
                <a:gd name="T8" fmla="*/ 86 w 204"/>
                <a:gd name="T9" fmla="*/ 17 h 294"/>
                <a:gd name="T10" fmla="*/ 139 w 204"/>
                <a:gd name="T11" fmla="*/ 0 h 294"/>
                <a:gd name="T12" fmla="*/ 175 w 204"/>
                <a:gd name="T13" fmla="*/ 6 h 294"/>
                <a:gd name="T14" fmla="*/ 204 w 204"/>
                <a:gd name="T15" fmla="*/ 20 h 294"/>
                <a:gd name="T16" fmla="*/ 158 w 204"/>
                <a:gd name="T17" fmla="*/ 159 h 294"/>
                <a:gd name="T18" fmla="*/ 96 w 204"/>
                <a:gd name="T19" fmla="*/ 272 h 294"/>
                <a:gd name="T20" fmla="*/ 58 w 204"/>
                <a:gd name="T21" fmla="*/ 294 h 294"/>
                <a:gd name="T22" fmla="*/ 55 w 204"/>
                <a:gd name="T23" fmla="*/ 233 h 294"/>
                <a:gd name="T24" fmla="*/ 20 w 204"/>
                <a:gd name="T25" fmla="*/ 234 h 294"/>
                <a:gd name="T26" fmla="*/ 7 w 204"/>
                <a:gd name="T27" fmla="*/ 201 h 294"/>
                <a:gd name="T28" fmla="*/ 6 w 204"/>
                <a:gd name="T29" fmla="*/ 199 h 294"/>
                <a:gd name="T30" fmla="*/ 8 w 204"/>
                <a:gd name="T31" fmla="*/ 194 h 294"/>
                <a:gd name="T32" fmla="*/ 16 w 204"/>
                <a:gd name="T33" fmla="*/ 19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4" h="294">
                  <a:moveTo>
                    <a:pt x="16" y="193"/>
                  </a:moveTo>
                  <a:cubicBezTo>
                    <a:pt x="37" y="186"/>
                    <a:pt x="32" y="164"/>
                    <a:pt x="31" y="147"/>
                  </a:cubicBezTo>
                  <a:cubicBezTo>
                    <a:pt x="30" y="146"/>
                    <a:pt x="0" y="142"/>
                    <a:pt x="4" y="135"/>
                  </a:cubicBezTo>
                  <a:cubicBezTo>
                    <a:pt x="13" y="117"/>
                    <a:pt x="34" y="71"/>
                    <a:pt x="44" y="59"/>
                  </a:cubicBezTo>
                  <a:cubicBezTo>
                    <a:pt x="53" y="48"/>
                    <a:pt x="67" y="31"/>
                    <a:pt x="86" y="17"/>
                  </a:cubicBezTo>
                  <a:cubicBezTo>
                    <a:pt x="101" y="7"/>
                    <a:pt x="121" y="0"/>
                    <a:pt x="139" y="0"/>
                  </a:cubicBezTo>
                  <a:cubicBezTo>
                    <a:pt x="151" y="0"/>
                    <a:pt x="163" y="3"/>
                    <a:pt x="175" y="6"/>
                  </a:cubicBezTo>
                  <a:cubicBezTo>
                    <a:pt x="189" y="11"/>
                    <a:pt x="204" y="20"/>
                    <a:pt x="204" y="20"/>
                  </a:cubicBezTo>
                  <a:cubicBezTo>
                    <a:pt x="158" y="159"/>
                    <a:pt x="158" y="159"/>
                    <a:pt x="158" y="159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1" y="281"/>
                    <a:pt x="74" y="289"/>
                    <a:pt x="58" y="294"/>
                  </a:cubicBezTo>
                  <a:cubicBezTo>
                    <a:pt x="60" y="273"/>
                    <a:pt x="61" y="253"/>
                    <a:pt x="55" y="233"/>
                  </a:cubicBezTo>
                  <a:cubicBezTo>
                    <a:pt x="50" y="214"/>
                    <a:pt x="26" y="219"/>
                    <a:pt x="20" y="234"/>
                  </a:cubicBezTo>
                  <a:cubicBezTo>
                    <a:pt x="16" y="223"/>
                    <a:pt x="11" y="212"/>
                    <a:pt x="7" y="201"/>
                  </a:cubicBezTo>
                  <a:cubicBezTo>
                    <a:pt x="7" y="200"/>
                    <a:pt x="6" y="200"/>
                    <a:pt x="6" y="199"/>
                  </a:cubicBezTo>
                  <a:cubicBezTo>
                    <a:pt x="7" y="197"/>
                    <a:pt x="7" y="195"/>
                    <a:pt x="8" y="194"/>
                  </a:cubicBezTo>
                  <a:cubicBezTo>
                    <a:pt x="11" y="194"/>
                    <a:pt x="13" y="194"/>
                    <a:pt x="16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Freeform 1067"/>
            <p:cNvSpPr>
              <a:spLocks/>
            </p:cNvSpPr>
            <p:nvPr/>
          </p:nvSpPr>
          <p:spPr bwMode="auto">
            <a:xfrm>
              <a:off x="2143110" y="1663699"/>
              <a:ext cx="915989" cy="1479551"/>
            </a:xfrm>
            <a:custGeom>
              <a:avLst/>
              <a:gdLst>
                <a:gd name="T0" fmla="*/ 179 w 244"/>
                <a:gd name="T1" fmla="*/ 3 h 394"/>
                <a:gd name="T2" fmla="*/ 125 w 244"/>
                <a:gd name="T3" fmla="*/ 53 h 394"/>
                <a:gd name="T4" fmla="*/ 82 w 244"/>
                <a:gd name="T5" fmla="*/ 124 h 394"/>
                <a:gd name="T6" fmla="*/ 68 w 244"/>
                <a:gd name="T7" fmla="*/ 171 h 394"/>
                <a:gd name="T8" fmla="*/ 26 w 244"/>
                <a:gd name="T9" fmla="*/ 185 h 394"/>
                <a:gd name="T10" fmla="*/ 31 w 244"/>
                <a:gd name="T11" fmla="*/ 174 h 394"/>
                <a:gd name="T12" fmla="*/ 18 w 244"/>
                <a:gd name="T13" fmla="*/ 195 h 394"/>
                <a:gd name="T14" fmla="*/ 35 w 244"/>
                <a:gd name="T15" fmla="*/ 201 h 394"/>
                <a:gd name="T16" fmla="*/ 52 w 244"/>
                <a:gd name="T17" fmla="*/ 205 h 394"/>
                <a:gd name="T18" fmla="*/ 45 w 244"/>
                <a:gd name="T19" fmla="*/ 220 h 394"/>
                <a:gd name="T20" fmla="*/ 18 w 244"/>
                <a:gd name="T21" fmla="*/ 245 h 394"/>
                <a:gd name="T22" fmla="*/ 4 w 244"/>
                <a:gd name="T23" fmla="*/ 267 h 394"/>
                <a:gd name="T24" fmla="*/ 18 w 244"/>
                <a:gd name="T25" fmla="*/ 307 h 394"/>
                <a:gd name="T26" fmla="*/ 17 w 244"/>
                <a:gd name="T27" fmla="*/ 270 h 394"/>
                <a:gd name="T28" fmla="*/ 40 w 244"/>
                <a:gd name="T29" fmla="*/ 252 h 394"/>
                <a:gd name="T30" fmla="*/ 44 w 244"/>
                <a:gd name="T31" fmla="*/ 292 h 394"/>
                <a:gd name="T32" fmla="*/ 44 w 244"/>
                <a:gd name="T33" fmla="*/ 320 h 394"/>
                <a:gd name="T34" fmla="*/ 37 w 244"/>
                <a:gd name="T35" fmla="*/ 334 h 394"/>
                <a:gd name="T36" fmla="*/ 14 w 244"/>
                <a:gd name="T37" fmla="*/ 331 h 394"/>
                <a:gd name="T38" fmla="*/ 32 w 244"/>
                <a:gd name="T39" fmla="*/ 348 h 394"/>
                <a:gd name="T40" fmla="*/ 46 w 244"/>
                <a:gd name="T41" fmla="*/ 343 h 394"/>
                <a:gd name="T42" fmla="*/ 56 w 244"/>
                <a:gd name="T43" fmla="*/ 325 h 394"/>
                <a:gd name="T44" fmla="*/ 61 w 244"/>
                <a:gd name="T45" fmla="*/ 298 h 394"/>
                <a:gd name="T46" fmla="*/ 62 w 244"/>
                <a:gd name="T47" fmla="*/ 333 h 394"/>
                <a:gd name="T48" fmla="*/ 70 w 244"/>
                <a:gd name="T49" fmla="*/ 363 h 394"/>
                <a:gd name="T50" fmla="*/ 50 w 244"/>
                <a:gd name="T51" fmla="*/ 365 h 394"/>
                <a:gd name="T52" fmla="*/ 55 w 244"/>
                <a:gd name="T53" fmla="*/ 360 h 394"/>
                <a:gd name="T54" fmla="*/ 47 w 244"/>
                <a:gd name="T55" fmla="*/ 359 h 394"/>
                <a:gd name="T56" fmla="*/ 54 w 244"/>
                <a:gd name="T57" fmla="*/ 375 h 394"/>
                <a:gd name="T58" fmla="*/ 81 w 244"/>
                <a:gd name="T59" fmla="*/ 364 h 394"/>
                <a:gd name="T60" fmla="*/ 81 w 244"/>
                <a:gd name="T61" fmla="*/ 345 h 394"/>
                <a:gd name="T62" fmla="*/ 87 w 244"/>
                <a:gd name="T63" fmla="*/ 332 h 394"/>
                <a:gd name="T64" fmla="*/ 97 w 244"/>
                <a:gd name="T65" fmla="*/ 357 h 394"/>
                <a:gd name="T66" fmla="*/ 101 w 244"/>
                <a:gd name="T67" fmla="*/ 381 h 394"/>
                <a:gd name="T68" fmla="*/ 90 w 244"/>
                <a:gd name="T69" fmla="*/ 393 h 394"/>
                <a:gd name="T70" fmla="*/ 114 w 244"/>
                <a:gd name="T71" fmla="*/ 375 h 394"/>
                <a:gd name="T72" fmla="*/ 148 w 244"/>
                <a:gd name="T73" fmla="*/ 350 h 394"/>
                <a:gd name="T74" fmla="*/ 192 w 244"/>
                <a:gd name="T75" fmla="*/ 322 h 394"/>
                <a:gd name="T76" fmla="*/ 167 w 244"/>
                <a:gd name="T77" fmla="*/ 220 h 394"/>
                <a:gd name="T78" fmla="*/ 177 w 244"/>
                <a:gd name="T79" fmla="*/ 168 h 394"/>
                <a:gd name="T80" fmla="*/ 244 w 244"/>
                <a:gd name="T81" fmla="*/ 72 h 394"/>
                <a:gd name="T82" fmla="*/ 179 w 244"/>
                <a:gd name="T83" fmla="*/ 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394">
                  <a:moveTo>
                    <a:pt x="179" y="3"/>
                  </a:moveTo>
                  <a:cubicBezTo>
                    <a:pt x="176" y="0"/>
                    <a:pt x="150" y="19"/>
                    <a:pt x="125" y="53"/>
                  </a:cubicBezTo>
                  <a:cubicBezTo>
                    <a:pt x="104" y="79"/>
                    <a:pt x="83" y="122"/>
                    <a:pt x="82" y="124"/>
                  </a:cubicBezTo>
                  <a:cubicBezTo>
                    <a:pt x="75" y="140"/>
                    <a:pt x="78" y="156"/>
                    <a:pt x="68" y="171"/>
                  </a:cubicBezTo>
                  <a:cubicBezTo>
                    <a:pt x="61" y="180"/>
                    <a:pt x="37" y="199"/>
                    <a:pt x="26" y="185"/>
                  </a:cubicBezTo>
                  <a:cubicBezTo>
                    <a:pt x="18" y="175"/>
                    <a:pt x="28" y="165"/>
                    <a:pt x="31" y="174"/>
                  </a:cubicBezTo>
                  <a:cubicBezTo>
                    <a:pt x="30" y="158"/>
                    <a:pt x="3" y="179"/>
                    <a:pt x="18" y="195"/>
                  </a:cubicBezTo>
                  <a:cubicBezTo>
                    <a:pt x="22" y="199"/>
                    <a:pt x="29" y="202"/>
                    <a:pt x="35" y="201"/>
                  </a:cubicBezTo>
                  <a:cubicBezTo>
                    <a:pt x="43" y="200"/>
                    <a:pt x="51" y="195"/>
                    <a:pt x="52" y="205"/>
                  </a:cubicBezTo>
                  <a:cubicBezTo>
                    <a:pt x="53" y="210"/>
                    <a:pt x="50" y="215"/>
                    <a:pt x="45" y="220"/>
                  </a:cubicBezTo>
                  <a:cubicBezTo>
                    <a:pt x="41" y="225"/>
                    <a:pt x="28" y="235"/>
                    <a:pt x="18" y="245"/>
                  </a:cubicBezTo>
                  <a:cubicBezTo>
                    <a:pt x="10" y="254"/>
                    <a:pt x="5" y="263"/>
                    <a:pt x="4" y="267"/>
                  </a:cubicBezTo>
                  <a:cubicBezTo>
                    <a:pt x="0" y="282"/>
                    <a:pt x="5" y="298"/>
                    <a:pt x="18" y="307"/>
                  </a:cubicBezTo>
                  <a:cubicBezTo>
                    <a:pt x="11" y="295"/>
                    <a:pt x="8" y="280"/>
                    <a:pt x="17" y="270"/>
                  </a:cubicBezTo>
                  <a:cubicBezTo>
                    <a:pt x="23" y="262"/>
                    <a:pt x="30" y="255"/>
                    <a:pt x="40" y="252"/>
                  </a:cubicBezTo>
                  <a:cubicBezTo>
                    <a:pt x="43" y="265"/>
                    <a:pt x="42" y="279"/>
                    <a:pt x="44" y="292"/>
                  </a:cubicBezTo>
                  <a:cubicBezTo>
                    <a:pt x="45" y="298"/>
                    <a:pt x="46" y="311"/>
                    <a:pt x="44" y="320"/>
                  </a:cubicBezTo>
                  <a:cubicBezTo>
                    <a:pt x="43" y="327"/>
                    <a:pt x="40" y="331"/>
                    <a:pt x="37" y="334"/>
                  </a:cubicBezTo>
                  <a:cubicBezTo>
                    <a:pt x="34" y="339"/>
                    <a:pt x="21" y="345"/>
                    <a:pt x="14" y="331"/>
                  </a:cubicBezTo>
                  <a:cubicBezTo>
                    <a:pt x="15" y="343"/>
                    <a:pt x="23" y="347"/>
                    <a:pt x="32" y="348"/>
                  </a:cubicBezTo>
                  <a:cubicBezTo>
                    <a:pt x="37" y="348"/>
                    <a:pt x="42" y="346"/>
                    <a:pt x="46" y="343"/>
                  </a:cubicBezTo>
                  <a:cubicBezTo>
                    <a:pt x="51" y="339"/>
                    <a:pt x="54" y="331"/>
                    <a:pt x="56" y="325"/>
                  </a:cubicBezTo>
                  <a:cubicBezTo>
                    <a:pt x="58" y="318"/>
                    <a:pt x="59" y="308"/>
                    <a:pt x="61" y="298"/>
                  </a:cubicBezTo>
                  <a:cubicBezTo>
                    <a:pt x="61" y="310"/>
                    <a:pt x="57" y="323"/>
                    <a:pt x="62" y="333"/>
                  </a:cubicBezTo>
                  <a:cubicBezTo>
                    <a:pt x="67" y="342"/>
                    <a:pt x="78" y="353"/>
                    <a:pt x="70" y="363"/>
                  </a:cubicBezTo>
                  <a:cubicBezTo>
                    <a:pt x="66" y="368"/>
                    <a:pt x="54" y="370"/>
                    <a:pt x="50" y="365"/>
                  </a:cubicBezTo>
                  <a:cubicBezTo>
                    <a:pt x="47" y="361"/>
                    <a:pt x="51" y="357"/>
                    <a:pt x="55" y="360"/>
                  </a:cubicBezTo>
                  <a:cubicBezTo>
                    <a:pt x="55" y="356"/>
                    <a:pt x="49" y="356"/>
                    <a:pt x="47" y="359"/>
                  </a:cubicBezTo>
                  <a:cubicBezTo>
                    <a:pt x="42" y="365"/>
                    <a:pt x="50" y="373"/>
                    <a:pt x="54" y="375"/>
                  </a:cubicBezTo>
                  <a:cubicBezTo>
                    <a:pt x="64" y="379"/>
                    <a:pt x="78" y="374"/>
                    <a:pt x="81" y="364"/>
                  </a:cubicBezTo>
                  <a:cubicBezTo>
                    <a:pt x="83" y="358"/>
                    <a:pt x="80" y="351"/>
                    <a:pt x="81" y="345"/>
                  </a:cubicBezTo>
                  <a:cubicBezTo>
                    <a:pt x="82" y="338"/>
                    <a:pt x="86" y="339"/>
                    <a:pt x="87" y="332"/>
                  </a:cubicBezTo>
                  <a:cubicBezTo>
                    <a:pt x="88" y="341"/>
                    <a:pt x="95" y="349"/>
                    <a:pt x="97" y="357"/>
                  </a:cubicBezTo>
                  <a:cubicBezTo>
                    <a:pt x="99" y="363"/>
                    <a:pt x="103" y="374"/>
                    <a:pt x="101" y="381"/>
                  </a:cubicBezTo>
                  <a:cubicBezTo>
                    <a:pt x="100" y="386"/>
                    <a:pt x="96" y="392"/>
                    <a:pt x="90" y="393"/>
                  </a:cubicBezTo>
                  <a:cubicBezTo>
                    <a:pt x="101" y="394"/>
                    <a:pt x="111" y="383"/>
                    <a:pt x="114" y="375"/>
                  </a:cubicBezTo>
                  <a:cubicBezTo>
                    <a:pt x="116" y="365"/>
                    <a:pt x="148" y="360"/>
                    <a:pt x="148" y="350"/>
                  </a:cubicBezTo>
                  <a:cubicBezTo>
                    <a:pt x="148" y="335"/>
                    <a:pt x="191" y="337"/>
                    <a:pt x="192" y="322"/>
                  </a:cubicBezTo>
                  <a:cubicBezTo>
                    <a:pt x="196" y="286"/>
                    <a:pt x="152" y="249"/>
                    <a:pt x="167" y="220"/>
                  </a:cubicBezTo>
                  <a:cubicBezTo>
                    <a:pt x="176" y="203"/>
                    <a:pt x="179" y="187"/>
                    <a:pt x="177" y="168"/>
                  </a:cubicBezTo>
                  <a:cubicBezTo>
                    <a:pt x="176" y="152"/>
                    <a:pt x="242" y="88"/>
                    <a:pt x="244" y="72"/>
                  </a:cubicBezTo>
                  <a:cubicBezTo>
                    <a:pt x="244" y="72"/>
                    <a:pt x="179" y="3"/>
                    <a:pt x="17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Freeform 1068"/>
            <p:cNvSpPr>
              <a:spLocks/>
            </p:cNvSpPr>
            <p:nvPr/>
          </p:nvSpPr>
          <p:spPr bwMode="auto">
            <a:xfrm>
              <a:off x="2263760" y="1974849"/>
              <a:ext cx="390526" cy="368300"/>
            </a:xfrm>
            <a:custGeom>
              <a:avLst/>
              <a:gdLst>
                <a:gd name="T0" fmla="*/ 104 w 104"/>
                <a:gd name="T1" fmla="*/ 0 h 98"/>
                <a:gd name="T2" fmla="*/ 86 w 104"/>
                <a:gd name="T3" fmla="*/ 8 h 98"/>
                <a:gd name="T4" fmla="*/ 61 w 104"/>
                <a:gd name="T5" fmla="*/ 24 h 98"/>
                <a:gd name="T6" fmla="*/ 0 w 104"/>
                <a:gd name="T7" fmla="*/ 94 h 98"/>
                <a:gd name="T8" fmla="*/ 28 w 104"/>
                <a:gd name="T9" fmla="*/ 89 h 98"/>
                <a:gd name="T10" fmla="*/ 64 w 104"/>
                <a:gd name="T11" fmla="*/ 44 h 98"/>
                <a:gd name="T12" fmla="*/ 78 w 104"/>
                <a:gd name="T13" fmla="*/ 28 h 98"/>
                <a:gd name="T14" fmla="*/ 104 w 104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98">
                  <a:moveTo>
                    <a:pt x="104" y="0"/>
                  </a:moveTo>
                  <a:cubicBezTo>
                    <a:pt x="100" y="1"/>
                    <a:pt x="93" y="4"/>
                    <a:pt x="86" y="8"/>
                  </a:cubicBezTo>
                  <a:cubicBezTo>
                    <a:pt x="75" y="14"/>
                    <a:pt x="64" y="21"/>
                    <a:pt x="61" y="24"/>
                  </a:cubicBezTo>
                  <a:cubicBezTo>
                    <a:pt x="41" y="47"/>
                    <a:pt x="35" y="96"/>
                    <a:pt x="0" y="94"/>
                  </a:cubicBezTo>
                  <a:cubicBezTo>
                    <a:pt x="10" y="98"/>
                    <a:pt x="21" y="94"/>
                    <a:pt x="28" y="89"/>
                  </a:cubicBezTo>
                  <a:cubicBezTo>
                    <a:pt x="42" y="78"/>
                    <a:pt x="53" y="57"/>
                    <a:pt x="64" y="44"/>
                  </a:cubicBezTo>
                  <a:cubicBezTo>
                    <a:pt x="70" y="37"/>
                    <a:pt x="69" y="28"/>
                    <a:pt x="78" y="28"/>
                  </a:cubicBezTo>
                  <a:lnTo>
                    <a:pt x="1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Freeform 1069"/>
            <p:cNvSpPr>
              <a:spLocks/>
            </p:cNvSpPr>
            <p:nvPr/>
          </p:nvSpPr>
          <p:spPr bwMode="auto">
            <a:xfrm>
              <a:off x="2233598" y="2595562"/>
              <a:ext cx="93663" cy="171450"/>
            </a:xfrm>
            <a:custGeom>
              <a:avLst/>
              <a:gdLst>
                <a:gd name="T0" fmla="*/ 23 w 25"/>
                <a:gd name="T1" fmla="*/ 0 h 46"/>
                <a:gd name="T2" fmla="*/ 5 w 25"/>
                <a:gd name="T3" fmla="*/ 46 h 46"/>
                <a:gd name="T4" fmla="*/ 25 w 25"/>
                <a:gd name="T5" fmla="*/ 8 h 46"/>
                <a:gd name="T6" fmla="*/ 23 w 25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6">
                  <a:moveTo>
                    <a:pt x="23" y="0"/>
                  </a:moveTo>
                  <a:cubicBezTo>
                    <a:pt x="3" y="9"/>
                    <a:pt x="0" y="31"/>
                    <a:pt x="5" y="46"/>
                  </a:cubicBezTo>
                  <a:cubicBezTo>
                    <a:pt x="2" y="30"/>
                    <a:pt x="12" y="11"/>
                    <a:pt x="25" y="8"/>
                  </a:cubicBezTo>
                  <a:lnTo>
                    <a:pt x="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Freeform 1070"/>
            <p:cNvSpPr>
              <a:spLocks/>
            </p:cNvSpPr>
            <p:nvPr/>
          </p:nvSpPr>
          <p:spPr bwMode="auto">
            <a:xfrm>
              <a:off x="2076435" y="2400300"/>
              <a:ext cx="277813" cy="228600"/>
            </a:xfrm>
            <a:custGeom>
              <a:avLst/>
              <a:gdLst>
                <a:gd name="T0" fmla="*/ 64 w 74"/>
                <a:gd name="T1" fmla="*/ 1 h 61"/>
                <a:gd name="T2" fmla="*/ 38 w 74"/>
                <a:gd name="T3" fmla="*/ 32 h 61"/>
                <a:gd name="T4" fmla="*/ 0 w 74"/>
                <a:gd name="T5" fmla="*/ 61 h 61"/>
                <a:gd name="T6" fmla="*/ 39 w 74"/>
                <a:gd name="T7" fmla="*/ 36 h 61"/>
                <a:gd name="T8" fmla="*/ 63 w 74"/>
                <a:gd name="T9" fmla="*/ 25 h 61"/>
                <a:gd name="T10" fmla="*/ 73 w 74"/>
                <a:gd name="T11" fmla="*/ 0 h 61"/>
                <a:gd name="T12" fmla="*/ 64 w 74"/>
                <a:gd name="T13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1">
                  <a:moveTo>
                    <a:pt x="64" y="1"/>
                  </a:moveTo>
                  <a:cubicBezTo>
                    <a:pt x="68" y="15"/>
                    <a:pt x="51" y="25"/>
                    <a:pt x="38" y="32"/>
                  </a:cubicBezTo>
                  <a:cubicBezTo>
                    <a:pt x="24" y="40"/>
                    <a:pt x="6" y="46"/>
                    <a:pt x="0" y="61"/>
                  </a:cubicBezTo>
                  <a:cubicBezTo>
                    <a:pt x="8" y="47"/>
                    <a:pt x="25" y="43"/>
                    <a:pt x="39" y="36"/>
                  </a:cubicBezTo>
                  <a:cubicBezTo>
                    <a:pt x="46" y="33"/>
                    <a:pt x="56" y="31"/>
                    <a:pt x="63" y="25"/>
                  </a:cubicBezTo>
                  <a:cubicBezTo>
                    <a:pt x="70" y="20"/>
                    <a:pt x="74" y="11"/>
                    <a:pt x="73" y="0"/>
                  </a:cubicBezTo>
                  <a:lnTo>
                    <a:pt x="6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Freeform 1071"/>
            <p:cNvSpPr>
              <a:spLocks/>
            </p:cNvSpPr>
            <p:nvPr/>
          </p:nvSpPr>
          <p:spPr bwMode="auto">
            <a:xfrm>
              <a:off x="2181210" y="2389187"/>
              <a:ext cx="161925" cy="58738"/>
            </a:xfrm>
            <a:custGeom>
              <a:avLst/>
              <a:gdLst>
                <a:gd name="T0" fmla="*/ 38 w 43"/>
                <a:gd name="T1" fmla="*/ 1 h 16"/>
                <a:gd name="T2" fmla="*/ 0 w 43"/>
                <a:gd name="T3" fmla="*/ 0 h 16"/>
                <a:gd name="T4" fmla="*/ 43 w 43"/>
                <a:gd name="T5" fmla="*/ 8 h 16"/>
                <a:gd name="T6" fmla="*/ 38 w 43"/>
                <a:gd name="T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6">
                  <a:moveTo>
                    <a:pt x="38" y="1"/>
                  </a:moveTo>
                  <a:cubicBezTo>
                    <a:pt x="29" y="9"/>
                    <a:pt x="10" y="13"/>
                    <a:pt x="0" y="0"/>
                  </a:cubicBezTo>
                  <a:cubicBezTo>
                    <a:pt x="7" y="15"/>
                    <a:pt x="29" y="16"/>
                    <a:pt x="43" y="8"/>
                  </a:cubicBezTo>
                  <a:lnTo>
                    <a:pt x="3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Freeform 1072"/>
            <p:cNvSpPr>
              <a:spLocks/>
            </p:cNvSpPr>
            <p:nvPr/>
          </p:nvSpPr>
          <p:spPr bwMode="auto">
            <a:xfrm>
              <a:off x="2368536" y="2895600"/>
              <a:ext cx="123825" cy="220663"/>
            </a:xfrm>
            <a:custGeom>
              <a:avLst/>
              <a:gdLst>
                <a:gd name="T0" fmla="*/ 26 w 33"/>
                <a:gd name="T1" fmla="*/ 0 h 59"/>
                <a:gd name="T2" fmla="*/ 25 w 33"/>
                <a:gd name="T3" fmla="*/ 37 h 59"/>
                <a:gd name="T4" fmla="*/ 0 w 33"/>
                <a:gd name="T5" fmla="*/ 53 h 59"/>
                <a:gd name="T6" fmla="*/ 29 w 33"/>
                <a:gd name="T7" fmla="*/ 38 h 59"/>
                <a:gd name="T8" fmla="*/ 31 w 33"/>
                <a:gd name="T9" fmla="*/ 7 h 59"/>
                <a:gd name="T10" fmla="*/ 26 w 33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59">
                  <a:moveTo>
                    <a:pt x="26" y="0"/>
                  </a:moveTo>
                  <a:cubicBezTo>
                    <a:pt x="14" y="16"/>
                    <a:pt x="28" y="26"/>
                    <a:pt x="25" y="37"/>
                  </a:cubicBezTo>
                  <a:cubicBezTo>
                    <a:pt x="24" y="49"/>
                    <a:pt x="13" y="57"/>
                    <a:pt x="0" y="53"/>
                  </a:cubicBezTo>
                  <a:cubicBezTo>
                    <a:pt x="12" y="59"/>
                    <a:pt x="27" y="51"/>
                    <a:pt x="29" y="38"/>
                  </a:cubicBezTo>
                  <a:cubicBezTo>
                    <a:pt x="33" y="26"/>
                    <a:pt x="25" y="10"/>
                    <a:pt x="31" y="7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Freeform 1073"/>
            <p:cNvSpPr>
              <a:spLocks/>
            </p:cNvSpPr>
            <p:nvPr/>
          </p:nvSpPr>
          <p:spPr bwMode="auto">
            <a:xfrm>
              <a:off x="2451086" y="2914650"/>
              <a:ext cx="184150" cy="296863"/>
            </a:xfrm>
            <a:custGeom>
              <a:avLst/>
              <a:gdLst>
                <a:gd name="T0" fmla="*/ 31 w 49"/>
                <a:gd name="T1" fmla="*/ 36 h 79"/>
                <a:gd name="T2" fmla="*/ 36 w 49"/>
                <a:gd name="T3" fmla="*/ 0 h 79"/>
                <a:gd name="T4" fmla="*/ 48 w 49"/>
                <a:gd name="T5" fmla="*/ 15 h 79"/>
                <a:gd name="T6" fmla="*/ 37 w 49"/>
                <a:gd name="T7" fmla="*/ 62 h 79"/>
                <a:gd name="T8" fmla="*/ 0 w 49"/>
                <a:gd name="T9" fmla="*/ 78 h 79"/>
                <a:gd name="T10" fmla="*/ 31 w 49"/>
                <a:gd name="T11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31" y="36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7" y="3"/>
                    <a:pt x="47" y="4"/>
                    <a:pt x="48" y="15"/>
                  </a:cubicBezTo>
                  <a:cubicBezTo>
                    <a:pt x="49" y="20"/>
                    <a:pt x="47" y="47"/>
                    <a:pt x="37" y="62"/>
                  </a:cubicBezTo>
                  <a:cubicBezTo>
                    <a:pt x="27" y="76"/>
                    <a:pt x="8" y="79"/>
                    <a:pt x="0" y="78"/>
                  </a:cubicBezTo>
                  <a:cubicBezTo>
                    <a:pt x="22" y="76"/>
                    <a:pt x="41" y="55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Freeform 1074"/>
            <p:cNvSpPr>
              <a:spLocks/>
            </p:cNvSpPr>
            <p:nvPr/>
          </p:nvSpPr>
          <p:spPr bwMode="auto">
            <a:xfrm>
              <a:off x="2095485" y="2482850"/>
              <a:ext cx="217488" cy="242888"/>
            </a:xfrm>
            <a:custGeom>
              <a:avLst/>
              <a:gdLst>
                <a:gd name="T0" fmla="*/ 50 w 58"/>
                <a:gd name="T1" fmla="*/ 0 h 65"/>
                <a:gd name="T2" fmla="*/ 9 w 58"/>
                <a:gd name="T3" fmla="*/ 65 h 65"/>
                <a:gd name="T4" fmla="*/ 58 w 58"/>
                <a:gd name="T5" fmla="*/ 3 h 65"/>
                <a:gd name="T6" fmla="*/ 50 w 58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5">
                  <a:moveTo>
                    <a:pt x="50" y="0"/>
                  </a:moveTo>
                  <a:cubicBezTo>
                    <a:pt x="46" y="23"/>
                    <a:pt x="0" y="32"/>
                    <a:pt x="9" y="65"/>
                  </a:cubicBezTo>
                  <a:cubicBezTo>
                    <a:pt x="4" y="31"/>
                    <a:pt x="46" y="33"/>
                    <a:pt x="58" y="3"/>
                  </a:cubicBez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Freeform 1075"/>
            <p:cNvSpPr>
              <a:spLocks/>
            </p:cNvSpPr>
            <p:nvPr/>
          </p:nvSpPr>
          <p:spPr bwMode="auto">
            <a:xfrm>
              <a:off x="2214548" y="2695575"/>
              <a:ext cx="128588" cy="252413"/>
            </a:xfrm>
            <a:custGeom>
              <a:avLst/>
              <a:gdLst>
                <a:gd name="T0" fmla="*/ 25 w 34"/>
                <a:gd name="T1" fmla="*/ 3 h 67"/>
                <a:gd name="T2" fmla="*/ 23 w 34"/>
                <a:gd name="T3" fmla="*/ 38 h 67"/>
                <a:gd name="T4" fmla="*/ 0 w 34"/>
                <a:gd name="T5" fmla="*/ 59 h 67"/>
                <a:gd name="T6" fmla="*/ 27 w 34"/>
                <a:gd name="T7" fmla="*/ 40 h 67"/>
                <a:gd name="T8" fmla="*/ 33 w 34"/>
                <a:gd name="T9" fmla="*/ 0 h 67"/>
                <a:gd name="T10" fmla="*/ 25 w 34"/>
                <a:gd name="T11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67">
                  <a:moveTo>
                    <a:pt x="25" y="3"/>
                  </a:moveTo>
                  <a:cubicBezTo>
                    <a:pt x="27" y="13"/>
                    <a:pt x="25" y="27"/>
                    <a:pt x="23" y="38"/>
                  </a:cubicBezTo>
                  <a:cubicBezTo>
                    <a:pt x="22" y="50"/>
                    <a:pt x="13" y="65"/>
                    <a:pt x="0" y="59"/>
                  </a:cubicBezTo>
                  <a:cubicBezTo>
                    <a:pt x="12" y="67"/>
                    <a:pt x="25" y="52"/>
                    <a:pt x="27" y="40"/>
                  </a:cubicBezTo>
                  <a:cubicBezTo>
                    <a:pt x="30" y="27"/>
                    <a:pt x="34" y="16"/>
                    <a:pt x="33" y="0"/>
                  </a:cubicBezTo>
                  <a:lnTo>
                    <a:pt x="2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Freeform 1076"/>
            <p:cNvSpPr>
              <a:spLocks/>
            </p:cNvSpPr>
            <p:nvPr/>
          </p:nvSpPr>
          <p:spPr bwMode="auto">
            <a:xfrm>
              <a:off x="2178035" y="2530475"/>
              <a:ext cx="284163" cy="334963"/>
            </a:xfrm>
            <a:custGeom>
              <a:avLst/>
              <a:gdLst>
                <a:gd name="T0" fmla="*/ 37 w 76"/>
                <a:gd name="T1" fmla="*/ 22 h 89"/>
                <a:gd name="T2" fmla="*/ 30 w 76"/>
                <a:gd name="T3" fmla="*/ 56 h 89"/>
                <a:gd name="T4" fmla="*/ 0 w 76"/>
                <a:gd name="T5" fmla="*/ 80 h 89"/>
                <a:gd name="T6" fmla="*/ 17 w 76"/>
                <a:gd name="T7" fmla="*/ 87 h 89"/>
                <a:gd name="T8" fmla="*/ 35 w 76"/>
                <a:gd name="T9" fmla="*/ 72 h 89"/>
                <a:gd name="T10" fmla="*/ 45 w 76"/>
                <a:gd name="T11" fmla="*/ 35 h 89"/>
                <a:gd name="T12" fmla="*/ 66 w 76"/>
                <a:gd name="T13" fmla="*/ 0 h 89"/>
                <a:gd name="T14" fmla="*/ 37 w 76"/>
                <a:gd name="T15" fmla="*/ 2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9">
                  <a:moveTo>
                    <a:pt x="37" y="22"/>
                  </a:moveTo>
                  <a:cubicBezTo>
                    <a:pt x="29" y="31"/>
                    <a:pt x="32" y="45"/>
                    <a:pt x="30" y="56"/>
                  </a:cubicBezTo>
                  <a:cubicBezTo>
                    <a:pt x="28" y="68"/>
                    <a:pt x="14" y="88"/>
                    <a:pt x="0" y="80"/>
                  </a:cubicBezTo>
                  <a:cubicBezTo>
                    <a:pt x="5" y="86"/>
                    <a:pt x="9" y="89"/>
                    <a:pt x="17" y="87"/>
                  </a:cubicBezTo>
                  <a:cubicBezTo>
                    <a:pt x="26" y="85"/>
                    <a:pt x="32" y="80"/>
                    <a:pt x="35" y="72"/>
                  </a:cubicBezTo>
                  <a:cubicBezTo>
                    <a:pt x="41" y="61"/>
                    <a:pt x="38" y="45"/>
                    <a:pt x="45" y="35"/>
                  </a:cubicBezTo>
                  <a:cubicBezTo>
                    <a:pt x="53" y="26"/>
                    <a:pt x="76" y="16"/>
                    <a:pt x="66" y="0"/>
                  </a:cubicBezTo>
                  <a:lnTo>
                    <a:pt x="37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Freeform 1077"/>
            <p:cNvSpPr>
              <a:spLocks/>
            </p:cNvSpPr>
            <p:nvPr/>
          </p:nvSpPr>
          <p:spPr bwMode="auto">
            <a:xfrm>
              <a:off x="2538398" y="2936875"/>
              <a:ext cx="146050" cy="269875"/>
            </a:xfrm>
            <a:custGeom>
              <a:avLst/>
              <a:gdLst>
                <a:gd name="T0" fmla="*/ 39 w 39"/>
                <a:gd name="T1" fmla="*/ 0 h 72"/>
                <a:gd name="T2" fmla="*/ 0 w 39"/>
                <a:gd name="T3" fmla="*/ 72 h 72"/>
                <a:gd name="T4" fmla="*/ 21 w 39"/>
                <a:gd name="T5" fmla="*/ 4 h 72"/>
                <a:gd name="T6" fmla="*/ 39 w 3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72">
                  <a:moveTo>
                    <a:pt x="39" y="0"/>
                  </a:moveTo>
                  <a:cubicBezTo>
                    <a:pt x="39" y="29"/>
                    <a:pt x="30" y="61"/>
                    <a:pt x="0" y="72"/>
                  </a:cubicBezTo>
                  <a:cubicBezTo>
                    <a:pt x="25" y="57"/>
                    <a:pt x="26" y="23"/>
                    <a:pt x="21" y="4"/>
                  </a:cubicBez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9" name="Freeform 1078"/>
            <p:cNvSpPr>
              <a:spLocks/>
            </p:cNvSpPr>
            <p:nvPr/>
          </p:nvSpPr>
          <p:spPr bwMode="auto">
            <a:xfrm>
              <a:off x="2516173" y="2136774"/>
              <a:ext cx="715963" cy="795338"/>
            </a:xfrm>
            <a:custGeom>
              <a:avLst/>
              <a:gdLst>
                <a:gd name="T0" fmla="*/ 0 w 191"/>
                <a:gd name="T1" fmla="*/ 174 h 212"/>
                <a:gd name="T2" fmla="*/ 34 w 191"/>
                <a:gd name="T3" fmla="*/ 59 h 212"/>
                <a:gd name="T4" fmla="*/ 50 w 191"/>
                <a:gd name="T5" fmla="*/ 16 h 212"/>
                <a:gd name="T6" fmla="*/ 132 w 191"/>
                <a:gd name="T7" fmla="*/ 0 h 212"/>
                <a:gd name="T8" fmla="*/ 148 w 191"/>
                <a:gd name="T9" fmla="*/ 20 h 212"/>
                <a:gd name="T10" fmla="*/ 141 w 191"/>
                <a:gd name="T11" fmla="*/ 30 h 212"/>
                <a:gd name="T12" fmla="*/ 128 w 191"/>
                <a:gd name="T13" fmla="*/ 47 h 212"/>
                <a:gd name="T14" fmla="*/ 115 w 191"/>
                <a:gd name="T15" fmla="*/ 79 h 212"/>
                <a:gd name="T16" fmla="*/ 124 w 191"/>
                <a:gd name="T17" fmla="*/ 95 h 212"/>
                <a:gd name="T18" fmla="*/ 140 w 191"/>
                <a:gd name="T19" fmla="*/ 137 h 212"/>
                <a:gd name="T20" fmla="*/ 144 w 191"/>
                <a:gd name="T21" fmla="*/ 148 h 212"/>
                <a:gd name="T22" fmla="*/ 191 w 191"/>
                <a:gd name="T23" fmla="*/ 212 h 212"/>
                <a:gd name="T24" fmla="*/ 2 w 191"/>
                <a:gd name="T25" fmla="*/ 198 h 212"/>
                <a:gd name="T26" fmla="*/ 0 w 191"/>
                <a:gd name="T27" fmla="*/ 17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212">
                  <a:moveTo>
                    <a:pt x="0" y="174"/>
                  </a:moveTo>
                  <a:cubicBezTo>
                    <a:pt x="0" y="134"/>
                    <a:pt x="12" y="94"/>
                    <a:pt x="34" y="59"/>
                  </a:cubicBezTo>
                  <a:cubicBezTo>
                    <a:pt x="43" y="46"/>
                    <a:pt x="49" y="32"/>
                    <a:pt x="50" y="16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8" y="20"/>
                    <a:pt x="148" y="20"/>
                    <a:pt x="148" y="20"/>
                  </a:cubicBezTo>
                  <a:cubicBezTo>
                    <a:pt x="148" y="20"/>
                    <a:pt x="146" y="26"/>
                    <a:pt x="141" y="30"/>
                  </a:cubicBezTo>
                  <a:cubicBezTo>
                    <a:pt x="139" y="33"/>
                    <a:pt x="132" y="38"/>
                    <a:pt x="128" y="47"/>
                  </a:cubicBezTo>
                  <a:cubicBezTo>
                    <a:pt x="120" y="60"/>
                    <a:pt x="115" y="77"/>
                    <a:pt x="115" y="79"/>
                  </a:cubicBezTo>
                  <a:cubicBezTo>
                    <a:pt x="115" y="82"/>
                    <a:pt x="121" y="87"/>
                    <a:pt x="124" y="95"/>
                  </a:cubicBezTo>
                  <a:cubicBezTo>
                    <a:pt x="128" y="108"/>
                    <a:pt x="135" y="126"/>
                    <a:pt x="140" y="137"/>
                  </a:cubicBezTo>
                  <a:cubicBezTo>
                    <a:pt x="142" y="143"/>
                    <a:pt x="144" y="148"/>
                    <a:pt x="144" y="148"/>
                  </a:cubicBezTo>
                  <a:cubicBezTo>
                    <a:pt x="156" y="170"/>
                    <a:pt x="180" y="188"/>
                    <a:pt x="191" y="212"/>
                  </a:cubicBezTo>
                  <a:cubicBezTo>
                    <a:pt x="2" y="198"/>
                    <a:pt x="2" y="198"/>
                    <a:pt x="2" y="198"/>
                  </a:cubicBezTo>
                  <a:cubicBezTo>
                    <a:pt x="1" y="190"/>
                    <a:pt x="0" y="182"/>
                    <a:pt x="0" y="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0" name="Freeform 1079"/>
            <p:cNvSpPr>
              <a:spLocks/>
            </p:cNvSpPr>
            <p:nvPr/>
          </p:nvSpPr>
          <p:spPr bwMode="auto">
            <a:xfrm>
              <a:off x="2470136" y="2598737"/>
              <a:ext cx="769939" cy="1119188"/>
            </a:xfrm>
            <a:custGeom>
              <a:avLst/>
              <a:gdLst>
                <a:gd name="T0" fmla="*/ 6 w 205"/>
                <a:gd name="T1" fmla="*/ 291 h 298"/>
                <a:gd name="T2" fmla="*/ 42 w 205"/>
                <a:gd name="T3" fmla="*/ 221 h 298"/>
                <a:gd name="T4" fmla="*/ 34 w 205"/>
                <a:gd name="T5" fmla="*/ 159 h 298"/>
                <a:gd name="T6" fmla="*/ 12 w 205"/>
                <a:gd name="T7" fmla="*/ 51 h 298"/>
                <a:gd name="T8" fmla="*/ 15 w 205"/>
                <a:gd name="T9" fmla="*/ 5 h 298"/>
                <a:gd name="T10" fmla="*/ 149 w 205"/>
                <a:gd name="T11" fmla="*/ 52 h 298"/>
                <a:gd name="T12" fmla="*/ 204 w 205"/>
                <a:gd name="T13" fmla="*/ 90 h 298"/>
                <a:gd name="T14" fmla="*/ 195 w 205"/>
                <a:gd name="T15" fmla="*/ 118 h 298"/>
                <a:gd name="T16" fmla="*/ 176 w 205"/>
                <a:gd name="T17" fmla="*/ 132 h 298"/>
                <a:gd name="T18" fmla="*/ 174 w 205"/>
                <a:gd name="T19" fmla="*/ 142 h 298"/>
                <a:gd name="T20" fmla="*/ 178 w 205"/>
                <a:gd name="T21" fmla="*/ 174 h 298"/>
                <a:gd name="T22" fmla="*/ 161 w 205"/>
                <a:gd name="T23" fmla="*/ 243 h 298"/>
                <a:gd name="T24" fmla="*/ 153 w 205"/>
                <a:gd name="T25" fmla="*/ 291 h 298"/>
                <a:gd name="T26" fmla="*/ 0 w 205"/>
                <a:gd name="T27" fmla="*/ 298 h 298"/>
                <a:gd name="T28" fmla="*/ 6 w 205"/>
                <a:gd name="T29" fmla="*/ 29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" h="298">
                  <a:moveTo>
                    <a:pt x="6" y="291"/>
                  </a:moveTo>
                  <a:cubicBezTo>
                    <a:pt x="16" y="278"/>
                    <a:pt x="36" y="250"/>
                    <a:pt x="42" y="221"/>
                  </a:cubicBezTo>
                  <a:cubicBezTo>
                    <a:pt x="48" y="196"/>
                    <a:pt x="36" y="167"/>
                    <a:pt x="34" y="159"/>
                  </a:cubicBezTo>
                  <a:cubicBezTo>
                    <a:pt x="22" y="120"/>
                    <a:pt x="13" y="93"/>
                    <a:pt x="12" y="51"/>
                  </a:cubicBezTo>
                  <a:cubicBezTo>
                    <a:pt x="12" y="40"/>
                    <a:pt x="13" y="16"/>
                    <a:pt x="15" y="5"/>
                  </a:cubicBezTo>
                  <a:cubicBezTo>
                    <a:pt x="16" y="0"/>
                    <a:pt x="93" y="28"/>
                    <a:pt x="149" y="52"/>
                  </a:cubicBezTo>
                  <a:cubicBezTo>
                    <a:pt x="175" y="63"/>
                    <a:pt x="201" y="84"/>
                    <a:pt x="204" y="90"/>
                  </a:cubicBezTo>
                  <a:cubicBezTo>
                    <a:pt x="205" y="92"/>
                    <a:pt x="202" y="108"/>
                    <a:pt x="195" y="118"/>
                  </a:cubicBezTo>
                  <a:cubicBezTo>
                    <a:pt x="189" y="128"/>
                    <a:pt x="177" y="130"/>
                    <a:pt x="176" y="132"/>
                  </a:cubicBezTo>
                  <a:cubicBezTo>
                    <a:pt x="175" y="135"/>
                    <a:pt x="174" y="138"/>
                    <a:pt x="174" y="142"/>
                  </a:cubicBezTo>
                  <a:cubicBezTo>
                    <a:pt x="173" y="152"/>
                    <a:pt x="179" y="163"/>
                    <a:pt x="178" y="174"/>
                  </a:cubicBezTo>
                  <a:cubicBezTo>
                    <a:pt x="177" y="188"/>
                    <a:pt x="167" y="216"/>
                    <a:pt x="161" y="243"/>
                  </a:cubicBezTo>
                  <a:cubicBezTo>
                    <a:pt x="156" y="264"/>
                    <a:pt x="154" y="285"/>
                    <a:pt x="153" y="291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297"/>
                    <a:pt x="2" y="295"/>
                    <a:pt x="6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1" name="Freeform 1080"/>
            <p:cNvSpPr>
              <a:spLocks/>
            </p:cNvSpPr>
            <p:nvPr/>
          </p:nvSpPr>
          <p:spPr bwMode="auto">
            <a:xfrm>
              <a:off x="2409811" y="3157538"/>
              <a:ext cx="623888" cy="3522665"/>
            </a:xfrm>
            <a:custGeom>
              <a:avLst/>
              <a:gdLst>
                <a:gd name="T0" fmla="*/ 166 w 166"/>
                <a:gd name="T1" fmla="*/ 143 h 938"/>
                <a:gd name="T2" fmla="*/ 143 w 166"/>
                <a:gd name="T3" fmla="*/ 232 h 938"/>
                <a:gd name="T4" fmla="*/ 136 w 166"/>
                <a:gd name="T5" fmla="*/ 309 h 938"/>
                <a:gd name="T6" fmla="*/ 137 w 166"/>
                <a:gd name="T7" fmla="*/ 503 h 938"/>
                <a:gd name="T8" fmla="*/ 126 w 166"/>
                <a:gd name="T9" fmla="*/ 560 h 938"/>
                <a:gd name="T10" fmla="*/ 120 w 166"/>
                <a:gd name="T11" fmla="*/ 582 h 938"/>
                <a:gd name="T12" fmla="*/ 116 w 166"/>
                <a:gd name="T13" fmla="*/ 716 h 938"/>
                <a:gd name="T14" fmla="*/ 128 w 166"/>
                <a:gd name="T15" fmla="*/ 861 h 938"/>
                <a:gd name="T16" fmla="*/ 130 w 166"/>
                <a:gd name="T17" fmla="*/ 928 h 938"/>
                <a:gd name="T18" fmla="*/ 58 w 166"/>
                <a:gd name="T19" fmla="*/ 860 h 938"/>
                <a:gd name="T20" fmla="*/ 71 w 166"/>
                <a:gd name="T21" fmla="*/ 822 h 938"/>
                <a:gd name="T22" fmla="*/ 68 w 166"/>
                <a:gd name="T23" fmla="*/ 770 h 938"/>
                <a:gd name="T24" fmla="*/ 52 w 166"/>
                <a:gd name="T25" fmla="*/ 695 h 938"/>
                <a:gd name="T26" fmla="*/ 55 w 166"/>
                <a:gd name="T27" fmla="*/ 532 h 938"/>
                <a:gd name="T28" fmla="*/ 50 w 166"/>
                <a:gd name="T29" fmla="*/ 351 h 938"/>
                <a:gd name="T30" fmla="*/ 12 w 166"/>
                <a:gd name="T31" fmla="*/ 263 h 938"/>
                <a:gd name="T32" fmla="*/ 0 w 166"/>
                <a:gd name="T33" fmla="*/ 191 h 938"/>
                <a:gd name="T34" fmla="*/ 17 w 166"/>
                <a:gd name="T35" fmla="*/ 146 h 938"/>
                <a:gd name="T36" fmla="*/ 51 w 166"/>
                <a:gd name="T37" fmla="*/ 96 h 938"/>
                <a:gd name="T38" fmla="*/ 60 w 166"/>
                <a:gd name="T39" fmla="*/ 63 h 938"/>
                <a:gd name="T40" fmla="*/ 144 w 166"/>
                <a:gd name="T41" fmla="*/ 105 h 938"/>
                <a:gd name="T42" fmla="*/ 166 w 166"/>
                <a:gd name="T43" fmla="*/ 143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6" h="938">
                  <a:moveTo>
                    <a:pt x="166" y="143"/>
                  </a:moveTo>
                  <a:cubicBezTo>
                    <a:pt x="165" y="171"/>
                    <a:pt x="147" y="200"/>
                    <a:pt x="143" y="232"/>
                  </a:cubicBezTo>
                  <a:cubicBezTo>
                    <a:pt x="139" y="258"/>
                    <a:pt x="138" y="286"/>
                    <a:pt x="136" y="309"/>
                  </a:cubicBezTo>
                  <a:cubicBezTo>
                    <a:pt x="129" y="375"/>
                    <a:pt x="141" y="441"/>
                    <a:pt x="137" y="503"/>
                  </a:cubicBezTo>
                  <a:cubicBezTo>
                    <a:pt x="136" y="524"/>
                    <a:pt x="131" y="542"/>
                    <a:pt x="126" y="560"/>
                  </a:cubicBezTo>
                  <a:cubicBezTo>
                    <a:pt x="124" y="567"/>
                    <a:pt x="121" y="574"/>
                    <a:pt x="120" y="582"/>
                  </a:cubicBezTo>
                  <a:cubicBezTo>
                    <a:pt x="117" y="594"/>
                    <a:pt x="116" y="655"/>
                    <a:pt x="116" y="716"/>
                  </a:cubicBezTo>
                  <a:cubicBezTo>
                    <a:pt x="116" y="755"/>
                    <a:pt x="123" y="844"/>
                    <a:pt x="128" y="861"/>
                  </a:cubicBezTo>
                  <a:cubicBezTo>
                    <a:pt x="136" y="884"/>
                    <a:pt x="121" y="914"/>
                    <a:pt x="130" y="928"/>
                  </a:cubicBezTo>
                  <a:cubicBezTo>
                    <a:pt x="95" y="938"/>
                    <a:pt x="59" y="899"/>
                    <a:pt x="58" y="860"/>
                  </a:cubicBezTo>
                  <a:cubicBezTo>
                    <a:pt x="57" y="849"/>
                    <a:pt x="68" y="832"/>
                    <a:pt x="71" y="822"/>
                  </a:cubicBezTo>
                  <a:cubicBezTo>
                    <a:pt x="72" y="816"/>
                    <a:pt x="72" y="793"/>
                    <a:pt x="68" y="770"/>
                  </a:cubicBezTo>
                  <a:cubicBezTo>
                    <a:pt x="64" y="741"/>
                    <a:pt x="56" y="710"/>
                    <a:pt x="52" y="695"/>
                  </a:cubicBezTo>
                  <a:cubicBezTo>
                    <a:pt x="38" y="642"/>
                    <a:pt x="51" y="590"/>
                    <a:pt x="55" y="532"/>
                  </a:cubicBezTo>
                  <a:cubicBezTo>
                    <a:pt x="59" y="472"/>
                    <a:pt x="54" y="407"/>
                    <a:pt x="50" y="351"/>
                  </a:cubicBezTo>
                  <a:cubicBezTo>
                    <a:pt x="47" y="323"/>
                    <a:pt x="25" y="292"/>
                    <a:pt x="12" y="263"/>
                  </a:cubicBezTo>
                  <a:cubicBezTo>
                    <a:pt x="1" y="238"/>
                    <a:pt x="0" y="214"/>
                    <a:pt x="0" y="191"/>
                  </a:cubicBezTo>
                  <a:cubicBezTo>
                    <a:pt x="0" y="187"/>
                    <a:pt x="7" y="164"/>
                    <a:pt x="17" y="146"/>
                  </a:cubicBezTo>
                  <a:cubicBezTo>
                    <a:pt x="30" y="122"/>
                    <a:pt x="47" y="102"/>
                    <a:pt x="51" y="96"/>
                  </a:cubicBezTo>
                  <a:cubicBezTo>
                    <a:pt x="56" y="83"/>
                    <a:pt x="59" y="69"/>
                    <a:pt x="60" y="63"/>
                  </a:cubicBezTo>
                  <a:cubicBezTo>
                    <a:pt x="69" y="0"/>
                    <a:pt x="131" y="81"/>
                    <a:pt x="144" y="105"/>
                  </a:cubicBezTo>
                  <a:lnTo>
                    <a:pt x="16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2" name="Freeform 1081"/>
            <p:cNvSpPr>
              <a:spLocks/>
            </p:cNvSpPr>
            <p:nvPr/>
          </p:nvSpPr>
          <p:spPr bwMode="auto">
            <a:xfrm>
              <a:off x="2266935" y="3376613"/>
              <a:ext cx="857251" cy="1430339"/>
            </a:xfrm>
            <a:custGeom>
              <a:avLst/>
              <a:gdLst>
                <a:gd name="T0" fmla="*/ 88 w 228"/>
                <a:gd name="T1" fmla="*/ 39 h 381"/>
                <a:gd name="T2" fmla="*/ 49 w 228"/>
                <a:gd name="T3" fmla="*/ 97 h 381"/>
                <a:gd name="T4" fmla="*/ 40 w 228"/>
                <a:gd name="T5" fmla="*/ 188 h 381"/>
                <a:gd name="T6" fmla="*/ 42 w 228"/>
                <a:gd name="T7" fmla="*/ 268 h 381"/>
                <a:gd name="T8" fmla="*/ 25 w 228"/>
                <a:gd name="T9" fmla="*/ 330 h 381"/>
                <a:gd name="T10" fmla="*/ 0 w 228"/>
                <a:gd name="T11" fmla="*/ 363 h 381"/>
                <a:gd name="T12" fmla="*/ 39 w 228"/>
                <a:gd name="T13" fmla="*/ 359 h 381"/>
                <a:gd name="T14" fmla="*/ 36 w 228"/>
                <a:gd name="T15" fmla="*/ 374 h 381"/>
                <a:gd name="T16" fmla="*/ 132 w 228"/>
                <a:gd name="T17" fmla="*/ 365 h 381"/>
                <a:gd name="T18" fmla="*/ 228 w 228"/>
                <a:gd name="T19" fmla="*/ 367 h 381"/>
                <a:gd name="T20" fmla="*/ 199 w 228"/>
                <a:gd name="T21" fmla="*/ 239 h 381"/>
                <a:gd name="T22" fmla="*/ 198 w 228"/>
                <a:gd name="T23" fmla="*/ 120 h 381"/>
                <a:gd name="T24" fmla="*/ 209 w 228"/>
                <a:gd name="T25" fmla="*/ 74 h 381"/>
                <a:gd name="T26" fmla="*/ 217 w 228"/>
                <a:gd name="T27" fmla="*/ 28 h 381"/>
                <a:gd name="T28" fmla="*/ 148 w 228"/>
                <a:gd name="T29" fmla="*/ 30 h 381"/>
                <a:gd name="T30" fmla="*/ 88 w 228"/>
                <a:gd name="T31" fmla="*/ 3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8" h="381">
                  <a:moveTo>
                    <a:pt x="88" y="39"/>
                  </a:moveTo>
                  <a:cubicBezTo>
                    <a:pt x="75" y="58"/>
                    <a:pt x="58" y="76"/>
                    <a:pt x="49" y="97"/>
                  </a:cubicBezTo>
                  <a:cubicBezTo>
                    <a:pt x="35" y="126"/>
                    <a:pt x="34" y="150"/>
                    <a:pt x="40" y="188"/>
                  </a:cubicBezTo>
                  <a:cubicBezTo>
                    <a:pt x="42" y="202"/>
                    <a:pt x="45" y="236"/>
                    <a:pt x="42" y="268"/>
                  </a:cubicBezTo>
                  <a:cubicBezTo>
                    <a:pt x="38" y="296"/>
                    <a:pt x="29" y="321"/>
                    <a:pt x="25" y="330"/>
                  </a:cubicBezTo>
                  <a:cubicBezTo>
                    <a:pt x="16" y="350"/>
                    <a:pt x="1" y="360"/>
                    <a:pt x="0" y="363"/>
                  </a:cubicBezTo>
                  <a:cubicBezTo>
                    <a:pt x="11" y="366"/>
                    <a:pt x="30" y="363"/>
                    <a:pt x="39" y="359"/>
                  </a:cubicBezTo>
                  <a:cubicBezTo>
                    <a:pt x="38" y="365"/>
                    <a:pt x="37" y="367"/>
                    <a:pt x="36" y="374"/>
                  </a:cubicBezTo>
                  <a:cubicBezTo>
                    <a:pt x="65" y="381"/>
                    <a:pt x="102" y="367"/>
                    <a:pt x="132" y="365"/>
                  </a:cubicBezTo>
                  <a:cubicBezTo>
                    <a:pt x="162" y="364"/>
                    <a:pt x="203" y="381"/>
                    <a:pt x="228" y="367"/>
                  </a:cubicBezTo>
                  <a:cubicBezTo>
                    <a:pt x="222" y="352"/>
                    <a:pt x="205" y="294"/>
                    <a:pt x="199" y="239"/>
                  </a:cubicBezTo>
                  <a:cubicBezTo>
                    <a:pt x="192" y="186"/>
                    <a:pt x="195" y="135"/>
                    <a:pt x="198" y="120"/>
                  </a:cubicBezTo>
                  <a:cubicBezTo>
                    <a:pt x="198" y="114"/>
                    <a:pt x="205" y="94"/>
                    <a:pt x="209" y="74"/>
                  </a:cubicBezTo>
                  <a:cubicBezTo>
                    <a:pt x="214" y="53"/>
                    <a:pt x="217" y="31"/>
                    <a:pt x="217" y="28"/>
                  </a:cubicBezTo>
                  <a:cubicBezTo>
                    <a:pt x="217" y="0"/>
                    <a:pt x="172" y="26"/>
                    <a:pt x="148" y="30"/>
                  </a:cubicBezTo>
                  <a:lnTo>
                    <a:pt x="88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3" name="Freeform 1082"/>
            <p:cNvSpPr>
              <a:spLocks/>
            </p:cNvSpPr>
            <p:nvPr/>
          </p:nvSpPr>
          <p:spPr bwMode="auto">
            <a:xfrm>
              <a:off x="2586023" y="6297615"/>
              <a:ext cx="635001" cy="525463"/>
            </a:xfrm>
            <a:custGeom>
              <a:avLst/>
              <a:gdLst>
                <a:gd name="T0" fmla="*/ 138 w 169"/>
                <a:gd name="T1" fmla="*/ 116 h 140"/>
                <a:gd name="T2" fmla="*/ 124 w 169"/>
                <a:gd name="T3" fmla="*/ 102 h 140"/>
                <a:gd name="T4" fmla="*/ 117 w 169"/>
                <a:gd name="T5" fmla="*/ 98 h 140"/>
                <a:gd name="T6" fmla="*/ 99 w 169"/>
                <a:gd name="T7" fmla="*/ 70 h 140"/>
                <a:gd name="T8" fmla="*/ 76 w 169"/>
                <a:gd name="T9" fmla="*/ 15 h 140"/>
                <a:gd name="T10" fmla="*/ 43 w 169"/>
                <a:gd name="T11" fmla="*/ 5 h 140"/>
                <a:gd name="T12" fmla="*/ 30 w 169"/>
                <a:gd name="T13" fmla="*/ 3 h 140"/>
                <a:gd name="T14" fmla="*/ 23 w 169"/>
                <a:gd name="T15" fmla="*/ 0 h 140"/>
                <a:gd name="T16" fmla="*/ 18 w 169"/>
                <a:gd name="T17" fmla="*/ 10 h 140"/>
                <a:gd name="T18" fmla="*/ 4 w 169"/>
                <a:gd name="T19" fmla="*/ 29 h 140"/>
                <a:gd name="T20" fmla="*/ 0 w 169"/>
                <a:gd name="T21" fmla="*/ 40 h 140"/>
                <a:gd name="T22" fmla="*/ 2 w 169"/>
                <a:gd name="T23" fmla="*/ 51 h 140"/>
                <a:gd name="T24" fmla="*/ 9 w 169"/>
                <a:gd name="T25" fmla="*/ 65 h 140"/>
                <a:gd name="T26" fmla="*/ 13 w 169"/>
                <a:gd name="T27" fmla="*/ 68 h 140"/>
                <a:gd name="T28" fmla="*/ 16 w 169"/>
                <a:gd name="T29" fmla="*/ 69 h 140"/>
                <a:gd name="T30" fmla="*/ 23 w 169"/>
                <a:gd name="T31" fmla="*/ 69 h 140"/>
                <a:gd name="T32" fmla="*/ 34 w 169"/>
                <a:gd name="T33" fmla="*/ 71 h 140"/>
                <a:gd name="T34" fmla="*/ 47 w 169"/>
                <a:gd name="T35" fmla="*/ 82 h 140"/>
                <a:gd name="T36" fmla="*/ 60 w 169"/>
                <a:gd name="T37" fmla="*/ 105 h 140"/>
                <a:gd name="T38" fmla="*/ 78 w 169"/>
                <a:gd name="T39" fmla="*/ 133 h 140"/>
                <a:gd name="T40" fmla="*/ 107 w 169"/>
                <a:gd name="T41" fmla="*/ 138 h 140"/>
                <a:gd name="T42" fmla="*/ 144 w 169"/>
                <a:gd name="T43" fmla="*/ 139 h 140"/>
                <a:gd name="T44" fmla="*/ 167 w 169"/>
                <a:gd name="T45" fmla="*/ 132 h 140"/>
                <a:gd name="T46" fmla="*/ 138 w 169"/>
                <a:gd name="T47" fmla="*/ 11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9" h="140">
                  <a:moveTo>
                    <a:pt x="138" y="116"/>
                  </a:moveTo>
                  <a:cubicBezTo>
                    <a:pt x="129" y="111"/>
                    <a:pt x="125" y="103"/>
                    <a:pt x="124" y="102"/>
                  </a:cubicBezTo>
                  <a:cubicBezTo>
                    <a:pt x="120" y="100"/>
                    <a:pt x="118" y="99"/>
                    <a:pt x="117" y="98"/>
                  </a:cubicBezTo>
                  <a:cubicBezTo>
                    <a:pt x="108" y="92"/>
                    <a:pt x="103" y="83"/>
                    <a:pt x="99" y="70"/>
                  </a:cubicBezTo>
                  <a:cubicBezTo>
                    <a:pt x="93" y="54"/>
                    <a:pt x="84" y="30"/>
                    <a:pt x="76" y="1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9" y="4"/>
                    <a:pt x="35" y="3"/>
                    <a:pt x="30" y="3"/>
                  </a:cubicBezTo>
                  <a:cubicBezTo>
                    <a:pt x="28" y="3"/>
                    <a:pt x="26" y="0"/>
                    <a:pt x="23" y="0"/>
                  </a:cubicBezTo>
                  <a:cubicBezTo>
                    <a:pt x="22" y="0"/>
                    <a:pt x="20" y="5"/>
                    <a:pt x="18" y="10"/>
                  </a:cubicBezTo>
                  <a:cubicBezTo>
                    <a:pt x="13" y="17"/>
                    <a:pt x="6" y="25"/>
                    <a:pt x="4" y="29"/>
                  </a:cubicBezTo>
                  <a:cubicBezTo>
                    <a:pt x="2" y="34"/>
                    <a:pt x="0" y="39"/>
                    <a:pt x="0" y="40"/>
                  </a:cubicBezTo>
                  <a:cubicBezTo>
                    <a:pt x="0" y="44"/>
                    <a:pt x="1" y="47"/>
                    <a:pt x="2" y="51"/>
                  </a:cubicBezTo>
                  <a:cubicBezTo>
                    <a:pt x="3" y="56"/>
                    <a:pt x="6" y="60"/>
                    <a:pt x="9" y="65"/>
                  </a:cubicBezTo>
                  <a:cubicBezTo>
                    <a:pt x="10" y="66"/>
                    <a:pt x="12" y="67"/>
                    <a:pt x="13" y="68"/>
                  </a:cubicBezTo>
                  <a:cubicBezTo>
                    <a:pt x="14" y="69"/>
                    <a:pt x="15" y="69"/>
                    <a:pt x="16" y="69"/>
                  </a:cubicBezTo>
                  <a:cubicBezTo>
                    <a:pt x="18" y="69"/>
                    <a:pt x="22" y="69"/>
                    <a:pt x="23" y="69"/>
                  </a:cubicBezTo>
                  <a:cubicBezTo>
                    <a:pt x="23" y="68"/>
                    <a:pt x="29" y="69"/>
                    <a:pt x="34" y="71"/>
                  </a:cubicBezTo>
                  <a:cubicBezTo>
                    <a:pt x="39" y="74"/>
                    <a:pt x="45" y="79"/>
                    <a:pt x="47" y="82"/>
                  </a:cubicBezTo>
                  <a:cubicBezTo>
                    <a:pt x="51" y="88"/>
                    <a:pt x="57" y="97"/>
                    <a:pt x="60" y="105"/>
                  </a:cubicBezTo>
                  <a:cubicBezTo>
                    <a:pt x="62" y="109"/>
                    <a:pt x="71" y="130"/>
                    <a:pt x="78" y="133"/>
                  </a:cubicBezTo>
                  <a:cubicBezTo>
                    <a:pt x="85" y="137"/>
                    <a:pt x="97" y="137"/>
                    <a:pt x="107" y="138"/>
                  </a:cubicBezTo>
                  <a:cubicBezTo>
                    <a:pt x="120" y="139"/>
                    <a:pt x="132" y="140"/>
                    <a:pt x="144" y="139"/>
                  </a:cubicBezTo>
                  <a:cubicBezTo>
                    <a:pt x="150" y="139"/>
                    <a:pt x="164" y="138"/>
                    <a:pt x="167" y="132"/>
                  </a:cubicBezTo>
                  <a:cubicBezTo>
                    <a:pt x="169" y="128"/>
                    <a:pt x="151" y="123"/>
                    <a:pt x="13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4" name="Freeform 1083"/>
            <p:cNvSpPr>
              <a:spLocks/>
            </p:cNvSpPr>
            <p:nvPr/>
          </p:nvSpPr>
          <p:spPr bwMode="auto">
            <a:xfrm>
              <a:off x="2586023" y="6440490"/>
              <a:ext cx="639763" cy="385763"/>
            </a:xfrm>
            <a:custGeom>
              <a:avLst/>
              <a:gdLst>
                <a:gd name="T0" fmla="*/ 140 w 170"/>
                <a:gd name="T1" fmla="*/ 75 h 103"/>
                <a:gd name="T2" fmla="*/ 124 w 170"/>
                <a:gd name="T3" fmla="*/ 65 h 103"/>
                <a:gd name="T4" fmla="*/ 87 w 170"/>
                <a:gd name="T5" fmla="*/ 64 h 103"/>
                <a:gd name="T6" fmla="*/ 58 w 170"/>
                <a:gd name="T7" fmla="*/ 60 h 103"/>
                <a:gd name="T8" fmla="*/ 47 w 170"/>
                <a:gd name="T9" fmla="*/ 41 h 103"/>
                <a:gd name="T10" fmla="*/ 31 w 170"/>
                <a:gd name="T11" fmla="*/ 28 h 103"/>
                <a:gd name="T12" fmla="*/ 13 w 170"/>
                <a:gd name="T13" fmla="*/ 18 h 103"/>
                <a:gd name="T14" fmla="*/ 1 w 170"/>
                <a:gd name="T15" fmla="*/ 0 h 103"/>
                <a:gd name="T16" fmla="*/ 1 w 170"/>
                <a:gd name="T17" fmla="*/ 13 h 103"/>
                <a:gd name="T18" fmla="*/ 9 w 170"/>
                <a:gd name="T19" fmla="*/ 27 h 103"/>
                <a:gd name="T20" fmla="*/ 13 w 170"/>
                <a:gd name="T21" fmla="*/ 30 h 103"/>
                <a:gd name="T22" fmla="*/ 16 w 170"/>
                <a:gd name="T23" fmla="*/ 31 h 103"/>
                <a:gd name="T24" fmla="*/ 23 w 170"/>
                <a:gd name="T25" fmla="*/ 31 h 103"/>
                <a:gd name="T26" fmla="*/ 34 w 170"/>
                <a:gd name="T27" fmla="*/ 34 h 103"/>
                <a:gd name="T28" fmla="*/ 47 w 170"/>
                <a:gd name="T29" fmla="*/ 44 h 103"/>
                <a:gd name="T30" fmla="*/ 62 w 170"/>
                <a:gd name="T31" fmla="*/ 77 h 103"/>
                <a:gd name="T32" fmla="*/ 77 w 170"/>
                <a:gd name="T33" fmla="*/ 95 h 103"/>
                <a:gd name="T34" fmla="*/ 107 w 170"/>
                <a:gd name="T35" fmla="*/ 101 h 103"/>
                <a:gd name="T36" fmla="*/ 144 w 170"/>
                <a:gd name="T37" fmla="*/ 102 h 103"/>
                <a:gd name="T38" fmla="*/ 166 w 170"/>
                <a:gd name="T39" fmla="*/ 95 h 103"/>
                <a:gd name="T40" fmla="*/ 140 w 170"/>
                <a:gd name="T41" fmla="*/ 7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0" h="103">
                  <a:moveTo>
                    <a:pt x="140" y="75"/>
                  </a:moveTo>
                  <a:cubicBezTo>
                    <a:pt x="134" y="71"/>
                    <a:pt x="128" y="67"/>
                    <a:pt x="124" y="65"/>
                  </a:cubicBezTo>
                  <a:cubicBezTo>
                    <a:pt x="123" y="64"/>
                    <a:pt x="105" y="64"/>
                    <a:pt x="87" y="64"/>
                  </a:cubicBezTo>
                  <a:cubicBezTo>
                    <a:pt x="75" y="64"/>
                    <a:pt x="61" y="66"/>
                    <a:pt x="58" y="60"/>
                  </a:cubicBezTo>
                  <a:cubicBezTo>
                    <a:pt x="54" y="52"/>
                    <a:pt x="53" y="48"/>
                    <a:pt x="47" y="41"/>
                  </a:cubicBezTo>
                  <a:cubicBezTo>
                    <a:pt x="45" y="40"/>
                    <a:pt x="39" y="34"/>
                    <a:pt x="31" y="28"/>
                  </a:cubicBezTo>
                  <a:cubicBezTo>
                    <a:pt x="29" y="26"/>
                    <a:pt x="20" y="23"/>
                    <a:pt x="13" y="18"/>
                  </a:cubicBezTo>
                  <a:cubicBezTo>
                    <a:pt x="5" y="11"/>
                    <a:pt x="1" y="0"/>
                    <a:pt x="1" y="0"/>
                  </a:cubicBezTo>
                  <a:cubicBezTo>
                    <a:pt x="0" y="3"/>
                    <a:pt x="0" y="9"/>
                    <a:pt x="1" y="13"/>
                  </a:cubicBezTo>
                  <a:cubicBezTo>
                    <a:pt x="2" y="18"/>
                    <a:pt x="7" y="22"/>
                    <a:pt x="9" y="27"/>
                  </a:cubicBezTo>
                  <a:cubicBezTo>
                    <a:pt x="11" y="28"/>
                    <a:pt x="12" y="29"/>
                    <a:pt x="13" y="30"/>
                  </a:cubicBezTo>
                  <a:cubicBezTo>
                    <a:pt x="14" y="30"/>
                    <a:pt x="16" y="31"/>
                    <a:pt x="16" y="31"/>
                  </a:cubicBezTo>
                  <a:cubicBezTo>
                    <a:pt x="18" y="31"/>
                    <a:pt x="23" y="31"/>
                    <a:pt x="23" y="31"/>
                  </a:cubicBezTo>
                  <a:cubicBezTo>
                    <a:pt x="23" y="30"/>
                    <a:pt x="29" y="31"/>
                    <a:pt x="34" y="34"/>
                  </a:cubicBezTo>
                  <a:cubicBezTo>
                    <a:pt x="40" y="36"/>
                    <a:pt x="45" y="41"/>
                    <a:pt x="47" y="44"/>
                  </a:cubicBezTo>
                  <a:cubicBezTo>
                    <a:pt x="54" y="54"/>
                    <a:pt x="59" y="71"/>
                    <a:pt x="62" y="77"/>
                  </a:cubicBezTo>
                  <a:cubicBezTo>
                    <a:pt x="67" y="86"/>
                    <a:pt x="70" y="92"/>
                    <a:pt x="77" y="95"/>
                  </a:cubicBezTo>
                  <a:cubicBezTo>
                    <a:pt x="85" y="99"/>
                    <a:pt x="97" y="100"/>
                    <a:pt x="107" y="101"/>
                  </a:cubicBezTo>
                  <a:cubicBezTo>
                    <a:pt x="119" y="102"/>
                    <a:pt x="132" y="103"/>
                    <a:pt x="144" y="102"/>
                  </a:cubicBezTo>
                  <a:cubicBezTo>
                    <a:pt x="149" y="102"/>
                    <a:pt x="164" y="101"/>
                    <a:pt x="166" y="95"/>
                  </a:cubicBezTo>
                  <a:cubicBezTo>
                    <a:pt x="170" y="88"/>
                    <a:pt x="154" y="82"/>
                    <a:pt x="140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5" name="Freeform 1084"/>
            <p:cNvSpPr>
              <a:spLocks/>
            </p:cNvSpPr>
            <p:nvPr/>
          </p:nvSpPr>
          <p:spPr bwMode="auto">
            <a:xfrm>
              <a:off x="2601898" y="6511928"/>
              <a:ext cx="74613" cy="280988"/>
            </a:xfrm>
            <a:custGeom>
              <a:avLst/>
              <a:gdLst>
                <a:gd name="T0" fmla="*/ 0 w 20"/>
                <a:gd name="T1" fmla="*/ 0 h 75"/>
                <a:gd name="T2" fmla="*/ 7 w 20"/>
                <a:gd name="T3" fmla="*/ 18 h 75"/>
                <a:gd name="T4" fmla="*/ 12 w 20"/>
                <a:gd name="T5" fmla="*/ 43 h 75"/>
                <a:gd name="T6" fmla="*/ 17 w 20"/>
                <a:gd name="T7" fmla="*/ 75 h 75"/>
                <a:gd name="T8" fmla="*/ 20 w 20"/>
                <a:gd name="T9" fmla="*/ 74 h 75"/>
                <a:gd name="T10" fmla="*/ 18 w 20"/>
                <a:gd name="T11" fmla="*/ 27 h 75"/>
                <a:gd name="T12" fmla="*/ 19 w 20"/>
                <a:gd name="T13" fmla="*/ 9 h 75"/>
                <a:gd name="T14" fmla="*/ 0 w 20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75">
                  <a:moveTo>
                    <a:pt x="0" y="0"/>
                  </a:moveTo>
                  <a:cubicBezTo>
                    <a:pt x="0" y="1"/>
                    <a:pt x="4" y="9"/>
                    <a:pt x="7" y="18"/>
                  </a:cubicBezTo>
                  <a:cubicBezTo>
                    <a:pt x="9" y="27"/>
                    <a:pt x="11" y="38"/>
                    <a:pt x="12" y="43"/>
                  </a:cubicBezTo>
                  <a:cubicBezTo>
                    <a:pt x="14" y="55"/>
                    <a:pt x="17" y="75"/>
                    <a:pt x="17" y="75"/>
                  </a:cubicBezTo>
                  <a:cubicBezTo>
                    <a:pt x="17" y="75"/>
                    <a:pt x="20" y="74"/>
                    <a:pt x="20" y="74"/>
                  </a:cubicBezTo>
                  <a:cubicBezTo>
                    <a:pt x="20" y="73"/>
                    <a:pt x="18" y="33"/>
                    <a:pt x="18" y="27"/>
                  </a:cubicBezTo>
                  <a:cubicBezTo>
                    <a:pt x="19" y="22"/>
                    <a:pt x="19" y="16"/>
                    <a:pt x="19" y="9"/>
                  </a:cubicBezTo>
                  <a:cubicBezTo>
                    <a:pt x="20" y="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6" name="Freeform 1085"/>
            <p:cNvSpPr>
              <a:spLocks/>
            </p:cNvSpPr>
            <p:nvPr/>
          </p:nvSpPr>
          <p:spPr bwMode="auto">
            <a:xfrm>
              <a:off x="2455848" y="3063875"/>
              <a:ext cx="627063" cy="3525840"/>
            </a:xfrm>
            <a:custGeom>
              <a:avLst/>
              <a:gdLst>
                <a:gd name="T0" fmla="*/ 167 w 167"/>
                <a:gd name="T1" fmla="*/ 107 h 939"/>
                <a:gd name="T2" fmla="*/ 143 w 167"/>
                <a:gd name="T3" fmla="*/ 233 h 939"/>
                <a:gd name="T4" fmla="*/ 136 w 167"/>
                <a:gd name="T5" fmla="*/ 310 h 939"/>
                <a:gd name="T6" fmla="*/ 137 w 167"/>
                <a:gd name="T7" fmla="*/ 401 h 939"/>
                <a:gd name="T8" fmla="*/ 138 w 167"/>
                <a:gd name="T9" fmla="*/ 504 h 939"/>
                <a:gd name="T10" fmla="*/ 126 w 167"/>
                <a:gd name="T11" fmla="*/ 561 h 939"/>
                <a:gd name="T12" fmla="*/ 120 w 167"/>
                <a:gd name="T13" fmla="*/ 582 h 939"/>
                <a:gd name="T14" fmla="*/ 117 w 167"/>
                <a:gd name="T15" fmla="*/ 717 h 939"/>
                <a:gd name="T16" fmla="*/ 123 w 167"/>
                <a:gd name="T17" fmla="*/ 862 h 939"/>
                <a:gd name="T18" fmla="*/ 131 w 167"/>
                <a:gd name="T19" fmla="*/ 928 h 939"/>
                <a:gd name="T20" fmla="*/ 58 w 167"/>
                <a:gd name="T21" fmla="*/ 861 h 939"/>
                <a:gd name="T22" fmla="*/ 71 w 167"/>
                <a:gd name="T23" fmla="*/ 822 h 939"/>
                <a:gd name="T24" fmla="*/ 69 w 167"/>
                <a:gd name="T25" fmla="*/ 771 h 939"/>
                <a:gd name="T26" fmla="*/ 52 w 167"/>
                <a:gd name="T27" fmla="*/ 695 h 939"/>
                <a:gd name="T28" fmla="*/ 55 w 167"/>
                <a:gd name="T29" fmla="*/ 532 h 939"/>
                <a:gd name="T30" fmla="*/ 50 w 167"/>
                <a:gd name="T31" fmla="*/ 351 h 939"/>
                <a:gd name="T32" fmla="*/ 13 w 167"/>
                <a:gd name="T33" fmla="*/ 264 h 939"/>
                <a:gd name="T34" fmla="*/ 0 w 167"/>
                <a:gd name="T35" fmla="*/ 192 h 939"/>
                <a:gd name="T36" fmla="*/ 17 w 167"/>
                <a:gd name="T37" fmla="*/ 146 h 939"/>
                <a:gd name="T38" fmla="*/ 51 w 167"/>
                <a:gd name="T39" fmla="*/ 96 h 939"/>
                <a:gd name="T40" fmla="*/ 60 w 167"/>
                <a:gd name="T41" fmla="*/ 64 h 939"/>
                <a:gd name="T42" fmla="*/ 144 w 167"/>
                <a:gd name="T43" fmla="*/ 106 h 939"/>
                <a:gd name="T44" fmla="*/ 167 w 167"/>
                <a:gd name="T45" fmla="*/ 107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939">
                  <a:moveTo>
                    <a:pt x="167" y="107"/>
                  </a:moveTo>
                  <a:cubicBezTo>
                    <a:pt x="167" y="134"/>
                    <a:pt x="147" y="201"/>
                    <a:pt x="143" y="233"/>
                  </a:cubicBezTo>
                  <a:cubicBezTo>
                    <a:pt x="139" y="259"/>
                    <a:pt x="138" y="286"/>
                    <a:pt x="136" y="310"/>
                  </a:cubicBezTo>
                  <a:cubicBezTo>
                    <a:pt x="133" y="340"/>
                    <a:pt x="136" y="371"/>
                    <a:pt x="137" y="401"/>
                  </a:cubicBezTo>
                  <a:cubicBezTo>
                    <a:pt x="139" y="436"/>
                    <a:pt x="140" y="471"/>
                    <a:pt x="138" y="504"/>
                  </a:cubicBezTo>
                  <a:cubicBezTo>
                    <a:pt x="136" y="525"/>
                    <a:pt x="131" y="543"/>
                    <a:pt x="126" y="561"/>
                  </a:cubicBezTo>
                  <a:cubicBezTo>
                    <a:pt x="124" y="568"/>
                    <a:pt x="121" y="575"/>
                    <a:pt x="120" y="582"/>
                  </a:cubicBezTo>
                  <a:cubicBezTo>
                    <a:pt x="117" y="595"/>
                    <a:pt x="116" y="656"/>
                    <a:pt x="117" y="717"/>
                  </a:cubicBezTo>
                  <a:cubicBezTo>
                    <a:pt x="117" y="755"/>
                    <a:pt x="117" y="845"/>
                    <a:pt x="123" y="862"/>
                  </a:cubicBezTo>
                  <a:cubicBezTo>
                    <a:pt x="130" y="885"/>
                    <a:pt x="122" y="914"/>
                    <a:pt x="131" y="928"/>
                  </a:cubicBezTo>
                  <a:cubicBezTo>
                    <a:pt x="96" y="939"/>
                    <a:pt x="59" y="899"/>
                    <a:pt x="58" y="861"/>
                  </a:cubicBezTo>
                  <a:cubicBezTo>
                    <a:pt x="58" y="850"/>
                    <a:pt x="69" y="833"/>
                    <a:pt x="71" y="822"/>
                  </a:cubicBezTo>
                  <a:cubicBezTo>
                    <a:pt x="72" y="817"/>
                    <a:pt x="72" y="794"/>
                    <a:pt x="69" y="771"/>
                  </a:cubicBezTo>
                  <a:cubicBezTo>
                    <a:pt x="64" y="742"/>
                    <a:pt x="56" y="711"/>
                    <a:pt x="52" y="695"/>
                  </a:cubicBezTo>
                  <a:cubicBezTo>
                    <a:pt x="38" y="642"/>
                    <a:pt x="51" y="590"/>
                    <a:pt x="55" y="532"/>
                  </a:cubicBezTo>
                  <a:cubicBezTo>
                    <a:pt x="59" y="473"/>
                    <a:pt x="54" y="408"/>
                    <a:pt x="50" y="351"/>
                  </a:cubicBezTo>
                  <a:cubicBezTo>
                    <a:pt x="48" y="323"/>
                    <a:pt x="25" y="293"/>
                    <a:pt x="13" y="264"/>
                  </a:cubicBezTo>
                  <a:cubicBezTo>
                    <a:pt x="2" y="238"/>
                    <a:pt x="0" y="215"/>
                    <a:pt x="0" y="192"/>
                  </a:cubicBezTo>
                  <a:cubicBezTo>
                    <a:pt x="0" y="188"/>
                    <a:pt x="7" y="165"/>
                    <a:pt x="17" y="146"/>
                  </a:cubicBezTo>
                  <a:cubicBezTo>
                    <a:pt x="30" y="123"/>
                    <a:pt x="48" y="103"/>
                    <a:pt x="51" y="96"/>
                  </a:cubicBezTo>
                  <a:cubicBezTo>
                    <a:pt x="57" y="84"/>
                    <a:pt x="59" y="70"/>
                    <a:pt x="60" y="64"/>
                  </a:cubicBezTo>
                  <a:cubicBezTo>
                    <a:pt x="69" y="0"/>
                    <a:pt x="131" y="81"/>
                    <a:pt x="144" y="106"/>
                  </a:cubicBezTo>
                  <a:lnTo>
                    <a:pt x="167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7" name="Freeform 1086"/>
            <p:cNvSpPr>
              <a:spLocks/>
            </p:cNvSpPr>
            <p:nvPr/>
          </p:nvSpPr>
          <p:spPr bwMode="auto">
            <a:xfrm>
              <a:off x="2620948" y="6223002"/>
              <a:ext cx="633413" cy="520700"/>
            </a:xfrm>
            <a:custGeom>
              <a:avLst/>
              <a:gdLst>
                <a:gd name="T0" fmla="*/ 138 w 169"/>
                <a:gd name="T1" fmla="*/ 115 h 139"/>
                <a:gd name="T2" fmla="*/ 124 w 169"/>
                <a:gd name="T3" fmla="*/ 101 h 139"/>
                <a:gd name="T4" fmla="*/ 117 w 169"/>
                <a:gd name="T5" fmla="*/ 97 h 139"/>
                <a:gd name="T6" fmla="*/ 98 w 169"/>
                <a:gd name="T7" fmla="*/ 70 h 139"/>
                <a:gd name="T8" fmla="*/ 75 w 169"/>
                <a:gd name="T9" fmla="*/ 14 h 139"/>
                <a:gd name="T10" fmla="*/ 41 w 169"/>
                <a:gd name="T11" fmla="*/ 5 h 139"/>
                <a:gd name="T12" fmla="*/ 29 w 169"/>
                <a:gd name="T13" fmla="*/ 3 h 139"/>
                <a:gd name="T14" fmla="*/ 22 w 169"/>
                <a:gd name="T15" fmla="*/ 1 h 139"/>
                <a:gd name="T16" fmla="*/ 16 w 169"/>
                <a:gd name="T17" fmla="*/ 10 h 139"/>
                <a:gd name="T18" fmla="*/ 3 w 169"/>
                <a:gd name="T19" fmla="*/ 30 h 139"/>
                <a:gd name="T20" fmla="*/ 0 w 169"/>
                <a:gd name="T21" fmla="*/ 41 h 139"/>
                <a:gd name="T22" fmla="*/ 1 w 169"/>
                <a:gd name="T23" fmla="*/ 51 h 139"/>
                <a:gd name="T24" fmla="*/ 9 w 169"/>
                <a:gd name="T25" fmla="*/ 66 h 139"/>
                <a:gd name="T26" fmla="*/ 12 w 169"/>
                <a:gd name="T27" fmla="*/ 69 h 139"/>
                <a:gd name="T28" fmla="*/ 15 w 169"/>
                <a:gd name="T29" fmla="*/ 69 h 139"/>
                <a:gd name="T30" fmla="*/ 22 w 169"/>
                <a:gd name="T31" fmla="*/ 69 h 139"/>
                <a:gd name="T32" fmla="*/ 34 w 169"/>
                <a:gd name="T33" fmla="*/ 71 h 139"/>
                <a:gd name="T34" fmla="*/ 47 w 169"/>
                <a:gd name="T35" fmla="*/ 81 h 139"/>
                <a:gd name="T36" fmla="*/ 61 w 169"/>
                <a:gd name="T37" fmla="*/ 104 h 139"/>
                <a:gd name="T38" fmla="*/ 78 w 169"/>
                <a:gd name="T39" fmla="*/ 132 h 139"/>
                <a:gd name="T40" fmla="*/ 108 w 169"/>
                <a:gd name="T41" fmla="*/ 137 h 139"/>
                <a:gd name="T42" fmla="*/ 145 w 169"/>
                <a:gd name="T43" fmla="*/ 138 h 139"/>
                <a:gd name="T44" fmla="*/ 167 w 169"/>
                <a:gd name="T45" fmla="*/ 130 h 139"/>
                <a:gd name="T46" fmla="*/ 138 w 169"/>
                <a:gd name="T47" fmla="*/ 11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9" h="139">
                  <a:moveTo>
                    <a:pt x="138" y="115"/>
                  </a:moveTo>
                  <a:cubicBezTo>
                    <a:pt x="130" y="110"/>
                    <a:pt x="125" y="102"/>
                    <a:pt x="124" y="101"/>
                  </a:cubicBezTo>
                  <a:cubicBezTo>
                    <a:pt x="120" y="99"/>
                    <a:pt x="118" y="98"/>
                    <a:pt x="117" y="97"/>
                  </a:cubicBezTo>
                  <a:cubicBezTo>
                    <a:pt x="108" y="91"/>
                    <a:pt x="103" y="83"/>
                    <a:pt x="98" y="70"/>
                  </a:cubicBezTo>
                  <a:cubicBezTo>
                    <a:pt x="93" y="53"/>
                    <a:pt x="83" y="30"/>
                    <a:pt x="75" y="1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7" y="4"/>
                    <a:pt x="33" y="4"/>
                    <a:pt x="29" y="3"/>
                  </a:cubicBezTo>
                  <a:cubicBezTo>
                    <a:pt x="27" y="3"/>
                    <a:pt x="24" y="1"/>
                    <a:pt x="22" y="1"/>
                  </a:cubicBezTo>
                  <a:cubicBezTo>
                    <a:pt x="21" y="0"/>
                    <a:pt x="19" y="5"/>
                    <a:pt x="16" y="10"/>
                  </a:cubicBezTo>
                  <a:cubicBezTo>
                    <a:pt x="12" y="17"/>
                    <a:pt x="5" y="26"/>
                    <a:pt x="3" y="30"/>
                  </a:cubicBezTo>
                  <a:cubicBezTo>
                    <a:pt x="1" y="34"/>
                    <a:pt x="0" y="40"/>
                    <a:pt x="0" y="41"/>
                  </a:cubicBezTo>
                  <a:cubicBezTo>
                    <a:pt x="0" y="44"/>
                    <a:pt x="0" y="48"/>
                    <a:pt x="1" y="51"/>
                  </a:cubicBezTo>
                  <a:cubicBezTo>
                    <a:pt x="3" y="57"/>
                    <a:pt x="6" y="60"/>
                    <a:pt x="9" y="66"/>
                  </a:cubicBezTo>
                  <a:cubicBezTo>
                    <a:pt x="10" y="66"/>
                    <a:pt x="11" y="68"/>
                    <a:pt x="12" y="69"/>
                  </a:cubicBezTo>
                  <a:cubicBezTo>
                    <a:pt x="14" y="69"/>
                    <a:pt x="15" y="69"/>
                    <a:pt x="15" y="69"/>
                  </a:cubicBezTo>
                  <a:cubicBezTo>
                    <a:pt x="17" y="70"/>
                    <a:pt x="22" y="70"/>
                    <a:pt x="22" y="69"/>
                  </a:cubicBezTo>
                  <a:cubicBezTo>
                    <a:pt x="23" y="68"/>
                    <a:pt x="29" y="69"/>
                    <a:pt x="34" y="71"/>
                  </a:cubicBezTo>
                  <a:cubicBezTo>
                    <a:pt x="39" y="74"/>
                    <a:pt x="45" y="79"/>
                    <a:pt x="47" y="81"/>
                  </a:cubicBezTo>
                  <a:cubicBezTo>
                    <a:pt x="51" y="88"/>
                    <a:pt x="57" y="97"/>
                    <a:pt x="61" y="104"/>
                  </a:cubicBezTo>
                  <a:cubicBezTo>
                    <a:pt x="62" y="109"/>
                    <a:pt x="71" y="129"/>
                    <a:pt x="78" y="132"/>
                  </a:cubicBezTo>
                  <a:cubicBezTo>
                    <a:pt x="86" y="136"/>
                    <a:pt x="98" y="136"/>
                    <a:pt x="108" y="137"/>
                  </a:cubicBezTo>
                  <a:cubicBezTo>
                    <a:pt x="120" y="138"/>
                    <a:pt x="132" y="139"/>
                    <a:pt x="145" y="138"/>
                  </a:cubicBezTo>
                  <a:cubicBezTo>
                    <a:pt x="150" y="137"/>
                    <a:pt x="164" y="137"/>
                    <a:pt x="167" y="130"/>
                  </a:cubicBezTo>
                  <a:cubicBezTo>
                    <a:pt x="169" y="126"/>
                    <a:pt x="151" y="121"/>
                    <a:pt x="138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8" name="Freeform 1087"/>
            <p:cNvSpPr>
              <a:spLocks/>
            </p:cNvSpPr>
            <p:nvPr/>
          </p:nvSpPr>
          <p:spPr bwMode="auto">
            <a:xfrm>
              <a:off x="2616186" y="6365878"/>
              <a:ext cx="642938" cy="382588"/>
            </a:xfrm>
            <a:custGeom>
              <a:avLst/>
              <a:gdLst>
                <a:gd name="T0" fmla="*/ 141 w 171"/>
                <a:gd name="T1" fmla="*/ 73 h 102"/>
                <a:gd name="T2" fmla="*/ 125 w 171"/>
                <a:gd name="T3" fmla="*/ 64 h 102"/>
                <a:gd name="T4" fmla="*/ 88 w 171"/>
                <a:gd name="T5" fmla="*/ 63 h 102"/>
                <a:gd name="T6" fmla="*/ 59 w 171"/>
                <a:gd name="T7" fmla="*/ 60 h 102"/>
                <a:gd name="T8" fmla="*/ 47 w 171"/>
                <a:gd name="T9" fmla="*/ 41 h 102"/>
                <a:gd name="T10" fmla="*/ 32 w 171"/>
                <a:gd name="T11" fmla="*/ 28 h 102"/>
                <a:gd name="T12" fmla="*/ 14 w 171"/>
                <a:gd name="T13" fmla="*/ 18 h 102"/>
                <a:gd name="T14" fmla="*/ 1 w 171"/>
                <a:gd name="T15" fmla="*/ 1 h 102"/>
                <a:gd name="T16" fmla="*/ 1 w 171"/>
                <a:gd name="T17" fmla="*/ 13 h 102"/>
                <a:gd name="T18" fmla="*/ 10 w 171"/>
                <a:gd name="T19" fmla="*/ 27 h 102"/>
                <a:gd name="T20" fmla="*/ 14 w 171"/>
                <a:gd name="T21" fmla="*/ 31 h 102"/>
                <a:gd name="T22" fmla="*/ 16 w 171"/>
                <a:gd name="T23" fmla="*/ 31 h 102"/>
                <a:gd name="T24" fmla="*/ 23 w 171"/>
                <a:gd name="T25" fmla="*/ 31 h 102"/>
                <a:gd name="T26" fmla="*/ 35 w 171"/>
                <a:gd name="T27" fmla="*/ 34 h 102"/>
                <a:gd name="T28" fmla="*/ 48 w 171"/>
                <a:gd name="T29" fmla="*/ 44 h 102"/>
                <a:gd name="T30" fmla="*/ 64 w 171"/>
                <a:gd name="T31" fmla="*/ 77 h 102"/>
                <a:gd name="T32" fmla="*/ 79 w 171"/>
                <a:gd name="T33" fmla="*/ 95 h 102"/>
                <a:gd name="T34" fmla="*/ 108 w 171"/>
                <a:gd name="T35" fmla="*/ 100 h 102"/>
                <a:gd name="T36" fmla="*/ 145 w 171"/>
                <a:gd name="T37" fmla="*/ 101 h 102"/>
                <a:gd name="T38" fmla="*/ 168 w 171"/>
                <a:gd name="T39" fmla="*/ 93 h 102"/>
                <a:gd name="T40" fmla="*/ 141 w 171"/>
                <a:gd name="T41" fmla="*/ 7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1" h="102">
                  <a:moveTo>
                    <a:pt x="141" y="73"/>
                  </a:moveTo>
                  <a:cubicBezTo>
                    <a:pt x="135" y="70"/>
                    <a:pt x="129" y="66"/>
                    <a:pt x="125" y="64"/>
                  </a:cubicBezTo>
                  <a:cubicBezTo>
                    <a:pt x="124" y="63"/>
                    <a:pt x="106" y="63"/>
                    <a:pt x="88" y="63"/>
                  </a:cubicBezTo>
                  <a:cubicBezTo>
                    <a:pt x="76" y="64"/>
                    <a:pt x="62" y="66"/>
                    <a:pt x="59" y="60"/>
                  </a:cubicBezTo>
                  <a:cubicBezTo>
                    <a:pt x="55" y="52"/>
                    <a:pt x="54" y="48"/>
                    <a:pt x="47" y="41"/>
                  </a:cubicBezTo>
                  <a:cubicBezTo>
                    <a:pt x="46" y="40"/>
                    <a:pt x="39" y="34"/>
                    <a:pt x="32" y="28"/>
                  </a:cubicBezTo>
                  <a:cubicBezTo>
                    <a:pt x="30" y="26"/>
                    <a:pt x="20" y="23"/>
                    <a:pt x="14" y="18"/>
                  </a:cubicBezTo>
                  <a:cubicBezTo>
                    <a:pt x="5" y="11"/>
                    <a:pt x="1" y="0"/>
                    <a:pt x="1" y="1"/>
                  </a:cubicBezTo>
                  <a:cubicBezTo>
                    <a:pt x="0" y="3"/>
                    <a:pt x="0" y="9"/>
                    <a:pt x="1" y="13"/>
                  </a:cubicBezTo>
                  <a:cubicBezTo>
                    <a:pt x="3" y="18"/>
                    <a:pt x="7" y="22"/>
                    <a:pt x="10" y="27"/>
                  </a:cubicBezTo>
                  <a:cubicBezTo>
                    <a:pt x="11" y="28"/>
                    <a:pt x="12" y="30"/>
                    <a:pt x="14" y="31"/>
                  </a:cubicBezTo>
                  <a:cubicBezTo>
                    <a:pt x="15" y="31"/>
                    <a:pt x="16" y="31"/>
                    <a:pt x="16" y="31"/>
                  </a:cubicBezTo>
                  <a:cubicBezTo>
                    <a:pt x="19" y="32"/>
                    <a:pt x="23" y="32"/>
                    <a:pt x="23" y="31"/>
                  </a:cubicBezTo>
                  <a:cubicBezTo>
                    <a:pt x="24" y="30"/>
                    <a:pt x="30" y="31"/>
                    <a:pt x="35" y="34"/>
                  </a:cubicBezTo>
                  <a:cubicBezTo>
                    <a:pt x="40" y="36"/>
                    <a:pt x="46" y="41"/>
                    <a:pt x="48" y="44"/>
                  </a:cubicBezTo>
                  <a:cubicBezTo>
                    <a:pt x="55" y="54"/>
                    <a:pt x="61" y="71"/>
                    <a:pt x="64" y="77"/>
                  </a:cubicBezTo>
                  <a:cubicBezTo>
                    <a:pt x="68" y="85"/>
                    <a:pt x="72" y="92"/>
                    <a:pt x="79" y="95"/>
                  </a:cubicBezTo>
                  <a:cubicBezTo>
                    <a:pt x="86" y="99"/>
                    <a:pt x="98" y="99"/>
                    <a:pt x="108" y="100"/>
                  </a:cubicBezTo>
                  <a:cubicBezTo>
                    <a:pt x="121" y="101"/>
                    <a:pt x="133" y="102"/>
                    <a:pt x="145" y="101"/>
                  </a:cubicBezTo>
                  <a:cubicBezTo>
                    <a:pt x="151" y="100"/>
                    <a:pt x="165" y="100"/>
                    <a:pt x="168" y="93"/>
                  </a:cubicBezTo>
                  <a:cubicBezTo>
                    <a:pt x="171" y="86"/>
                    <a:pt x="155" y="80"/>
                    <a:pt x="14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9" name="Freeform 1088"/>
            <p:cNvSpPr>
              <a:spLocks/>
            </p:cNvSpPr>
            <p:nvPr/>
          </p:nvSpPr>
          <p:spPr bwMode="auto">
            <a:xfrm>
              <a:off x="2635236" y="6435728"/>
              <a:ext cx="79375" cy="282575"/>
            </a:xfrm>
            <a:custGeom>
              <a:avLst/>
              <a:gdLst>
                <a:gd name="T0" fmla="*/ 0 w 21"/>
                <a:gd name="T1" fmla="*/ 1 h 75"/>
                <a:gd name="T2" fmla="*/ 6 w 21"/>
                <a:gd name="T3" fmla="*/ 19 h 75"/>
                <a:gd name="T4" fmla="*/ 12 w 21"/>
                <a:gd name="T5" fmla="*/ 43 h 75"/>
                <a:gd name="T6" fmla="*/ 17 w 21"/>
                <a:gd name="T7" fmla="*/ 75 h 75"/>
                <a:gd name="T8" fmla="*/ 21 w 21"/>
                <a:gd name="T9" fmla="*/ 74 h 75"/>
                <a:gd name="T10" fmla="*/ 18 w 21"/>
                <a:gd name="T11" fmla="*/ 27 h 75"/>
                <a:gd name="T12" fmla="*/ 19 w 21"/>
                <a:gd name="T13" fmla="*/ 9 h 75"/>
                <a:gd name="T14" fmla="*/ 0 w 21"/>
                <a:gd name="T15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5">
                  <a:moveTo>
                    <a:pt x="0" y="1"/>
                  </a:moveTo>
                  <a:cubicBezTo>
                    <a:pt x="0" y="1"/>
                    <a:pt x="4" y="10"/>
                    <a:pt x="6" y="19"/>
                  </a:cubicBezTo>
                  <a:cubicBezTo>
                    <a:pt x="9" y="27"/>
                    <a:pt x="11" y="38"/>
                    <a:pt x="12" y="43"/>
                  </a:cubicBezTo>
                  <a:cubicBezTo>
                    <a:pt x="14" y="55"/>
                    <a:pt x="17" y="75"/>
                    <a:pt x="17" y="75"/>
                  </a:cubicBezTo>
                  <a:cubicBezTo>
                    <a:pt x="17" y="75"/>
                    <a:pt x="21" y="75"/>
                    <a:pt x="21" y="74"/>
                  </a:cubicBezTo>
                  <a:cubicBezTo>
                    <a:pt x="21" y="73"/>
                    <a:pt x="18" y="33"/>
                    <a:pt x="18" y="27"/>
                  </a:cubicBezTo>
                  <a:cubicBezTo>
                    <a:pt x="18" y="22"/>
                    <a:pt x="18" y="16"/>
                    <a:pt x="19" y="9"/>
                  </a:cubicBezTo>
                  <a:cubicBezTo>
                    <a:pt x="19" y="2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0" name="Freeform 1089"/>
            <p:cNvSpPr>
              <a:spLocks/>
            </p:cNvSpPr>
            <p:nvPr/>
          </p:nvSpPr>
          <p:spPr bwMode="auto">
            <a:xfrm>
              <a:off x="3424225" y="3170238"/>
              <a:ext cx="176213" cy="141288"/>
            </a:xfrm>
            <a:custGeom>
              <a:avLst/>
              <a:gdLst>
                <a:gd name="T0" fmla="*/ 46 w 47"/>
                <a:gd name="T1" fmla="*/ 33 h 38"/>
                <a:gd name="T2" fmla="*/ 37 w 47"/>
                <a:gd name="T3" fmla="*/ 27 h 38"/>
                <a:gd name="T4" fmla="*/ 24 w 47"/>
                <a:gd name="T5" fmla="*/ 21 h 38"/>
                <a:gd name="T6" fmla="*/ 25 w 47"/>
                <a:gd name="T7" fmla="*/ 12 h 38"/>
                <a:gd name="T8" fmla="*/ 20 w 47"/>
                <a:gd name="T9" fmla="*/ 6 h 38"/>
                <a:gd name="T10" fmla="*/ 5 w 47"/>
                <a:gd name="T11" fmla="*/ 2 h 38"/>
                <a:gd name="T12" fmla="*/ 0 w 47"/>
                <a:gd name="T13" fmla="*/ 0 h 38"/>
                <a:gd name="T14" fmla="*/ 0 w 47"/>
                <a:gd name="T15" fmla="*/ 6 h 38"/>
                <a:gd name="T16" fmla="*/ 1 w 47"/>
                <a:gd name="T17" fmla="*/ 13 h 38"/>
                <a:gd name="T18" fmla="*/ 10 w 47"/>
                <a:gd name="T19" fmla="*/ 21 h 38"/>
                <a:gd name="T20" fmla="*/ 22 w 47"/>
                <a:gd name="T21" fmla="*/ 23 h 38"/>
                <a:gd name="T22" fmla="*/ 40 w 47"/>
                <a:gd name="T23" fmla="*/ 31 h 38"/>
                <a:gd name="T24" fmla="*/ 45 w 47"/>
                <a:gd name="T25" fmla="*/ 38 h 38"/>
                <a:gd name="T26" fmla="*/ 46 w 47"/>
                <a:gd name="T27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38">
                  <a:moveTo>
                    <a:pt x="46" y="33"/>
                  </a:moveTo>
                  <a:cubicBezTo>
                    <a:pt x="46" y="33"/>
                    <a:pt x="42" y="29"/>
                    <a:pt x="37" y="27"/>
                  </a:cubicBezTo>
                  <a:cubicBezTo>
                    <a:pt x="31" y="24"/>
                    <a:pt x="24" y="22"/>
                    <a:pt x="24" y="21"/>
                  </a:cubicBezTo>
                  <a:cubicBezTo>
                    <a:pt x="24" y="21"/>
                    <a:pt x="26" y="16"/>
                    <a:pt x="25" y="12"/>
                  </a:cubicBezTo>
                  <a:cubicBezTo>
                    <a:pt x="25" y="10"/>
                    <a:pt x="22" y="8"/>
                    <a:pt x="20" y="6"/>
                  </a:cubicBezTo>
                  <a:cubicBezTo>
                    <a:pt x="15" y="2"/>
                    <a:pt x="11" y="2"/>
                    <a:pt x="5" y="2"/>
                  </a:cubicBezTo>
                  <a:cubicBezTo>
                    <a:pt x="3" y="2"/>
                    <a:pt x="2" y="1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9"/>
                    <a:pt x="0" y="11"/>
                    <a:pt x="1" y="13"/>
                  </a:cubicBezTo>
                  <a:cubicBezTo>
                    <a:pt x="2" y="15"/>
                    <a:pt x="5" y="19"/>
                    <a:pt x="10" y="21"/>
                  </a:cubicBezTo>
                  <a:cubicBezTo>
                    <a:pt x="14" y="22"/>
                    <a:pt x="20" y="23"/>
                    <a:pt x="22" y="23"/>
                  </a:cubicBezTo>
                  <a:cubicBezTo>
                    <a:pt x="22" y="23"/>
                    <a:pt x="36" y="28"/>
                    <a:pt x="40" y="31"/>
                  </a:cubicBezTo>
                  <a:cubicBezTo>
                    <a:pt x="43" y="33"/>
                    <a:pt x="44" y="37"/>
                    <a:pt x="45" y="38"/>
                  </a:cubicBezTo>
                  <a:cubicBezTo>
                    <a:pt x="44" y="36"/>
                    <a:pt x="47" y="34"/>
                    <a:pt x="46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1" name="Freeform 1090"/>
            <p:cNvSpPr>
              <a:spLocks/>
            </p:cNvSpPr>
            <p:nvPr/>
          </p:nvSpPr>
          <p:spPr bwMode="auto">
            <a:xfrm>
              <a:off x="3476612" y="2447925"/>
              <a:ext cx="300038" cy="203200"/>
            </a:xfrm>
            <a:custGeom>
              <a:avLst/>
              <a:gdLst>
                <a:gd name="T0" fmla="*/ 20 w 80"/>
                <a:gd name="T1" fmla="*/ 53 h 54"/>
                <a:gd name="T2" fmla="*/ 11 w 80"/>
                <a:gd name="T3" fmla="*/ 49 h 54"/>
                <a:gd name="T4" fmla="*/ 8 w 80"/>
                <a:gd name="T5" fmla="*/ 43 h 54"/>
                <a:gd name="T6" fmla="*/ 4 w 80"/>
                <a:gd name="T7" fmla="*/ 27 h 54"/>
                <a:gd name="T8" fmla="*/ 0 w 80"/>
                <a:gd name="T9" fmla="*/ 20 h 54"/>
                <a:gd name="T10" fmla="*/ 2 w 80"/>
                <a:gd name="T11" fmla="*/ 20 h 54"/>
                <a:gd name="T12" fmla="*/ 2 w 80"/>
                <a:gd name="T13" fmla="*/ 15 h 54"/>
                <a:gd name="T14" fmla="*/ 8 w 80"/>
                <a:gd name="T15" fmla="*/ 26 h 54"/>
                <a:gd name="T16" fmla="*/ 8 w 80"/>
                <a:gd name="T17" fmla="*/ 13 h 54"/>
                <a:gd name="T18" fmla="*/ 7 w 80"/>
                <a:gd name="T19" fmla="*/ 3 h 54"/>
                <a:gd name="T20" fmla="*/ 13 w 80"/>
                <a:gd name="T21" fmla="*/ 3 h 54"/>
                <a:gd name="T22" fmla="*/ 13 w 80"/>
                <a:gd name="T23" fmla="*/ 4 h 54"/>
                <a:gd name="T24" fmla="*/ 18 w 80"/>
                <a:gd name="T25" fmla="*/ 2 h 54"/>
                <a:gd name="T26" fmla="*/ 24 w 80"/>
                <a:gd name="T27" fmla="*/ 1 h 54"/>
                <a:gd name="T28" fmla="*/ 30 w 80"/>
                <a:gd name="T29" fmla="*/ 4 h 54"/>
                <a:gd name="T30" fmla="*/ 32 w 80"/>
                <a:gd name="T31" fmla="*/ 2 h 54"/>
                <a:gd name="T32" fmla="*/ 37 w 80"/>
                <a:gd name="T33" fmla="*/ 0 h 54"/>
                <a:gd name="T34" fmla="*/ 39 w 80"/>
                <a:gd name="T35" fmla="*/ 2 h 54"/>
                <a:gd name="T36" fmla="*/ 44 w 80"/>
                <a:gd name="T37" fmla="*/ 1 h 54"/>
                <a:gd name="T38" fmla="*/ 47 w 80"/>
                <a:gd name="T39" fmla="*/ 3 h 54"/>
                <a:gd name="T40" fmla="*/ 50 w 80"/>
                <a:gd name="T41" fmla="*/ 5 h 54"/>
                <a:gd name="T42" fmla="*/ 51 w 80"/>
                <a:gd name="T43" fmla="*/ 8 h 54"/>
                <a:gd name="T44" fmla="*/ 52 w 80"/>
                <a:gd name="T45" fmla="*/ 17 h 54"/>
                <a:gd name="T46" fmla="*/ 56 w 80"/>
                <a:gd name="T47" fmla="*/ 17 h 54"/>
                <a:gd name="T48" fmla="*/ 58 w 80"/>
                <a:gd name="T49" fmla="*/ 20 h 54"/>
                <a:gd name="T50" fmla="*/ 61 w 80"/>
                <a:gd name="T51" fmla="*/ 21 h 54"/>
                <a:gd name="T52" fmla="*/ 63 w 80"/>
                <a:gd name="T53" fmla="*/ 24 h 54"/>
                <a:gd name="T54" fmla="*/ 70 w 80"/>
                <a:gd name="T55" fmla="*/ 19 h 54"/>
                <a:gd name="T56" fmla="*/ 79 w 80"/>
                <a:gd name="T57" fmla="*/ 21 h 54"/>
                <a:gd name="T58" fmla="*/ 78 w 80"/>
                <a:gd name="T59" fmla="*/ 24 h 54"/>
                <a:gd name="T60" fmla="*/ 80 w 80"/>
                <a:gd name="T61" fmla="*/ 26 h 54"/>
                <a:gd name="T62" fmla="*/ 51 w 80"/>
                <a:gd name="T63" fmla="*/ 52 h 54"/>
                <a:gd name="T64" fmla="*/ 43 w 80"/>
                <a:gd name="T65" fmla="*/ 53 h 54"/>
                <a:gd name="T66" fmla="*/ 34 w 80"/>
                <a:gd name="T67" fmla="*/ 54 h 54"/>
                <a:gd name="T68" fmla="*/ 20 w 80"/>
                <a:gd name="T6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54">
                  <a:moveTo>
                    <a:pt x="20" y="53"/>
                  </a:moveTo>
                  <a:cubicBezTo>
                    <a:pt x="17" y="52"/>
                    <a:pt x="14" y="51"/>
                    <a:pt x="11" y="49"/>
                  </a:cubicBezTo>
                  <a:cubicBezTo>
                    <a:pt x="10" y="48"/>
                    <a:pt x="9" y="46"/>
                    <a:pt x="8" y="43"/>
                  </a:cubicBezTo>
                  <a:cubicBezTo>
                    <a:pt x="6" y="38"/>
                    <a:pt x="5" y="29"/>
                    <a:pt x="4" y="27"/>
                  </a:cubicBezTo>
                  <a:cubicBezTo>
                    <a:pt x="3" y="24"/>
                    <a:pt x="0" y="21"/>
                    <a:pt x="0" y="20"/>
                  </a:cubicBezTo>
                  <a:cubicBezTo>
                    <a:pt x="0" y="20"/>
                    <a:pt x="1" y="21"/>
                    <a:pt x="2" y="20"/>
                  </a:cubicBezTo>
                  <a:cubicBezTo>
                    <a:pt x="3" y="19"/>
                    <a:pt x="2" y="16"/>
                    <a:pt x="2" y="15"/>
                  </a:cubicBezTo>
                  <a:cubicBezTo>
                    <a:pt x="5" y="17"/>
                    <a:pt x="7" y="23"/>
                    <a:pt x="8" y="26"/>
                  </a:cubicBezTo>
                  <a:cubicBezTo>
                    <a:pt x="8" y="24"/>
                    <a:pt x="9" y="19"/>
                    <a:pt x="8" y="13"/>
                  </a:cubicBezTo>
                  <a:cubicBezTo>
                    <a:pt x="7" y="9"/>
                    <a:pt x="6" y="4"/>
                    <a:pt x="7" y="3"/>
                  </a:cubicBezTo>
                  <a:cubicBezTo>
                    <a:pt x="7" y="3"/>
                    <a:pt x="12" y="3"/>
                    <a:pt x="13" y="3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4" y="5"/>
                    <a:pt x="16" y="3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5" y="2"/>
                    <a:pt x="29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4" y="1"/>
                    <a:pt x="36" y="0"/>
                    <a:pt x="37" y="0"/>
                  </a:cubicBezTo>
                  <a:cubicBezTo>
                    <a:pt x="38" y="0"/>
                    <a:pt x="38" y="2"/>
                    <a:pt x="39" y="2"/>
                  </a:cubicBezTo>
                  <a:cubicBezTo>
                    <a:pt x="41" y="2"/>
                    <a:pt x="42" y="1"/>
                    <a:pt x="44" y="1"/>
                  </a:cubicBezTo>
                  <a:cubicBezTo>
                    <a:pt x="45" y="1"/>
                    <a:pt x="46" y="3"/>
                    <a:pt x="47" y="3"/>
                  </a:cubicBezTo>
                  <a:cubicBezTo>
                    <a:pt x="47" y="4"/>
                    <a:pt x="49" y="4"/>
                    <a:pt x="50" y="5"/>
                  </a:cubicBezTo>
                  <a:cubicBezTo>
                    <a:pt x="50" y="6"/>
                    <a:pt x="51" y="7"/>
                    <a:pt x="51" y="8"/>
                  </a:cubicBezTo>
                  <a:cubicBezTo>
                    <a:pt x="52" y="10"/>
                    <a:pt x="52" y="14"/>
                    <a:pt x="52" y="17"/>
                  </a:cubicBezTo>
                  <a:cubicBezTo>
                    <a:pt x="53" y="17"/>
                    <a:pt x="55" y="17"/>
                    <a:pt x="56" y="17"/>
                  </a:cubicBezTo>
                  <a:cubicBezTo>
                    <a:pt x="57" y="17"/>
                    <a:pt x="57" y="20"/>
                    <a:pt x="58" y="20"/>
                  </a:cubicBezTo>
                  <a:cubicBezTo>
                    <a:pt x="59" y="21"/>
                    <a:pt x="60" y="20"/>
                    <a:pt x="61" y="21"/>
                  </a:cubicBezTo>
                  <a:cubicBezTo>
                    <a:pt x="62" y="22"/>
                    <a:pt x="63" y="24"/>
                    <a:pt x="63" y="24"/>
                  </a:cubicBezTo>
                  <a:cubicBezTo>
                    <a:pt x="63" y="24"/>
                    <a:pt x="66" y="20"/>
                    <a:pt x="70" y="19"/>
                  </a:cubicBezTo>
                  <a:cubicBezTo>
                    <a:pt x="74" y="18"/>
                    <a:pt x="78" y="20"/>
                    <a:pt x="79" y="21"/>
                  </a:cubicBezTo>
                  <a:cubicBezTo>
                    <a:pt x="79" y="22"/>
                    <a:pt x="77" y="23"/>
                    <a:pt x="78" y="24"/>
                  </a:cubicBezTo>
                  <a:cubicBezTo>
                    <a:pt x="78" y="24"/>
                    <a:pt x="79" y="25"/>
                    <a:pt x="80" y="26"/>
                  </a:cubicBezTo>
                  <a:cubicBezTo>
                    <a:pt x="67" y="32"/>
                    <a:pt x="62" y="47"/>
                    <a:pt x="51" y="52"/>
                  </a:cubicBezTo>
                  <a:cubicBezTo>
                    <a:pt x="49" y="53"/>
                    <a:pt x="45" y="52"/>
                    <a:pt x="43" y="53"/>
                  </a:cubicBezTo>
                  <a:cubicBezTo>
                    <a:pt x="40" y="54"/>
                    <a:pt x="38" y="54"/>
                    <a:pt x="34" y="54"/>
                  </a:cubicBezTo>
                  <a:cubicBezTo>
                    <a:pt x="30" y="54"/>
                    <a:pt x="25" y="54"/>
                    <a:pt x="2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2" name="Freeform 1091"/>
            <p:cNvSpPr>
              <a:spLocks/>
            </p:cNvSpPr>
            <p:nvPr/>
          </p:nvSpPr>
          <p:spPr bwMode="auto">
            <a:xfrm>
              <a:off x="3532175" y="2606675"/>
              <a:ext cx="109538" cy="149225"/>
            </a:xfrm>
            <a:custGeom>
              <a:avLst/>
              <a:gdLst>
                <a:gd name="T0" fmla="*/ 7 w 29"/>
                <a:gd name="T1" fmla="*/ 7 h 40"/>
                <a:gd name="T2" fmla="*/ 4 w 29"/>
                <a:gd name="T3" fmla="*/ 22 h 40"/>
                <a:gd name="T4" fmla="*/ 5 w 29"/>
                <a:gd name="T5" fmla="*/ 38 h 40"/>
                <a:gd name="T6" fmla="*/ 9 w 29"/>
                <a:gd name="T7" fmla="*/ 20 h 40"/>
                <a:gd name="T8" fmla="*/ 21 w 29"/>
                <a:gd name="T9" fmla="*/ 40 h 40"/>
                <a:gd name="T10" fmla="*/ 28 w 29"/>
                <a:gd name="T11" fmla="*/ 15 h 40"/>
                <a:gd name="T12" fmla="*/ 25 w 29"/>
                <a:gd name="T13" fmla="*/ 6 h 40"/>
                <a:gd name="T14" fmla="*/ 13 w 29"/>
                <a:gd name="T15" fmla="*/ 4 h 40"/>
                <a:gd name="T16" fmla="*/ 7 w 29"/>
                <a:gd name="T17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0">
                  <a:moveTo>
                    <a:pt x="7" y="7"/>
                  </a:moveTo>
                  <a:cubicBezTo>
                    <a:pt x="0" y="9"/>
                    <a:pt x="3" y="17"/>
                    <a:pt x="4" y="22"/>
                  </a:cubicBezTo>
                  <a:cubicBezTo>
                    <a:pt x="6" y="27"/>
                    <a:pt x="7" y="32"/>
                    <a:pt x="5" y="38"/>
                  </a:cubicBezTo>
                  <a:cubicBezTo>
                    <a:pt x="8" y="32"/>
                    <a:pt x="8" y="26"/>
                    <a:pt x="9" y="20"/>
                  </a:cubicBezTo>
                  <a:cubicBezTo>
                    <a:pt x="19" y="15"/>
                    <a:pt x="17" y="34"/>
                    <a:pt x="21" y="40"/>
                  </a:cubicBezTo>
                  <a:cubicBezTo>
                    <a:pt x="17" y="30"/>
                    <a:pt x="26" y="22"/>
                    <a:pt x="28" y="15"/>
                  </a:cubicBezTo>
                  <a:cubicBezTo>
                    <a:pt x="29" y="10"/>
                    <a:pt x="27" y="8"/>
                    <a:pt x="25" y="6"/>
                  </a:cubicBezTo>
                  <a:cubicBezTo>
                    <a:pt x="21" y="3"/>
                    <a:pt x="19" y="0"/>
                    <a:pt x="13" y="4"/>
                  </a:cubicBezTo>
                  <a:lnTo>
                    <a:pt x="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" name="Freeform 1092"/>
            <p:cNvSpPr>
              <a:spLocks/>
            </p:cNvSpPr>
            <p:nvPr/>
          </p:nvSpPr>
          <p:spPr bwMode="auto">
            <a:xfrm>
              <a:off x="3551225" y="2636837"/>
              <a:ext cx="57150" cy="130175"/>
            </a:xfrm>
            <a:custGeom>
              <a:avLst/>
              <a:gdLst>
                <a:gd name="T0" fmla="*/ 2 w 15"/>
                <a:gd name="T1" fmla="*/ 8 h 35"/>
                <a:gd name="T2" fmla="*/ 4 w 15"/>
                <a:gd name="T3" fmla="*/ 22 h 35"/>
                <a:gd name="T4" fmla="*/ 0 w 15"/>
                <a:gd name="T5" fmla="*/ 35 h 35"/>
                <a:gd name="T6" fmla="*/ 10 w 15"/>
                <a:gd name="T7" fmla="*/ 16 h 35"/>
                <a:gd name="T8" fmla="*/ 15 w 15"/>
                <a:gd name="T9" fmla="*/ 5 h 35"/>
                <a:gd name="T10" fmla="*/ 6 w 15"/>
                <a:gd name="T11" fmla="*/ 4 h 35"/>
                <a:gd name="T12" fmla="*/ 2 w 15"/>
                <a:gd name="T13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2" y="8"/>
                  </a:moveTo>
                  <a:cubicBezTo>
                    <a:pt x="3" y="13"/>
                    <a:pt x="5" y="17"/>
                    <a:pt x="4" y="22"/>
                  </a:cubicBezTo>
                  <a:cubicBezTo>
                    <a:pt x="3" y="27"/>
                    <a:pt x="0" y="30"/>
                    <a:pt x="0" y="35"/>
                  </a:cubicBezTo>
                  <a:cubicBezTo>
                    <a:pt x="1" y="28"/>
                    <a:pt x="7" y="22"/>
                    <a:pt x="10" y="16"/>
                  </a:cubicBezTo>
                  <a:cubicBezTo>
                    <a:pt x="12" y="13"/>
                    <a:pt x="15" y="8"/>
                    <a:pt x="15" y="5"/>
                  </a:cubicBezTo>
                  <a:cubicBezTo>
                    <a:pt x="14" y="1"/>
                    <a:pt x="8" y="0"/>
                    <a:pt x="6" y="4"/>
                  </a:cubicBez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4" name="Freeform 1093"/>
            <p:cNvSpPr>
              <a:spLocks/>
            </p:cNvSpPr>
            <p:nvPr/>
          </p:nvSpPr>
          <p:spPr bwMode="auto">
            <a:xfrm>
              <a:off x="3532175" y="2654300"/>
              <a:ext cx="109538" cy="90488"/>
            </a:xfrm>
            <a:custGeom>
              <a:avLst/>
              <a:gdLst>
                <a:gd name="T0" fmla="*/ 20 w 29"/>
                <a:gd name="T1" fmla="*/ 2 h 24"/>
                <a:gd name="T2" fmla="*/ 0 w 29"/>
                <a:gd name="T3" fmla="*/ 24 h 24"/>
                <a:gd name="T4" fmla="*/ 0 w 29"/>
                <a:gd name="T5" fmla="*/ 24 h 24"/>
                <a:gd name="T6" fmla="*/ 23 w 29"/>
                <a:gd name="T7" fmla="*/ 0 h 24"/>
                <a:gd name="T8" fmla="*/ 20 w 29"/>
                <a:gd name="T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4">
                  <a:moveTo>
                    <a:pt x="20" y="2"/>
                  </a:moveTo>
                  <a:cubicBezTo>
                    <a:pt x="16" y="11"/>
                    <a:pt x="9" y="20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" y="23"/>
                    <a:pt x="29" y="7"/>
                    <a:pt x="23" y="0"/>
                  </a:cubicBezTo>
                  <a:lnTo>
                    <a:pt x="2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5" name="Freeform 1094"/>
            <p:cNvSpPr>
              <a:spLocks/>
            </p:cNvSpPr>
            <p:nvPr/>
          </p:nvSpPr>
          <p:spPr bwMode="auto">
            <a:xfrm>
              <a:off x="3540112" y="2654300"/>
              <a:ext cx="41275" cy="109538"/>
            </a:xfrm>
            <a:custGeom>
              <a:avLst/>
              <a:gdLst>
                <a:gd name="T0" fmla="*/ 4 w 11"/>
                <a:gd name="T1" fmla="*/ 12 h 29"/>
                <a:gd name="T2" fmla="*/ 1 w 11"/>
                <a:gd name="T3" fmla="*/ 29 h 29"/>
                <a:gd name="T4" fmla="*/ 6 w 11"/>
                <a:gd name="T5" fmla="*/ 13 h 29"/>
                <a:gd name="T6" fmla="*/ 9 w 11"/>
                <a:gd name="T7" fmla="*/ 2 h 29"/>
                <a:gd name="T8" fmla="*/ 4 w 11"/>
                <a:gd name="T9" fmla="*/ 6 h 29"/>
                <a:gd name="T10" fmla="*/ 4 w 11"/>
                <a:gd name="T11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9">
                  <a:moveTo>
                    <a:pt x="4" y="12"/>
                  </a:moveTo>
                  <a:cubicBezTo>
                    <a:pt x="5" y="18"/>
                    <a:pt x="0" y="23"/>
                    <a:pt x="1" y="29"/>
                  </a:cubicBezTo>
                  <a:cubicBezTo>
                    <a:pt x="1" y="23"/>
                    <a:pt x="4" y="18"/>
                    <a:pt x="6" y="13"/>
                  </a:cubicBezTo>
                  <a:cubicBezTo>
                    <a:pt x="7" y="11"/>
                    <a:pt x="11" y="5"/>
                    <a:pt x="9" y="2"/>
                  </a:cubicBezTo>
                  <a:cubicBezTo>
                    <a:pt x="7" y="0"/>
                    <a:pt x="4" y="4"/>
                    <a:pt x="4" y="6"/>
                  </a:cubicBezTo>
                  <a:lnTo>
                    <a:pt x="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6" name="Freeform 1095"/>
            <p:cNvSpPr>
              <a:spLocks/>
            </p:cNvSpPr>
            <p:nvPr/>
          </p:nvSpPr>
          <p:spPr bwMode="auto">
            <a:xfrm>
              <a:off x="3559162" y="2827337"/>
              <a:ext cx="217488" cy="150813"/>
            </a:xfrm>
            <a:custGeom>
              <a:avLst/>
              <a:gdLst>
                <a:gd name="T0" fmla="*/ 0 w 58"/>
                <a:gd name="T1" fmla="*/ 36 h 40"/>
                <a:gd name="T2" fmla="*/ 1 w 58"/>
                <a:gd name="T3" fmla="*/ 32 h 40"/>
                <a:gd name="T4" fmla="*/ 17 w 58"/>
                <a:gd name="T5" fmla="*/ 12 h 40"/>
                <a:gd name="T6" fmla="*/ 30 w 58"/>
                <a:gd name="T7" fmla="*/ 0 h 40"/>
                <a:gd name="T8" fmla="*/ 35 w 58"/>
                <a:gd name="T9" fmla="*/ 1 h 40"/>
                <a:gd name="T10" fmla="*/ 53 w 58"/>
                <a:gd name="T11" fmla="*/ 8 h 40"/>
                <a:gd name="T12" fmla="*/ 58 w 58"/>
                <a:gd name="T13" fmla="*/ 13 h 40"/>
                <a:gd name="T14" fmla="*/ 55 w 58"/>
                <a:gd name="T15" fmla="*/ 18 h 40"/>
                <a:gd name="T16" fmla="*/ 51 w 58"/>
                <a:gd name="T17" fmla="*/ 26 h 40"/>
                <a:gd name="T18" fmla="*/ 31 w 58"/>
                <a:gd name="T19" fmla="*/ 18 h 40"/>
                <a:gd name="T20" fmla="*/ 22 w 58"/>
                <a:gd name="T21" fmla="*/ 15 h 40"/>
                <a:gd name="T22" fmla="*/ 16 w 58"/>
                <a:gd name="T23" fmla="*/ 17 h 40"/>
                <a:gd name="T24" fmla="*/ 12 w 58"/>
                <a:gd name="T25" fmla="*/ 21 h 40"/>
                <a:gd name="T26" fmla="*/ 3 w 58"/>
                <a:gd name="T27" fmla="*/ 37 h 40"/>
                <a:gd name="T28" fmla="*/ 0 w 58"/>
                <a:gd name="T29" fmla="*/ 40 h 40"/>
                <a:gd name="T30" fmla="*/ 0 w 58"/>
                <a:gd name="T31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40">
                  <a:moveTo>
                    <a:pt x="0" y="36"/>
                  </a:moveTo>
                  <a:cubicBezTo>
                    <a:pt x="0" y="35"/>
                    <a:pt x="1" y="34"/>
                    <a:pt x="1" y="32"/>
                  </a:cubicBezTo>
                  <a:cubicBezTo>
                    <a:pt x="4" y="25"/>
                    <a:pt x="13" y="17"/>
                    <a:pt x="17" y="12"/>
                  </a:cubicBezTo>
                  <a:cubicBezTo>
                    <a:pt x="21" y="7"/>
                    <a:pt x="25" y="1"/>
                    <a:pt x="30" y="0"/>
                  </a:cubicBezTo>
                  <a:cubicBezTo>
                    <a:pt x="31" y="0"/>
                    <a:pt x="32" y="0"/>
                    <a:pt x="35" y="1"/>
                  </a:cubicBezTo>
                  <a:cubicBezTo>
                    <a:pt x="39" y="2"/>
                    <a:pt x="48" y="5"/>
                    <a:pt x="53" y="8"/>
                  </a:cubicBezTo>
                  <a:cubicBezTo>
                    <a:pt x="56" y="10"/>
                    <a:pt x="57" y="13"/>
                    <a:pt x="58" y="13"/>
                  </a:cubicBezTo>
                  <a:cubicBezTo>
                    <a:pt x="58" y="14"/>
                    <a:pt x="55" y="17"/>
                    <a:pt x="55" y="18"/>
                  </a:cubicBezTo>
                  <a:cubicBezTo>
                    <a:pt x="54" y="22"/>
                    <a:pt x="54" y="25"/>
                    <a:pt x="51" y="26"/>
                  </a:cubicBezTo>
                  <a:cubicBezTo>
                    <a:pt x="44" y="29"/>
                    <a:pt x="37" y="21"/>
                    <a:pt x="31" y="18"/>
                  </a:cubicBezTo>
                  <a:cubicBezTo>
                    <a:pt x="28" y="16"/>
                    <a:pt x="25" y="15"/>
                    <a:pt x="22" y="15"/>
                  </a:cubicBezTo>
                  <a:cubicBezTo>
                    <a:pt x="21" y="15"/>
                    <a:pt x="18" y="15"/>
                    <a:pt x="16" y="17"/>
                  </a:cubicBezTo>
                  <a:cubicBezTo>
                    <a:pt x="14" y="18"/>
                    <a:pt x="12" y="20"/>
                    <a:pt x="12" y="21"/>
                  </a:cubicBezTo>
                  <a:cubicBezTo>
                    <a:pt x="8" y="26"/>
                    <a:pt x="4" y="30"/>
                    <a:pt x="3" y="37"/>
                  </a:cubicBezTo>
                  <a:cubicBezTo>
                    <a:pt x="2" y="38"/>
                    <a:pt x="1" y="38"/>
                    <a:pt x="0" y="40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7" name="Freeform 1096"/>
            <p:cNvSpPr>
              <a:spLocks/>
            </p:cNvSpPr>
            <p:nvPr/>
          </p:nvSpPr>
          <p:spPr bwMode="auto">
            <a:xfrm>
              <a:off x="3382949" y="2755900"/>
              <a:ext cx="228600" cy="147638"/>
            </a:xfrm>
            <a:custGeom>
              <a:avLst/>
              <a:gdLst>
                <a:gd name="T0" fmla="*/ 61 w 61"/>
                <a:gd name="T1" fmla="*/ 34 h 39"/>
                <a:gd name="T2" fmla="*/ 31 w 61"/>
                <a:gd name="T3" fmla="*/ 7 h 39"/>
                <a:gd name="T4" fmla="*/ 0 w 61"/>
                <a:gd name="T5" fmla="*/ 0 h 39"/>
                <a:gd name="T6" fmla="*/ 5 w 61"/>
                <a:gd name="T7" fmla="*/ 5 h 39"/>
                <a:gd name="T8" fmla="*/ 12 w 61"/>
                <a:gd name="T9" fmla="*/ 13 h 39"/>
                <a:gd name="T10" fmla="*/ 26 w 61"/>
                <a:gd name="T11" fmla="*/ 21 h 39"/>
                <a:gd name="T12" fmla="*/ 39 w 61"/>
                <a:gd name="T13" fmla="*/ 26 h 39"/>
                <a:gd name="T14" fmla="*/ 53 w 61"/>
                <a:gd name="T15" fmla="*/ 33 h 39"/>
                <a:gd name="T16" fmla="*/ 59 w 61"/>
                <a:gd name="T17" fmla="*/ 39 h 39"/>
                <a:gd name="T18" fmla="*/ 61 w 61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39">
                  <a:moveTo>
                    <a:pt x="61" y="34"/>
                  </a:moveTo>
                  <a:cubicBezTo>
                    <a:pt x="60" y="24"/>
                    <a:pt x="39" y="11"/>
                    <a:pt x="31" y="7"/>
                  </a:cubicBezTo>
                  <a:cubicBezTo>
                    <a:pt x="21" y="2"/>
                    <a:pt x="12" y="0"/>
                    <a:pt x="0" y="0"/>
                  </a:cubicBezTo>
                  <a:cubicBezTo>
                    <a:pt x="2" y="1"/>
                    <a:pt x="3" y="3"/>
                    <a:pt x="5" y="5"/>
                  </a:cubicBezTo>
                  <a:cubicBezTo>
                    <a:pt x="7" y="8"/>
                    <a:pt x="10" y="11"/>
                    <a:pt x="12" y="13"/>
                  </a:cubicBezTo>
                  <a:cubicBezTo>
                    <a:pt x="15" y="18"/>
                    <a:pt x="21" y="20"/>
                    <a:pt x="26" y="21"/>
                  </a:cubicBezTo>
                  <a:cubicBezTo>
                    <a:pt x="28" y="22"/>
                    <a:pt x="33" y="24"/>
                    <a:pt x="39" y="26"/>
                  </a:cubicBezTo>
                  <a:cubicBezTo>
                    <a:pt x="44" y="28"/>
                    <a:pt x="49" y="31"/>
                    <a:pt x="53" y="33"/>
                  </a:cubicBezTo>
                  <a:cubicBezTo>
                    <a:pt x="57" y="35"/>
                    <a:pt x="59" y="39"/>
                    <a:pt x="59" y="39"/>
                  </a:cubicBezTo>
                  <a:lnTo>
                    <a:pt x="6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8" name="Freeform 1097"/>
            <p:cNvSpPr>
              <a:spLocks/>
            </p:cNvSpPr>
            <p:nvPr/>
          </p:nvSpPr>
          <p:spPr bwMode="auto">
            <a:xfrm>
              <a:off x="3597262" y="3000375"/>
              <a:ext cx="220663" cy="206375"/>
            </a:xfrm>
            <a:custGeom>
              <a:avLst/>
              <a:gdLst>
                <a:gd name="T0" fmla="*/ 2 w 59"/>
                <a:gd name="T1" fmla="*/ 44 h 55"/>
                <a:gd name="T2" fmla="*/ 26 w 59"/>
                <a:gd name="T3" fmla="*/ 28 h 55"/>
                <a:gd name="T4" fmla="*/ 28 w 59"/>
                <a:gd name="T5" fmla="*/ 25 h 55"/>
                <a:gd name="T6" fmla="*/ 29 w 59"/>
                <a:gd name="T7" fmla="*/ 10 h 55"/>
                <a:gd name="T8" fmla="*/ 42 w 59"/>
                <a:gd name="T9" fmla="*/ 2 h 55"/>
                <a:gd name="T10" fmla="*/ 58 w 59"/>
                <a:gd name="T11" fmla="*/ 13 h 55"/>
                <a:gd name="T12" fmla="*/ 58 w 59"/>
                <a:gd name="T13" fmla="*/ 23 h 55"/>
                <a:gd name="T14" fmla="*/ 48 w 59"/>
                <a:gd name="T15" fmla="*/ 36 h 55"/>
                <a:gd name="T16" fmla="*/ 36 w 59"/>
                <a:gd name="T17" fmla="*/ 31 h 55"/>
                <a:gd name="T18" fmla="*/ 32 w 59"/>
                <a:gd name="T19" fmla="*/ 29 h 55"/>
                <a:gd name="T20" fmla="*/ 4 w 59"/>
                <a:gd name="T21" fmla="*/ 48 h 55"/>
                <a:gd name="T22" fmla="*/ 3 w 59"/>
                <a:gd name="T23" fmla="*/ 55 h 55"/>
                <a:gd name="T24" fmla="*/ 1 w 59"/>
                <a:gd name="T25" fmla="*/ 48 h 55"/>
                <a:gd name="T26" fmla="*/ 2 w 59"/>
                <a:gd name="T27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55">
                  <a:moveTo>
                    <a:pt x="2" y="44"/>
                  </a:moveTo>
                  <a:cubicBezTo>
                    <a:pt x="5" y="36"/>
                    <a:pt x="17" y="30"/>
                    <a:pt x="26" y="28"/>
                  </a:cubicBezTo>
                  <a:cubicBezTo>
                    <a:pt x="26" y="27"/>
                    <a:pt x="29" y="27"/>
                    <a:pt x="28" y="25"/>
                  </a:cubicBezTo>
                  <a:cubicBezTo>
                    <a:pt x="28" y="21"/>
                    <a:pt x="27" y="14"/>
                    <a:pt x="29" y="10"/>
                  </a:cubicBezTo>
                  <a:cubicBezTo>
                    <a:pt x="31" y="5"/>
                    <a:pt x="37" y="2"/>
                    <a:pt x="42" y="2"/>
                  </a:cubicBezTo>
                  <a:cubicBezTo>
                    <a:pt x="52" y="0"/>
                    <a:pt x="57" y="6"/>
                    <a:pt x="58" y="13"/>
                  </a:cubicBezTo>
                  <a:cubicBezTo>
                    <a:pt x="59" y="16"/>
                    <a:pt x="59" y="20"/>
                    <a:pt x="58" y="23"/>
                  </a:cubicBezTo>
                  <a:cubicBezTo>
                    <a:pt x="56" y="32"/>
                    <a:pt x="53" y="37"/>
                    <a:pt x="48" y="36"/>
                  </a:cubicBezTo>
                  <a:cubicBezTo>
                    <a:pt x="46" y="35"/>
                    <a:pt x="40" y="33"/>
                    <a:pt x="36" y="31"/>
                  </a:cubicBezTo>
                  <a:cubicBezTo>
                    <a:pt x="34" y="30"/>
                    <a:pt x="33" y="29"/>
                    <a:pt x="32" y="29"/>
                  </a:cubicBezTo>
                  <a:cubicBezTo>
                    <a:pt x="19" y="29"/>
                    <a:pt x="9" y="37"/>
                    <a:pt x="4" y="48"/>
                  </a:cubicBezTo>
                  <a:cubicBezTo>
                    <a:pt x="4" y="50"/>
                    <a:pt x="4" y="53"/>
                    <a:pt x="3" y="55"/>
                  </a:cubicBezTo>
                  <a:cubicBezTo>
                    <a:pt x="1" y="53"/>
                    <a:pt x="0" y="49"/>
                    <a:pt x="1" y="48"/>
                  </a:cubicBezTo>
                  <a:lnTo>
                    <a:pt x="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9" name="Freeform 1098"/>
            <p:cNvSpPr>
              <a:spLocks/>
            </p:cNvSpPr>
            <p:nvPr/>
          </p:nvSpPr>
          <p:spPr bwMode="auto">
            <a:xfrm>
              <a:off x="3732200" y="3057525"/>
              <a:ext cx="220663" cy="228600"/>
            </a:xfrm>
            <a:custGeom>
              <a:avLst/>
              <a:gdLst>
                <a:gd name="T0" fmla="*/ 1 w 59"/>
                <a:gd name="T1" fmla="*/ 14 h 61"/>
                <a:gd name="T2" fmla="*/ 28 w 59"/>
                <a:gd name="T3" fmla="*/ 32 h 61"/>
                <a:gd name="T4" fmla="*/ 40 w 59"/>
                <a:gd name="T5" fmla="*/ 40 h 61"/>
                <a:gd name="T6" fmla="*/ 59 w 59"/>
                <a:gd name="T7" fmla="*/ 61 h 61"/>
                <a:gd name="T8" fmla="*/ 42 w 59"/>
                <a:gd name="T9" fmla="*/ 34 h 61"/>
                <a:gd name="T10" fmla="*/ 16 w 59"/>
                <a:gd name="T11" fmla="*/ 12 h 61"/>
                <a:gd name="T12" fmla="*/ 0 w 59"/>
                <a:gd name="T13" fmla="*/ 5 h 61"/>
                <a:gd name="T14" fmla="*/ 1 w 59"/>
                <a:gd name="T15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61">
                  <a:moveTo>
                    <a:pt x="1" y="14"/>
                  </a:moveTo>
                  <a:cubicBezTo>
                    <a:pt x="9" y="20"/>
                    <a:pt x="19" y="28"/>
                    <a:pt x="28" y="32"/>
                  </a:cubicBezTo>
                  <a:cubicBezTo>
                    <a:pt x="33" y="34"/>
                    <a:pt x="36" y="37"/>
                    <a:pt x="40" y="40"/>
                  </a:cubicBezTo>
                  <a:cubicBezTo>
                    <a:pt x="46" y="44"/>
                    <a:pt x="56" y="57"/>
                    <a:pt x="59" y="61"/>
                  </a:cubicBezTo>
                  <a:cubicBezTo>
                    <a:pt x="57" y="52"/>
                    <a:pt x="50" y="41"/>
                    <a:pt x="42" y="34"/>
                  </a:cubicBezTo>
                  <a:cubicBezTo>
                    <a:pt x="33" y="27"/>
                    <a:pt x="24" y="21"/>
                    <a:pt x="16" y="12"/>
                  </a:cubicBezTo>
                  <a:cubicBezTo>
                    <a:pt x="13" y="8"/>
                    <a:pt x="3" y="0"/>
                    <a:pt x="0" y="5"/>
                  </a:cubicBezTo>
                  <a:lnTo>
                    <a:pt x="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0" name="Freeform 1099"/>
            <p:cNvSpPr>
              <a:spLocks/>
            </p:cNvSpPr>
            <p:nvPr/>
          </p:nvSpPr>
          <p:spPr bwMode="auto">
            <a:xfrm>
              <a:off x="3727437" y="3060700"/>
              <a:ext cx="177800" cy="165100"/>
            </a:xfrm>
            <a:custGeom>
              <a:avLst/>
              <a:gdLst>
                <a:gd name="T0" fmla="*/ 27 w 47"/>
                <a:gd name="T1" fmla="*/ 30 h 44"/>
                <a:gd name="T2" fmla="*/ 32 w 47"/>
                <a:gd name="T3" fmla="*/ 43 h 44"/>
                <a:gd name="T4" fmla="*/ 44 w 47"/>
                <a:gd name="T5" fmla="*/ 40 h 44"/>
                <a:gd name="T6" fmla="*/ 39 w 47"/>
                <a:gd name="T7" fmla="*/ 26 h 44"/>
                <a:gd name="T8" fmla="*/ 26 w 47"/>
                <a:gd name="T9" fmla="*/ 19 h 44"/>
                <a:gd name="T10" fmla="*/ 10 w 47"/>
                <a:gd name="T11" fmla="*/ 6 h 44"/>
                <a:gd name="T12" fmla="*/ 11 w 47"/>
                <a:gd name="T13" fmla="*/ 15 h 44"/>
                <a:gd name="T14" fmla="*/ 27 w 47"/>
                <a:gd name="T15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44">
                  <a:moveTo>
                    <a:pt x="27" y="30"/>
                  </a:moveTo>
                  <a:cubicBezTo>
                    <a:pt x="30" y="34"/>
                    <a:pt x="35" y="38"/>
                    <a:pt x="32" y="43"/>
                  </a:cubicBezTo>
                  <a:cubicBezTo>
                    <a:pt x="35" y="39"/>
                    <a:pt x="42" y="44"/>
                    <a:pt x="44" y="40"/>
                  </a:cubicBezTo>
                  <a:cubicBezTo>
                    <a:pt x="47" y="35"/>
                    <a:pt x="43" y="28"/>
                    <a:pt x="39" y="26"/>
                  </a:cubicBezTo>
                  <a:cubicBezTo>
                    <a:pt x="37" y="24"/>
                    <a:pt x="32" y="23"/>
                    <a:pt x="26" y="19"/>
                  </a:cubicBezTo>
                  <a:cubicBezTo>
                    <a:pt x="19" y="15"/>
                    <a:pt x="13" y="7"/>
                    <a:pt x="10" y="6"/>
                  </a:cubicBezTo>
                  <a:cubicBezTo>
                    <a:pt x="0" y="0"/>
                    <a:pt x="4" y="13"/>
                    <a:pt x="11" y="15"/>
                  </a:cubicBezTo>
                  <a:lnTo>
                    <a:pt x="27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1" name="Freeform 1100"/>
            <p:cNvSpPr>
              <a:spLocks/>
            </p:cNvSpPr>
            <p:nvPr/>
          </p:nvSpPr>
          <p:spPr bwMode="auto">
            <a:xfrm>
              <a:off x="3375012" y="3492500"/>
              <a:ext cx="198438" cy="157163"/>
            </a:xfrm>
            <a:custGeom>
              <a:avLst/>
              <a:gdLst>
                <a:gd name="T0" fmla="*/ 49 w 53"/>
                <a:gd name="T1" fmla="*/ 42 h 42"/>
                <a:gd name="T2" fmla="*/ 48 w 53"/>
                <a:gd name="T3" fmla="*/ 31 h 42"/>
                <a:gd name="T4" fmla="*/ 34 w 53"/>
                <a:gd name="T5" fmla="*/ 14 h 42"/>
                <a:gd name="T6" fmla="*/ 10 w 53"/>
                <a:gd name="T7" fmla="*/ 5 h 42"/>
                <a:gd name="T8" fmla="*/ 0 w 53"/>
                <a:gd name="T9" fmla="*/ 0 h 42"/>
                <a:gd name="T10" fmla="*/ 34 w 53"/>
                <a:gd name="T11" fmla="*/ 12 h 42"/>
                <a:gd name="T12" fmla="*/ 52 w 53"/>
                <a:gd name="T13" fmla="*/ 36 h 42"/>
                <a:gd name="T14" fmla="*/ 52 w 53"/>
                <a:gd name="T15" fmla="*/ 42 h 42"/>
                <a:gd name="T16" fmla="*/ 49 w 53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42">
                  <a:moveTo>
                    <a:pt x="49" y="42"/>
                  </a:moveTo>
                  <a:cubicBezTo>
                    <a:pt x="49" y="41"/>
                    <a:pt x="50" y="35"/>
                    <a:pt x="48" y="31"/>
                  </a:cubicBezTo>
                  <a:cubicBezTo>
                    <a:pt x="45" y="24"/>
                    <a:pt x="39" y="18"/>
                    <a:pt x="34" y="14"/>
                  </a:cubicBezTo>
                  <a:cubicBezTo>
                    <a:pt x="25" y="8"/>
                    <a:pt x="14" y="6"/>
                    <a:pt x="10" y="5"/>
                  </a:cubicBezTo>
                  <a:cubicBezTo>
                    <a:pt x="5" y="3"/>
                    <a:pt x="1" y="1"/>
                    <a:pt x="0" y="0"/>
                  </a:cubicBezTo>
                  <a:cubicBezTo>
                    <a:pt x="9" y="2"/>
                    <a:pt x="23" y="5"/>
                    <a:pt x="34" y="12"/>
                  </a:cubicBezTo>
                  <a:cubicBezTo>
                    <a:pt x="44" y="18"/>
                    <a:pt x="49" y="25"/>
                    <a:pt x="52" y="36"/>
                  </a:cubicBezTo>
                  <a:cubicBezTo>
                    <a:pt x="53" y="38"/>
                    <a:pt x="52" y="40"/>
                    <a:pt x="52" y="42"/>
                  </a:cubicBezTo>
                  <a:lnTo>
                    <a:pt x="4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2" name="Freeform 1101"/>
            <p:cNvSpPr>
              <a:spLocks/>
            </p:cNvSpPr>
            <p:nvPr/>
          </p:nvSpPr>
          <p:spPr bwMode="auto">
            <a:xfrm>
              <a:off x="3382949" y="3346450"/>
              <a:ext cx="127000" cy="157163"/>
            </a:xfrm>
            <a:custGeom>
              <a:avLst/>
              <a:gdLst>
                <a:gd name="T0" fmla="*/ 18 w 34"/>
                <a:gd name="T1" fmla="*/ 5 h 42"/>
                <a:gd name="T2" fmla="*/ 25 w 34"/>
                <a:gd name="T3" fmla="*/ 0 h 42"/>
                <a:gd name="T4" fmla="*/ 26 w 34"/>
                <a:gd name="T5" fmla="*/ 2 h 42"/>
                <a:gd name="T6" fmla="*/ 30 w 34"/>
                <a:gd name="T7" fmla="*/ 5 h 42"/>
                <a:gd name="T8" fmla="*/ 28 w 34"/>
                <a:gd name="T9" fmla="*/ 26 h 42"/>
                <a:gd name="T10" fmla="*/ 19 w 34"/>
                <a:gd name="T11" fmla="*/ 36 h 42"/>
                <a:gd name="T12" fmla="*/ 9 w 34"/>
                <a:gd name="T13" fmla="*/ 40 h 42"/>
                <a:gd name="T14" fmla="*/ 6 w 34"/>
                <a:gd name="T15" fmla="*/ 42 h 42"/>
                <a:gd name="T16" fmla="*/ 6 w 34"/>
                <a:gd name="T17" fmla="*/ 39 h 42"/>
                <a:gd name="T18" fmla="*/ 1 w 34"/>
                <a:gd name="T19" fmla="*/ 31 h 42"/>
                <a:gd name="T20" fmla="*/ 18 w 34"/>
                <a:gd name="T21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42">
                  <a:moveTo>
                    <a:pt x="18" y="5"/>
                  </a:moveTo>
                  <a:cubicBezTo>
                    <a:pt x="19" y="4"/>
                    <a:pt x="24" y="0"/>
                    <a:pt x="25" y="0"/>
                  </a:cubicBezTo>
                  <a:cubicBezTo>
                    <a:pt x="26" y="0"/>
                    <a:pt x="26" y="1"/>
                    <a:pt x="26" y="2"/>
                  </a:cubicBezTo>
                  <a:cubicBezTo>
                    <a:pt x="28" y="3"/>
                    <a:pt x="30" y="4"/>
                    <a:pt x="30" y="5"/>
                  </a:cubicBezTo>
                  <a:cubicBezTo>
                    <a:pt x="34" y="10"/>
                    <a:pt x="31" y="21"/>
                    <a:pt x="28" y="26"/>
                  </a:cubicBezTo>
                  <a:cubicBezTo>
                    <a:pt x="27" y="29"/>
                    <a:pt x="23" y="33"/>
                    <a:pt x="19" y="36"/>
                  </a:cubicBezTo>
                  <a:cubicBezTo>
                    <a:pt x="15" y="38"/>
                    <a:pt x="12" y="39"/>
                    <a:pt x="9" y="40"/>
                  </a:cubicBezTo>
                  <a:cubicBezTo>
                    <a:pt x="8" y="40"/>
                    <a:pt x="7" y="42"/>
                    <a:pt x="6" y="42"/>
                  </a:cubicBezTo>
                  <a:cubicBezTo>
                    <a:pt x="5" y="42"/>
                    <a:pt x="7" y="39"/>
                    <a:pt x="6" y="39"/>
                  </a:cubicBezTo>
                  <a:cubicBezTo>
                    <a:pt x="4" y="38"/>
                    <a:pt x="1" y="35"/>
                    <a:pt x="1" y="31"/>
                  </a:cubicBezTo>
                  <a:cubicBezTo>
                    <a:pt x="0" y="21"/>
                    <a:pt x="11" y="11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3" name="Freeform 1102"/>
            <p:cNvSpPr>
              <a:spLocks/>
            </p:cNvSpPr>
            <p:nvPr/>
          </p:nvSpPr>
          <p:spPr bwMode="auto">
            <a:xfrm>
              <a:off x="3176574" y="3454400"/>
              <a:ext cx="236538" cy="71438"/>
            </a:xfrm>
            <a:custGeom>
              <a:avLst/>
              <a:gdLst>
                <a:gd name="T0" fmla="*/ 57 w 63"/>
                <a:gd name="T1" fmla="*/ 9 h 19"/>
                <a:gd name="T2" fmla="*/ 38 w 63"/>
                <a:gd name="T3" fmla="*/ 3 h 19"/>
                <a:gd name="T4" fmla="*/ 13 w 63"/>
                <a:gd name="T5" fmla="*/ 1 h 19"/>
                <a:gd name="T6" fmla="*/ 0 w 63"/>
                <a:gd name="T7" fmla="*/ 10 h 19"/>
                <a:gd name="T8" fmla="*/ 39 w 63"/>
                <a:gd name="T9" fmla="*/ 19 h 19"/>
                <a:gd name="T10" fmla="*/ 61 w 63"/>
                <a:gd name="T11" fmla="*/ 13 h 19"/>
                <a:gd name="T12" fmla="*/ 62 w 63"/>
                <a:gd name="T13" fmla="*/ 12 h 19"/>
                <a:gd name="T14" fmla="*/ 57 w 63"/>
                <a:gd name="T15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9">
                  <a:moveTo>
                    <a:pt x="57" y="9"/>
                  </a:moveTo>
                  <a:cubicBezTo>
                    <a:pt x="51" y="6"/>
                    <a:pt x="44" y="4"/>
                    <a:pt x="38" y="3"/>
                  </a:cubicBezTo>
                  <a:cubicBezTo>
                    <a:pt x="33" y="1"/>
                    <a:pt x="19" y="0"/>
                    <a:pt x="13" y="1"/>
                  </a:cubicBezTo>
                  <a:cubicBezTo>
                    <a:pt x="7" y="2"/>
                    <a:pt x="4" y="7"/>
                    <a:pt x="0" y="10"/>
                  </a:cubicBezTo>
                  <a:cubicBezTo>
                    <a:pt x="10" y="7"/>
                    <a:pt x="27" y="18"/>
                    <a:pt x="39" y="19"/>
                  </a:cubicBezTo>
                  <a:cubicBezTo>
                    <a:pt x="41" y="19"/>
                    <a:pt x="61" y="18"/>
                    <a:pt x="61" y="13"/>
                  </a:cubicBezTo>
                  <a:cubicBezTo>
                    <a:pt x="61" y="12"/>
                    <a:pt x="63" y="12"/>
                    <a:pt x="62" y="12"/>
                  </a:cubicBezTo>
                  <a:lnTo>
                    <a:pt x="5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4" name="Freeform 1103"/>
            <p:cNvSpPr>
              <a:spLocks/>
            </p:cNvSpPr>
            <p:nvPr/>
          </p:nvSpPr>
          <p:spPr bwMode="auto">
            <a:xfrm>
              <a:off x="3462325" y="3424238"/>
              <a:ext cx="146050" cy="95250"/>
            </a:xfrm>
            <a:custGeom>
              <a:avLst/>
              <a:gdLst>
                <a:gd name="T0" fmla="*/ 0 w 39"/>
                <a:gd name="T1" fmla="*/ 25 h 25"/>
                <a:gd name="T2" fmla="*/ 2 w 39"/>
                <a:gd name="T3" fmla="*/ 22 h 25"/>
                <a:gd name="T4" fmla="*/ 13 w 39"/>
                <a:gd name="T5" fmla="*/ 6 h 25"/>
                <a:gd name="T6" fmla="*/ 39 w 39"/>
                <a:gd name="T7" fmla="*/ 1 h 25"/>
                <a:gd name="T8" fmla="*/ 23 w 39"/>
                <a:gd name="T9" fmla="*/ 19 h 25"/>
                <a:gd name="T10" fmla="*/ 3 w 39"/>
                <a:gd name="T11" fmla="*/ 24 h 25"/>
                <a:gd name="T12" fmla="*/ 2 w 39"/>
                <a:gd name="T13" fmla="*/ 25 h 25"/>
                <a:gd name="T14" fmla="*/ 0 w 39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5">
                  <a:moveTo>
                    <a:pt x="0" y="25"/>
                  </a:moveTo>
                  <a:cubicBezTo>
                    <a:pt x="0" y="24"/>
                    <a:pt x="3" y="22"/>
                    <a:pt x="2" y="22"/>
                  </a:cubicBezTo>
                  <a:cubicBezTo>
                    <a:pt x="0" y="13"/>
                    <a:pt x="5" y="10"/>
                    <a:pt x="13" y="6"/>
                  </a:cubicBezTo>
                  <a:cubicBezTo>
                    <a:pt x="20" y="2"/>
                    <a:pt x="31" y="0"/>
                    <a:pt x="39" y="1"/>
                  </a:cubicBezTo>
                  <a:cubicBezTo>
                    <a:pt x="32" y="7"/>
                    <a:pt x="33" y="14"/>
                    <a:pt x="23" y="19"/>
                  </a:cubicBezTo>
                  <a:cubicBezTo>
                    <a:pt x="17" y="23"/>
                    <a:pt x="10" y="25"/>
                    <a:pt x="3" y="24"/>
                  </a:cubicBezTo>
                  <a:cubicBezTo>
                    <a:pt x="3" y="24"/>
                    <a:pt x="2" y="25"/>
                    <a:pt x="2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Freeform 1104"/>
            <p:cNvSpPr>
              <a:spLocks/>
            </p:cNvSpPr>
            <p:nvPr/>
          </p:nvSpPr>
          <p:spPr bwMode="auto">
            <a:xfrm>
              <a:off x="3228962" y="3294063"/>
              <a:ext cx="165100" cy="190500"/>
            </a:xfrm>
            <a:custGeom>
              <a:avLst/>
              <a:gdLst>
                <a:gd name="T0" fmla="*/ 32 w 44"/>
                <a:gd name="T1" fmla="*/ 48 h 51"/>
                <a:gd name="T2" fmla="*/ 1 w 44"/>
                <a:gd name="T3" fmla="*/ 22 h 51"/>
                <a:gd name="T4" fmla="*/ 6 w 44"/>
                <a:gd name="T5" fmla="*/ 0 h 51"/>
                <a:gd name="T6" fmla="*/ 31 w 44"/>
                <a:gd name="T7" fmla="*/ 15 h 51"/>
                <a:gd name="T8" fmla="*/ 40 w 44"/>
                <a:gd name="T9" fmla="*/ 40 h 51"/>
                <a:gd name="T10" fmla="*/ 37 w 44"/>
                <a:gd name="T11" fmla="*/ 51 h 51"/>
                <a:gd name="T12" fmla="*/ 32 w 44"/>
                <a:gd name="T1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1">
                  <a:moveTo>
                    <a:pt x="32" y="48"/>
                  </a:moveTo>
                  <a:cubicBezTo>
                    <a:pt x="20" y="46"/>
                    <a:pt x="3" y="36"/>
                    <a:pt x="1" y="22"/>
                  </a:cubicBezTo>
                  <a:cubicBezTo>
                    <a:pt x="0" y="13"/>
                    <a:pt x="6" y="8"/>
                    <a:pt x="6" y="0"/>
                  </a:cubicBezTo>
                  <a:cubicBezTo>
                    <a:pt x="12" y="9"/>
                    <a:pt x="24" y="7"/>
                    <a:pt x="31" y="15"/>
                  </a:cubicBezTo>
                  <a:cubicBezTo>
                    <a:pt x="37" y="22"/>
                    <a:pt x="44" y="32"/>
                    <a:pt x="40" y="40"/>
                  </a:cubicBezTo>
                  <a:cubicBezTo>
                    <a:pt x="38" y="44"/>
                    <a:pt x="37" y="46"/>
                    <a:pt x="37" y="51"/>
                  </a:cubicBezTo>
                  <a:lnTo>
                    <a:pt x="3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Freeform 1105"/>
            <p:cNvSpPr>
              <a:spLocks/>
            </p:cNvSpPr>
            <p:nvPr/>
          </p:nvSpPr>
          <p:spPr bwMode="auto">
            <a:xfrm>
              <a:off x="3487725" y="3440113"/>
              <a:ext cx="63500" cy="101600"/>
            </a:xfrm>
            <a:custGeom>
              <a:avLst/>
              <a:gdLst>
                <a:gd name="T0" fmla="*/ 7 w 17"/>
                <a:gd name="T1" fmla="*/ 23 h 27"/>
                <a:gd name="T2" fmla="*/ 16 w 17"/>
                <a:gd name="T3" fmla="*/ 13 h 27"/>
                <a:gd name="T4" fmla="*/ 13 w 17"/>
                <a:gd name="T5" fmla="*/ 3 h 27"/>
                <a:gd name="T6" fmla="*/ 12 w 17"/>
                <a:gd name="T7" fmla="*/ 0 h 27"/>
                <a:gd name="T8" fmla="*/ 12 w 17"/>
                <a:gd name="T9" fmla="*/ 0 h 27"/>
                <a:gd name="T10" fmla="*/ 0 w 17"/>
                <a:gd name="T11" fmla="*/ 20 h 27"/>
                <a:gd name="T12" fmla="*/ 5 w 17"/>
                <a:gd name="T13" fmla="*/ 27 h 27"/>
                <a:gd name="T14" fmla="*/ 7 w 17"/>
                <a:gd name="T1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7">
                  <a:moveTo>
                    <a:pt x="7" y="23"/>
                  </a:moveTo>
                  <a:cubicBezTo>
                    <a:pt x="10" y="20"/>
                    <a:pt x="15" y="18"/>
                    <a:pt x="16" y="13"/>
                  </a:cubicBezTo>
                  <a:cubicBezTo>
                    <a:pt x="17" y="10"/>
                    <a:pt x="15" y="6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4"/>
                    <a:pt x="1" y="13"/>
                    <a:pt x="0" y="20"/>
                  </a:cubicBezTo>
                  <a:cubicBezTo>
                    <a:pt x="0" y="23"/>
                    <a:pt x="1" y="26"/>
                    <a:pt x="5" y="27"/>
                  </a:cubicBezTo>
                  <a:cubicBezTo>
                    <a:pt x="5" y="26"/>
                    <a:pt x="6" y="24"/>
                    <a:pt x="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Freeform 1106"/>
            <p:cNvSpPr>
              <a:spLocks/>
            </p:cNvSpPr>
            <p:nvPr/>
          </p:nvSpPr>
          <p:spPr bwMode="auto">
            <a:xfrm>
              <a:off x="3468675" y="2609850"/>
              <a:ext cx="147638" cy="1382714"/>
            </a:xfrm>
            <a:custGeom>
              <a:avLst/>
              <a:gdLst>
                <a:gd name="T0" fmla="*/ 28 w 39"/>
                <a:gd name="T1" fmla="*/ 10 h 368"/>
                <a:gd name="T2" fmla="*/ 28 w 39"/>
                <a:gd name="T3" fmla="*/ 17 h 368"/>
                <a:gd name="T4" fmla="*/ 27 w 39"/>
                <a:gd name="T5" fmla="*/ 33 h 368"/>
                <a:gd name="T6" fmla="*/ 24 w 39"/>
                <a:gd name="T7" fmla="*/ 79 h 368"/>
                <a:gd name="T8" fmla="*/ 24 w 39"/>
                <a:gd name="T9" fmla="*/ 98 h 368"/>
                <a:gd name="T10" fmla="*/ 27 w 39"/>
                <a:gd name="T11" fmla="*/ 126 h 368"/>
                <a:gd name="T12" fmla="*/ 34 w 39"/>
                <a:gd name="T13" fmla="*/ 162 h 368"/>
                <a:gd name="T14" fmla="*/ 31 w 39"/>
                <a:gd name="T15" fmla="*/ 193 h 368"/>
                <a:gd name="T16" fmla="*/ 32 w 39"/>
                <a:gd name="T17" fmla="*/ 252 h 368"/>
                <a:gd name="T18" fmla="*/ 23 w 39"/>
                <a:gd name="T19" fmla="*/ 278 h 368"/>
                <a:gd name="T20" fmla="*/ 20 w 39"/>
                <a:gd name="T21" fmla="*/ 292 h 368"/>
                <a:gd name="T22" fmla="*/ 0 w 39"/>
                <a:gd name="T23" fmla="*/ 368 h 368"/>
                <a:gd name="T24" fmla="*/ 9 w 39"/>
                <a:gd name="T25" fmla="*/ 361 h 368"/>
                <a:gd name="T26" fmla="*/ 21 w 39"/>
                <a:gd name="T27" fmla="*/ 306 h 368"/>
                <a:gd name="T28" fmla="*/ 37 w 39"/>
                <a:gd name="T29" fmla="*/ 248 h 368"/>
                <a:gd name="T30" fmla="*/ 36 w 39"/>
                <a:gd name="T31" fmla="*/ 196 h 368"/>
                <a:gd name="T32" fmla="*/ 38 w 39"/>
                <a:gd name="T33" fmla="*/ 160 h 368"/>
                <a:gd name="T34" fmla="*/ 29 w 39"/>
                <a:gd name="T35" fmla="*/ 112 h 368"/>
                <a:gd name="T36" fmla="*/ 28 w 39"/>
                <a:gd name="T37" fmla="*/ 98 h 368"/>
                <a:gd name="T38" fmla="*/ 27 w 39"/>
                <a:gd name="T39" fmla="*/ 71 h 368"/>
                <a:gd name="T40" fmla="*/ 31 w 39"/>
                <a:gd name="T41" fmla="*/ 33 h 368"/>
                <a:gd name="T42" fmla="*/ 30 w 39"/>
                <a:gd name="T43" fmla="*/ 0 h 368"/>
                <a:gd name="T44" fmla="*/ 28 w 39"/>
                <a:gd name="T45" fmla="*/ 1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8">
                  <a:moveTo>
                    <a:pt x="28" y="10"/>
                  </a:moveTo>
                  <a:cubicBezTo>
                    <a:pt x="27" y="13"/>
                    <a:pt x="28" y="15"/>
                    <a:pt x="28" y="17"/>
                  </a:cubicBezTo>
                  <a:cubicBezTo>
                    <a:pt x="28" y="22"/>
                    <a:pt x="28" y="28"/>
                    <a:pt x="27" y="33"/>
                  </a:cubicBezTo>
                  <a:cubicBezTo>
                    <a:pt x="26" y="48"/>
                    <a:pt x="24" y="64"/>
                    <a:pt x="24" y="79"/>
                  </a:cubicBezTo>
                  <a:cubicBezTo>
                    <a:pt x="24" y="82"/>
                    <a:pt x="23" y="89"/>
                    <a:pt x="24" y="98"/>
                  </a:cubicBezTo>
                  <a:cubicBezTo>
                    <a:pt x="24" y="107"/>
                    <a:pt x="26" y="117"/>
                    <a:pt x="27" y="126"/>
                  </a:cubicBezTo>
                  <a:cubicBezTo>
                    <a:pt x="29" y="137"/>
                    <a:pt x="33" y="150"/>
                    <a:pt x="34" y="162"/>
                  </a:cubicBezTo>
                  <a:cubicBezTo>
                    <a:pt x="34" y="172"/>
                    <a:pt x="31" y="186"/>
                    <a:pt x="31" y="193"/>
                  </a:cubicBezTo>
                  <a:cubicBezTo>
                    <a:pt x="31" y="197"/>
                    <a:pt x="35" y="227"/>
                    <a:pt x="32" y="252"/>
                  </a:cubicBezTo>
                  <a:cubicBezTo>
                    <a:pt x="31" y="263"/>
                    <a:pt x="26" y="270"/>
                    <a:pt x="23" y="278"/>
                  </a:cubicBezTo>
                  <a:cubicBezTo>
                    <a:pt x="22" y="283"/>
                    <a:pt x="21" y="289"/>
                    <a:pt x="20" y="292"/>
                  </a:cubicBezTo>
                  <a:cubicBezTo>
                    <a:pt x="16" y="307"/>
                    <a:pt x="1" y="363"/>
                    <a:pt x="0" y="368"/>
                  </a:cubicBezTo>
                  <a:cubicBezTo>
                    <a:pt x="2" y="368"/>
                    <a:pt x="8" y="363"/>
                    <a:pt x="9" y="361"/>
                  </a:cubicBezTo>
                  <a:cubicBezTo>
                    <a:pt x="12" y="357"/>
                    <a:pt x="15" y="331"/>
                    <a:pt x="21" y="306"/>
                  </a:cubicBezTo>
                  <a:cubicBezTo>
                    <a:pt x="27" y="284"/>
                    <a:pt x="35" y="263"/>
                    <a:pt x="37" y="248"/>
                  </a:cubicBezTo>
                  <a:cubicBezTo>
                    <a:pt x="39" y="232"/>
                    <a:pt x="36" y="213"/>
                    <a:pt x="36" y="196"/>
                  </a:cubicBezTo>
                  <a:cubicBezTo>
                    <a:pt x="35" y="184"/>
                    <a:pt x="39" y="172"/>
                    <a:pt x="38" y="160"/>
                  </a:cubicBezTo>
                  <a:cubicBezTo>
                    <a:pt x="36" y="143"/>
                    <a:pt x="30" y="129"/>
                    <a:pt x="29" y="112"/>
                  </a:cubicBezTo>
                  <a:cubicBezTo>
                    <a:pt x="29" y="108"/>
                    <a:pt x="28" y="103"/>
                    <a:pt x="28" y="98"/>
                  </a:cubicBezTo>
                  <a:cubicBezTo>
                    <a:pt x="27" y="89"/>
                    <a:pt x="27" y="79"/>
                    <a:pt x="27" y="71"/>
                  </a:cubicBezTo>
                  <a:cubicBezTo>
                    <a:pt x="28" y="58"/>
                    <a:pt x="30" y="45"/>
                    <a:pt x="31" y="33"/>
                  </a:cubicBezTo>
                  <a:cubicBezTo>
                    <a:pt x="32" y="23"/>
                    <a:pt x="31" y="8"/>
                    <a:pt x="30" y="0"/>
                  </a:cubicBezTo>
                  <a:cubicBezTo>
                    <a:pt x="30" y="0"/>
                    <a:pt x="28" y="10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Freeform 1107"/>
            <p:cNvSpPr>
              <a:spLocks/>
            </p:cNvSpPr>
            <p:nvPr/>
          </p:nvSpPr>
          <p:spPr bwMode="auto">
            <a:xfrm>
              <a:off x="3597262" y="3462338"/>
              <a:ext cx="273050" cy="68263"/>
            </a:xfrm>
            <a:custGeom>
              <a:avLst/>
              <a:gdLst>
                <a:gd name="T0" fmla="*/ 1 w 73"/>
                <a:gd name="T1" fmla="*/ 13 h 18"/>
                <a:gd name="T2" fmla="*/ 31 w 73"/>
                <a:gd name="T3" fmla="*/ 1 h 18"/>
                <a:gd name="T4" fmla="*/ 54 w 73"/>
                <a:gd name="T5" fmla="*/ 4 h 18"/>
                <a:gd name="T6" fmla="*/ 65 w 73"/>
                <a:gd name="T7" fmla="*/ 9 h 18"/>
                <a:gd name="T8" fmla="*/ 70 w 73"/>
                <a:gd name="T9" fmla="*/ 11 h 18"/>
                <a:gd name="T10" fmla="*/ 73 w 73"/>
                <a:gd name="T11" fmla="*/ 16 h 18"/>
                <a:gd name="T12" fmla="*/ 72 w 73"/>
                <a:gd name="T13" fmla="*/ 17 h 18"/>
                <a:gd name="T14" fmla="*/ 65 w 73"/>
                <a:gd name="T15" fmla="*/ 11 h 18"/>
                <a:gd name="T16" fmla="*/ 36 w 73"/>
                <a:gd name="T17" fmla="*/ 2 h 18"/>
                <a:gd name="T18" fmla="*/ 9 w 73"/>
                <a:gd name="T19" fmla="*/ 9 h 18"/>
                <a:gd name="T20" fmla="*/ 5 w 73"/>
                <a:gd name="T21" fmla="*/ 12 h 18"/>
                <a:gd name="T22" fmla="*/ 2 w 73"/>
                <a:gd name="T23" fmla="*/ 16 h 18"/>
                <a:gd name="T24" fmla="*/ 2 w 73"/>
                <a:gd name="T25" fmla="*/ 14 h 18"/>
                <a:gd name="T26" fmla="*/ 1 w 73"/>
                <a:gd name="T2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18">
                  <a:moveTo>
                    <a:pt x="1" y="13"/>
                  </a:moveTo>
                  <a:cubicBezTo>
                    <a:pt x="6" y="5"/>
                    <a:pt x="18" y="1"/>
                    <a:pt x="31" y="1"/>
                  </a:cubicBezTo>
                  <a:cubicBezTo>
                    <a:pt x="40" y="0"/>
                    <a:pt x="49" y="3"/>
                    <a:pt x="54" y="4"/>
                  </a:cubicBezTo>
                  <a:cubicBezTo>
                    <a:pt x="57" y="5"/>
                    <a:pt x="61" y="7"/>
                    <a:pt x="65" y="9"/>
                  </a:cubicBezTo>
                  <a:cubicBezTo>
                    <a:pt x="66" y="10"/>
                    <a:pt x="68" y="10"/>
                    <a:pt x="70" y="11"/>
                  </a:cubicBezTo>
                  <a:cubicBezTo>
                    <a:pt x="72" y="12"/>
                    <a:pt x="72" y="14"/>
                    <a:pt x="73" y="16"/>
                  </a:cubicBezTo>
                  <a:cubicBezTo>
                    <a:pt x="73" y="16"/>
                    <a:pt x="73" y="18"/>
                    <a:pt x="72" y="17"/>
                  </a:cubicBezTo>
                  <a:cubicBezTo>
                    <a:pt x="70" y="16"/>
                    <a:pt x="67" y="13"/>
                    <a:pt x="65" y="11"/>
                  </a:cubicBezTo>
                  <a:cubicBezTo>
                    <a:pt x="56" y="6"/>
                    <a:pt x="46" y="2"/>
                    <a:pt x="36" y="2"/>
                  </a:cubicBezTo>
                  <a:cubicBezTo>
                    <a:pt x="25" y="2"/>
                    <a:pt x="17" y="4"/>
                    <a:pt x="9" y="9"/>
                  </a:cubicBezTo>
                  <a:cubicBezTo>
                    <a:pt x="8" y="10"/>
                    <a:pt x="6" y="11"/>
                    <a:pt x="5" y="12"/>
                  </a:cubicBezTo>
                  <a:cubicBezTo>
                    <a:pt x="4" y="14"/>
                    <a:pt x="4" y="16"/>
                    <a:pt x="2" y="16"/>
                  </a:cubicBezTo>
                  <a:cubicBezTo>
                    <a:pt x="2" y="17"/>
                    <a:pt x="2" y="14"/>
                    <a:pt x="2" y="14"/>
                  </a:cubicBezTo>
                  <a:cubicBezTo>
                    <a:pt x="2" y="13"/>
                    <a:pt x="0" y="14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Freeform 1108"/>
            <p:cNvSpPr>
              <a:spLocks/>
            </p:cNvSpPr>
            <p:nvPr/>
          </p:nvSpPr>
          <p:spPr bwMode="auto">
            <a:xfrm>
              <a:off x="3844913" y="3484563"/>
              <a:ext cx="160338" cy="195263"/>
            </a:xfrm>
            <a:custGeom>
              <a:avLst/>
              <a:gdLst>
                <a:gd name="T0" fmla="*/ 0 w 43"/>
                <a:gd name="T1" fmla="*/ 4 h 52"/>
                <a:gd name="T2" fmla="*/ 15 w 43"/>
                <a:gd name="T3" fmla="*/ 1 h 52"/>
                <a:gd name="T4" fmla="*/ 36 w 43"/>
                <a:gd name="T5" fmla="*/ 14 h 52"/>
                <a:gd name="T6" fmla="*/ 43 w 43"/>
                <a:gd name="T7" fmla="*/ 32 h 52"/>
                <a:gd name="T8" fmla="*/ 42 w 43"/>
                <a:gd name="T9" fmla="*/ 52 h 52"/>
                <a:gd name="T10" fmla="*/ 40 w 43"/>
                <a:gd name="T11" fmla="*/ 49 h 52"/>
                <a:gd name="T12" fmla="*/ 14 w 43"/>
                <a:gd name="T13" fmla="*/ 33 h 52"/>
                <a:gd name="T14" fmla="*/ 0 w 43"/>
                <a:gd name="T15" fmla="*/ 5 h 52"/>
                <a:gd name="T16" fmla="*/ 0 w 43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52">
                  <a:moveTo>
                    <a:pt x="0" y="4"/>
                  </a:moveTo>
                  <a:cubicBezTo>
                    <a:pt x="4" y="2"/>
                    <a:pt x="10" y="0"/>
                    <a:pt x="15" y="1"/>
                  </a:cubicBezTo>
                  <a:cubicBezTo>
                    <a:pt x="23" y="1"/>
                    <a:pt x="31" y="8"/>
                    <a:pt x="36" y="14"/>
                  </a:cubicBezTo>
                  <a:cubicBezTo>
                    <a:pt x="41" y="20"/>
                    <a:pt x="43" y="24"/>
                    <a:pt x="43" y="32"/>
                  </a:cubicBezTo>
                  <a:cubicBezTo>
                    <a:pt x="43" y="38"/>
                    <a:pt x="41" y="46"/>
                    <a:pt x="42" y="52"/>
                  </a:cubicBezTo>
                  <a:cubicBezTo>
                    <a:pt x="41" y="51"/>
                    <a:pt x="41" y="50"/>
                    <a:pt x="40" y="49"/>
                  </a:cubicBezTo>
                  <a:cubicBezTo>
                    <a:pt x="33" y="41"/>
                    <a:pt x="21" y="42"/>
                    <a:pt x="14" y="33"/>
                  </a:cubicBezTo>
                  <a:cubicBezTo>
                    <a:pt x="8" y="25"/>
                    <a:pt x="5" y="12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Freeform 1109"/>
            <p:cNvSpPr>
              <a:spLocks/>
            </p:cNvSpPr>
            <p:nvPr/>
          </p:nvSpPr>
          <p:spPr bwMode="auto">
            <a:xfrm>
              <a:off x="3773475" y="3398838"/>
              <a:ext cx="203200" cy="82550"/>
            </a:xfrm>
            <a:custGeom>
              <a:avLst/>
              <a:gdLst>
                <a:gd name="T0" fmla="*/ 4 w 54"/>
                <a:gd name="T1" fmla="*/ 7 h 22"/>
                <a:gd name="T2" fmla="*/ 25 w 54"/>
                <a:gd name="T3" fmla="*/ 0 h 22"/>
                <a:gd name="T4" fmla="*/ 38 w 54"/>
                <a:gd name="T5" fmla="*/ 4 h 22"/>
                <a:gd name="T6" fmla="*/ 53 w 54"/>
                <a:gd name="T7" fmla="*/ 10 h 22"/>
                <a:gd name="T8" fmla="*/ 45 w 54"/>
                <a:gd name="T9" fmla="*/ 18 h 22"/>
                <a:gd name="T10" fmla="*/ 24 w 54"/>
                <a:gd name="T11" fmla="*/ 22 h 22"/>
                <a:gd name="T12" fmla="*/ 14 w 54"/>
                <a:gd name="T13" fmla="*/ 19 h 22"/>
                <a:gd name="T14" fmla="*/ 1 w 54"/>
                <a:gd name="T15" fmla="*/ 21 h 22"/>
                <a:gd name="T16" fmla="*/ 4 w 54"/>
                <a:gd name="T1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22">
                  <a:moveTo>
                    <a:pt x="4" y="7"/>
                  </a:moveTo>
                  <a:cubicBezTo>
                    <a:pt x="8" y="2"/>
                    <a:pt x="16" y="0"/>
                    <a:pt x="25" y="0"/>
                  </a:cubicBezTo>
                  <a:cubicBezTo>
                    <a:pt x="29" y="0"/>
                    <a:pt x="33" y="2"/>
                    <a:pt x="38" y="4"/>
                  </a:cubicBezTo>
                  <a:cubicBezTo>
                    <a:pt x="44" y="6"/>
                    <a:pt x="50" y="8"/>
                    <a:pt x="53" y="10"/>
                  </a:cubicBezTo>
                  <a:cubicBezTo>
                    <a:pt x="54" y="10"/>
                    <a:pt x="51" y="16"/>
                    <a:pt x="45" y="18"/>
                  </a:cubicBezTo>
                  <a:cubicBezTo>
                    <a:pt x="41" y="20"/>
                    <a:pt x="31" y="22"/>
                    <a:pt x="24" y="22"/>
                  </a:cubicBezTo>
                  <a:cubicBezTo>
                    <a:pt x="19" y="21"/>
                    <a:pt x="15" y="19"/>
                    <a:pt x="14" y="19"/>
                  </a:cubicBezTo>
                  <a:cubicBezTo>
                    <a:pt x="10" y="19"/>
                    <a:pt x="7" y="20"/>
                    <a:pt x="1" y="21"/>
                  </a:cubicBezTo>
                  <a:cubicBezTo>
                    <a:pt x="0" y="15"/>
                    <a:pt x="2" y="10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Freeform 1110"/>
            <p:cNvSpPr>
              <a:spLocks/>
            </p:cNvSpPr>
            <p:nvPr/>
          </p:nvSpPr>
          <p:spPr bwMode="auto">
            <a:xfrm>
              <a:off x="3709975" y="3451225"/>
              <a:ext cx="123825" cy="161925"/>
            </a:xfrm>
            <a:custGeom>
              <a:avLst/>
              <a:gdLst>
                <a:gd name="T0" fmla="*/ 30 w 33"/>
                <a:gd name="T1" fmla="*/ 9 h 43"/>
                <a:gd name="T2" fmla="*/ 19 w 33"/>
                <a:gd name="T3" fmla="*/ 5 h 43"/>
                <a:gd name="T4" fmla="*/ 6 w 33"/>
                <a:gd name="T5" fmla="*/ 2 h 43"/>
                <a:gd name="T6" fmla="*/ 1 w 33"/>
                <a:gd name="T7" fmla="*/ 18 h 43"/>
                <a:gd name="T8" fmla="*/ 11 w 33"/>
                <a:gd name="T9" fmla="*/ 43 h 43"/>
                <a:gd name="T10" fmla="*/ 33 w 33"/>
                <a:gd name="T11" fmla="*/ 19 h 43"/>
                <a:gd name="T12" fmla="*/ 30 w 33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3">
                  <a:moveTo>
                    <a:pt x="30" y="9"/>
                  </a:moveTo>
                  <a:cubicBezTo>
                    <a:pt x="27" y="7"/>
                    <a:pt x="23" y="7"/>
                    <a:pt x="19" y="5"/>
                  </a:cubicBezTo>
                  <a:cubicBezTo>
                    <a:pt x="14" y="2"/>
                    <a:pt x="10" y="0"/>
                    <a:pt x="6" y="2"/>
                  </a:cubicBezTo>
                  <a:cubicBezTo>
                    <a:pt x="2" y="4"/>
                    <a:pt x="0" y="10"/>
                    <a:pt x="1" y="18"/>
                  </a:cubicBezTo>
                  <a:cubicBezTo>
                    <a:pt x="2" y="25"/>
                    <a:pt x="9" y="36"/>
                    <a:pt x="11" y="43"/>
                  </a:cubicBezTo>
                  <a:cubicBezTo>
                    <a:pt x="16" y="35"/>
                    <a:pt x="31" y="30"/>
                    <a:pt x="33" y="19"/>
                  </a:cubicBezTo>
                  <a:cubicBezTo>
                    <a:pt x="33" y="16"/>
                    <a:pt x="32" y="11"/>
                    <a:pt x="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Freeform 1111"/>
            <p:cNvSpPr>
              <a:spLocks/>
            </p:cNvSpPr>
            <p:nvPr/>
          </p:nvSpPr>
          <p:spPr bwMode="auto">
            <a:xfrm>
              <a:off x="3682987" y="3371850"/>
              <a:ext cx="109538" cy="98425"/>
            </a:xfrm>
            <a:custGeom>
              <a:avLst/>
              <a:gdLst>
                <a:gd name="T0" fmla="*/ 5 w 29"/>
                <a:gd name="T1" fmla="*/ 23 h 26"/>
                <a:gd name="T2" fmla="*/ 4 w 29"/>
                <a:gd name="T3" fmla="*/ 6 h 26"/>
                <a:gd name="T4" fmla="*/ 22 w 29"/>
                <a:gd name="T5" fmla="*/ 0 h 26"/>
                <a:gd name="T6" fmla="*/ 21 w 29"/>
                <a:gd name="T7" fmla="*/ 17 h 26"/>
                <a:gd name="T8" fmla="*/ 7 w 29"/>
                <a:gd name="T9" fmla="*/ 22 h 26"/>
                <a:gd name="T10" fmla="*/ 5 w 29"/>
                <a:gd name="T11" fmla="*/ 26 h 26"/>
                <a:gd name="T12" fmla="*/ 3 w 29"/>
                <a:gd name="T13" fmla="*/ 26 h 26"/>
                <a:gd name="T14" fmla="*/ 5 w 29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6">
                  <a:moveTo>
                    <a:pt x="5" y="23"/>
                  </a:moveTo>
                  <a:cubicBezTo>
                    <a:pt x="3" y="16"/>
                    <a:pt x="0" y="12"/>
                    <a:pt x="4" y="6"/>
                  </a:cubicBezTo>
                  <a:cubicBezTo>
                    <a:pt x="8" y="0"/>
                    <a:pt x="15" y="0"/>
                    <a:pt x="22" y="0"/>
                  </a:cubicBezTo>
                  <a:cubicBezTo>
                    <a:pt x="23" y="8"/>
                    <a:pt x="29" y="10"/>
                    <a:pt x="21" y="17"/>
                  </a:cubicBezTo>
                  <a:cubicBezTo>
                    <a:pt x="17" y="20"/>
                    <a:pt x="12" y="22"/>
                    <a:pt x="7" y="22"/>
                  </a:cubicBezTo>
                  <a:cubicBezTo>
                    <a:pt x="6" y="22"/>
                    <a:pt x="5" y="25"/>
                    <a:pt x="5" y="26"/>
                  </a:cubicBezTo>
                  <a:cubicBezTo>
                    <a:pt x="4" y="26"/>
                    <a:pt x="4" y="26"/>
                    <a:pt x="3" y="26"/>
                  </a:cubicBezTo>
                  <a:lnTo>
                    <a:pt x="5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Freeform 1112"/>
            <p:cNvSpPr>
              <a:spLocks/>
            </p:cNvSpPr>
            <p:nvPr/>
          </p:nvSpPr>
          <p:spPr bwMode="auto">
            <a:xfrm>
              <a:off x="2725724" y="3327400"/>
              <a:ext cx="1062039" cy="266700"/>
            </a:xfrm>
            <a:custGeom>
              <a:avLst/>
              <a:gdLst>
                <a:gd name="T0" fmla="*/ 38 w 283"/>
                <a:gd name="T1" fmla="*/ 3 h 71"/>
                <a:gd name="T2" fmla="*/ 98 w 283"/>
                <a:gd name="T3" fmla="*/ 22 h 71"/>
                <a:gd name="T4" fmla="*/ 171 w 283"/>
                <a:gd name="T5" fmla="*/ 31 h 71"/>
                <a:gd name="T6" fmla="*/ 196 w 283"/>
                <a:gd name="T7" fmla="*/ 14 h 71"/>
                <a:gd name="T8" fmla="*/ 220 w 283"/>
                <a:gd name="T9" fmla="*/ 11 h 71"/>
                <a:gd name="T10" fmla="*/ 249 w 283"/>
                <a:gd name="T11" fmla="*/ 21 h 71"/>
                <a:gd name="T12" fmla="*/ 267 w 283"/>
                <a:gd name="T13" fmla="*/ 21 h 71"/>
                <a:gd name="T14" fmla="*/ 268 w 283"/>
                <a:gd name="T15" fmla="*/ 28 h 71"/>
                <a:gd name="T16" fmla="*/ 274 w 283"/>
                <a:gd name="T17" fmla="*/ 38 h 71"/>
                <a:gd name="T18" fmla="*/ 281 w 283"/>
                <a:gd name="T19" fmla="*/ 43 h 71"/>
                <a:gd name="T20" fmla="*/ 265 w 283"/>
                <a:gd name="T21" fmla="*/ 53 h 71"/>
                <a:gd name="T22" fmla="*/ 275 w 283"/>
                <a:gd name="T23" fmla="*/ 58 h 71"/>
                <a:gd name="T24" fmla="*/ 269 w 283"/>
                <a:gd name="T25" fmla="*/ 61 h 71"/>
                <a:gd name="T26" fmla="*/ 257 w 283"/>
                <a:gd name="T27" fmla="*/ 64 h 71"/>
                <a:gd name="T28" fmla="*/ 233 w 283"/>
                <a:gd name="T29" fmla="*/ 66 h 71"/>
                <a:gd name="T30" fmla="*/ 198 w 283"/>
                <a:gd name="T31" fmla="*/ 71 h 71"/>
                <a:gd name="T32" fmla="*/ 167 w 283"/>
                <a:gd name="T33" fmla="*/ 69 h 71"/>
                <a:gd name="T34" fmla="*/ 93 w 283"/>
                <a:gd name="T35" fmla="*/ 67 h 71"/>
                <a:gd name="T36" fmla="*/ 6 w 283"/>
                <a:gd name="T37" fmla="*/ 56 h 71"/>
                <a:gd name="T38" fmla="*/ 1 w 283"/>
                <a:gd name="T39" fmla="*/ 49 h 71"/>
                <a:gd name="T40" fmla="*/ 9 w 283"/>
                <a:gd name="T41" fmla="*/ 30 h 71"/>
                <a:gd name="T42" fmla="*/ 26 w 283"/>
                <a:gd name="T43" fmla="*/ 1 h 71"/>
                <a:gd name="T44" fmla="*/ 38 w 283"/>
                <a:gd name="T45" fmla="*/ 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3" h="71">
                  <a:moveTo>
                    <a:pt x="38" y="3"/>
                  </a:moveTo>
                  <a:cubicBezTo>
                    <a:pt x="42" y="5"/>
                    <a:pt x="69" y="16"/>
                    <a:pt x="98" y="22"/>
                  </a:cubicBezTo>
                  <a:cubicBezTo>
                    <a:pt x="131" y="30"/>
                    <a:pt x="167" y="33"/>
                    <a:pt x="171" y="31"/>
                  </a:cubicBezTo>
                  <a:cubicBezTo>
                    <a:pt x="181" y="28"/>
                    <a:pt x="187" y="18"/>
                    <a:pt x="196" y="14"/>
                  </a:cubicBezTo>
                  <a:cubicBezTo>
                    <a:pt x="202" y="10"/>
                    <a:pt x="212" y="11"/>
                    <a:pt x="220" y="11"/>
                  </a:cubicBezTo>
                  <a:cubicBezTo>
                    <a:pt x="232" y="11"/>
                    <a:pt x="237" y="21"/>
                    <a:pt x="249" y="21"/>
                  </a:cubicBezTo>
                  <a:cubicBezTo>
                    <a:pt x="254" y="21"/>
                    <a:pt x="263" y="18"/>
                    <a:pt x="267" y="21"/>
                  </a:cubicBezTo>
                  <a:cubicBezTo>
                    <a:pt x="269" y="22"/>
                    <a:pt x="269" y="25"/>
                    <a:pt x="268" y="28"/>
                  </a:cubicBezTo>
                  <a:cubicBezTo>
                    <a:pt x="273" y="30"/>
                    <a:pt x="277" y="33"/>
                    <a:pt x="274" y="38"/>
                  </a:cubicBezTo>
                  <a:cubicBezTo>
                    <a:pt x="281" y="38"/>
                    <a:pt x="283" y="41"/>
                    <a:pt x="281" y="43"/>
                  </a:cubicBezTo>
                  <a:cubicBezTo>
                    <a:pt x="279" y="46"/>
                    <a:pt x="270" y="50"/>
                    <a:pt x="265" y="53"/>
                  </a:cubicBezTo>
                  <a:cubicBezTo>
                    <a:pt x="269" y="52"/>
                    <a:pt x="279" y="53"/>
                    <a:pt x="275" y="58"/>
                  </a:cubicBezTo>
                  <a:cubicBezTo>
                    <a:pt x="274" y="59"/>
                    <a:pt x="272" y="60"/>
                    <a:pt x="269" y="61"/>
                  </a:cubicBezTo>
                  <a:cubicBezTo>
                    <a:pt x="264" y="62"/>
                    <a:pt x="259" y="63"/>
                    <a:pt x="257" y="64"/>
                  </a:cubicBezTo>
                  <a:cubicBezTo>
                    <a:pt x="251" y="64"/>
                    <a:pt x="242" y="65"/>
                    <a:pt x="233" y="66"/>
                  </a:cubicBezTo>
                  <a:cubicBezTo>
                    <a:pt x="218" y="68"/>
                    <a:pt x="202" y="71"/>
                    <a:pt x="198" y="71"/>
                  </a:cubicBezTo>
                  <a:cubicBezTo>
                    <a:pt x="189" y="71"/>
                    <a:pt x="179" y="69"/>
                    <a:pt x="167" y="69"/>
                  </a:cubicBezTo>
                  <a:cubicBezTo>
                    <a:pt x="144" y="69"/>
                    <a:pt x="117" y="69"/>
                    <a:pt x="93" y="67"/>
                  </a:cubicBezTo>
                  <a:cubicBezTo>
                    <a:pt x="48" y="64"/>
                    <a:pt x="10" y="57"/>
                    <a:pt x="6" y="56"/>
                  </a:cubicBezTo>
                  <a:cubicBezTo>
                    <a:pt x="0" y="54"/>
                    <a:pt x="1" y="55"/>
                    <a:pt x="1" y="49"/>
                  </a:cubicBezTo>
                  <a:cubicBezTo>
                    <a:pt x="1" y="45"/>
                    <a:pt x="8" y="34"/>
                    <a:pt x="9" y="30"/>
                  </a:cubicBezTo>
                  <a:cubicBezTo>
                    <a:pt x="12" y="20"/>
                    <a:pt x="13" y="4"/>
                    <a:pt x="26" y="1"/>
                  </a:cubicBezTo>
                  <a:cubicBezTo>
                    <a:pt x="29" y="0"/>
                    <a:pt x="34" y="2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24" name="Group 8"/>
          <p:cNvGrpSpPr>
            <a:grpSpLocks noChangeAspect="1"/>
          </p:cNvGrpSpPr>
          <p:nvPr/>
        </p:nvGrpSpPr>
        <p:grpSpPr bwMode="auto">
          <a:xfrm>
            <a:off x="8886453" y="5442399"/>
            <a:ext cx="513580" cy="447178"/>
            <a:chOff x="1872" y="3048"/>
            <a:chExt cx="495" cy="431"/>
          </a:xfrm>
          <a:solidFill>
            <a:schemeClr val="bg1"/>
          </a:solidFill>
        </p:grpSpPr>
        <p:sp>
          <p:nvSpPr>
            <p:cNvPr id="325" name="Freeform 9"/>
            <p:cNvSpPr>
              <a:spLocks noEditPoints="1"/>
            </p:cNvSpPr>
            <p:nvPr/>
          </p:nvSpPr>
          <p:spPr bwMode="auto">
            <a:xfrm>
              <a:off x="2046" y="3073"/>
              <a:ext cx="150" cy="385"/>
            </a:xfrm>
            <a:custGeom>
              <a:avLst/>
              <a:gdLst>
                <a:gd name="T0" fmla="*/ 0 w 42"/>
                <a:gd name="T1" fmla="*/ 21 h 108"/>
                <a:gd name="T2" fmla="*/ 0 w 42"/>
                <a:gd name="T3" fmla="*/ 108 h 108"/>
                <a:gd name="T4" fmla="*/ 42 w 42"/>
                <a:gd name="T5" fmla="*/ 108 h 108"/>
                <a:gd name="T6" fmla="*/ 42 w 42"/>
                <a:gd name="T7" fmla="*/ 20 h 108"/>
                <a:gd name="T8" fmla="*/ 21 w 42"/>
                <a:gd name="T9" fmla="*/ 0 h 108"/>
                <a:gd name="T10" fmla="*/ 0 w 42"/>
                <a:gd name="T11" fmla="*/ 21 h 108"/>
                <a:gd name="T12" fmla="*/ 33 w 42"/>
                <a:gd name="T13" fmla="*/ 29 h 108"/>
                <a:gd name="T14" fmla="*/ 20 w 42"/>
                <a:gd name="T15" fmla="*/ 42 h 108"/>
                <a:gd name="T16" fmla="*/ 8 w 42"/>
                <a:gd name="T17" fmla="*/ 29 h 108"/>
                <a:gd name="T18" fmla="*/ 20 w 42"/>
                <a:gd name="T19" fmla="*/ 17 h 108"/>
                <a:gd name="T20" fmla="*/ 33 w 42"/>
                <a:gd name="T21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108">
                  <a:moveTo>
                    <a:pt x="0" y="21"/>
                  </a:moveTo>
                  <a:cubicBezTo>
                    <a:pt x="0" y="108"/>
                    <a:pt x="0" y="108"/>
                    <a:pt x="0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0" y="21"/>
                  </a:lnTo>
                  <a:close/>
                  <a:moveTo>
                    <a:pt x="33" y="29"/>
                  </a:moveTo>
                  <a:cubicBezTo>
                    <a:pt x="33" y="36"/>
                    <a:pt x="28" y="42"/>
                    <a:pt x="20" y="42"/>
                  </a:cubicBezTo>
                  <a:cubicBezTo>
                    <a:pt x="13" y="42"/>
                    <a:pt x="8" y="36"/>
                    <a:pt x="8" y="29"/>
                  </a:cubicBezTo>
                  <a:cubicBezTo>
                    <a:pt x="8" y="22"/>
                    <a:pt x="13" y="17"/>
                    <a:pt x="20" y="17"/>
                  </a:cubicBezTo>
                  <a:cubicBezTo>
                    <a:pt x="28" y="17"/>
                    <a:pt x="33" y="22"/>
                    <a:pt x="3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Freeform 10"/>
            <p:cNvSpPr>
              <a:spLocks noEditPoints="1"/>
            </p:cNvSpPr>
            <p:nvPr/>
          </p:nvSpPr>
          <p:spPr bwMode="auto">
            <a:xfrm>
              <a:off x="2082" y="3141"/>
              <a:ext cx="75" cy="74"/>
            </a:xfrm>
            <a:custGeom>
              <a:avLst/>
              <a:gdLst>
                <a:gd name="T0" fmla="*/ 10 w 21"/>
                <a:gd name="T1" fmla="*/ 2 h 21"/>
                <a:gd name="T2" fmla="*/ 10 w 21"/>
                <a:gd name="T3" fmla="*/ 2 h 21"/>
                <a:gd name="T4" fmla="*/ 10 w 21"/>
                <a:gd name="T5" fmla="*/ 0 h 21"/>
                <a:gd name="T6" fmla="*/ 10 w 21"/>
                <a:gd name="T7" fmla="*/ 0 h 21"/>
                <a:gd name="T8" fmla="*/ 0 w 21"/>
                <a:gd name="T9" fmla="*/ 10 h 21"/>
                <a:gd name="T10" fmla="*/ 2 w 21"/>
                <a:gd name="T11" fmla="*/ 10 h 21"/>
                <a:gd name="T12" fmla="*/ 2 w 21"/>
                <a:gd name="T13" fmla="*/ 10 h 21"/>
                <a:gd name="T14" fmla="*/ 2 w 21"/>
                <a:gd name="T15" fmla="*/ 11 h 21"/>
                <a:gd name="T16" fmla="*/ 0 w 21"/>
                <a:gd name="T17" fmla="*/ 11 h 21"/>
                <a:gd name="T18" fmla="*/ 10 w 21"/>
                <a:gd name="T19" fmla="*/ 21 h 21"/>
                <a:gd name="T20" fmla="*/ 10 w 21"/>
                <a:gd name="T21" fmla="*/ 19 h 21"/>
                <a:gd name="T22" fmla="*/ 10 w 21"/>
                <a:gd name="T23" fmla="*/ 19 h 21"/>
                <a:gd name="T24" fmla="*/ 11 w 21"/>
                <a:gd name="T25" fmla="*/ 19 h 21"/>
                <a:gd name="T26" fmla="*/ 11 w 21"/>
                <a:gd name="T27" fmla="*/ 21 h 21"/>
                <a:gd name="T28" fmla="*/ 21 w 21"/>
                <a:gd name="T29" fmla="*/ 11 h 21"/>
                <a:gd name="T30" fmla="*/ 19 w 21"/>
                <a:gd name="T31" fmla="*/ 11 h 21"/>
                <a:gd name="T32" fmla="*/ 19 w 21"/>
                <a:gd name="T33" fmla="*/ 10 h 21"/>
                <a:gd name="T34" fmla="*/ 19 w 21"/>
                <a:gd name="T35" fmla="*/ 10 h 21"/>
                <a:gd name="T36" fmla="*/ 21 w 21"/>
                <a:gd name="T37" fmla="*/ 10 h 21"/>
                <a:gd name="T38" fmla="*/ 11 w 21"/>
                <a:gd name="T39" fmla="*/ 0 h 21"/>
                <a:gd name="T40" fmla="*/ 11 w 21"/>
                <a:gd name="T41" fmla="*/ 0 h 21"/>
                <a:gd name="T42" fmla="*/ 11 w 21"/>
                <a:gd name="T43" fmla="*/ 2 h 21"/>
                <a:gd name="T44" fmla="*/ 10 w 21"/>
                <a:gd name="T45" fmla="*/ 2 h 21"/>
                <a:gd name="T46" fmla="*/ 11 w 21"/>
                <a:gd name="T47" fmla="*/ 10 h 21"/>
                <a:gd name="T48" fmla="*/ 17 w 21"/>
                <a:gd name="T49" fmla="*/ 10 h 21"/>
                <a:gd name="T50" fmla="*/ 18 w 21"/>
                <a:gd name="T51" fmla="*/ 10 h 21"/>
                <a:gd name="T52" fmla="*/ 17 w 21"/>
                <a:gd name="T53" fmla="*/ 11 h 21"/>
                <a:gd name="T54" fmla="*/ 11 w 21"/>
                <a:gd name="T55" fmla="*/ 11 h 21"/>
                <a:gd name="T56" fmla="*/ 10 w 21"/>
                <a:gd name="T57" fmla="*/ 11 h 21"/>
                <a:gd name="T58" fmla="*/ 9 w 21"/>
                <a:gd name="T59" fmla="*/ 10 h 21"/>
                <a:gd name="T60" fmla="*/ 9 w 21"/>
                <a:gd name="T61" fmla="*/ 10 h 21"/>
                <a:gd name="T62" fmla="*/ 5 w 21"/>
                <a:gd name="T63" fmla="*/ 6 h 21"/>
                <a:gd name="T64" fmla="*/ 5 w 21"/>
                <a:gd name="T65" fmla="*/ 5 h 21"/>
                <a:gd name="T66" fmla="*/ 6 w 21"/>
                <a:gd name="T67" fmla="*/ 5 h 21"/>
                <a:gd name="T68" fmla="*/ 10 w 21"/>
                <a:gd name="T69" fmla="*/ 9 h 21"/>
                <a:gd name="T70" fmla="*/ 10 w 21"/>
                <a:gd name="T71" fmla="*/ 9 h 21"/>
                <a:gd name="T72" fmla="*/ 11 w 21"/>
                <a:gd name="T73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6" y="21"/>
                    <a:pt x="21" y="16"/>
                    <a:pt x="21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4"/>
                    <a:pt x="16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lose/>
                  <a:moveTo>
                    <a:pt x="11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8" y="11"/>
                    <a:pt x="17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7" name="Freeform 11"/>
            <p:cNvSpPr>
              <a:spLocks/>
            </p:cNvSpPr>
            <p:nvPr/>
          </p:nvSpPr>
          <p:spPr bwMode="auto">
            <a:xfrm>
              <a:off x="2011" y="3048"/>
              <a:ext cx="217" cy="118"/>
            </a:xfrm>
            <a:custGeom>
              <a:avLst/>
              <a:gdLst>
                <a:gd name="T0" fmla="*/ 35 w 217"/>
                <a:gd name="T1" fmla="*/ 89 h 118"/>
                <a:gd name="T2" fmla="*/ 110 w 217"/>
                <a:gd name="T3" fmla="*/ 14 h 118"/>
                <a:gd name="T4" fmla="*/ 185 w 217"/>
                <a:gd name="T5" fmla="*/ 85 h 118"/>
                <a:gd name="T6" fmla="*/ 213 w 217"/>
                <a:gd name="T7" fmla="*/ 114 h 118"/>
                <a:gd name="T8" fmla="*/ 217 w 217"/>
                <a:gd name="T9" fmla="*/ 107 h 118"/>
                <a:gd name="T10" fmla="*/ 185 w 217"/>
                <a:gd name="T11" fmla="*/ 71 h 118"/>
                <a:gd name="T12" fmla="*/ 110 w 217"/>
                <a:gd name="T13" fmla="*/ 0 h 118"/>
                <a:gd name="T14" fmla="*/ 110 w 217"/>
                <a:gd name="T15" fmla="*/ 0 h 118"/>
                <a:gd name="T16" fmla="*/ 107 w 217"/>
                <a:gd name="T17" fmla="*/ 0 h 118"/>
                <a:gd name="T18" fmla="*/ 35 w 217"/>
                <a:gd name="T19" fmla="*/ 75 h 118"/>
                <a:gd name="T20" fmla="*/ 0 w 217"/>
                <a:gd name="T21" fmla="*/ 110 h 118"/>
                <a:gd name="T22" fmla="*/ 7 w 217"/>
                <a:gd name="T23" fmla="*/ 118 h 118"/>
                <a:gd name="T24" fmla="*/ 35 w 217"/>
                <a:gd name="T25" fmla="*/ 8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18">
                  <a:moveTo>
                    <a:pt x="35" y="89"/>
                  </a:moveTo>
                  <a:lnTo>
                    <a:pt x="110" y="14"/>
                  </a:lnTo>
                  <a:lnTo>
                    <a:pt x="185" y="85"/>
                  </a:lnTo>
                  <a:lnTo>
                    <a:pt x="213" y="114"/>
                  </a:lnTo>
                  <a:lnTo>
                    <a:pt x="217" y="107"/>
                  </a:lnTo>
                  <a:lnTo>
                    <a:pt x="185" y="71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7" y="0"/>
                  </a:lnTo>
                  <a:lnTo>
                    <a:pt x="35" y="75"/>
                  </a:lnTo>
                  <a:lnTo>
                    <a:pt x="0" y="110"/>
                  </a:lnTo>
                  <a:lnTo>
                    <a:pt x="7" y="118"/>
                  </a:lnTo>
                  <a:lnTo>
                    <a:pt x="35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8" name="Freeform 12"/>
            <p:cNvSpPr>
              <a:spLocks/>
            </p:cNvSpPr>
            <p:nvPr/>
          </p:nvSpPr>
          <p:spPr bwMode="auto">
            <a:xfrm>
              <a:off x="1872" y="3248"/>
              <a:ext cx="160" cy="53"/>
            </a:xfrm>
            <a:custGeom>
              <a:avLst/>
              <a:gdLst>
                <a:gd name="T0" fmla="*/ 160 w 160"/>
                <a:gd name="T1" fmla="*/ 0 h 53"/>
                <a:gd name="T2" fmla="*/ 11 w 160"/>
                <a:gd name="T3" fmla="*/ 0 h 53"/>
                <a:gd name="T4" fmla="*/ 0 w 160"/>
                <a:gd name="T5" fmla="*/ 53 h 53"/>
                <a:gd name="T6" fmla="*/ 160 w 160"/>
                <a:gd name="T7" fmla="*/ 53 h 53"/>
                <a:gd name="T8" fmla="*/ 160 w 160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53">
                  <a:moveTo>
                    <a:pt x="160" y="0"/>
                  </a:moveTo>
                  <a:lnTo>
                    <a:pt x="11" y="0"/>
                  </a:lnTo>
                  <a:lnTo>
                    <a:pt x="0" y="53"/>
                  </a:lnTo>
                  <a:lnTo>
                    <a:pt x="160" y="53"/>
                  </a:lnTo>
                  <a:lnTo>
                    <a:pt x="1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Freeform 13"/>
            <p:cNvSpPr>
              <a:spLocks/>
            </p:cNvSpPr>
            <p:nvPr/>
          </p:nvSpPr>
          <p:spPr bwMode="auto">
            <a:xfrm>
              <a:off x="2206" y="3248"/>
              <a:ext cx="161" cy="53"/>
            </a:xfrm>
            <a:custGeom>
              <a:avLst/>
              <a:gdLst>
                <a:gd name="T0" fmla="*/ 0 w 161"/>
                <a:gd name="T1" fmla="*/ 53 h 53"/>
                <a:gd name="T2" fmla="*/ 161 w 161"/>
                <a:gd name="T3" fmla="*/ 53 h 53"/>
                <a:gd name="T4" fmla="*/ 150 w 161"/>
                <a:gd name="T5" fmla="*/ 0 h 53"/>
                <a:gd name="T6" fmla="*/ 0 w 161"/>
                <a:gd name="T7" fmla="*/ 0 h 53"/>
                <a:gd name="T8" fmla="*/ 0 w 16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53">
                  <a:moveTo>
                    <a:pt x="0" y="53"/>
                  </a:moveTo>
                  <a:lnTo>
                    <a:pt x="161" y="53"/>
                  </a:lnTo>
                  <a:lnTo>
                    <a:pt x="150" y="0"/>
                  </a:lnTo>
                  <a:lnTo>
                    <a:pt x="0" y="0"/>
                  </a:lnTo>
                  <a:lnTo>
                    <a:pt x="0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Freeform 14"/>
            <p:cNvSpPr>
              <a:spLocks noEditPoints="1"/>
            </p:cNvSpPr>
            <p:nvPr/>
          </p:nvSpPr>
          <p:spPr bwMode="auto">
            <a:xfrm>
              <a:off x="1904" y="3308"/>
              <a:ext cx="128" cy="150"/>
            </a:xfrm>
            <a:custGeom>
              <a:avLst/>
              <a:gdLst>
                <a:gd name="T0" fmla="*/ 128 w 128"/>
                <a:gd name="T1" fmla="*/ 150 h 150"/>
                <a:gd name="T2" fmla="*/ 128 w 128"/>
                <a:gd name="T3" fmla="*/ 0 h 150"/>
                <a:gd name="T4" fmla="*/ 0 w 128"/>
                <a:gd name="T5" fmla="*/ 0 h 150"/>
                <a:gd name="T6" fmla="*/ 0 w 128"/>
                <a:gd name="T7" fmla="*/ 150 h 150"/>
                <a:gd name="T8" fmla="*/ 128 w 128"/>
                <a:gd name="T9" fmla="*/ 150 h 150"/>
                <a:gd name="T10" fmla="*/ 93 w 128"/>
                <a:gd name="T11" fmla="*/ 29 h 150"/>
                <a:gd name="T12" fmla="*/ 121 w 128"/>
                <a:gd name="T13" fmla="*/ 29 h 150"/>
                <a:gd name="T14" fmla="*/ 121 w 128"/>
                <a:gd name="T15" fmla="*/ 54 h 150"/>
                <a:gd name="T16" fmla="*/ 93 w 128"/>
                <a:gd name="T17" fmla="*/ 54 h 150"/>
                <a:gd name="T18" fmla="*/ 93 w 128"/>
                <a:gd name="T19" fmla="*/ 29 h 150"/>
                <a:gd name="T20" fmla="*/ 93 w 128"/>
                <a:gd name="T21" fmla="*/ 64 h 150"/>
                <a:gd name="T22" fmla="*/ 121 w 128"/>
                <a:gd name="T23" fmla="*/ 64 h 150"/>
                <a:gd name="T24" fmla="*/ 121 w 128"/>
                <a:gd name="T25" fmla="*/ 89 h 150"/>
                <a:gd name="T26" fmla="*/ 93 w 128"/>
                <a:gd name="T27" fmla="*/ 89 h 150"/>
                <a:gd name="T28" fmla="*/ 93 w 128"/>
                <a:gd name="T29" fmla="*/ 64 h 150"/>
                <a:gd name="T30" fmla="*/ 93 w 128"/>
                <a:gd name="T31" fmla="*/ 104 h 150"/>
                <a:gd name="T32" fmla="*/ 118 w 128"/>
                <a:gd name="T33" fmla="*/ 104 h 150"/>
                <a:gd name="T34" fmla="*/ 118 w 128"/>
                <a:gd name="T35" fmla="*/ 125 h 150"/>
                <a:gd name="T36" fmla="*/ 93 w 128"/>
                <a:gd name="T37" fmla="*/ 125 h 150"/>
                <a:gd name="T38" fmla="*/ 93 w 128"/>
                <a:gd name="T39" fmla="*/ 104 h 150"/>
                <a:gd name="T40" fmla="*/ 50 w 128"/>
                <a:gd name="T41" fmla="*/ 29 h 150"/>
                <a:gd name="T42" fmla="*/ 78 w 128"/>
                <a:gd name="T43" fmla="*/ 29 h 150"/>
                <a:gd name="T44" fmla="*/ 78 w 128"/>
                <a:gd name="T45" fmla="*/ 54 h 150"/>
                <a:gd name="T46" fmla="*/ 50 w 128"/>
                <a:gd name="T47" fmla="*/ 54 h 150"/>
                <a:gd name="T48" fmla="*/ 50 w 128"/>
                <a:gd name="T49" fmla="*/ 29 h 150"/>
                <a:gd name="T50" fmla="*/ 50 w 128"/>
                <a:gd name="T51" fmla="*/ 64 h 150"/>
                <a:gd name="T52" fmla="*/ 78 w 128"/>
                <a:gd name="T53" fmla="*/ 64 h 150"/>
                <a:gd name="T54" fmla="*/ 78 w 128"/>
                <a:gd name="T55" fmla="*/ 89 h 150"/>
                <a:gd name="T56" fmla="*/ 50 w 128"/>
                <a:gd name="T57" fmla="*/ 89 h 150"/>
                <a:gd name="T58" fmla="*/ 50 w 128"/>
                <a:gd name="T59" fmla="*/ 64 h 150"/>
                <a:gd name="T60" fmla="*/ 50 w 128"/>
                <a:gd name="T61" fmla="*/ 104 h 150"/>
                <a:gd name="T62" fmla="*/ 78 w 128"/>
                <a:gd name="T63" fmla="*/ 104 h 150"/>
                <a:gd name="T64" fmla="*/ 78 w 128"/>
                <a:gd name="T65" fmla="*/ 125 h 150"/>
                <a:gd name="T66" fmla="*/ 50 w 128"/>
                <a:gd name="T67" fmla="*/ 125 h 150"/>
                <a:gd name="T68" fmla="*/ 50 w 128"/>
                <a:gd name="T69" fmla="*/ 104 h 150"/>
                <a:gd name="T70" fmla="*/ 11 w 128"/>
                <a:gd name="T71" fmla="*/ 29 h 150"/>
                <a:gd name="T72" fmla="*/ 39 w 128"/>
                <a:gd name="T73" fmla="*/ 29 h 150"/>
                <a:gd name="T74" fmla="*/ 39 w 128"/>
                <a:gd name="T75" fmla="*/ 54 h 150"/>
                <a:gd name="T76" fmla="*/ 11 w 128"/>
                <a:gd name="T77" fmla="*/ 54 h 150"/>
                <a:gd name="T78" fmla="*/ 11 w 128"/>
                <a:gd name="T79" fmla="*/ 29 h 150"/>
                <a:gd name="T80" fmla="*/ 11 w 128"/>
                <a:gd name="T81" fmla="*/ 64 h 150"/>
                <a:gd name="T82" fmla="*/ 39 w 128"/>
                <a:gd name="T83" fmla="*/ 64 h 150"/>
                <a:gd name="T84" fmla="*/ 39 w 128"/>
                <a:gd name="T85" fmla="*/ 89 h 150"/>
                <a:gd name="T86" fmla="*/ 11 w 128"/>
                <a:gd name="T87" fmla="*/ 89 h 150"/>
                <a:gd name="T88" fmla="*/ 11 w 128"/>
                <a:gd name="T89" fmla="*/ 64 h 150"/>
                <a:gd name="T90" fmla="*/ 11 w 128"/>
                <a:gd name="T91" fmla="*/ 104 h 150"/>
                <a:gd name="T92" fmla="*/ 36 w 128"/>
                <a:gd name="T93" fmla="*/ 104 h 150"/>
                <a:gd name="T94" fmla="*/ 36 w 128"/>
                <a:gd name="T95" fmla="*/ 125 h 150"/>
                <a:gd name="T96" fmla="*/ 11 w 128"/>
                <a:gd name="T97" fmla="*/ 125 h 150"/>
                <a:gd name="T98" fmla="*/ 11 w 128"/>
                <a:gd name="T99" fmla="*/ 10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150">
                  <a:moveTo>
                    <a:pt x="128" y="150"/>
                  </a:moveTo>
                  <a:lnTo>
                    <a:pt x="128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128" y="150"/>
                  </a:lnTo>
                  <a:close/>
                  <a:moveTo>
                    <a:pt x="93" y="29"/>
                  </a:moveTo>
                  <a:lnTo>
                    <a:pt x="121" y="29"/>
                  </a:lnTo>
                  <a:lnTo>
                    <a:pt x="121" y="54"/>
                  </a:lnTo>
                  <a:lnTo>
                    <a:pt x="93" y="54"/>
                  </a:lnTo>
                  <a:lnTo>
                    <a:pt x="93" y="29"/>
                  </a:lnTo>
                  <a:close/>
                  <a:moveTo>
                    <a:pt x="93" y="64"/>
                  </a:moveTo>
                  <a:lnTo>
                    <a:pt x="121" y="64"/>
                  </a:lnTo>
                  <a:lnTo>
                    <a:pt x="121" y="89"/>
                  </a:lnTo>
                  <a:lnTo>
                    <a:pt x="93" y="89"/>
                  </a:lnTo>
                  <a:lnTo>
                    <a:pt x="93" y="64"/>
                  </a:lnTo>
                  <a:close/>
                  <a:moveTo>
                    <a:pt x="93" y="104"/>
                  </a:moveTo>
                  <a:lnTo>
                    <a:pt x="118" y="104"/>
                  </a:lnTo>
                  <a:lnTo>
                    <a:pt x="118" y="125"/>
                  </a:lnTo>
                  <a:lnTo>
                    <a:pt x="93" y="125"/>
                  </a:lnTo>
                  <a:lnTo>
                    <a:pt x="93" y="104"/>
                  </a:lnTo>
                  <a:close/>
                  <a:moveTo>
                    <a:pt x="50" y="29"/>
                  </a:moveTo>
                  <a:lnTo>
                    <a:pt x="78" y="29"/>
                  </a:lnTo>
                  <a:lnTo>
                    <a:pt x="78" y="54"/>
                  </a:lnTo>
                  <a:lnTo>
                    <a:pt x="50" y="54"/>
                  </a:lnTo>
                  <a:lnTo>
                    <a:pt x="50" y="29"/>
                  </a:lnTo>
                  <a:close/>
                  <a:moveTo>
                    <a:pt x="50" y="64"/>
                  </a:moveTo>
                  <a:lnTo>
                    <a:pt x="78" y="64"/>
                  </a:lnTo>
                  <a:lnTo>
                    <a:pt x="78" y="89"/>
                  </a:lnTo>
                  <a:lnTo>
                    <a:pt x="50" y="89"/>
                  </a:lnTo>
                  <a:lnTo>
                    <a:pt x="50" y="64"/>
                  </a:lnTo>
                  <a:close/>
                  <a:moveTo>
                    <a:pt x="50" y="104"/>
                  </a:moveTo>
                  <a:lnTo>
                    <a:pt x="78" y="104"/>
                  </a:lnTo>
                  <a:lnTo>
                    <a:pt x="78" y="125"/>
                  </a:lnTo>
                  <a:lnTo>
                    <a:pt x="50" y="125"/>
                  </a:lnTo>
                  <a:lnTo>
                    <a:pt x="50" y="104"/>
                  </a:lnTo>
                  <a:close/>
                  <a:moveTo>
                    <a:pt x="11" y="29"/>
                  </a:moveTo>
                  <a:lnTo>
                    <a:pt x="39" y="29"/>
                  </a:lnTo>
                  <a:lnTo>
                    <a:pt x="39" y="54"/>
                  </a:lnTo>
                  <a:lnTo>
                    <a:pt x="11" y="54"/>
                  </a:lnTo>
                  <a:lnTo>
                    <a:pt x="11" y="29"/>
                  </a:lnTo>
                  <a:close/>
                  <a:moveTo>
                    <a:pt x="11" y="64"/>
                  </a:moveTo>
                  <a:lnTo>
                    <a:pt x="39" y="64"/>
                  </a:lnTo>
                  <a:lnTo>
                    <a:pt x="39" y="89"/>
                  </a:lnTo>
                  <a:lnTo>
                    <a:pt x="11" y="89"/>
                  </a:lnTo>
                  <a:lnTo>
                    <a:pt x="11" y="64"/>
                  </a:lnTo>
                  <a:close/>
                  <a:moveTo>
                    <a:pt x="11" y="104"/>
                  </a:moveTo>
                  <a:lnTo>
                    <a:pt x="36" y="104"/>
                  </a:lnTo>
                  <a:lnTo>
                    <a:pt x="36" y="125"/>
                  </a:lnTo>
                  <a:lnTo>
                    <a:pt x="11" y="125"/>
                  </a:lnTo>
                  <a:lnTo>
                    <a:pt x="11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Freeform 15"/>
            <p:cNvSpPr>
              <a:spLocks noEditPoints="1"/>
            </p:cNvSpPr>
            <p:nvPr/>
          </p:nvSpPr>
          <p:spPr bwMode="auto">
            <a:xfrm>
              <a:off x="2206" y="3308"/>
              <a:ext cx="128" cy="150"/>
            </a:xfrm>
            <a:custGeom>
              <a:avLst/>
              <a:gdLst>
                <a:gd name="T0" fmla="*/ 0 w 128"/>
                <a:gd name="T1" fmla="*/ 150 h 150"/>
                <a:gd name="T2" fmla="*/ 128 w 128"/>
                <a:gd name="T3" fmla="*/ 150 h 150"/>
                <a:gd name="T4" fmla="*/ 128 w 128"/>
                <a:gd name="T5" fmla="*/ 0 h 150"/>
                <a:gd name="T6" fmla="*/ 0 w 128"/>
                <a:gd name="T7" fmla="*/ 0 h 150"/>
                <a:gd name="T8" fmla="*/ 0 w 128"/>
                <a:gd name="T9" fmla="*/ 150 h 150"/>
                <a:gd name="T10" fmla="*/ 93 w 128"/>
                <a:gd name="T11" fmla="*/ 29 h 150"/>
                <a:gd name="T12" fmla="*/ 118 w 128"/>
                <a:gd name="T13" fmla="*/ 29 h 150"/>
                <a:gd name="T14" fmla="*/ 118 w 128"/>
                <a:gd name="T15" fmla="*/ 54 h 150"/>
                <a:gd name="T16" fmla="*/ 93 w 128"/>
                <a:gd name="T17" fmla="*/ 54 h 150"/>
                <a:gd name="T18" fmla="*/ 93 w 128"/>
                <a:gd name="T19" fmla="*/ 29 h 150"/>
                <a:gd name="T20" fmla="*/ 93 w 128"/>
                <a:gd name="T21" fmla="*/ 64 h 150"/>
                <a:gd name="T22" fmla="*/ 118 w 128"/>
                <a:gd name="T23" fmla="*/ 64 h 150"/>
                <a:gd name="T24" fmla="*/ 118 w 128"/>
                <a:gd name="T25" fmla="*/ 89 h 150"/>
                <a:gd name="T26" fmla="*/ 93 w 128"/>
                <a:gd name="T27" fmla="*/ 89 h 150"/>
                <a:gd name="T28" fmla="*/ 93 w 128"/>
                <a:gd name="T29" fmla="*/ 64 h 150"/>
                <a:gd name="T30" fmla="*/ 93 w 128"/>
                <a:gd name="T31" fmla="*/ 104 h 150"/>
                <a:gd name="T32" fmla="*/ 118 w 128"/>
                <a:gd name="T33" fmla="*/ 104 h 150"/>
                <a:gd name="T34" fmla="*/ 118 w 128"/>
                <a:gd name="T35" fmla="*/ 125 h 150"/>
                <a:gd name="T36" fmla="*/ 93 w 128"/>
                <a:gd name="T37" fmla="*/ 125 h 150"/>
                <a:gd name="T38" fmla="*/ 93 w 128"/>
                <a:gd name="T39" fmla="*/ 104 h 150"/>
                <a:gd name="T40" fmla="*/ 50 w 128"/>
                <a:gd name="T41" fmla="*/ 29 h 150"/>
                <a:gd name="T42" fmla="*/ 79 w 128"/>
                <a:gd name="T43" fmla="*/ 29 h 150"/>
                <a:gd name="T44" fmla="*/ 79 w 128"/>
                <a:gd name="T45" fmla="*/ 54 h 150"/>
                <a:gd name="T46" fmla="*/ 50 w 128"/>
                <a:gd name="T47" fmla="*/ 54 h 150"/>
                <a:gd name="T48" fmla="*/ 50 w 128"/>
                <a:gd name="T49" fmla="*/ 29 h 150"/>
                <a:gd name="T50" fmla="*/ 50 w 128"/>
                <a:gd name="T51" fmla="*/ 64 h 150"/>
                <a:gd name="T52" fmla="*/ 79 w 128"/>
                <a:gd name="T53" fmla="*/ 64 h 150"/>
                <a:gd name="T54" fmla="*/ 79 w 128"/>
                <a:gd name="T55" fmla="*/ 89 h 150"/>
                <a:gd name="T56" fmla="*/ 50 w 128"/>
                <a:gd name="T57" fmla="*/ 89 h 150"/>
                <a:gd name="T58" fmla="*/ 50 w 128"/>
                <a:gd name="T59" fmla="*/ 64 h 150"/>
                <a:gd name="T60" fmla="*/ 50 w 128"/>
                <a:gd name="T61" fmla="*/ 104 h 150"/>
                <a:gd name="T62" fmla="*/ 75 w 128"/>
                <a:gd name="T63" fmla="*/ 104 h 150"/>
                <a:gd name="T64" fmla="*/ 75 w 128"/>
                <a:gd name="T65" fmla="*/ 125 h 150"/>
                <a:gd name="T66" fmla="*/ 50 w 128"/>
                <a:gd name="T67" fmla="*/ 125 h 150"/>
                <a:gd name="T68" fmla="*/ 50 w 128"/>
                <a:gd name="T69" fmla="*/ 104 h 150"/>
                <a:gd name="T70" fmla="*/ 11 w 128"/>
                <a:gd name="T71" fmla="*/ 29 h 150"/>
                <a:gd name="T72" fmla="*/ 36 w 128"/>
                <a:gd name="T73" fmla="*/ 29 h 150"/>
                <a:gd name="T74" fmla="*/ 36 w 128"/>
                <a:gd name="T75" fmla="*/ 54 h 150"/>
                <a:gd name="T76" fmla="*/ 11 w 128"/>
                <a:gd name="T77" fmla="*/ 54 h 150"/>
                <a:gd name="T78" fmla="*/ 11 w 128"/>
                <a:gd name="T79" fmla="*/ 29 h 150"/>
                <a:gd name="T80" fmla="*/ 11 w 128"/>
                <a:gd name="T81" fmla="*/ 64 h 150"/>
                <a:gd name="T82" fmla="*/ 36 w 128"/>
                <a:gd name="T83" fmla="*/ 64 h 150"/>
                <a:gd name="T84" fmla="*/ 36 w 128"/>
                <a:gd name="T85" fmla="*/ 89 h 150"/>
                <a:gd name="T86" fmla="*/ 11 w 128"/>
                <a:gd name="T87" fmla="*/ 89 h 150"/>
                <a:gd name="T88" fmla="*/ 11 w 128"/>
                <a:gd name="T89" fmla="*/ 64 h 150"/>
                <a:gd name="T90" fmla="*/ 11 w 128"/>
                <a:gd name="T91" fmla="*/ 104 h 150"/>
                <a:gd name="T92" fmla="*/ 36 w 128"/>
                <a:gd name="T93" fmla="*/ 104 h 150"/>
                <a:gd name="T94" fmla="*/ 36 w 128"/>
                <a:gd name="T95" fmla="*/ 125 h 150"/>
                <a:gd name="T96" fmla="*/ 11 w 128"/>
                <a:gd name="T97" fmla="*/ 125 h 150"/>
                <a:gd name="T98" fmla="*/ 11 w 128"/>
                <a:gd name="T99" fmla="*/ 10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150">
                  <a:moveTo>
                    <a:pt x="0" y="150"/>
                  </a:moveTo>
                  <a:lnTo>
                    <a:pt x="128" y="15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150"/>
                  </a:lnTo>
                  <a:close/>
                  <a:moveTo>
                    <a:pt x="93" y="29"/>
                  </a:moveTo>
                  <a:lnTo>
                    <a:pt x="118" y="29"/>
                  </a:lnTo>
                  <a:lnTo>
                    <a:pt x="118" y="54"/>
                  </a:lnTo>
                  <a:lnTo>
                    <a:pt x="93" y="54"/>
                  </a:lnTo>
                  <a:lnTo>
                    <a:pt x="93" y="29"/>
                  </a:lnTo>
                  <a:close/>
                  <a:moveTo>
                    <a:pt x="93" y="64"/>
                  </a:moveTo>
                  <a:lnTo>
                    <a:pt x="118" y="64"/>
                  </a:lnTo>
                  <a:lnTo>
                    <a:pt x="118" y="89"/>
                  </a:lnTo>
                  <a:lnTo>
                    <a:pt x="93" y="89"/>
                  </a:lnTo>
                  <a:lnTo>
                    <a:pt x="93" y="64"/>
                  </a:lnTo>
                  <a:close/>
                  <a:moveTo>
                    <a:pt x="93" y="104"/>
                  </a:moveTo>
                  <a:lnTo>
                    <a:pt x="118" y="104"/>
                  </a:lnTo>
                  <a:lnTo>
                    <a:pt x="118" y="125"/>
                  </a:lnTo>
                  <a:lnTo>
                    <a:pt x="93" y="125"/>
                  </a:lnTo>
                  <a:lnTo>
                    <a:pt x="93" y="104"/>
                  </a:lnTo>
                  <a:close/>
                  <a:moveTo>
                    <a:pt x="50" y="29"/>
                  </a:moveTo>
                  <a:lnTo>
                    <a:pt x="79" y="29"/>
                  </a:lnTo>
                  <a:lnTo>
                    <a:pt x="79" y="54"/>
                  </a:lnTo>
                  <a:lnTo>
                    <a:pt x="50" y="54"/>
                  </a:lnTo>
                  <a:lnTo>
                    <a:pt x="50" y="29"/>
                  </a:lnTo>
                  <a:close/>
                  <a:moveTo>
                    <a:pt x="50" y="64"/>
                  </a:moveTo>
                  <a:lnTo>
                    <a:pt x="79" y="64"/>
                  </a:lnTo>
                  <a:lnTo>
                    <a:pt x="79" y="89"/>
                  </a:lnTo>
                  <a:lnTo>
                    <a:pt x="50" y="89"/>
                  </a:lnTo>
                  <a:lnTo>
                    <a:pt x="50" y="64"/>
                  </a:lnTo>
                  <a:close/>
                  <a:moveTo>
                    <a:pt x="50" y="104"/>
                  </a:moveTo>
                  <a:lnTo>
                    <a:pt x="75" y="104"/>
                  </a:lnTo>
                  <a:lnTo>
                    <a:pt x="75" y="125"/>
                  </a:lnTo>
                  <a:lnTo>
                    <a:pt x="50" y="125"/>
                  </a:lnTo>
                  <a:lnTo>
                    <a:pt x="50" y="104"/>
                  </a:lnTo>
                  <a:close/>
                  <a:moveTo>
                    <a:pt x="11" y="29"/>
                  </a:moveTo>
                  <a:lnTo>
                    <a:pt x="36" y="29"/>
                  </a:lnTo>
                  <a:lnTo>
                    <a:pt x="36" y="54"/>
                  </a:lnTo>
                  <a:lnTo>
                    <a:pt x="11" y="54"/>
                  </a:lnTo>
                  <a:lnTo>
                    <a:pt x="11" y="29"/>
                  </a:lnTo>
                  <a:close/>
                  <a:moveTo>
                    <a:pt x="11" y="64"/>
                  </a:moveTo>
                  <a:lnTo>
                    <a:pt x="36" y="64"/>
                  </a:lnTo>
                  <a:lnTo>
                    <a:pt x="36" y="89"/>
                  </a:lnTo>
                  <a:lnTo>
                    <a:pt x="11" y="89"/>
                  </a:lnTo>
                  <a:lnTo>
                    <a:pt x="11" y="64"/>
                  </a:lnTo>
                  <a:close/>
                  <a:moveTo>
                    <a:pt x="11" y="104"/>
                  </a:moveTo>
                  <a:lnTo>
                    <a:pt x="36" y="104"/>
                  </a:lnTo>
                  <a:lnTo>
                    <a:pt x="36" y="125"/>
                  </a:lnTo>
                  <a:lnTo>
                    <a:pt x="11" y="125"/>
                  </a:lnTo>
                  <a:lnTo>
                    <a:pt x="11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Rectangle 16"/>
            <p:cNvSpPr>
              <a:spLocks noChangeArrowheads="1"/>
            </p:cNvSpPr>
            <p:nvPr/>
          </p:nvSpPr>
          <p:spPr bwMode="auto">
            <a:xfrm>
              <a:off x="1879" y="3465"/>
              <a:ext cx="488" cy="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3" name="矩形 332"/>
          <p:cNvSpPr/>
          <p:nvPr/>
        </p:nvSpPr>
        <p:spPr>
          <a:xfrm>
            <a:off x="10233116" y="3390104"/>
            <a:ext cx="1357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bunnies, so emotional.</a:t>
            </a:r>
          </a:p>
        </p:txBody>
      </p:sp>
      <p:cxnSp>
        <p:nvCxnSpPr>
          <p:cNvPr id="335" name="直接连接符 334"/>
          <p:cNvCxnSpPr/>
          <p:nvPr/>
        </p:nvCxnSpPr>
        <p:spPr>
          <a:xfrm>
            <a:off x="1721924" y="3248733"/>
            <a:ext cx="577523" cy="936000"/>
          </a:xfrm>
          <a:prstGeom prst="line">
            <a:avLst/>
          </a:prstGeom>
          <a:ln w="12700">
            <a:solidFill>
              <a:srgbClr val="FB6C1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直接连接符 340"/>
          <p:cNvCxnSpPr>
            <a:stCxn id="5" idx="14"/>
            <a:endCxn id="9" idx="29"/>
          </p:cNvCxnSpPr>
          <p:nvPr/>
        </p:nvCxnSpPr>
        <p:spPr>
          <a:xfrm flipH="1">
            <a:off x="3729404" y="4324741"/>
            <a:ext cx="693583" cy="40945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直接连接符 347"/>
          <p:cNvCxnSpPr/>
          <p:nvPr/>
        </p:nvCxnSpPr>
        <p:spPr>
          <a:xfrm flipH="1">
            <a:off x="7620382" y="2321819"/>
            <a:ext cx="658139" cy="177787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直接连接符 349"/>
          <p:cNvCxnSpPr/>
          <p:nvPr/>
        </p:nvCxnSpPr>
        <p:spPr>
          <a:xfrm flipH="1" flipV="1">
            <a:off x="10044953" y="2786528"/>
            <a:ext cx="443753" cy="569537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直接连接符 352"/>
          <p:cNvCxnSpPr>
            <a:stCxn id="17" idx="26"/>
            <a:endCxn id="19" idx="12"/>
          </p:cNvCxnSpPr>
          <p:nvPr/>
        </p:nvCxnSpPr>
        <p:spPr>
          <a:xfrm flipV="1">
            <a:off x="9594603" y="4512972"/>
            <a:ext cx="511283" cy="924719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43928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3130245" y="3565425"/>
            <a:ext cx="1409259" cy="1409259"/>
          </a:xfrm>
          <a:prstGeom prst="ellipse">
            <a:avLst/>
          </a:prstGeom>
          <a:solidFill>
            <a:srgbClr val="FB6C1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417283" y="3573394"/>
            <a:ext cx="1409259" cy="1409259"/>
          </a:xfrm>
          <a:prstGeom prst="ellipse">
            <a:avLst/>
          </a:prstGeom>
          <a:solidFill>
            <a:srgbClr val="FB6C1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7704320" y="3565425"/>
            <a:ext cx="1409259" cy="1409259"/>
          </a:xfrm>
          <a:prstGeom prst="ellipse">
            <a:avLst/>
          </a:prstGeom>
          <a:solidFill>
            <a:srgbClr val="FB6C1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 rot="13488268" flipV="1">
            <a:off x="5986428" y="171776"/>
            <a:ext cx="733405" cy="1715360"/>
            <a:chOff x="718796" y="5752297"/>
            <a:chExt cx="733405" cy="1715360"/>
          </a:xfrm>
        </p:grpSpPr>
        <p:cxnSp>
          <p:nvCxnSpPr>
            <p:cNvPr id="15" name="直接连接符 14"/>
            <p:cNvCxnSpPr/>
            <p:nvPr/>
          </p:nvCxnSpPr>
          <p:spPr>
            <a:xfrm rot="13488268" flipH="1" flipV="1">
              <a:off x="1445070" y="5752297"/>
              <a:ext cx="7131" cy="1715360"/>
            </a:xfrm>
            <a:prstGeom prst="line">
              <a:avLst/>
            </a:prstGeom>
            <a:ln w="28575">
              <a:gradFill>
                <a:gsLst>
                  <a:gs pos="35000">
                    <a:srgbClr val="FFC428"/>
                  </a:gs>
                  <a:gs pos="0">
                    <a:schemeClr val="bg1"/>
                  </a:gs>
                  <a:gs pos="85000">
                    <a:srgbClr val="FB6C1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 flipH="1">
              <a:off x="718796" y="7194914"/>
              <a:ext cx="144000" cy="144000"/>
            </a:xfrm>
            <a:prstGeom prst="ellipse">
              <a:avLst/>
            </a:prstGeom>
            <a:noFill/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253758" y="1556847"/>
            <a:ext cx="403903" cy="279828"/>
            <a:chOff x="6539795" y="2664327"/>
            <a:chExt cx="1040756" cy="721045"/>
          </a:xfrm>
          <a:solidFill>
            <a:srgbClr val="FB6C1F"/>
          </a:solidFill>
        </p:grpSpPr>
        <p:cxnSp>
          <p:nvCxnSpPr>
            <p:cNvPr id="8" name="直接连接符 7"/>
            <p:cNvCxnSpPr/>
            <p:nvPr/>
          </p:nvCxnSpPr>
          <p:spPr>
            <a:xfrm flipH="1" flipV="1">
              <a:off x="6640735" y="2800726"/>
              <a:ext cx="216024" cy="360040"/>
            </a:xfrm>
            <a:prstGeom prst="lin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rot="7200000" flipH="1" flipV="1">
              <a:off x="6958675" y="3051154"/>
              <a:ext cx="216023" cy="360041"/>
            </a:xfrm>
            <a:prstGeom prst="lin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/>
            <p:cNvSpPr/>
            <p:nvPr/>
          </p:nvSpPr>
          <p:spPr>
            <a:xfrm>
              <a:off x="6539795" y="2664327"/>
              <a:ext cx="303958" cy="303957"/>
            </a:xfrm>
            <a:prstGeom prst="ellips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7276593" y="3081415"/>
              <a:ext cx="303958" cy="303957"/>
            </a:xfrm>
            <a:prstGeom prst="ellips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6784768" y="3081415"/>
              <a:ext cx="303958" cy="303957"/>
            </a:xfrm>
            <a:prstGeom prst="ellips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flipH="1">
            <a:off x="5548082" y="1556847"/>
            <a:ext cx="403903" cy="279828"/>
            <a:chOff x="6539795" y="2664327"/>
            <a:chExt cx="1040756" cy="721045"/>
          </a:xfrm>
          <a:solidFill>
            <a:srgbClr val="FB6C1F"/>
          </a:solidFill>
        </p:grpSpPr>
        <p:cxnSp>
          <p:nvCxnSpPr>
            <p:cNvPr id="34" name="直接连接符 33"/>
            <p:cNvCxnSpPr/>
            <p:nvPr/>
          </p:nvCxnSpPr>
          <p:spPr>
            <a:xfrm flipH="1" flipV="1">
              <a:off x="6640735" y="2800726"/>
              <a:ext cx="216024" cy="360040"/>
            </a:xfrm>
            <a:prstGeom prst="lin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7200000" flipH="1" flipV="1">
              <a:off x="6958675" y="3051154"/>
              <a:ext cx="216023" cy="360041"/>
            </a:xfrm>
            <a:prstGeom prst="lin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6539795" y="2664327"/>
              <a:ext cx="303958" cy="303957"/>
            </a:xfrm>
            <a:prstGeom prst="ellips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7276593" y="3081415"/>
              <a:ext cx="303958" cy="303957"/>
            </a:xfrm>
            <a:prstGeom prst="ellips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6784768" y="3081415"/>
              <a:ext cx="303958" cy="303957"/>
            </a:xfrm>
            <a:prstGeom prst="ellipse">
              <a:avLst/>
            </a:prstGeom>
            <a:grpFill/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22129" y="3757310"/>
            <a:ext cx="5599563" cy="1025492"/>
            <a:chOff x="2000121" y="481031"/>
            <a:chExt cx="7470610" cy="1368153"/>
          </a:xfrm>
        </p:grpSpPr>
        <p:sp>
          <p:nvSpPr>
            <p:cNvPr id="10" name="任意多边形 9"/>
            <p:cNvSpPr/>
            <p:nvPr/>
          </p:nvSpPr>
          <p:spPr>
            <a:xfrm>
              <a:off x="3369303" y="900947"/>
              <a:ext cx="1681019" cy="528320"/>
            </a:xfrm>
            <a:custGeom>
              <a:avLst/>
              <a:gdLst>
                <a:gd name="connsiteX0" fmla="*/ 0 w 2088232"/>
                <a:gd name="connsiteY0" fmla="*/ 0 h 1076688"/>
                <a:gd name="connsiteX1" fmla="*/ 44673 w 2088232"/>
                <a:gd name="connsiteY1" fmla="*/ 16350 h 1076688"/>
                <a:gd name="connsiteX2" fmla="*/ 1044116 w 2088232"/>
                <a:gd name="connsiteY2" fmla="*/ 167452 h 1076688"/>
                <a:gd name="connsiteX3" fmla="*/ 2043559 w 2088232"/>
                <a:gd name="connsiteY3" fmla="*/ 16350 h 1076688"/>
                <a:gd name="connsiteX4" fmla="*/ 2088232 w 2088232"/>
                <a:gd name="connsiteY4" fmla="*/ 0 h 1076688"/>
                <a:gd name="connsiteX5" fmla="*/ 2088232 w 2088232"/>
                <a:gd name="connsiteY5" fmla="*/ 1076688 h 1076688"/>
                <a:gd name="connsiteX6" fmla="*/ 2043559 w 2088232"/>
                <a:gd name="connsiteY6" fmla="*/ 1060338 h 1076688"/>
                <a:gd name="connsiteX7" fmla="*/ 1044116 w 2088232"/>
                <a:gd name="connsiteY7" fmla="*/ 909236 h 1076688"/>
                <a:gd name="connsiteX8" fmla="*/ 44673 w 2088232"/>
                <a:gd name="connsiteY8" fmla="*/ 1060338 h 1076688"/>
                <a:gd name="connsiteX9" fmla="*/ 0 w 2088232"/>
                <a:gd name="connsiteY9" fmla="*/ 1076688 h 107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232" h="1076688">
                  <a:moveTo>
                    <a:pt x="0" y="0"/>
                  </a:moveTo>
                  <a:lnTo>
                    <a:pt x="44673" y="16350"/>
                  </a:lnTo>
                  <a:cubicBezTo>
                    <a:pt x="360397" y="114551"/>
                    <a:pt x="696079" y="167452"/>
                    <a:pt x="1044116" y="167452"/>
                  </a:cubicBezTo>
                  <a:cubicBezTo>
                    <a:pt x="1392154" y="167452"/>
                    <a:pt x="1727835" y="114551"/>
                    <a:pt x="2043559" y="16350"/>
                  </a:cubicBezTo>
                  <a:lnTo>
                    <a:pt x="2088232" y="0"/>
                  </a:lnTo>
                  <a:lnTo>
                    <a:pt x="2088232" y="1076688"/>
                  </a:lnTo>
                  <a:lnTo>
                    <a:pt x="2043559" y="1060338"/>
                  </a:lnTo>
                  <a:cubicBezTo>
                    <a:pt x="1727835" y="962138"/>
                    <a:pt x="1392154" y="909236"/>
                    <a:pt x="1044116" y="909236"/>
                  </a:cubicBezTo>
                  <a:cubicBezTo>
                    <a:pt x="696079" y="909236"/>
                    <a:pt x="360397" y="962138"/>
                    <a:pt x="44673" y="1060338"/>
                  </a:cubicBezTo>
                  <a:lnTo>
                    <a:pt x="0" y="1076688"/>
                  </a:lnTo>
                  <a:close/>
                </a:path>
              </a:pathLst>
            </a:custGeom>
            <a:solidFill>
              <a:srgbClr val="FB6C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000121" y="481031"/>
              <a:ext cx="1368152" cy="1368152"/>
            </a:xfrm>
            <a:prstGeom prst="ellipse">
              <a:avLst/>
            </a:prstGeom>
            <a:blipFill>
              <a:blip r:embed="rId3"/>
              <a:stretch>
                <a:fillRect l="-14000" r="-20000"/>
              </a:stretch>
            </a:blipFill>
            <a:ln w="101600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051351" y="481031"/>
              <a:ext cx="1368152" cy="1368153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000" r="-22000"/>
              </a:stretch>
            </a:blipFill>
            <a:ln w="101600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420533" y="900947"/>
              <a:ext cx="1681019" cy="528320"/>
            </a:xfrm>
            <a:custGeom>
              <a:avLst/>
              <a:gdLst>
                <a:gd name="connsiteX0" fmla="*/ 0 w 2088232"/>
                <a:gd name="connsiteY0" fmla="*/ 0 h 1076688"/>
                <a:gd name="connsiteX1" fmla="*/ 44673 w 2088232"/>
                <a:gd name="connsiteY1" fmla="*/ 16350 h 1076688"/>
                <a:gd name="connsiteX2" fmla="*/ 1044116 w 2088232"/>
                <a:gd name="connsiteY2" fmla="*/ 167452 h 1076688"/>
                <a:gd name="connsiteX3" fmla="*/ 2043559 w 2088232"/>
                <a:gd name="connsiteY3" fmla="*/ 16350 h 1076688"/>
                <a:gd name="connsiteX4" fmla="*/ 2088232 w 2088232"/>
                <a:gd name="connsiteY4" fmla="*/ 0 h 1076688"/>
                <a:gd name="connsiteX5" fmla="*/ 2088232 w 2088232"/>
                <a:gd name="connsiteY5" fmla="*/ 1076688 h 1076688"/>
                <a:gd name="connsiteX6" fmla="*/ 2043559 w 2088232"/>
                <a:gd name="connsiteY6" fmla="*/ 1060338 h 1076688"/>
                <a:gd name="connsiteX7" fmla="*/ 1044116 w 2088232"/>
                <a:gd name="connsiteY7" fmla="*/ 909236 h 1076688"/>
                <a:gd name="connsiteX8" fmla="*/ 44673 w 2088232"/>
                <a:gd name="connsiteY8" fmla="*/ 1060338 h 1076688"/>
                <a:gd name="connsiteX9" fmla="*/ 0 w 2088232"/>
                <a:gd name="connsiteY9" fmla="*/ 1076688 h 107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232" h="1076688">
                  <a:moveTo>
                    <a:pt x="0" y="0"/>
                  </a:moveTo>
                  <a:lnTo>
                    <a:pt x="44673" y="16350"/>
                  </a:lnTo>
                  <a:cubicBezTo>
                    <a:pt x="360397" y="114551"/>
                    <a:pt x="696079" y="167452"/>
                    <a:pt x="1044116" y="167452"/>
                  </a:cubicBezTo>
                  <a:cubicBezTo>
                    <a:pt x="1392154" y="167452"/>
                    <a:pt x="1727835" y="114551"/>
                    <a:pt x="2043559" y="16350"/>
                  </a:cubicBezTo>
                  <a:lnTo>
                    <a:pt x="2088232" y="0"/>
                  </a:lnTo>
                  <a:lnTo>
                    <a:pt x="2088232" y="1076688"/>
                  </a:lnTo>
                  <a:lnTo>
                    <a:pt x="2043559" y="1060338"/>
                  </a:lnTo>
                  <a:cubicBezTo>
                    <a:pt x="1727835" y="962138"/>
                    <a:pt x="1392154" y="909236"/>
                    <a:pt x="1044116" y="909236"/>
                  </a:cubicBezTo>
                  <a:cubicBezTo>
                    <a:pt x="696079" y="909236"/>
                    <a:pt x="360397" y="962138"/>
                    <a:pt x="44673" y="1060338"/>
                  </a:cubicBezTo>
                  <a:lnTo>
                    <a:pt x="0" y="1076688"/>
                  </a:lnTo>
                  <a:close/>
                </a:path>
              </a:pathLst>
            </a:custGeom>
            <a:solidFill>
              <a:srgbClr val="FB6C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8102579" y="481031"/>
              <a:ext cx="1368152" cy="1368153"/>
            </a:xfrm>
            <a:prstGeom prst="ellipse">
              <a:avLst/>
            </a:prstGeom>
            <a:blipFill>
              <a:blip r:embed="rId5"/>
              <a:stretch>
                <a:fillRect l="-14000" r="-20000"/>
              </a:stretch>
            </a:blipFill>
            <a:ln w="101600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835243" y="1986344"/>
            <a:ext cx="651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gradFill>
                  <a:gsLst>
                    <a:gs pos="0">
                      <a:srgbClr val="FFC000"/>
                    </a:gs>
                    <a:gs pos="98000">
                      <a:srgbClr val="FB6C1F"/>
                    </a:gs>
                  </a:gsLst>
                  <a:lin ang="5400000" scaled="0"/>
                </a:gradFill>
                <a:effectLst>
                  <a:outerShdw blurRad="50800" dist="76200" dir="2700000" algn="tl" rotWithShape="0">
                    <a:srgbClr val="FB6C1F">
                      <a:alpha val="36000"/>
                    </a:srgbClr>
                  </a:outerShdw>
                </a:effectLst>
                <a:latin typeface="Zootopia JPosters.com.ar" panose="02000500000000000000" pitchFamily="2" charset="0"/>
              </a:rPr>
              <a:t>ZOOTOPIA</a:t>
            </a:r>
            <a:endParaRPr lang="zh-CN" altLang="en-US" sz="4000" b="1" dirty="0">
              <a:gradFill>
                <a:gsLst>
                  <a:gs pos="0">
                    <a:srgbClr val="FFC000"/>
                  </a:gs>
                  <a:gs pos="98000">
                    <a:srgbClr val="FB6C1F"/>
                  </a:gs>
                </a:gsLst>
                <a:lin ang="5400000" scaled="0"/>
              </a:gradFill>
              <a:effectLst>
                <a:outerShdw blurRad="50800" dist="76200" dir="2700000" algn="tl" rotWithShape="0">
                  <a:srgbClr val="FB6C1F">
                    <a:alpha val="36000"/>
                  </a:srgb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89364" y="5174538"/>
            <a:ext cx="3688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Life's a little bit messy. We all make mistakes. No matter what type of animal you are, change starts with you.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514329" y="5175154"/>
            <a:ext cx="3789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Life's a little bit messy. We all make mistakes. No matter what type of animal you are, change starts with you.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669945" y="2805756"/>
            <a:ext cx="490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Nick : You know you love me!</a:t>
            </a:r>
          </a:p>
          <a:p>
            <a:pPr algn="ctr"/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Judy : I do ? Yes I do!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602119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30634" y="1652100"/>
            <a:ext cx="73307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gradFill>
                  <a:gsLst>
                    <a:gs pos="0">
                      <a:srgbClr val="FFC000"/>
                    </a:gs>
                    <a:gs pos="98000">
                      <a:srgbClr val="FB6C1F"/>
                    </a:gs>
                  </a:gsLst>
                  <a:lin ang="5400000" scaled="0"/>
                </a:gradFill>
                <a:effectLst>
                  <a:outerShdw blurRad="50800" dist="76200" dir="2700000" algn="tl" rotWithShape="0">
                    <a:srgbClr val="FB6C1F">
                      <a:alpha val="36000"/>
                    </a:srgbClr>
                  </a:outerShdw>
                </a:effectLst>
                <a:latin typeface="Zootopia JPosters.com.ar" panose="02000500000000000000" pitchFamily="2" charset="0"/>
              </a:rPr>
              <a:t>Thank you </a:t>
            </a:r>
            <a:endParaRPr lang="zh-CN" altLang="en-US" sz="8800" b="1" dirty="0">
              <a:gradFill>
                <a:gsLst>
                  <a:gs pos="0">
                    <a:srgbClr val="FFC000"/>
                  </a:gs>
                  <a:gs pos="98000">
                    <a:srgbClr val="FB6C1F"/>
                  </a:gs>
                </a:gsLst>
                <a:lin ang="5400000" scaled="0"/>
              </a:gradFill>
              <a:effectLst>
                <a:outerShdw blurRad="50800" dist="76200" dir="2700000" algn="tl" rotWithShape="0">
                  <a:srgbClr val="FB6C1F">
                    <a:alpha val="36000"/>
                  </a:srgbClr>
                </a:out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78" y="981802"/>
            <a:ext cx="920478" cy="103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846179" y="3098650"/>
            <a:ext cx="6553315" cy="523220"/>
          </a:xfrm>
          <a:prstGeom prst="rect">
            <a:avLst/>
          </a:prstGeom>
          <a:solidFill>
            <a:srgbClr val="FB6C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JOHN DESIGN, TO SHARE POINT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7" b="74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58" y="2675964"/>
            <a:ext cx="4958660" cy="371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178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30" y="0"/>
            <a:ext cx="12341989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13859600">
            <a:off x="2422698" y="2228901"/>
            <a:ext cx="2469143" cy="2327174"/>
            <a:chOff x="3847070" y="1856574"/>
            <a:chExt cx="4007314" cy="3776905"/>
          </a:xfrm>
          <a:solidFill>
            <a:srgbClr val="FB6C1F">
              <a:alpha val="80000"/>
            </a:srgbClr>
          </a:solidFill>
        </p:grpSpPr>
        <p:sp>
          <p:nvSpPr>
            <p:cNvPr id="5" name="椭圆 4"/>
            <p:cNvSpPr/>
            <p:nvPr/>
          </p:nvSpPr>
          <p:spPr>
            <a:xfrm>
              <a:off x="4077479" y="1856574"/>
              <a:ext cx="3776905" cy="37769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rot="14702739">
              <a:off x="3844326" y="4072002"/>
              <a:ext cx="595002" cy="58951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21330668">
            <a:off x="6788385" y="733490"/>
            <a:ext cx="3943916" cy="3717151"/>
            <a:chOff x="3847070" y="1856574"/>
            <a:chExt cx="4007314" cy="3776905"/>
          </a:xfrm>
          <a:solidFill>
            <a:srgbClr val="FB6C1F">
              <a:alpha val="80000"/>
            </a:srgbClr>
          </a:solidFill>
        </p:grpSpPr>
        <p:sp>
          <p:nvSpPr>
            <p:cNvPr id="8" name="椭圆 7"/>
            <p:cNvSpPr/>
            <p:nvPr/>
          </p:nvSpPr>
          <p:spPr>
            <a:xfrm>
              <a:off x="4077479" y="1856574"/>
              <a:ext cx="3776905" cy="37769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14702739">
              <a:off x="3844326" y="4072002"/>
              <a:ext cx="595002" cy="58951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501535" y="2731181"/>
            <a:ext cx="2226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JUDY</a:t>
            </a:r>
            <a:endParaRPr lang="zh-CN" altLang="en-US" sz="28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80596" y="3242562"/>
            <a:ext cx="206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really am just a dumb bunny.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60209" y="1672549"/>
            <a:ext cx="2226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NICK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12561" y="2596756"/>
            <a:ext cx="33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98474" y="5556738"/>
            <a:ext cx="12346333" cy="13012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188686" y="5878287"/>
            <a:ext cx="0" cy="648000"/>
          </a:xfrm>
          <a:prstGeom prst="line">
            <a:avLst/>
          </a:prstGeom>
          <a:ln w="9525">
            <a:solidFill>
              <a:srgbClr val="FB6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19314" y="5828688"/>
            <a:ext cx="11756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know you'll never forgive me. And I don't blame you. I wouldn't forgive me either. I was ignorant and irresponsible and small-minded. But predators shouldn't suffer because of my mistakes. And after we're done, you can hate me, and that'll be fine, because I was a horrible friend, and I hurt you. And you can walk away knowing you were right all along. </a:t>
            </a:r>
            <a:endParaRPr lang="zh-CN" altLang="en-US" sz="140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11052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/>
        </p:nvSpPr>
        <p:spPr>
          <a:xfrm>
            <a:off x="-4731657" y="-3581400"/>
            <a:ext cx="15742557" cy="15742557"/>
          </a:xfrm>
          <a:prstGeom prst="diamond">
            <a:avLst/>
          </a:prstGeom>
          <a:solidFill>
            <a:srgbClr val="FB6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82" b="91364" l="45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0" y="466044"/>
            <a:ext cx="6780213" cy="6780213"/>
          </a:xfrm>
          <a:prstGeom prst="rect">
            <a:avLst/>
          </a:prstGeom>
          <a:effectLst>
            <a:outerShdw blurRad="635000" dist="101600" dir="10800000" sx="102000" sy="102000" algn="r" rotWithShape="0">
              <a:prstClr val="black">
                <a:alpha val="23000"/>
              </a:prstClr>
            </a:outerShdw>
          </a:effectLst>
        </p:spPr>
      </p:pic>
      <p:grpSp>
        <p:nvGrpSpPr>
          <p:cNvPr id="11" name="组合 10"/>
          <p:cNvGrpSpPr/>
          <p:nvPr/>
        </p:nvGrpSpPr>
        <p:grpSpPr>
          <a:xfrm>
            <a:off x="592063" y="2192692"/>
            <a:ext cx="3082364" cy="2472616"/>
            <a:chOff x="1004472" y="1112476"/>
            <a:chExt cx="3082364" cy="2472616"/>
          </a:xfrm>
        </p:grpSpPr>
        <p:sp>
          <p:nvSpPr>
            <p:cNvPr id="8" name="任意多边形 7"/>
            <p:cNvSpPr/>
            <p:nvPr/>
          </p:nvSpPr>
          <p:spPr>
            <a:xfrm rot="9000000">
              <a:off x="1148691" y="1112476"/>
              <a:ext cx="2793926" cy="247261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04472" y="1579344"/>
              <a:ext cx="30823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Zootopia JPosters.com.ar" panose="02000500000000000000" pitchFamily="2" charset="0"/>
                </a:rPr>
                <a:t>PART</a:t>
              </a:r>
              <a:endParaRPr lang="zh-CN" altLang="en-US" sz="4400" b="1" dirty="0">
                <a:solidFill>
                  <a:schemeClr val="bg1"/>
                </a:solidFill>
                <a:latin typeface="Zootopia JPosters.com.ar" panose="02000500000000000000" pitchFamily="2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04472" y="2149943"/>
              <a:ext cx="30823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3677147" y="2902043"/>
            <a:ext cx="2757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are a dumb bunny.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49584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19050" ty="-229870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6093279" y="470647"/>
            <a:ext cx="0" cy="59055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2292572" y="3724834"/>
            <a:ext cx="1976717" cy="639857"/>
          </a:xfrm>
          <a:prstGeom prst="roundRect">
            <a:avLst>
              <a:gd name="adj" fmla="val 50000"/>
            </a:avLst>
          </a:prstGeom>
          <a:solidFill>
            <a:srgbClr val="2A8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Zootopia JPosters.com.ar" panose="02000500000000000000" pitchFamily="2" charset="0"/>
              </a:rPr>
              <a:t>Judy </a:t>
            </a:r>
            <a:r>
              <a:rPr lang="en-US" altLang="zh-CN" dirty="0" err="1">
                <a:latin typeface="Zootopia JPosters.com.ar" panose="02000500000000000000" pitchFamily="2" charset="0"/>
              </a:rPr>
              <a:t>hopps</a:t>
            </a:r>
            <a:endParaRPr lang="zh-CN" altLang="en-US" dirty="0">
              <a:latin typeface="Zootopia JPosters.com.ar" panose="02000500000000000000" pitchFamily="2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016358" y="3724834"/>
            <a:ext cx="1886113" cy="639857"/>
          </a:xfrm>
          <a:prstGeom prst="roundRect">
            <a:avLst>
              <a:gd name="adj" fmla="val 50000"/>
            </a:avLst>
          </a:prstGeom>
          <a:solidFill>
            <a:srgbClr val="FB6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Zootopia JPosters.com.ar" panose="02000500000000000000" pitchFamily="2" charset="0"/>
              </a:rPr>
              <a:t>Nick </a:t>
            </a:r>
            <a:r>
              <a:rPr lang="en-US" altLang="zh-CN" dirty="0" err="1">
                <a:latin typeface="Zootopia JPosters.com.ar" panose="02000500000000000000" pitchFamily="2" charset="0"/>
              </a:rPr>
              <a:t>wilde</a:t>
            </a:r>
            <a:endParaRPr lang="zh-CN" altLang="en-US" dirty="0">
              <a:latin typeface="Zootopia JPosters.com.ar" panose="020005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0" r="236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57" y="-109072"/>
            <a:ext cx="6838950" cy="911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259" y="890321"/>
            <a:ext cx="1984559" cy="295478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0287" y="4571252"/>
            <a:ext cx="522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Officer Judy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Hopps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is on an exciting case in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Zootopia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Her day started out like any other, until she stumbled across a crying elephant who was missing his Jumbo-pop.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94929" y="4571252"/>
            <a:ext cx="498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 a child residing in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Zootopia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with his mother, Nick had a dream of joining the local Junior Ranger Scouts, for the goal of receiving genuine acceptance.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32080" y="198492"/>
            <a:ext cx="1194187" cy="957955"/>
            <a:chOff x="1004472" y="1112476"/>
            <a:chExt cx="3082364" cy="2472616"/>
          </a:xfrm>
        </p:grpSpPr>
        <p:sp>
          <p:nvSpPr>
            <p:cNvPr id="14" name="任意多边形 13"/>
            <p:cNvSpPr/>
            <p:nvPr/>
          </p:nvSpPr>
          <p:spPr>
            <a:xfrm rot="9000000">
              <a:off x="1148691" y="1112476"/>
              <a:ext cx="2793926" cy="247261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04472" y="1475214"/>
              <a:ext cx="3082364" cy="95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Zootopia JPosters.com.ar" panose="02000500000000000000" pitchFamily="2" charset="0"/>
                </a:rPr>
                <a:t>PART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Zootopia JPosters.com.ar" panose="02000500000000000000" pitchFamily="2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04472" y="2045816"/>
              <a:ext cx="3082364" cy="1509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05780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9497B"/>
            </a:gs>
            <a:gs pos="35000">
              <a:srgbClr val="131435"/>
            </a:gs>
            <a:gs pos="100000">
              <a:srgbClr val="29497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 flipH="1">
            <a:off x="8197886" y="1418406"/>
            <a:ext cx="1705958" cy="1299209"/>
          </a:xfrm>
          <a:prstGeom prst="line">
            <a:avLst/>
          </a:prstGeom>
          <a:ln>
            <a:gradFill>
              <a:gsLst>
                <a:gs pos="0">
                  <a:srgbClr val="29497B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37" y="1214437"/>
            <a:ext cx="5267325" cy="44291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文本框 6"/>
          <p:cNvSpPr txBox="1"/>
          <p:nvPr/>
        </p:nvSpPr>
        <p:spPr>
          <a:xfrm>
            <a:off x="839788" y="828283"/>
            <a:ext cx="3715279" cy="584775"/>
          </a:xfrm>
          <a:prstGeom prst="rect">
            <a:avLst/>
          </a:prstGeom>
          <a:solidFill>
            <a:srgbClr val="FB6C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1"/>
                </a:solidFill>
                <a:latin typeface="Zootopia JPosters.com.ar" panose="02000500000000000000" pitchFamily="2" charset="0"/>
              </a:rPr>
              <a:t>Zootopia</a:t>
            </a:r>
            <a:r>
              <a:rPr lang="en-US" altLang="zh-CN" sz="3200" dirty="0">
                <a:solidFill>
                  <a:schemeClr val="bg1"/>
                </a:solidFill>
                <a:latin typeface="Zootopia JPosters.com.ar" panose="02000500000000000000" pitchFamily="2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Zootopia JPosters.com.ar" panose="02000500000000000000" pitchFamily="2" charset="0"/>
              </a:rPr>
              <a:t>Yax</a:t>
            </a:r>
            <a:endParaRPr lang="zh-CN" altLang="en-US" sz="3200" dirty="0">
              <a:solidFill>
                <a:schemeClr val="bg1"/>
              </a:solidFill>
              <a:latin typeface="Zootopia JPosters.com.ar" panose="02000500000000000000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11539" y="5107462"/>
            <a:ext cx="10391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Yax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is a yak, and the owner of a local club in Sahara Square, known as the Mystic Springs Oasis. </a:t>
            </a:r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Yax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like the club itself, is very unique in the city of </a:t>
            </a:r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Zootopia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being that he is a naturist (or naturalist as he calls it).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856721" y="4680296"/>
            <a:ext cx="19354" cy="1296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030892" y="4597120"/>
            <a:ext cx="147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FB6C1F"/>
                </a:solidFill>
                <a:latin typeface="Zootopia JPosters.com.ar" panose="02000500000000000000" pitchFamily="2" charset="0"/>
              </a:rPr>
              <a:t>Yax</a:t>
            </a:r>
            <a:endParaRPr lang="zh-CN" altLang="en-US" sz="3200" dirty="0">
              <a:solidFill>
                <a:srgbClr val="FB6C1F"/>
              </a:solidFill>
              <a:latin typeface="Zootopia JPosters.com.ar" panose="02000500000000000000" pitchFamily="2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8722820" y="564832"/>
            <a:ext cx="1705958" cy="1299209"/>
          </a:xfrm>
          <a:prstGeom prst="line">
            <a:avLst/>
          </a:prstGeom>
          <a:ln>
            <a:gradFill>
              <a:gsLst>
                <a:gs pos="0">
                  <a:srgbClr val="29497B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2878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19050" ty="-229870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922"/>
            <a:ext cx="12192000" cy="50863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281950" y="743341"/>
            <a:ext cx="2621872" cy="2126858"/>
            <a:chOff x="1468213" y="734875"/>
            <a:chExt cx="2621872" cy="2126858"/>
          </a:xfrm>
        </p:grpSpPr>
        <p:grpSp>
          <p:nvGrpSpPr>
            <p:cNvPr id="13" name="组合 12"/>
            <p:cNvGrpSpPr/>
            <p:nvPr/>
          </p:nvGrpSpPr>
          <p:grpSpPr>
            <a:xfrm>
              <a:off x="1468213" y="758515"/>
              <a:ext cx="2621872" cy="2103218"/>
              <a:chOff x="1004472" y="1112476"/>
              <a:chExt cx="3082364" cy="2472616"/>
            </a:xfrm>
          </p:grpSpPr>
          <p:sp>
            <p:nvSpPr>
              <p:cNvPr id="14" name="任意多边形 13"/>
              <p:cNvSpPr/>
              <p:nvPr/>
            </p:nvSpPr>
            <p:spPr>
              <a:xfrm rot="9000000">
                <a:off x="1148691" y="1112476"/>
                <a:ext cx="2793926" cy="2472616"/>
              </a:xfrm>
              <a:custGeom>
                <a:avLst/>
                <a:gdLst>
                  <a:gd name="connsiteX0" fmla="*/ 28988 w 3761891"/>
                  <a:gd name="connsiteY0" fmla="*/ 1549518 h 3329262"/>
                  <a:gd name="connsiteX1" fmla="*/ 857080 w 3761891"/>
                  <a:gd name="connsiteY1" fmla="*/ 115221 h 3329262"/>
                  <a:gd name="connsiteX2" fmla="*/ 913826 w 3761891"/>
                  <a:gd name="connsiteY2" fmla="*/ 50888 h 3329262"/>
                  <a:gd name="connsiteX3" fmla="*/ 929030 w 3761891"/>
                  <a:gd name="connsiteY3" fmla="*/ 43468 h 3329262"/>
                  <a:gd name="connsiteX4" fmla="*/ 953509 w 3761891"/>
                  <a:gd name="connsiteY4" fmla="*/ 26073 h 3329262"/>
                  <a:gd name="connsiteX5" fmla="*/ 1056478 w 3761891"/>
                  <a:gd name="connsiteY5" fmla="*/ 0 h 3329262"/>
                  <a:gd name="connsiteX6" fmla="*/ 2712663 w 3761891"/>
                  <a:gd name="connsiteY6" fmla="*/ 0 h 3329262"/>
                  <a:gd name="connsiteX7" fmla="*/ 2796749 w 3761891"/>
                  <a:gd name="connsiteY7" fmla="*/ 16976 h 3329262"/>
                  <a:gd name="connsiteX8" fmla="*/ 2821386 w 3761891"/>
                  <a:gd name="connsiteY8" fmla="*/ 33587 h 3329262"/>
                  <a:gd name="connsiteX9" fmla="*/ 2848078 w 3761891"/>
                  <a:gd name="connsiteY9" fmla="*/ 46612 h 3329262"/>
                  <a:gd name="connsiteX10" fmla="*/ 2904822 w 3761891"/>
                  <a:gd name="connsiteY10" fmla="*/ 110945 h 3329262"/>
                  <a:gd name="connsiteX11" fmla="*/ 3732914 w 3761891"/>
                  <a:gd name="connsiteY11" fmla="*/ 1545242 h 3329262"/>
                  <a:gd name="connsiteX12" fmla="*/ 3761354 w 3761891"/>
                  <a:gd name="connsiteY12" fmla="*/ 1668288 h 3329262"/>
                  <a:gd name="connsiteX13" fmla="*/ 3759241 w 3761891"/>
                  <a:gd name="connsiteY13" fmla="*/ 1680884 h 3329262"/>
                  <a:gd name="connsiteX14" fmla="*/ 3760171 w 3761891"/>
                  <a:gd name="connsiteY14" fmla="*/ 1694227 h 3329262"/>
                  <a:gd name="connsiteX15" fmla="*/ 3732830 w 3761891"/>
                  <a:gd name="connsiteY15" fmla="*/ 1775536 h 3329262"/>
                  <a:gd name="connsiteX16" fmla="*/ 2904738 w 3761891"/>
                  <a:gd name="connsiteY16" fmla="*/ 3209833 h 3329262"/>
                  <a:gd name="connsiteX17" fmla="*/ 2847993 w 3761891"/>
                  <a:gd name="connsiteY17" fmla="*/ 3274166 h 3329262"/>
                  <a:gd name="connsiteX18" fmla="*/ 2842511 w 3761891"/>
                  <a:gd name="connsiteY18" fmla="*/ 3276841 h 3329262"/>
                  <a:gd name="connsiteX19" fmla="*/ 2823691 w 3761891"/>
                  <a:gd name="connsiteY19" fmla="*/ 3292368 h 3329262"/>
                  <a:gd name="connsiteX20" fmla="*/ 2702910 w 3761891"/>
                  <a:gd name="connsiteY20" fmla="*/ 3329262 h 3329262"/>
                  <a:gd name="connsiteX21" fmla="*/ 1046726 w 3761891"/>
                  <a:gd name="connsiteY21" fmla="*/ 3329262 h 3329262"/>
                  <a:gd name="connsiteX22" fmla="*/ 893974 w 3761891"/>
                  <a:gd name="connsiteY22" fmla="*/ 3265990 h 3329262"/>
                  <a:gd name="connsiteX23" fmla="*/ 883550 w 3761891"/>
                  <a:gd name="connsiteY23" fmla="*/ 3250529 h 3329262"/>
                  <a:gd name="connsiteX24" fmla="*/ 882566 w 3761891"/>
                  <a:gd name="connsiteY24" fmla="*/ 3249619 h 3329262"/>
                  <a:gd name="connsiteX25" fmla="*/ 856997 w 3761891"/>
                  <a:gd name="connsiteY25" fmla="*/ 3214110 h 3329262"/>
                  <a:gd name="connsiteX26" fmla="*/ 28905 w 3761891"/>
                  <a:gd name="connsiteY26" fmla="*/ 1779812 h 3329262"/>
                  <a:gd name="connsiteX27" fmla="*/ 0 w 3761891"/>
                  <a:gd name="connsiteY27" fmla="*/ 1677601 h 3329262"/>
                  <a:gd name="connsiteX28" fmla="*/ 2825 w 3761891"/>
                  <a:gd name="connsiteY28" fmla="*/ 1647714 h 3329262"/>
                  <a:gd name="connsiteX29" fmla="*/ 1647 w 3761891"/>
                  <a:gd name="connsiteY29" fmla="*/ 1630828 h 3329262"/>
                  <a:gd name="connsiteX30" fmla="*/ 28988 w 3761891"/>
                  <a:gd name="connsiteY30" fmla="*/ 1549518 h 332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61891" h="3329262">
                    <a:moveTo>
                      <a:pt x="28988" y="1549518"/>
                    </a:moveTo>
                    <a:lnTo>
                      <a:pt x="857080" y="115221"/>
                    </a:lnTo>
                    <a:cubicBezTo>
                      <a:pt x="871994" y="89390"/>
                      <a:pt x="891436" y="67805"/>
                      <a:pt x="913826" y="50888"/>
                    </a:cubicBezTo>
                    <a:lnTo>
                      <a:pt x="929030" y="43468"/>
                    </a:lnTo>
                    <a:lnTo>
                      <a:pt x="953509" y="26073"/>
                    </a:lnTo>
                    <a:cubicBezTo>
                      <a:pt x="984118" y="9445"/>
                      <a:pt x="1019195" y="0"/>
                      <a:pt x="1056478" y="0"/>
                    </a:cubicBezTo>
                    <a:lnTo>
                      <a:pt x="2712663" y="0"/>
                    </a:lnTo>
                    <a:cubicBezTo>
                      <a:pt x="2742490" y="0"/>
                      <a:pt x="2770904" y="6045"/>
                      <a:pt x="2796749" y="16976"/>
                    </a:cubicBezTo>
                    <a:lnTo>
                      <a:pt x="2821386" y="33587"/>
                    </a:lnTo>
                    <a:lnTo>
                      <a:pt x="2848078" y="46612"/>
                    </a:lnTo>
                    <a:cubicBezTo>
                      <a:pt x="2870467" y="63528"/>
                      <a:pt x="2889909" y="85114"/>
                      <a:pt x="2904822" y="110945"/>
                    </a:cubicBezTo>
                    <a:lnTo>
                      <a:pt x="3732914" y="1545242"/>
                    </a:lnTo>
                    <a:cubicBezTo>
                      <a:pt x="3755284" y="1583988"/>
                      <a:pt x="3764287" y="1626784"/>
                      <a:pt x="3761354" y="1668288"/>
                    </a:cubicBezTo>
                    <a:lnTo>
                      <a:pt x="3759241" y="1680884"/>
                    </a:lnTo>
                    <a:lnTo>
                      <a:pt x="3760171" y="1694227"/>
                    </a:lnTo>
                    <a:cubicBezTo>
                      <a:pt x="3756715" y="1722074"/>
                      <a:pt x="3747743" y="1749705"/>
                      <a:pt x="3732830" y="1775536"/>
                    </a:cubicBezTo>
                    <a:lnTo>
                      <a:pt x="2904738" y="3209833"/>
                    </a:lnTo>
                    <a:cubicBezTo>
                      <a:pt x="2889824" y="3235664"/>
                      <a:pt x="2870382" y="3257249"/>
                      <a:pt x="2847993" y="3274166"/>
                    </a:cubicBezTo>
                    <a:lnTo>
                      <a:pt x="2842511" y="3276841"/>
                    </a:lnTo>
                    <a:lnTo>
                      <a:pt x="2823691" y="3292368"/>
                    </a:lnTo>
                    <a:cubicBezTo>
                      <a:pt x="2789213" y="3315661"/>
                      <a:pt x="2747650" y="3329261"/>
                      <a:pt x="2702910" y="3329262"/>
                    </a:cubicBezTo>
                    <a:lnTo>
                      <a:pt x="1046726" y="3329262"/>
                    </a:lnTo>
                    <a:cubicBezTo>
                      <a:pt x="987073" y="3329262"/>
                      <a:pt x="933067" y="3305083"/>
                      <a:pt x="893974" y="3265990"/>
                    </a:cubicBezTo>
                    <a:lnTo>
                      <a:pt x="883550" y="3250529"/>
                    </a:lnTo>
                    <a:lnTo>
                      <a:pt x="882566" y="3249619"/>
                    </a:lnTo>
                    <a:cubicBezTo>
                      <a:pt x="873042" y="3238879"/>
                      <a:pt x="864454" y="3227025"/>
                      <a:pt x="856997" y="3214110"/>
                    </a:cubicBezTo>
                    <a:lnTo>
                      <a:pt x="28905" y="1779812"/>
                    </a:lnTo>
                    <a:cubicBezTo>
                      <a:pt x="10263" y="1747524"/>
                      <a:pt x="904" y="1712423"/>
                      <a:pt x="0" y="1677601"/>
                    </a:cubicBezTo>
                    <a:lnTo>
                      <a:pt x="2825" y="1647714"/>
                    </a:lnTo>
                    <a:lnTo>
                      <a:pt x="1647" y="1630828"/>
                    </a:lnTo>
                    <a:cubicBezTo>
                      <a:pt x="5103" y="1602980"/>
                      <a:pt x="14075" y="1575349"/>
                      <a:pt x="28988" y="1549518"/>
                    </a:cubicBezTo>
                    <a:close/>
                  </a:path>
                </a:pathLst>
              </a:custGeom>
              <a:solidFill>
                <a:srgbClr val="FB6C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004472" y="1584190"/>
                <a:ext cx="3082364" cy="6874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bg1"/>
                    </a:solidFill>
                    <a:latin typeface="Zootopia JPosters.com.ar" panose="02000500000000000000" pitchFamily="2" charset="0"/>
                  </a:rPr>
                  <a:t>flash</a:t>
                </a:r>
                <a:endParaRPr lang="zh-CN" altLang="en-US" sz="3200" b="1" dirty="0">
                  <a:solidFill>
                    <a:schemeClr val="bg1"/>
                  </a:solidFill>
                  <a:latin typeface="Zootopia JPosters.com.ar" panose="02000500000000000000" pitchFamily="2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366811" y="2190735"/>
                <a:ext cx="2355026" cy="1085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Why does camel have three humps? 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>
            <a:xfrm>
              <a:off x="2030785" y="734875"/>
              <a:ext cx="360000" cy="3599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rgbClr val="FB6C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800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等腰三角形 5"/>
          <p:cNvSpPr/>
          <p:nvPr/>
        </p:nvSpPr>
        <p:spPr>
          <a:xfrm>
            <a:off x="5825044" y="3242886"/>
            <a:ext cx="534205" cy="460522"/>
          </a:xfrm>
          <a:prstGeom prst="triangle">
            <a:avLst/>
          </a:prstGeom>
          <a:solidFill>
            <a:srgbClr val="FB6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4782343" y="743341"/>
            <a:ext cx="2621872" cy="2126858"/>
            <a:chOff x="1468213" y="734875"/>
            <a:chExt cx="2621872" cy="2126858"/>
          </a:xfrm>
        </p:grpSpPr>
        <p:grpSp>
          <p:nvGrpSpPr>
            <p:cNvPr id="33" name="组合 32"/>
            <p:cNvGrpSpPr/>
            <p:nvPr/>
          </p:nvGrpSpPr>
          <p:grpSpPr>
            <a:xfrm>
              <a:off x="1468213" y="758515"/>
              <a:ext cx="2621872" cy="2103218"/>
              <a:chOff x="1004472" y="1112476"/>
              <a:chExt cx="3082364" cy="2472616"/>
            </a:xfrm>
          </p:grpSpPr>
          <p:sp>
            <p:nvSpPr>
              <p:cNvPr id="35" name="任意多边形 34"/>
              <p:cNvSpPr/>
              <p:nvPr/>
            </p:nvSpPr>
            <p:spPr>
              <a:xfrm rot="9000000">
                <a:off x="1148691" y="1112476"/>
                <a:ext cx="2793926" cy="2472616"/>
              </a:xfrm>
              <a:custGeom>
                <a:avLst/>
                <a:gdLst>
                  <a:gd name="connsiteX0" fmla="*/ 28988 w 3761891"/>
                  <a:gd name="connsiteY0" fmla="*/ 1549518 h 3329262"/>
                  <a:gd name="connsiteX1" fmla="*/ 857080 w 3761891"/>
                  <a:gd name="connsiteY1" fmla="*/ 115221 h 3329262"/>
                  <a:gd name="connsiteX2" fmla="*/ 913826 w 3761891"/>
                  <a:gd name="connsiteY2" fmla="*/ 50888 h 3329262"/>
                  <a:gd name="connsiteX3" fmla="*/ 929030 w 3761891"/>
                  <a:gd name="connsiteY3" fmla="*/ 43468 h 3329262"/>
                  <a:gd name="connsiteX4" fmla="*/ 953509 w 3761891"/>
                  <a:gd name="connsiteY4" fmla="*/ 26073 h 3329262"/>
                  <a:gd name="connsiteX5" fmla="*/ 1056478 w 3761891"/>
                  <a:gd name="connsiteY5" fmla="*/ 0 h 3329262"/>
                  <a:gd name="connsiteX6" fmla="*/ 2712663 w 3761891"/>
                  <a:gd name="connsiteY6" fmla="*/ 0 h 3329262"/>
                  <a:gd name="connsiteX7" fmla="*/ 2796749 w 3761891"/>
                  <a:gd name="connsiteY7" fmla="*/ 16976 h 3329262"/>
                  <a:gd name="connsiteX8" fmla="*/ 2821386 w 3761891"/>
                  <a:gd name="connsiteY8" fmla="*/ 33587 h 3329262"/>
                  <a:gd name="connsiteX9" fmla="*/ 2848078 w 3761891"/>
                  <a:gd name="connsiteY9" fmla="*/ 46612 h 3329262"/>
                  <a:gd name="connsiteX10" fmla="*/ 2904822 w 3761891"/>
                  <a:gd name="connsiteY10" fmla="*/ 110945 h 3329262"/>
                  <a:gd name="connsiteX11" fmla="*/ 3732914 w 3761891"/>
                  <a:gd name="connsiteY11" fmla="*/ 1545242 h 3329262"/>
                  <a:gd name="connsiteX12" fmla="*/ 3761354 w 3761891"/>
                  <a:gd name="connsiteY12" fmla="*/ 1668288 h 3329262"/>
                  <a:gd name="connsiteX13" fmla="*/ 3759241 w 3761891"/>
                  <a:gd name="connsiteY13" fmla="*/ 1680884 h 3329262"/>
                  <a:gd name="connsiteX14" fmla="*/ 3760171 w 3761891"/>
                  <a:gd name="connsiteY14" fmla="*/ 1694227 h 3329262"/>
                  <a:gd name="connsiteX15" fmla="*/ 3732830 w 3761891"/>
                  <a:gd name="connsiteY15" fmla="*/ 1775536 h 3329262"/>
                  <a:gd name="connsiteX16" fmla="*/ 2904738 w 3761891"/>
                  <a:gd name="connsiteY16" fmla="*/ 3209833 h 3329262"/>
                  <a:gd name="connsiteX17" fmla="*/ 2847993 w 3761891"/>
                  <a:gd name="connsiteY17" fmla="*/ 3274166 h 3329262"/>
                  <a:gd name="connsiteX18" fmla="*/ 2842511 w 3761891"/>
                  <a:gd name="connsiteY18" fmla="*/ 3276841 h 3329262"/>
                  <a:gd name="connsiteX19" fmla="*/ 2823691 w 3761891"/>
                  <a:gd name="connsiteY19" fmla="*/ 3292368 h 3329262"/>
                  <a:gd name="connsiteX20" fmla="*/ 2702910 w 3761891"/>
                  <a:gd name="connsiteY20" fmla="*/ 3329262 h 3329262"/>
                  <a:gd name="connsiteX21" fmla="*/ 1046726 w 3761891"/>
                  <a:gd name="connsiteY21" fmla="*/ 3329262 h 3329262"/>
                  <a:gd name="connsiteX22" fmla="*/ 893974 w 3761891"/>
                  <a:gd name="connsiteY22" fmla="*/ 3265990 h 3329262"/>
                  <a:gd name="connsiteX23" fmla="*/ 883550 w 3761891"/>
                  <a:gd name="connsiteY23" fmla="*/ 3250529 h 3329262"/>
                  <a:gd name="connsiteX24" fmla="*/ 882566 w 3761891"/>
                  <a:gd name="connsiteY24" fmla="*/ 3249619 h 3329262"/>
                  <a:gd name="connsiteX25" fmla="*/ 856997 w 3761891"/>
                  <a:gd name="connsiteY25" fmla="*/ 3214110 h 3329262"/>
                  <a:gd name="connsiteX26" fmla="*/ 28905 w 3761891"/>
                  <a:gd name="connsiteY26" fmla="*/ 1779812 h 3329262"/>
                  <a:gd name="connsiteX27" fmla="*/ 0 w 3761891"/>
                  <a:gd name="connsiteY27" fmla="*/ 1677601 h 3329262"/>
                  <a:gd name="connsiteX28" fmla="*/ 2825 w 3761891"/>
                  <a:gd name="connsiteY28" fmla="*/ 1647714 h 3329262"/>
                  <a:gd name="connsiteX29" fmla="*/ 1647 w 3761891"/>
                  <a:gd name="connsiteY29" fmla="*/ 1630828 h 3329262"/>
                  <a:gd name="connsiteX30" fmla="*/ 28988 w 3761891"/>
                  <a:gd name="connsiteY30" fmla="*/ 1549518 h 332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61891" h="3329262">
                    <a:moveTo>
                      <a:pt x="28988" y="1549518"/>
                    </a:moveTo>
                    <a:lnTo>
                      <a:pt x="857080" y="115221"/>
                    </a:lnTo>
                    <a:cubicBezTo>
                      <a:pt x="871994" y="89390"/>
                      <a:pt x="891436" y="67805"/>
                      <a:pt x="913826" y="50888"/>
                    </a:cubicBezTo>
                    <a:lnTo>
                      <a:pt x="929030" y="43468"/>
                    </a:lnTo>
                    <a:lnTo>
                      <a:pt x="953509" y="26073"/>
                    </a:lnTo>
                    <a:cubicBezTo>
                      <a:pt x="984118" y="9445"/>
                      <a:pt x="1019195" y="0"/>
                      <a:pt x="1056478" y="0"/>
                    </a:cubicBezTo>
                    <a:lnTo>
                      <a:pt x="2712663" y="0"/>
                    </a:lnTo>
                    <a:cubicBezTo>
                      <a:pt x="2742490" y="0"/>
                      <a:pt x="2770904" y="6045"/>
                      <a:pt x="2796749" y="16976"/>
                    </a:cubicBezTo>
                    <a:lnTo>
                      <a:pt x="2821386" y="33587"/>
                    </a:lnTo>
                    <a:lnTo>
                      <a:pt x="2848078" y="46612"/>
                    </a:lnTo>
                    <a:cubicBezTo>
                      <a:pt x="2870467" y="63528"/>
                      <a:pt x="2889909" y="85114"/>
                      <a:pt x="2904822" y="110945"/>
                    </a:cubicBezTo>
                    <a:lnTo>
                      <a:pt x="3732914" y="1545242"/>
                    </a:lnTo>
                    <a:cubicBezTo>
                      <a:pt x="3755284" y="1583988"/>
                      <a:pt x="3764287" y="1626784"/>
                      <a:pt x="3761354" y="1668288"/>
                    </a:cubicBezTo>
                    <a:lnTo>
                      <a:pt x="3759241" y="1680884"/>
                    </a:lnTo>
                    <a:lnTo>
                      <a:pt x="3760171" y="1694227"/>
                    </a:lnTo>
                    <a:cubicBezTo>
                      <a:pt x="3756715" y="1722074"/>
                      <a:pt x="3747743" y="1749705"/>
                      <a:pt x="3732830" y="1775536"/>
                    </a:cubicBezTo>
                    <a:lnTo>
                      <a:pt x="2904738" y="3209833"/>
                    </a:lnTo>
                    <a:cubicBezTo>
                      <a:pt x="2889824" y="3235664"/>
                      <a:pt x="2870382" y="3257249"/>
                      <a:pt x="2847993" y="3274166"/>
                    </a:cubicBezTo>
                    <a:lnTo>
                      <a:pt x="2842511" y="3276841"/>
                    </a:lnTo>
                    <a:lnTo>
                      <a:pt x="2823691" y="3292368"/>
                    </a:lnTo>
                    <a:cubicBezTo>
                      <a:pt x="2789213" y="3315661"/>
                      <a:pt x="2747650" y="3329261"/>
                      <a:pt x="2702910" y="3329262"/>
                    </a:cubicBezTo>
                    <a:lnTo>
                      <a:pt x="1046726" y="3329262"/>
                    </a:lnTo>
                    <a:cubicBezTo>
                      <a:pt x="987073" y="3329262"/>
                      <a:pt x="933067" y="3305083"/>
                      <a:pt x="893974" y="3265990"/>
                    </a:cubicBezTo>
                    <a:lnTo>
                      <a:pt x="883550" y="3250529"/>
                    </a:lnTo>
                    <a:lnTo>
                      <a:pt x="882566" y="3249619"/>
                    </a:lnTo>
                    <a:cubicBezTo>
                      <a:pt x="873042" y="3238879"/>
                      <a:pt x="864454" y="3227025"/>
                      <a:pt x="856997" y="3214110"/>
                    </a:cubicBezTo>
                    <a:lnTo>
                      <a:pt x="28905" y="1779812"/>
                    </a:lnTo>
                    <a:cubicBezTo>
                      <a:pt x="10263" y="1747524"/>
                      <a:pt x="904" y="1712423"/>
                      <a:pt x="0" y="1677601"/>
                    </a:cubicBezTo>
                    <a:lnTo>
                      <a:pt x="2825" y="1647714"/>
                    </a:lnTo>
                    <a:lnTo>
                      <a:pt x="1647" y="1630828"/>
                    </a:lnTo>
                    <a:cubicBezTo>
                      <a:pt x="5103" y="1602980"/>
                      <a:pt x="14075" y="1575349"/>
                      <a:pt x="28988" y="1549518"/>
                    </a:cubicBezTo>
                    <a:close/>
                  </a:path>
                </a:pathLst>
              </a:custGeom>
              <a:solidFill>
                <a:srgbClr val="FB6C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1004472" y="1584190"/>
                <a:ext cx="3082364" cy="6874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bg1"/>
                    </a:solidFill>
                    <a:latin typeface="Zootopia JPosters.com.ar" panose="02000500000000000000" pitchFamily="2" charset="0"/>
                  </a:rPr>
                  <a:t>flash</a:t>
                </a:r>
                <a:endParaRPr lang="zh-CN" altLang="en-US" sz="3200" b="1" dirty="0">
                  <a:solidFill>
                    <a:schemeClr val="bg1"/>
                  </a:solidFill>
                  <a:latin typeface="Zootopia JPosters.com.ar" panose="02000500000000000000" pitchFamily="2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366811" y="2190735"/>
                <a:ext cx="2355026" cy="1085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Why does camel have three humps? 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椭圆 33"/>
            <p:cNvSpPr/>
            <p:nvPr/>
          </p:nvSpPr>
          <p:spPr>
            <a:xfrm>
              <a:off x="2030785" y="734875"/>
              <a:ext cx="360000" cy="3599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FB6C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800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304476" y="743341"/>
            <a:ext cx="2621872" cy="2126858"/>
            <a:chOff x="1468213" y="734875"/>
            <a:chExt cx="2621872" cy="2126858"/>
          </a:xfrm>
        </p:grpSpPr>
        <p:grpSp>
          <p:nvGrpSpPr>
            <p:cNvPr id="39" name="组合 38"/>
            <p:cNvGrpSpPr/>
            <p:nvPr/>
          </p:nvGrpSpPr>
          <p:grpSpPr>
            <a:xfrm>
              <a:off x="1468213" y="758515"/>
              <a:ext cx="2621872" cy="2103218"/>
              <a:chOff x="1004472" y="1112476"/>
              <a:chExt cx="3082364" cy="2472616"/>
            </a:xfrm>
          </p:grpSpPr>
          <p:sp>
            <p:nvSpPr>
              <p:cNvPr id="41" name="任意多边形 40"/>
              <p:cNvSpPr/>
              <p:nvPr/>
            </p:nvSpPr>
            <p:spPr>
              <a:xfrm rot="9000000">
                <a:off x="1148691" y="1112476"/>
                <a:ext cx="2793926" cy="2472616"/>
              </a:xfrm>
              <a:custGeom>
                <a:avLst/>
                <a:gdLst>
                  <a:gd name="connsiteX0" fmla="*/ 28988 w 3761891"/>
                  <a:gd name="connsiteY0" fmla="*/ 1549518 h 3329262"/>
                  <a:gd name="connsiteX1" fmla="*/ 857080 w 3761891"/>
                  <a:gd name="connsiteY1" fmla="*/ 115221 h 3329262"/>
                  <a:gd name="connsiteX2" fmla="*/ 913826 w 3761891"/>
                  <a:gd name="connsiteY2" fmla="*/ 50888 h 3329262"/>
                  <a:gd name="connsiteX3" fmla="*/ 929030 w 3761891"/>
                  <a:gd name="connsiteY3" fmla="*/ 43468 h 3329262"/>
                  <a:gd name="connsiteX4" fmla="*/ 953509 w 3761891"/>
                  <a:gd name="connsiteY4" fmla="*/ 26073 h 3329262"/>
                  <a:gd name="connsiteX5" fmla="*/ 1056478 w 3761891"/>
                  <a:gd name="connsiteY5" fmla="*/ 0 h 3329262"/>
                  <a:gd name="connsiteX6" fmla="*/ 2712663 w 3761891"/>
                  <a:gd name="connsiteY6" fmla="*/ 0 h 3329262"/>
                  <a:gd name="connsiteX7" fmla="*/ 2796749 w 3761891"/>
                  <a:gd name="connsiteY7" fmla="*/ 16976 h 3329262"/>
                  <a:gd name="connsiteX8" fmla="*/ 2821386 w 3761891"/>
                  <a:gd name="connsiteY8" fmla="*/ 33587 h 3329262"/>
                  <a:gd name="connsiteX9" fmla="*/ 2848078 w 3761891"/>
                  <a:gd name="connsiteY9" fmla="*/ 46612 h 3329262"/>
                  <a:gd name="connsiteX10" fmla="*/ 2904822 w 3761891"/>
                  <a:gd name="connsiteY10" fmla="*/ 110945 h 3329262"/>
                  <a:gd name="connsiteX11" fmla="*/ 3732914 w 3761891"/>
                  <a:gd name="connsiteY11" fmla="*/ 1545242 h 3329262"/>
                  <a:gd name="connsiteX12" fmla="*/ 3761354 w 3761891"/>
                  <a:gd name="connsiteY12" fmla="*/ 1668288 h 3329262"/>
                  <a:gd name="connsiteX13" fmla="*/ 3759241 w 3761891"/>
                  <a:gd name="connsiteY13" fmla="*/ 1680884 h 3329262"/>
                  <a:gd name="connsiteX14" fmla="*/ 3760171 w 3761891"/>
                  <a:gd name="connsiteY14" fmla="*/ 1694227 h 3329262"/>
                  <a:gd name="connsiteX15" fmla="*/ 3732830 w 3761891"/>
                  <a:gd name="connsiteY15" fmla="*/ 1775536 h 3329262"/>
                  <a:gd name="connsiteX16" fmla="*/ 2904738 w 3761891"/>
                  <a:gd name="connsiteY16" fmla="*/ 3209833 h 3329262"/>
                  <a:gd name="connsiteX17" fmla="*/ 2847993 w 3761891"/>
                  <a:gd name="connsiteY17" fmla="*/ 3274166 h 3329262"/>
                  <a:gd name="connsiteX18" fmla="*/ 2842511 w 3761891"/>
                  <a:gd name="connsiteY18" fmla="*/ 3276841 h 3329262"/>
                  <a:gd name="connsiteX19" fmla="*/ 2823691 w 3761891"/>
                  <a:gd name="connsiteY19" fmla="*/ 3292368 h 3329262"/>
                  <a:gd name="connsiteX20" fmla="*/ 2702910 w 3761891"/>
                  <a:gd name="connsiteY20" fmla="*/ 3329262 h 3329262"/>
                  <a:gd name="connsiteX21" fmla="*/ 1046726 w 3761891"/>
                  <a:gd name="connsiteY21" fmla="*/ 3329262 h 3329262"/>
                  <a:gd name="connsiteX22" fmla="*/ 893974 w 3761891"/>
                  <a:gd name="connsiteY22" fmla="*/ 3265990 h 3329262"/>
                  <a:gd name="connsiteX23" fmla="*/ 883550 w 3761891"/>
                  <a:gd name="connsiteY23" fmla="*/ 3250529 h 3329262"/>
                  <a:gd name="connsiteX24" fmla="*/ 882566 w 3761891"/>
                  <a:gd name="connsiteY24" fmla="*/ 3249619 h 3329262"/>
                  <a:gd name="connsiteX25" fmla="*/ 856997 w 3761891"/>
                  <a:gd name="connsiteY25" fmla="*/ 3214110 h 3329262"/>
                  <a:gd name="connsiteX26" fmla="*/ 28905 w 3761891"/>
                  <a:gd name="connsiteY26" fmla="*/ 1779812 h 3329262"/>
                  <a:gd name="connsiteX27" fmla="*/ 0 w 3761891"/>
                  <a:gd name="connsiteY27" fmla="*/ 1677601 h 3329262"/>
                  <a:gd name="connsiteX28" fmla="*/ 2825 w 3761891"/>
                  <a:gd name="connsiteY28" fmla="*/ 1647714 h 3329262"/>
                  <a:gd name="connsiteX29" fmla="*/ 1647 w 3761891"/>
                  <a:gd name="connsiteY29" fmla="*/ 1630828 h 3329262"/>
                  <a:gd name="connsiteX30" fmla="*/ 28988 w 3761891"/>
                  <a:gd name="connsiteY30" fmla="*/ 1549518 h 332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61891" h="3329262">
                    <a:moveTo>
                      <a:pt x="28988" y="1549518"/>
                    </a:moveTo>
                    <a:lnTo>
                      <a:pt x="857080" y="115221"/>
                    </a:lnTo>
                    <a:cubicBezTo>
                      <a:pt x="871994" y="89390"/>
                      <a:pt x="891436" y="67805"/>
                      <a:pt x="913826" y="50888"/>
                    </a:cubicBezTo>
                    <a:lnTo>
                      <a:pt x="929030" y="43468"/>
                    </a:lnTo>
                    <a:lnTo>
                      <a:pt x="953509" y="26073"/>
                    </a:lnTo>
                    <a:cubicBezTo>
                      <a:pt x="984118" y="9445"/>
                      <a:pt x="1019195" y="0"/>
                      <a:pt x="1056478" y="0"/>
                    </a:cubicBezTo>
                    <a:lnTo>
                      <a:pt x="2712663" y="0"/>
                    </a:lnTo>
                    <a:cubicBezTo>
                      <a:pt x="2742490" y="0"/>
                      <a:pt x="2770904" y="6045"/>
                      <a:pt x="2796749" y="16976"/>
                    </a:cubicBezTo>
                    <a:lnTo>
                      <a:pt x="2821386" y="33587"/>
                    </a:lnTo>
                    <a:lnTo>
                      <a:pt x="2848078" y="46612"/>
                    </a:lnTo>
                    <a:cubicBezTo>
                      <a:pt x="2870467" y="63528"/>
                      <a:pt x="2889909" y="85114"/>
                      <a:pt x="2904822" y="110945"/>
                    </a:cubicBezTo>
                    <a:lnTo>
                      <a:pt x="3732914" y="1545242"/>
                    </a:lnTo>
                    <a:cubicBezTo>
                      <a:pt x="3755284" y="1583988"/>
                      <a:pt x="3764287" y="1626784"/>
                      <a:pt x="3761354" y="1668288"/>
                    </a:cubicBezTo>
                    <a:lnTo>
                      <a:pt x="3759241" y="1680884"/>
                    </a:lnTo>
                    <a:lnTo>
                      <a:pt x="3760171" y="1694227"/>
                    </a:lnTo>
                    <a:cubicBezTo>
                      <a:pt x="3756715" y="1722074"/>
                      <a:pt x="3747743" y="1749705"/>
                      <a:pt x="3732830" y="1775536"/>
                    </a:cubicBezTo>
                    <a:lnTo>
                      <a:pt x="2904738" y="3209833"/>
                    </a:lnTo>
                    <a:cubicBezTo>
                      <a:pt x="2889824" y="3235664"/>
                      <a:pt x="2870382" y="3257249"/>
                      <a:pt x="2847993" y="3274166"/>
                    </a:cubicBezTo>
                    <a:lnTo>
                      <a:pt x="2842511" y="3276841"/>
                    </a:lnTo>
                    <a:lnTo>
                      <a:pt x="2823691" y="3292368"/>
                    </a:lnTo>
                    <a:cubicBezTo>
                      <a:pt x="2789213" y="3315661"/>
                      <a:pt x="2747650" y="3329261"/>
                      <a:pt x="2702910" y="3329262"/>
                    </a:cubicBezTo>
                    <a:lnTo>
                      <a:pt x="1046726" y="3329262"/>
                    </a:lnTo>
                    <a:cubicBezTo>
                      <a:pt x="987073" y="3329262"/>
                      <a:pt x="933067" y="3305083"/>
                      <a:pt x="893974" y="3265990"/>
                    </a:cubicBezTo>
                    <a:lnTo>
                      <a:pt x="883550" y="3250529"/>
                    </a:lnTo>
                    <a:lnTo>
                      <a:pt x="882566" y="3249619"/>
                    </a:lnTo>
                    <a:cubicBezTo>
                      <a:pt x="873042" y="3238879"/>
                      <a:pt x="864454" y="3227025"/>
                      <a:pt x="856997" y="3214110"/>
                    </a:cubicBezTo>
                    <a:lnTo>
                      <a:pt x="28905" y="1779812"/>
                    </a:lnTo>
                    <a:cubicBezTo>
                      <a:pt x="10263" y="1747524"/>
                      <a:pt x="904" y="1712423"/>
                      <a:pt x="0" y="1677601"/>
                    </a:cubicBezTo>
                    <a:lnTo>
                      <a:pt x="2825" y="1647714"/>
                    </a:lnTo>
                    <a:lnTo>
                      <a:pt x="1647" y="1630828"/>
                    </a:lnTo>
                    <a:cubicBezTo>
                      <a:pt x="5103" y="1602980"/>
                      <a:pt x="14075" y="1575349"/>
                      <a:pt x="28988" y="1549518"/>
                    </a:cubicBezTo>
                    <a:close/>
                  </a:path>
                </a:pathLst>
              </a:custGeom>
              <a:solidFill>
                <a:srgbClr val="FB6C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004472" y="1584190"/>
                <a:ext cx="3082364" cy="6874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bg1"/>
                    </a:solidFill>
                    <a:latin typeface="Zootopia JPosters.com.ar" panose="02000500000000000000" pitchFamily="2" charset="0"/>
                  </a:rPr>
                  <a:t>flash</a:t>
                </a:r>
                <a:endParaRPr lang="zh-CN" altLang="en-US" sz="3200" b="1" dirty="0">
                  <a:solidFill>
                    <a:schemeClr val="bg1"/>
                  </a:solidFill>
                  <a:latin typeface="Zootopia JPosters.com.ar" panose="02000500000000000000" pitchFamily="2" charset="0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366811" y="2190735"/>
                <a:ext cx="2355026" cy="1085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Why does camel have three humps? 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椭圆 39"/>
            <p:cNvSpPr/>
            <p:nvPr/>
          </p:nvSpPr>
          <p:spPr>
            <a:xfrm>
              <a:off x="2030785" y="734875"/>
              <a:ext cx="360000" cy="3599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B6C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FB6C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800" b="1" dirty="0">
                <a:solidFill>
                  <a:srgbClr val="FB6C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0" y="3493971"/>
            <a:ext cx="12192000" cy="3736661"/>
          </a:xfrm>
          <a:prstGeom prst="rect">
            <a:avLst/>
          </a:prstGeom>
          <a:solidFill>
            <a:srgbClr val="00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619653" y="5259737"/>
            <a:ext cx="109627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know you'll never forgive me. And I don't blame you. I wouldn't forgive me either. I was ignorant and irresponsible and small-minded. But predators shouldn't suffer because of my mistakes.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969874" y="4362814"/>
            <a:ext cx="625225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gradFill>
                  <a:gsLst>
                    <a:gs pos="0">
                      <a:srgbClr val="FFC000"/>
                    </a:gs>
                    <a:gs pos="98000">
                      <a:srgbClr val="FB6C1F"/>
                    </a:gs>
                  </a:gsLst>
                  <a:lin ang="5400000" scaled="0"/>
                </a:gradFill>
                <a:effectLst>
                  <a:outerShdw blurRad="50800" dist="76200" dir="2700000" algn="tl" rotWithShape="0">
                    <a:srgbClr val="FB6C1F">
                      <a:alpha val="36000"/>
                    </a:srgbClr>
                  </a:outerShdw>
                </a:effectLst>
                <a:latin typeface="Zootopia JPosters.com.ar" panose="02000500000000000000" pitchFamily="2" charset="0"/>
              </a:rPr>
              <a:t>ZOOTOPIA  Flash</a:t>
            </a:r>
            <a:endParaRPr lang="zh-CN" altLang="en-US" sz="4800" b="1" dirty="0">
              <a:gradFill>
                <a:gsLst>
                  <a:gs pos="0">
                    <a:srgbClr val="FFC000"/>
                  </a:gs>
                  <a:gs pos="98000">
                    <a:srgbClr val="FB6C1F"/>
                  </a:gs>
                </a:gsLst>
                <a:lin ang="5400000" scaled="0"/>
              </a:gradFill>
              <a:effectLst>
                <a:outerShdw blurRad="50800" dist="76200" dir="2700000" algn="tl" rotWithShape="0">
                  <a:srgbClr val="FB6C1F">
                    <a:alpha val="36000"/>
                  </a:srgbClr>
                </a:outerShdw>
              </a:effectLst>
              <a:latin typeface="Zootopia JPosters.com.ar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6675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19050" ty="-229870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-3260215" y="-9694263"/>
            <a:ext cx="18712431" cy="18726503"/>
            <a:chOff x="3321050" y="-2742170"/>
            <a:chExt cx="7073900" cy="7079220"/>
          </a:xfrm>
          <a:solidFill>
            <a:srgbClr val="FB6C1F"/>
          </a:solidFill>
        </p:grpSpPr>
        <p:sp>
          <p:nvSpPr>
            <p:cNvPr id="47" name="等腰三角形 46"/>
            <p:cNvSpPr/>
            <p:nvPr/>
          </p:nvSpPr>
          <p:spPr>
            <a:xfrm rot="-5400000" flipV="1">
              <a:off x="4749800" y="-1009650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等腰三角形 47"/>
            <p:cNvSpPr/>
            <p:nvPr/>
          </p:nvSpPr>
          <p:spPr>
            <a:xfrm rot="-3600000" flipV="1">
              <a:off x="4981201" y="-1873250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等腰三角形 48"/>
            <p:cNvSpPr/>
            <p:nvPr/>
          </p:nvSpPr>
          <p:spPr>
            <a:xfrm rot="-1800000" flipV="1">
              <a:off x="5613400" y="-2505449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等腰三角形 49"/>
            <p:cNvSpPr/>
            <p:nvPr/>
          </p:nvSpPr>
          <p:spPr>
            <a:xfrm flipV="1">
              <a:off x="6477000" y="-2742170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等腰三角形 50"/>
            <p:cNvSpPr/>
            <p:nvPr/>
          </p:nvSpPr>
          <p:spPr>
            <a:xfrm rot="1800000" flipV="1">
              <a:off x="7340600" y="-2505449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等腰三角形 51"/>
            <p:cNvSpPr/>
            <p:nvPr/>
          </p:nvSpPr>
          <p:spPr>
            <a:xfrm rot="3600000" flipV="1">
              <a:off x="7972799" y="-1873250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等腰三角形 52"/>
            <p:cNvSpPr/>
            <p:nvPr/>
          </p:nvSpPr>
          <p:spPr>
            <a:xfrm rot="5400000" flipV="1">
              <a:off x="8204200" y="-1009650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等腰三角形 53"/>
            <p:cNvSpPr/>
            <p:nvPr/>
          </p:nvSpPr>
          <p:spPr>
            <a:xfrm rot="7200000" flipV="1">
              <a:off x="7972799" y="-146050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等腰三角形 54"/>
            <p:cNvSpPr/>
            <p:nvPr/>
          </p:nvSpPr>
          <p:spPr>
            <a:xfrm rot="9000000" flipV="1">
              <a:off x="7340600" y="486149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等腰三角形 55"/>
            <p:cNvSpPr/>
            <p:nvPr/>
          </p:nvSpPr>
          <p:spPr>
            <a:xfrm rot="10800000" flipV="1">
              <a:off x="6477000" y="717550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等腰三角形 56"/>
            <p:cNvSpPr/>
            <p:nvPr/>
          </p:nvSpPr>
          <p:spPr>
            <a:xfrm rot="12600000" flipV="1">
              <a:off x="5613400" y="486149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等腰三角形 57"/>
            <p:cNvSpPr/>
            <p:nvPr/>
          </p:nvSpPr>
          <p:spPr>
            <a:xfrm rot="14400000" flipV="1">
              <a:off x="4981201" y="-146050"/>
              <a:ext cx="762000" cy="36195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任意多边形 3"/>
          <p:cNvSpPr/>
          <p:nvPr/>
        </p:nvSpPr>
        <p:spPr>
          <a:xfrm rot="1500824">
            <a:off x="1488290" y="-3243955"/>
            <a:ext cx="12476843" cy="10888462"/>
          </a:xfrm>
          <a:custGeom>
            <a:avLst/>
            <a:gdLst>
              <a:gd name="connsiteX0" fmla="*/ 29028 w 7866743"/>
              <a:gd name="connsiteY0" fmla="*/ 0 h 6865257"/>
              <a:gd name="connsiteX1" fmla="*/ 7866743 w 7866743"/>
              <a:gd name="connsiteY1" fmla="*/ 0 h 6865257"/>
              <a:gd name="connsiteX2" fmla="*/ 7866743 w 7866743"/>
              <a:gd name="connsiteY2" fmla="*/ 6865257 h 6865257"/>
              <a:gd name="connsiteX3" fmla="*/ 0 w 7866743"/>
              <a:gd name="connsiteY3" fmla="*/ 2917371 h 6865257"/>
              <a:gd name="connsiteX4" fmla="*/ 29028 w 7866743"/>
              <a:gd name="connsiteY4" fmla="*/ 0 h 686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743" h="6865257">
                <a:moveTo>
                  <a:pt x="29028" y="0"/>
                </a:moveTo>
                <a:lnTo>
                  <a:pt x="7866743" y="0"/>
                </a:lnTo>
                <a:lnTo>
                  <a:pt x="7866743" y="6865257"/>
                </a:lnTo>
                <a:lnTo>
                  <a:pt x="0" y="2917371"/>
                </a:lnTo>
                <a:lnTo>
                  <a:pt x="29028" y="0"/>
                </a:lnTo>
                <a:close/>
              </a:path>
            </a:pathLst>
          </a:custGeom>
          <a:blipFill dpi="0" rotWithShape="1">
            <a:blip r:embed="rId3">
              <a:alphaModFix amt="91000"/>
            </a:blip>
            <a:srcRect/>
            <a:tile tx="-1206500" ty="806450" sx="100000" sy="100000" flip="none" algn="b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8571915" y="860697"/>
            <a:ext cx="3082364" cy="2472616"/>
            <a:chOff x="1004472" y="1112476"/>
            <a:chExt cx="3082364" cy="2472616"/>
          </a:xfrm>
        </p:grpSpPr>
        <p:sp>
          <p:nvSpPr>
            <p:cNvPr id="21" name="任意多边形 20"/>
            <p:cNvSpPr/>
            <p:nvPr/>
          </p:nvSpPr>
          <p:spPr>
            <a:xfrm rot="9000000">
              <a:off x="1148691" y="1112476"/>
              <a:ext cx="2793926" cy="2472616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solidFill>
              <a:srgbClr val="FB6C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04472" y="1579344"/>
              <a:ext cx="30823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Zootopia JPosters.com.ar" panose="02000500000000000000" pitchFamily="2" charset="0"/>
                </a:rPr>
                <a:t>PART</a:t>
              </a:r>
              <a:endParaRPr lang="zh-CN" altLang="en-US" sz="4400" b="1" dirty="0">
                <a:solidFill>
                  <a:schemeClr val="bg1"/>
                </a:solidFill>
                <a:latin typeface="Zootopia JPosters.com.ar" panose="02000500000000000000" pitchFamily="2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04472" y="2149943"/>
              <a:ext cx="308236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6830360" y="3624530"/>
            <a:ext cx="4562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You can only be what you are. Sly fox. Dumb bunny. And that is not wet cement.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9791" y="742950"/>
            <a:ext cx="5676900" cy="5676900"/>
            <a:chOff x="379791" y="742950"/>
            <a:chExt cx="5676900" cy="5676900"/>
          </a:xfrm>
        </p:grpSpPr>
        <p:grpSp>
          <p:nvGrpSpPr>
            <p:cNvPr id="7" name="组合 6"/>
            <p:cNvGrpSpPr/>
            <p:nvPr/>
          </p:nvGrpSpPr>
          <p:grpSpPr>
            <a:xfrm>
              <a:off x="379791" y="742950"/>
              <a:ext cx="5676900" cy="5676900"/>
              <a:chOff x="379791" y="742950"/>
              <a:chExt cx="5676900" cy="5676900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3886562" y="3486876"/>
                <a:ext cx="336550" cy="2539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82" b="100000" l="5682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791" y="742950"/>
                <a:ext cx="5676900" cy="5676900"/>
              </a:xfrm>
              <a:prstGeom prst="rect">
                <a:avLst/>
              </a:prstGeom>
              <a:effectLst>
                <a:outerShdw blurRad="254000" dist="152400" dir="9600000" algn="tr" rotWithShape="0">
                  <a:prstClr val="black">
                    <a:alpha val="19000"/>
                  </a:prstClr>
                </a:outerShdw>
              </a:effectLst>
            </p:spPr>
          </p:pic>
        </p:grpSp>
        <p:sp>
          <p:nvSpPr>
            <p:cNvPr id="5" name="任意多边形 4"/>
            <p:cNvSpPr/>
            <p:nvPr/>
          </p:nvSpPr>
          <p:spPr>
            <a:xfrm>
              <a:off x="1676400" y="5410200"/>
              <a:ext cx="243840" cy="373380"/>
            </a:xfrm>
            <a:custGeom>
              <a:avLst/>
              <a:gdLst>
                <a:gd name="connsiteX0" fmla="*/ 0 w 243840"/>
                <a:gd name="connsiteY0" fmla="*/ 0 h 373380"/>
                <a:gd name="connsiteX1" fmla="*/ 7620 w 243840"/>
                <a:gd name="connsiteY1" fmla="*/ 160020 h 373380"/>
                <a:gd name="connsiteX2" fmla="*/ 144780 w 243840"/>
                <a:gd name="connsiteY2" fmla="*/ 373380 h 373380"/>
                <a:gd name="connsiteX3" fmla="*/ 243840 w 243840"/>
                <a:gd name="connsiteY3" fmla="*/ 373380 h 373380"/>
                <a:gd name="connsiteX4" fmla="*/ 76200 w 243840"/>
                <a:gd name="connsiteY4" fmla="*/ 198120 h 373380"/>
                <a:gd name="connsiteX5" fmla="*/ 0 w 243840"/>
                <a:gd name="connsiteY5" fmla="*/ 0 h 37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0" h="373380">
                  <a:moveTo>
                    <a:pt x="0" y="0"/>
                  </a:moveTo>
                  <a:lnTo>
                    <a:pt x="7620" y="160020"/>
                  </a:lnTo>
                  <a:lnTo>
                    <a:pt x="144780" y="373380"/>
                  </a:lnTo>
                  <a:lnTo>
                    <a:pt x="243840" y="373380"/>
                  </a:lnTo>
                  <a:lnTo>
                    <a:pt x="76200" y="198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966434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729577" cy="685800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rot="20042027">
            <a:off x="5583699" y="1174773"/>
            <a:ext cx="3943916" cy="3717151"/>
            <a:chOff x="3847070" y="1856574"/>
            <a:chExt cx="4007314" cy="3776905"/>
          </a:xfrm>
          <a:solidFill>
            <a:srgbClr val="FB6C1F">
              <a:alpha val="80000"/>
            </a:srgbClr>
          </a:solidFill>
        </p:grpSpPr>
        <p:sp>
          <p:nvSpPr>
            <p:cNvPr id="7" name="椭圆 6"/>
            <p:cNvSpPr/>
            <p:nvPr/>
          </p:nvSpPr>
          <p:spPr>
            <a:xfrm>
              <a:off x="4077479" y="1856574"/>
              <a:ext cx="3776905" cy="37769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rot="14702739">
              <a:off x="3844326" y="4072002"/>
              <a:ext cx="595002" cy="58951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236567" y="2050798"/>
            <a:ext cx="289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FLASH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22390" y="2974128"/>
            <a:ext cx="33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right, get in here. You bunnies, so emotional.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000" y="4573554"/>
            <a:ext cx="1872343" cy="45719"/>
          </a:xfrm>
          <a:prstGeom prst="rect">
            <a:avLst/>
          </a:prstGeom>
          <a:solidFill>
            <a:srgbClr val="FB6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1923" y="4735386"/>
            <a:ext cx="3405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Officer Judy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Hopps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is on an exciting case in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Zootopia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Her day started out like any other, until she stumbled across a crying elephant who was missing his Jumbo-pop.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115850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-https://www.freeppt7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lnSpc>
            <a:spcPct val="140000"/>
          </a:lnSpc>
          <a:defRPr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-https://www.freeppt7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lnSpc>
            <a:spcPct val="140000"/>
          </a:lnSpc>
          <a:defRPr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1004</Words>
  <Application>Microsoft Office PowerPoint</Application>
  <PresentationFormat>宽屏</PresentationFormat>
  <Paragraphs>122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Zootopia JPosters.com.ar</vt:lpstr>
      <vt:lpstr>微软雅黑</vt:lpstr>
      <vt:lpstr>Arial</vt:lpstr>
      <vt:lpstr>Calibri</vt:lpstr>
      <vt:lpstr>Calibri Light</vt:lpstr>
      <vt:lpstr>Microsoft PhagsPa</vt:lpstr>
      <vt:lpstr>Times New Roman</vt:lpstr>
      <vt:lpstr>https://www.freeppt7.com</vt:lpstr>
      <vt:lpstr>1-https://www.freeppt7.com</vt:lpstr>
      <vt:lpstr>2-https://www.freeppt7.com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宇 之灵</cp:lastModifiedBy>
  <cp:revision>181</cp:revision>
  <dcterms:created xsi:type="dcterms:W3CDTF">2016-03-23T09:26:42Z</dcterms:created>
  <dcterms:modified xsi:type="dcterms:W3CDTF">2019-10-23T02:12:18Z</dcterms:modified>
</cp:coreProperties>
</file>