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8" r:id="rId3"/>
    <p:sldId id="261" r:id="rId4"/>
    <p:sldId id="262" r:id="rId5"/>
    <p:sldId id="263" r:id="rId6"/>
    <p:sldId id="264" r:id="rId7"/>
    <p:sldId id="274" r:id="rId8"/>
    <p:sldId id="275" r:id="rId9"/>
    <p:sldId id="276" r:id="rId10"/>
    <p:sldId id="277" r:id="rId11"/>
    <p:sldId id="271" r:id="rId12"/>
    <p:sldId id="282" r:id="rId13"/>
    <p:sldId id="286" r:id="rId14"/>
    <p:sldId id="259" r:id="rId15"/>
    <p:sldId id="287" r:id="rId16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2568">
          <p15:clr>
            <a:srgbClr val="A4A3A4"/>
          </p15:clr>
        </p15:guide>
        <p15:guide id="3" orient="horz" pos="3158">
          <p15:clr>
            <a:srgbClr val="A4A3A4"/>
          </p15:clr>
        </p15:guide>
        <p15:guide id="4" orient="horz" pos="2205">
          <p15:clr>
            <a:srgbClr val="A4A3A4"/>
          </p15:clr>
        </p15:guide>
        <p15:guide id="5" orient="horz" pos="1117">
          <p15:clr>
            <a:srgbClr val="A4A3A4"/>
          </p15:clr>
        </p15:guide>
        <p15:guide id="6" pos="3840">
          <p15:clr>
            <a:srgbClr val="A4A3A4"/>
          </p15:clr>
        </p15:guide>
        <p15:guide id="7" pos="4248">
          <p15:clr>
            <a:srgbClr val="A4A3A4"/>
          </p15:clr>
        </p15:guide>
        <p15:guide id="8" pos="5246">
          <p15:clr>
            <a:srgbClr val="A4A3A4"/>
          </p15:clr>
        </p15:guide>
        <p15:guide id="9" pos="166">
          <p15:clr>
            <a:srgbClr val="A4A3A4"/>
          </p15:clr>
        </p15:guide>
        <p15:guide id="10" pos="443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F7F7F"/>
    <a:srgbClr val="595959"/>
    <a:srgbClr val="404040"/>
    <a:srgbClr val="000000"/>
    <a:srgbClr val="2F2F2F"/>
    <a:srgbClr val="DDDDD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99" autoAdjust="0"/>
    <p:restoredTop sz="94660"/>
  </p:normalViewPr>
  <p:slideViewPr>
    <p:cSldViewPr>
      <p:cViewPr varScale="1">
        <p:scale>
          <a:sx n="104" d="100"/>
          <a:sy n="104" d="100"/>
        </p:scale>
        <p:origin x="870" y="114"/>
      </p:cViewPr>
      <p:guideLst>
        <p:guide orient="horz" pos="2160"/>
        <p:guide orient="horz" pos="2568"/>
        <p:guide orient="horz" pos="3158"/>
        <p:guide orient="horz" pos="2205"/>
        <p:guide orient="horz" pos="1117"/>
        <p:guide pos="3840"/>
        <p:guide pos="4248"/>
        <p:guide pos="5246"/>
        <p:guide pos="166"/>
        <p:guide pos="443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6BDC91A-BDE3-425A-80D2-3D6D1036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D68E7-EE9A-462F-B1F1-7E94DBF631D8}" type="datetimeFigureOut">
              <a:rPr lang="zh-CN" altLang="en-US"/>
              <a:pPr>
                <a:defRPr/>
              </a:pPr>
              <a:t>2019/10/24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332146A-BA09-4FFA-9F97-E8EE1EF33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5231BA3-C452-4D77-B02B-02FE8DEFB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9D296E-D392-49F3-B36F-399726A17FE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5499058"/>
      </p:ext>
    </p:extLst>
  </p:cSld>
  <p:clrMapOvr>
    <a:masterClrMapping/>
  </p:clrMapOvr>
  <p:transition spd="slow" advClick="0" advTm="2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0D67D14-56EA-41B4-AB5F-354A0B90C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8CD54-407B-40E6-85C9-47DFFC08E1A4}" type="datetimeFigureOut">
              <a:rPr lang="zh-CN" altLang="en-US"/>
              <a:pPr>
                <a:defRPr/>
              </a:pPr>
              <a:t>2019/10/24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715BDF1-65C7-4223-A29D-B0EEE7D28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4A0AFB0-6FC5-4DD6-A921-8CA85B403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CBBD6-E62A-4007-BABF-B99FCD22E85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694222"/>
      </p:ext>
    </p:extLst>
  </p:cSld>
  <p:clrMapOvr>
    <a:masterClrMapping/>
  </p:clrMapOvr>
  <p:transition spd="slow" advClick="0" advTm="2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C6CFA1A-B807-4584-A88C-2256ECC93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A15EE-4F62-4D59-95B8-E9544BEA1BFF}" type="datetimeFigureOut">
              <a:rPr lang="zh-CN" altLang="en-US"/>
              <a:pPr>
                <a:defRPr/>
              </a:pPr>
              <a:t>2019/10/24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200CD7-42D5-48A0-8C4D-DA779887D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EA97613-FFC1-4564-B355-14FC2532C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F8474D-E8A4-4706-9346-B5F240D2939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1233949"/>
      </p:ext>
    </p:extLst>
  </p:cSld>
  <p:clrMapOvr>
    <a:masterClrMapping/>
  </p:clrMapOvr>
  <p:transition spd="slow" advClick="0" advTm="2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1272F09-3355-407D-B43C-934C5329D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E3D8E-D73A-40F0-8876-64EDEE76B67A}" type="datetimeFigureOut">
              <a:rPr lang="zh-CN" altLang="en-US"/>
              <a:pPr>
                <a:defRPr/>
              </a:pPr>
              <a:t>2019/10/24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7781F61-AA29-4C97-ADCF-DFC2A1512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AF271C-C1EA-4972-914E-C9524425A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7D8A06-1BE2-454F-9125-6C736730F93D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7994275"/>
      </p:ext>
    </p:extLst>
  </p:cSld>
  <p:clrMapOvr>
    <a:masterClrMapping/>
  </p:clrMapOvr>
  <p:transition spd="slow" advClick="0" advTm="2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A492CE0-7193-49EF-BE49-F0171C22C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F3D82-660E-4EDA-AF23-F3DCED93A189}" type="datetimeFigureOut">
              <a:rPr lang="zh-CN" altLang="en-US"/>
              <a:pPr>
                <a:defRPr/>
              </a:pPr>
              <a:t>2019/10/24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41D8DB9-0F13-4079-A20B-7A1001D8C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612D28C-FA07-47B5-BD01-AFC3D9D0A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BA3B5E-429C-4F1C-B229-D1C01888FBE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8623246"/>
      </p:ext>
    </p:extLst>
  </p:cSld>
  <p:clrMapOvr>
    <a:masterClrMapping/>
  </p:clrMapOvr>
  <p:transition spd="slow" advClick="0" advTm="2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A40070F1-0EFB-4812-8CE7-A5B9856AA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C9699-BB50-4F92-8F25-E52559DD3752}" type="datetimeFigureOut">
              <a:rPr lang="zh-CN" altLang="en-US"/>
              <a:pPr>
                <a:defRPr/>
              </a:pPr>
              <a:t>2019/10/24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C6D9281F-2047-4343-8040-CE2046D2C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FE4BB44D-468F-4AA2-8E5F-777BB9FAA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A465B-35AF-4F33-9D55-24F40E400912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799927"/>
      </p:ext>
    </p:extLst>
  </p:cSld>
  <p:clrMapOvr>
    <a:masterClrMapping/>
  </p:clrMapOvr>
  <p:transition spd="slow" advClick="0" advTm="2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0220977C-298A-4A2F-A9BF-38D5B7EEE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CD1C8-7C12-4430-9179-15FA2FB1763F}" type="datetimeFigureOut">
              <a:rPr lang="zh-CN" altLang="en-US"/>
              <a:pPr>
                <a:defRPr/>
              </a:pPr>
              <a:t>2019/10/24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37623E9C-F79B-4B86-A45A-47BE7137E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8E0EDE6F-F0D6-46E2-A086-93122D63D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EBA2C-AF47-4B4B-BA22-C023697707F5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2044936"/>
      </p:ext>
    </p:extLst>
  </p:cSld>
  <p:clrMapOvr>
    <a:masterClrMapping/>
  </p:clrMapOvr>
  <p:transition spd="slow" advClick="0" advTm="2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E434F035-4025-4961-AE37-0FF9A2EF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6E0DE-E109-4D08-B624-2225BA867981}" type="datetimeFigureOut">
              <a:rPr lang="zh-CN" altLang="en-US"/>
              <a:pPr>
                <a:defRPr/>
              </a:pPr>
              <a:t>2019/10/24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6D7510ED-4535-4EAA-9E7A-FC1BB0527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7CC05CC2-35E6-4A57-894B-A35F26B41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45074C-9DCD-4843-9E17-7F92D1DEE97C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4672168"/>
      </p:ext>
    </p:extLst>
  </p:cSld>
  <p:clrMapOvr>
    <a:masterClrMapping/>
  </p:clrMapOvr>
  <p:transition spd="slow" advClick="0" advTm="2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78ABD943-71F1-459D-AE72-4693FB8CA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DE98D-B5CD-483A-BDF1-94A3D87CFF69}" type="datetimeFigureOut">
              <a:rPr lang="zh-CN" altLang="en-US"/>
              <a:pPr>
                <a:defRPr/>
              </a:pPr>
              <a:t>2019/10/24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DC61E949-8B37-46A2-908B-AE3B5A42C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E84ABA74-A8B2-4B50-BAD2-20C03A8A6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B12B59-561A-4C22-BDE6-6ADADF71D77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91937532"/>
      </p:ext>
    </p:extLst>
  </p:cSld>
  <p:clrMapOvr>
    <a:masterClrMapping/>
  </p:clrMapOvr>
  <p:transition spd="slow" advClick="0" advTm="2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18FCB7C1-CBA1-4AFA-8BE8-2AA1E5568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1A81D-0548-43E2-85DC-2A5B6AD56474}" type="datetimeFigureOut">
              <a:rPr lang="zh-CN" altLang="en-US"/>
              <a:pPr>
                <a:defRPr/>
              </a:pPr>
              <a:t>2019/10/24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88B8BB4A-DB06-4694-9D1D-1543F025B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BEAEB92F-C8A7-4219-8F81-39EBAF6F8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770BF8-2A50-4EDC-A59A-EC143E2A700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2237096"/>
      </p:ext>
    </p:extLst>
  </p:cSld>
  <p:clrMapOvr>
    <a:masterClrMapping/>
  </p:clrMapOvr>
  <p:transition spd="slow" advClick="0" advTm="2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917BAFB7-0D2C-453B-8ED8-D47D05927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ABC39-0BBA-40C5-9BEE-D09710A27285}" type="datetimeFigureOut">
              <a:rPr lang="zh-CN" altLang="en-US"/>
              <a:pPr>
                <a:defRPr/>
              </a:pPr>
              <a:t>2019/10/24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C8BD3FB6-90EB-41C1-9316-AE0024183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EECDCF2B-3694-4DCB-BAA5-AAA8D19BC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CE7F5A-A350-43D8-A42A-C329A0369797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4600879"/>
      </p:ext>
    </p:extLst>
  </p:cSld>
  <p:clrMapOvr>
    <a:masterClrMapping/>
  </p:clrMapOvr>
  <p:transition spd="slow" advClick="0" advTm="2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27C41176-9259-486A-B4AE-B9969A49560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0E4171EE-88DC-449F-8054-F0A461C1095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DF0984F-2C67-46B9-9CC2-CFF2007641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243D44-E69F-4F78-B708-DD9E3DADF595}" type="datetimeFigureOut">
              <a:rPr lang="zh-CN" altLang="en-US"/>
              <a:pPr>
                <a:defRPr/>
              </a:pPr>
              <a:t>2019/10/24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C0FA3D1-06CB-4CBC-B35D-D7BE825E9B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10A2A07-1F68-4CBF-982D-9E5330E56A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7F341D5-7882-4B41-A2D4-2C923B4F57A3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2000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4">
            <a:extLst>
              <a:ext uri="{FF2B5EF4-FFF2-40B4-BE49-F238E27FC236}">
                <a16:creationId xmlns:a16="http://schemas.microsoft.com/office/drawing/2014/main" id="{49FE9B4C-26CB-4787-A154-B6B7F4EFFAB5}"/>
              </a:ext>
            </a:extLst>
          </p:cNvPr>
          <p:cNvSpPr txBox="1"/>
          <p:nvPr/>
        </p:nvSpPr>
        <p:spPr>
          <a:xfrm>
            <a:off x="1559496" y="2276872"/>
            <a:ext cx="885201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8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康俪金黑W8(P)" panose="020B0800000000000000" pitchFamily="34" charset="-122"/>
                <a:ea typeface="华康俪金黑W8(P)" panose="020B0800000000000000" pitchFamily="34" charset="-122"/>
              </a:rPr>
              <a:t>PERSON JANE CALENDAR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CB8E8010-64CA-487F-9ADC-BE581E785E39}"/>
              </a:ext>
            </a:extLst>
          </p:cNvPr>
          <p:cNvSpPr/>
          <p:nvPr/>
        </p:nvSpPr>
        <p:spPr>
          <a:xfrm rot="2526768">
            <a:off x="10283825" y="312738"/>
            <a:ext cx="2424113" cy="552450"/>
          </a:xfrm>
          <a:custGeom>
            <a:avLst/>
            <a:gdLst>
              <a:gd name="connsiteX0" fmla="*/ 0 w 2473098"/>
              <a:gd name="connsiteY0" fmla="*/ 0 h 548680"/>
              <a:gd name="connsiteX1" fmla="*/ 2473098 w 2473098"/>
              <a:gd name="connsiteY1" fmla="*/ 0 h 548680"/>
              <a:gd name="connsiteX2" fmla="*/ 2473098 w 2473098"/>
              <a:gd name="connsiteY2" fmla="*/ 548680 h 548680"/>
              <a:gd name="connsiteX3" fmla="*/ 0 w 2473098"/>
              <a:gd name="connsiteY3" fmla="*/ 548680 h 548680"/>
              <a:gd name="connsiteX4" fmla="*/ 0 w 2473098"/>
              <a:gd name="connsiteY4" fmla="*/ 0 h 548680"/>
              <a:gd name="connsiteX0" fmla="*/ 0 w 2473098"/>
              <a:gd name="connsiteY0" fmla="*/ 2683 h 551363"/>
              <a:gd name="connsiteX1" fmla="*/ 1974195 w 2473098"/>
              <a:gd name="connsiteY1" fmla="*/ 0 h 551363"/>
              <a:gd name="connsiteX2" fmla="*/ 2473098 w 2473098"/>
              <a:gd name="connsiteY2" fmla="*/ 551363 h 551363"/>
              <a:gd name="connsiteX3" fmla="*/ 0 w 2473098"/>
              <a:gd name="connsiteY3" fmla="*/ 551363 h 551363"/>
              <a:gd name="connsiteX4" fmla="*/ 0 w 2473098"/>
              <a:gd name="connsiteY4" fmla="*/ 2683 h 551363"/>
              <a:gd name="connsiteX0" fmla="*/ 0 w 2473098"/>
              <a:gd name="connsiteY0" fmla="*/ 2683 h 553172"/>
              <a:gd name="connsiteX1" fmla="*/ 1974195 w 2473098"/>
              <a:gd name="connsiteY1" fmla="*/ 0 h 553172"/>
              <a:gd name="connsiteX2" fmla="*/ 2473098 w 2473098"/>
              <a:gd name="connsiteY2" fmla="*/ 551363 h 553172"/>
              <a:gd name="connsiteX3" fmla="*/ 35875 w 2473098"/>
              <a:gd name="connsiteY3" fmla="*/ 553172 h 553172"/>
              <a:gd name="connsiteX4" fmla="*/ 0 w 2473098"/>
              <a:gd name="connsiteY4" fmla="*/ 2683 h 553172"/>
              <a:gd name="connsiteX0" fmla="*/ 606077 w 2437223"/>
              <a:gd name="connsiteY0" fmla="*/ 21572 h 553172"/>
              <a:gd name="connsiteX1" fmla="*/ 1938320 w 2437223"/>
              <a:gd name="connsiteY1" fmla="*/ 0 h 553172"/>
              <a:gd name="connsiteX2" fmla="*/ 2437223 w 2437223"/>
              <a:gd name="connsiteY2" fmla="*/ 551363 h 553172"/>
              <a:gd name="connsiteX3" fmla="*/ 0 w 2437223"/>
              <a:gd name="connsiteY3" fmla="*/ 553172 h 553172"/>
              <a:gd name="connsiteX4" fmla="*/ 606077 w 2437223"/>
              <a:gd name="connsiteY4" fmla="*/ 21572 h 553172"/>
              <a:gd name="connsiteX0" fmla="*/ 592397 w 2423543"/>
              <a:gd name="connsiteY0" fmla="*/ 21572 h 551363"/>
              <a:gd name="connsiteX1" fmla="*/ 1924640 w 2423543"/>
              <a:gd name="connsiteY1" fmla="*/ 0 h 551363"/>
              <a:gd name="connsiteX2" fmla="*/ 2423543 w 2423543"/>
              <a:gd name="connsiteY2" fmla="*/ 551363 h 551363"/>
              <a:gd name="connsiteX3" fmla="*/ 0 w 2423543"/>
              <a:gd name="connsiteY3" fmla="*/ 549365 h 551363"/>
              <a:gd name="connsiteX4" fmla="*/ 592397 w 2423543"/>
              <a:gd name="connsiteY4" fmla="*/ 21572 h 551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3543" h="551363">
                <a:moveTo>
                  <a:pt x="592397" y="21572"/>
                </a:moveTo>
                <a:lnTo>
                  <a:pt x="1924640" y="0"/>
                </a:lnTo>
                <a:lnTo>
                  <a:pt x="2423543" y="551363"/>
                </a:lnTo>
                <a:lnTo>
                  <a:pt x="0" y="549365"/>
                </a:lnTo>
                <a:lnTo>
                  <a:pt x="592397" y="21572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Ovr>
    <a:masterClrMapping/>
  </p:clrMapOvr>
  <p:transition advClick="0" advTm="3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>
            <a:extLst>
              <a:ext uri="{FF2B5EF4-FFF2-40B4-BE49-F238E27FC236}">
                <a16:creationId xmlns:a16="http://schemas.microsoft.com/office/drawing/2014/main" id="{7F99FBE5-848E-4EEF-9DF8-A5ED2F343657}"/>
              </a:ext>
            </a:extLst>
          </p:cNvPr>
          <p:cNvSpPr/>
          <p:nvPr/>
        </p:nvSpPr>
        <p:spPr>
          <a:xfrm>
            <a:off x="-1588" y="984250"/>
            <a:ext cx="3959226" cy="730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30" name="直接连接符 29">
            <a:extLst>
              <a:ext uri="{FF2B5EF4-FFF2-40B4-BE49-F238E27FC236}">
                <a16:creationId xmlns:a16="http://schemas.microsoft.com/office/drawing/2014/main" id="{39DDA78C-1F21-41E2-BAEF-46DB79AB8536}"/>
              </a:ext>
            </a:extLst>
          </p:cNvPr>
          <p:cNvCxnSpPr/>
          <p:nvPr/>
        </p:nvCxnSpPr>
        <p:spPr>
          <a:xfrm>
            <a:off x="-1588" y="1128713"/>
            <a:ext cx="3959226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68" name="组合 44">
            <a:extLst>
              <a:ext uri="{FF2B5EF4-FFF2-40B4-BE49-F238E27FC236}">
                <a16:creationId xmlns:a16="http://schemas.microsoft.com/office/drawing/2014/main" id="{3228A708-EDF8-4444-90CB-83F3F69E5AD2}"/>
              </a:ext>
            </a:extLst>
          </p:cNvPr>
          <p:cNvGrpSpPr>
            <a:grpSpLocks/>
          </p:cNvGrpSpPr>
          <p:nvPr/>
        </p:nvGrpSpPr>
        <p:grpSpPr bwMode="auto">
          <a:xfrm>
            <a:off x="5448300" y="898525"/>
            <a:ext cx="6769100" cy="230188"/>
            <a:chOff x="4993596" y="899021"/>
            <a:chExt cx="6482381" cy="229976"/>
          </a:xfrm>
        </p:grpSpPr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06BB1860-10E9-4BC9-AC7A-D0CDD98009BD}"/>
                </a:ext>
              </a:extLst>
            </p:cNvPr>
            <p:cNvSpPr/>
            <p:nvPr/>
          </p:nvSpPr>
          <p:spPr>
            <a:xfrm>
              <a:off x="4996637" y="984667"/>
              <a:ext cx="6479340" cy="7295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31" name="直接连接符 30">
              <a:extLst>
                <a:ext uri="{FF2B5EF4-FFF2-40B4-BE49-F238E27FC236}">
                  <a16:creationId xmlns:a16="http://schemas.microsoft.com/office/drawing/2014/main" id="{2BE7157A-8A8E-49E2-AFA1-7A04470370C8}"/>
                </a:ext>
              </a:extLst>
            </p:cNvPr>
            <p:cNvCxnSpPr/>
            <p:nvPr/>
          </p:nvCxnSpPr>
          <p:spPr>
            <a:xfrm>
              <a:off x="4993596" y="1128997"/>
              <a:ext cx="647934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>
              <a:extLst>
                <a:ext uri="{FF2B5EF4-FFF2-40B4-BE49-F238E27FC236}">
                  <a16:creationId xmlns:a16="http://schemas.microsoft.com/office/drawing/2014/main" id="{37E63F04-DDAA-4EDC-9E22-4EB1C9030055}"/>
                </a:ext>
              </a:extLst>
            </p:cNvPr>
            <p:cNvCxnSpPr/>
            <p:nvPr/>
          </p:nvCxnSpPr>
          <p:spPr>
            <a:xfrm>
              <a:off x="4995117" y="899021"/>
              <a:ext cx="648086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04E9B424-B6A0-4AB7-B8E4-6AE2D187071A}"/>
              </a:ext>
            </a:extLst>
          </p:cNvPr>
          <p:cNvCxnSpPr/>
          <p:nvPr/>
        </p:nvCxnSpPr>
        <p:spPr>
          <a:xfrm>
            <a:off x="-1588" y="898525"/>
            <a:ext cx="3960813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矩形 45">
            <a:extLst>
              <a:ext uri="{FF2B5EF4-FFF2-40B4-BE49-F238E27FC236}">
                <a16:creationId xmlns:a16="http://schemas.microsoft.com/office/drawing/2014/main" id="{FD0248A6-4A3D-4E9F-976B-D5C0AEE8BE8C}"/>
              </a:ext>
            </a:extLst>
          </p:cNvPr>
          <p:cNvSpPr/>
          <p:nvPr/>
        </p:nvSpPr>
        <p:spPr>
          <a:xfrm>
            <a:off x="1588" y="6107113"/>
            <a:ext cx="3959225" cy="7143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47" name="直接连接符 46">
            <a:extLst>
              <a:ext uri="{FF2B5EF4-FFF2-40B4-BE49-F238E27FC236}">
                <a16:creationId xmlns:a16="http://schemas.microsoft.com/office/drawing/2014/main" id="{94B7B794-F65B-49C9-B5F1-E99A39A327FB}"/>
              </a:ext>
            </a:extLst>
          </p:cNvPr>
          <p:cNvCxnSpPr/>
          <p:nvPr/>
        </p:nvCxnSpPr>
        <p:spPr>
          <a:xfrm>
            <a:off x="0" y="6251575"/>
            <a:ext cx="3960813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72" name="组合 47">
            <a:extLst>
              <a:ext uri="{FF2B5EF4-FFF2-40B4-BE49-F238E27FC236}">
                <a16:creationId xmlns:a16="http://schemas.microsoft.com/office/drawing/2014/main" id="{B098A3F4-6DF0-49B3-8091-5D5AD0075AFE}"/>
              </a:ext>
            </a:extLst>
          </p:cNvPr>
          <p:cNvGrpSpPr>
            <a:grpSpLocks/>
          </p:cNvGrpSpPr>
          <p:nvPr/>
        </p:nvGrpSpPr>
        <p:grpSpPr bwMode="auto">
          <a:xfrm>
            <a:off x="5451475" y="6021388"/>
            <a:ext cx="6767513" cy="230187"/>
            <a:chOff x="4993596" y="899021"/>
            <a:chExt cx="6482381" cy="229976"/>
          </a:xfrm>
        </p:grpSpPr>
        <p:sp>
          <p:nvSpPr>
            <p:cNvPr id="49" name="矩形 48">
              <a:extLst>
                <a:ext uri="{FF2B5EF4-FFF2-40B4-BE49-F238E27FC236}">
                  <a16:creationId xmlns:a16="http://schemas.microsoft.com/office/drawing/2014/main" id="{B49ED70F-AEB4-4B15-ADEC-99101D0E4FC9}"/>
                </a:ext>
              </a:extLst>
            </p:cNvPr>
            <p:cNvSpPr/>
            <p:nvPr/>
          </p:nvSpPr>
          <p:spPr>
            <a:xfrm>
              <a:off x="4996637" y="984667"/>
              <a:ext cx="6479340" cy="7295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50" name="直接连接符 49">
              <a:extLst>
                <a:ext uri="{FF2B5EF4-FFF2-40B4-BE49-F238E27FC236}">
                  <a16:creationId xmlns:a16="http://schemas.microsoft.com/office/drawing/2014/main" id="{0471D914-85D5-4A53-BCA9-5379C49D9A5D}"/>
                </a:ext>
              </a:extLst>
            </p:cNvPr>
            <p:cNvCxnSpPr/>
            <p:nvPr/>
          </p:nvCxnSpPr>
          <p:spPr>
            <a:xfrm>
              <a:off x="4993596" y="1128997"/>
              <a:ext cx="647934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接连接符 50">
              <a:extLst>
                <a:ext uri="{FF2B5EF4-FFF2-40B4-BE49-F238E27FC236}">
                  <a16:creationId xmlns:a16="http://schemas.microsoft.com/office/drawing/2014/main" id="{161F71FC-C3A4-4F8B-90AC-CAD36E8FB634}"/>
                </a:ext>
              </a:extLst>
            </p:cNvPr>
            <p:cNvCxnSpPr/>
            <p:nvPr/>
          </p:nvCxnSpPr>
          <p:spPr>
            <a:xfrm>
              <a:off x="4995117" y="899021"/>
              <a:ext cx="648086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直接连接符 51">
            <a:extLst>
              <a:ext uri="{FF2B5EF4-FFF2-40B4-BE49-F238E27FC236}">
                <a16:creationId xmlns:a16="http://schemas.microsoft.com/office/drawing/2014/main" id="{B75F0C74-FC41-4C30-A616-2681625B4A95}"/>
              </a:ext>
            </a:extLst>
          </p:cNvPr>
          <p:cNvCxnSpPr/>
          <p:nvPr/>
        </p:nvCxnSpPr>
        <p:spPr>
          <a:xfrm>
            <a:off x="1588" y="6021388"/>
            <a:ext cx="3959225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274" name="组合 52">
            <a:extLst>
              <a:ext uri="{FF2B5EF4-FFF2-40B4-BE49-F238E27FC236}">
                <a16:creationId xmlns:a16="http://schemas.microsoft.com/office/drawing/2014/main" id="{6634174A-9117-40A9-9783-21A18F6EF934}"/>
              </a:ext>
            </a:extLst>
          </p:cNvPr>
          <p:cNvGrpSpPr>
            <a:grpSpLocks/>
          </p:cNvGrpSpPr>
          <p:nvPr/>
        </p:nvGrpSpPr>
        <p:grpSpPr bwMode="auto">
          <a:xfrm>
            <a:off x="266700" y="1801813"/>
            <a:ext cx="1270000" cy="1536700"/>
            <a:chOff x="3415109" y="3140968"/>
            <a:chExt cx="1849481" cy="2238845"/>
          </a:xfrm>
        </p:grpSpPr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98A5F4B3-0D0A-40A1-8330-BC2E2142B182}"/>
                </a:ext>
              </a:extLst>
            </p:cNvPr>
            <p:cNvSpPr/>
            <p:nvPr/>
          </p:nvSpPr>
          <p:spPr>
            <a:xfrm>
              <a:off x="3415109" y="3140968"/>
              <a:ext cx="1849481" cy="223884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4E23B188-FC44-4708-9626-3476DCE898B8}"/>
                </a:ext>
              </a:extLst>
            </p:cNvPr>
            <p:cNvSpPr/>
            <p:nvPr/>
          </p:nvSpPr>
          <p:spPr>
            <a:xfrm>
              <a:off x="4524798" y="3374566"/>
              <a:ext cx="460059" cy="50420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11283" name="组合 67">
              <a:extLst>
                <a:ext uri="{FF2B5EF4-FFF2-40B4-BE49-F238E27FC236}">
                  <a16:creationId xmlns:a16="http://schemas.microsoft.com/office/drawing/2014/main" id="{DD420199-79DF-4348-9E39-4F3091F9BE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20703" y="3468863"/>
              <a:ext cx="454974" cy="392746"/>
              <a:chOff x="5087888" y="1124744"/>
              <a:chExt cx="1944216" cy="1678300"/>
            </a:xfrm>
          </p:grpSpPr>
          <p:sp>
            <p:nvSpPr>
              <p:cNvPr id="90" name="梯形 8">
                <a:extLst>
                  <a:ext uri="{FF2B5EF4-FFF2-40B4-BE49-F238E27FC236}">
                    <a16:creationId xmlns:a16="http://schemas.microsoft.com/office/drawing/2014/main" id="{C4E7DB2E-3223-47CA-B362-6CBA8435E02D}"/>
                  </a:ext>
                </a:extLst>
              </p:cNvPr>
              <p:cNvSpPr/>
              <p:nvPr/>
            </p:nvSpPr>
            <p:spPr>
              <a:xfrm>
                <a:off x="5085629" y="1996751"/>
                <a:ext cx="1946189" cy="810440"/>
              </a:xfrm>
              <a:custGeom>
                <a:avLst/>
                <a:gdLst>
                  <a:gd name="connsiteX0" fmla="*/ 0 w 1944216"/>
                  <a:gd name="connsiteY0" fmla="*/ 1082732 h 1082732"/>
                  <a:gd name="connsiteX1" fmla="*/ 270683 w 1944216"/>
                  <a:gd name="connsiteY1" fmla="*/ 0 h 1082732"/>
                  <a:gd name="connsiteX2" fmla="*/ 1673533 w 1944216"/>
                  <a:gd name="connsiteY2" fmla="*/ 0 h 1082732"/>
                  <a:gd name="connsiteX3" fmla="*/ 1944216 w 1944216"/>
                  <a:gd name="connsiteY3" fmla="*/ 1082732 h 1082732"/>
                  <a:gd name="connsiteX4" fmla="*/ 0 w 1944216"/>
                  <a:gd name="connsiteY4" fmla="*/ 1082732 h 1082732"/>
                  <a:gd name="connsiteX0" fmla="*/ 0 w 1944216"/>
                  <a:gd name="connsiteY0" fmla="*/ 1105664 h 1105664"/>
                  <a:gd name="connsiteX1" fmla="*/ 270683 w 1944216"/>
                  <a:gd name="connsiteY1" fmla="*/ 22932 h 1105664"/>
                  <a:gd name="connsiteX2" fmla="*/ 970012 w 1944216"/>
                  <a:gd name="connsiteY2" fmla="*/ 0 h 1105664"/>
                  <a:gd name="connsiteX3" fmla="*/ 1673533 w 1944216"/>
                  <a:gd name="connsiteY3" fmla="*/ 22932 h 1105664"/>
                  <a:gd name="connsiteX4" fmla="*/ 1944216 w 1944216"/>
                  <a:gd name="connsiteY4" fmla="*/ 1105664 h 1105664"/>
                  <a:gd name="connsiteX5" fmla="*/ 0 w 1944216"/>
                  <a:gd name="connsiteY5" fmla="*/ 1105664 h 1105664"/>
                  <a:gd name="connsiteX0" fmla="*/ 0 w 1944216"/>
                  <a:gd name="connsiteY0" fmla="*/ 1174244 h 1174244"/>
                  <a:gd name="connsiteX1" fmla="*/ 270683 w 1944216"/>
                  <a:gd name="connsiteY1" fmla="*/ 91512 h 1174244"/>
                  <a:gd name="connsiteX2" fmla="*/ 970012 w 1944216"/>
                  <a:gd name="connsiteY2" fmla="*/ 0 h 1174244"/>
                  <a:gd name="connsiteX3" fmla="*/ 1673533 w 1944216"/>
                  <a:gd name="connsiteY3" fmla="*/ 91512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70683 w 1944216"/>
                  <a:gd name="connsiteY1" fmla="*/ 91512 h 1174244"/>
                  <a:gd name="connsiteX2" fmla="*/ 970012 w 1944216"/>
                  <a:gd name="connsiteY2" fmla="*/ 0 h 1174244"/>
                  <a:gd name="connsiteX3" fmla="*/ 1673533 w 1944216"/>
                  <a:gd name="connsiteY3" fmla="*/ 91512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70683 w 1944216"/>
                  <a:gd name="connsiteY1" fmla="*/ 91512 h 1174244"/>
                  <a:gd name="connsiteX2" fmla="*/ 970012 w 1944216"/>
                  <a:gd name="connsiteY2" fmla="*/ 0 h 1174244"/>
                  <a:gd name="connsiteX3" fmla="*/ 1673533 w 1944216"/>
                  <a:gd name="connsiteY3" fmla="*/ 91512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70683 w 1944216"/>
                  <a:gd name="connsiteY1" fmla="*/ 104212 h 1174244"/>
                  <a:gd name="connsiteX2" fmla="*/ 970012 w 1944216"/>
                  <a:gd name="connsiteY2" fmla="*/ 0 h 1174244"/>
                  <a:gd name="connsiteX3" fmla="*/ 1673533 w 1944216"/>
                  <a:gd name="connsiteY3" fmla="*/ 91512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70683 w 1944216"/>
                  <a:gd name="connsiteY1" fmla="*/ 101037 h 1174244"/>
                  <a:gd name="connsiteX2" fmla="*/ 970012 w 1944216"/>
                  <a:gd name="connsiteY2" fmla="*/ 0 h 1174244"/>
                  <a:gd name="connsiteX3" fmla="*/ 1673533 w 1944216"/>
                  <a:gd name="connsiteY3" fmla="*/ 91512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70683 w 1944216"/>
                  <a:gd name="connsiteY1" fmla="*/ 101037 h 1174244"/>
                  <a:gd name="connsiteX2" fmla="*/ 970012 w 1944216"/>
                  <a:gd name="connsiteY2" fmla="*/ 0 h 1174244"/>
                  <a:gd name="connsiteX3" fmla="*/ 1673533 w 1944216"/>
                  <a:gd name="connsiteY3" fmla="*/ 91512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70683 w 1944216"/>
                  <a:gd name="connsiteY1" fmla="*/ 101037 h 1174244"/>
                  <a:gd name="connsiteX2" fmla="*/ 970012 w 1944216"/>
                  <a:gd name="connsiteY2" fmla="*/ 0 h 1174244"/>
                  <a:gd name="connsiteX3" fmla="*/ 1673533 w 1944216"/>
                  <a:gd name="connsiteY3" fmla="*/ 125855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63539 w 1944216"/>
                  <a:gd name="connsiteY1" fmla="*/ 128511 h 1174244"/>
                  <a:gd name="connsiteX2" fmla="*/ 970012 w 1944216"/>
                  <a:gd name="connsiteY2" fmla="*/ 0 h 1174244"/>
                  <a:gd name="connsiteX3" fmla="*/ 1673533 w 1944216"/>
                  <a:gd name="connsiteY3" fmla="*/ 125855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63539 w 1944216"/>
                  <a:gd name="connsiteY1" fmla="*/ 128511 h 1174244"/>
                  <a:gd name="connsiteX2" fmla="*/ 970012 w 1944216"/>
                  <a:gd name="connsiteY2" fmla="*/ 0 h 1174244"/>
                  <a:gd name="connsiteX3" fmla="*/ 1673533 w 1944216"/>
                  <a:gd name="connsiteY3" fmla="*/ 125855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63539 w 1944216"/>
                  <a:gd name="connsiteY1" fmla="*/ 128511 h 1174244"/>
                  <a:gd name="connsiteX2" fmla="*/ 970012 w 1944216"/>
                  <a:gd name="connsiteY2" fmla="*/ 0 h 1174244"/>
                  <a:gd name="connsiteX3" fmla="*/ 1673533 w 1944216"/>
                  <a:gd name="connsiteY3" fmla="*/ 125855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63539 w 1944216"/>
                  <a:gd name="connsiteY1" fmla="*/ 128511 h 1174244"/>
                  <a:gd name="connsiteX2" fmla="*/ 970012 w 1944216"/>
                  <a:gd name="connsiteY2" fmla="*/ 0 h 1174244"/>
                  <a:gd name="connsiteX3" fmla="*/ 1673533 w 1944216"/>
                  <a:gd name="connsiteY3" fmla="*/ 125855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44216" h="1174244">
                    <a:moveTo>
                      <a:pt x="0" y="1174244"/>
                    </a:moveTo>
                    <a:lnTo>
                      <a:pt x="263539" y="128511"/>
                    </a:lnTo>
                    <a:cubicBezTo>
                      <a:pt x="975280" y="-3386"/>
                      <a:pt x="265415" y="128722"/>
                      <a:pt x="970012" y="0"/>
                    </a:cubicBezTo>
                    <a:lnTo>
                      <a:pt x="1673533" y="125855"/>
                    </a:lnTo>
                    <a:lnTo>
                      <a:pt x="1944216" y="1174244"/>
                    </a:lnTo>
                    <a:lnTo>
                      <a:pt x="0" y="1174244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91" name="椭圆 90">
                <a:extLst>
                  <a:ext uri="{FF2B5EF4-FFF2-40B4-BE49-F238E27FC236}">
                    <a16:creationId xmlns:a16="http://schemas.microsoft.com/office/drawing/2014/main" id="{EE5656D8-8A8F-430C-8377-E681B587704A}"/>
                  </a:ext>
                </a:extLst>
              </p:cNvPr>
              <p:cNvSpPr/>
              <p:nvPr/>
            </p:nvSpPr>
            <p:spPr>
              <a:xfrm>
                <a:off x="5658618" y="1127010"/>
                <a:ext cx="800211" cy="790673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  <p:cxnSp>
          <p:nvCxnSpPr>
            <p:cNvPr id="69" name="直接连接符 68">
              <a:extLst>
                <a:ext uri="{FF2B5EF4-FFF2-40B4-BE49-F238E27FC236}">
                  <a16:creationId xmlns:a16="http://schemas.microsoft.com/office/drawing/2014/main" id="{65679100-655C-4619-9716-F6DCD2B1E13C}"/>
                </a:ext>
              </a:extLst>
            </p:cNvPr>
            <p:cNvCxnSpPr/>
            <p:nvPr/>
          </p:nvCxnSpPr>
          <p:spPr>
            <a:xfrm>
              <a:off x="3530702" y="3381505"/>
              <a:ext cx="809148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接连接符 69">
              <a:extLst>
                <a:ext uri="{FF2B5EF4-FFF2-40B4-BE49-F238E27FC236}">
                  <a16:creationId xmlns:a16="http://schemas.microsoft.com/office/drawing/2014/main" id="{CE93B0DE-C525-4A92-BA08-0EBDC4C43A82}"/>
                </a:ext>
              </a:extLst>
            </p:cNvPr>
            <p:cNvCxnSpPr/>
            <p:nvPr/>
          </p:nvCxnSpPr>
          <p:spPr>
            <a:xfrm>
              <a:off x="3530702" y="3864891"/>
              <a:ext cx="809148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连接符 70">
              <a:extLst>
                <a:ext uri="{FF2B5EF4-FFF2-40B4-BE49-F238E27FC236}">
                  <a16:creationId xmlns:a16="http://schemas.microsoft.com/office/drawing/2014/main" id="{599F92C2-4B49-4CE9-AA6D-FBE066AAE664}"/>
                </a:ext>
              </a:extLst>
            </p:cNvPr>
            <p:cNvCxnSpPr/>
            <p:nvPr/>
          </p:nvCxnSpPr>
          <p:spPr>
            <a:xfrm>
              <a:off x="3530702" y="3478645"/>
              <a:ext cx="809148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连接符 71">
              <a:extLst>
                <a:ext uri="{FF2B5EF4-FFF2-40B4-BE49-F238E27FC236}">
                  <a16:creationId xmlns:a16="http://schemas.microsoft.com/office/drawing/2014/main" id="{E51FE34D-32BA-4A86-891E-EAE11021EB8F}"/>
                </a:ext>
              </a:extLst>
            </p:cNvPr>
            <p:cNvCxnSpPr/>
            <p:nvPr/>
          </p:nvCxnSpPr>
          <p:spPr>
            <a:xfrm>
              <a:off x="3530702" y="3575785"/>
              <a:ext cx="809148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接连接符 72">
              <a:extLst>
                <a:ext uri="{FF2B5EF4-FFF2-40B4-BE49-F238E27FC236}">
                  <a16:creationId xmlns:a16="http://schemas.microsoft.com/office/drawing/2014/main" id="{DF6D4F70-C6C3-46E4-BB1E-05D51ABD0DB0}"/>
                </a:ext>
              </a:extLst>
            </p:cNvPr>
            <p:cNvCxnSpPr/>
            <p:nvPr/>
          </p:nvCxnSpPr>
          <p:spPr>
            <a:xfrm>
              <a:off x="3530702" y="3672925"/>
              <a:ext cx="809148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接连接符 73">
              <a:extLst>
                <a:ext uri="{FF2B5EF4-FFF2-40B4-BE49-F238E27FC236}">
                  <a16:creationId xmlns:a16="http://schemas.microsoft.com/office/drawing/2014/main" id="{1A0AA58B-DB79-4E66-896F-3AF2C392E4A4}"/>
                </a:ext>
              </a:extLst>
            </p:cNvPr>
            <p:cNvCxnSpPr/>
            <p:nvPr/>
          </p:nvCxnSpPr>
          <p:spPr>
            <a:xfrm>
              <a:off x="3530702" y="3767751"/>
              <a:ext cx="809148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连接符 74">
              <a:extLst>
                <a:ext uri="{FF2B5EF4-FFF2-40B4-BE49-F238E27FC236}">
                  <a16:creationId xmlns:a16="http://schemas.microsoft.com/office/drawing/2014/main" id="{DD194B32-CBBC-489F-A2A1-775CC0EEC5DD}"/>
                </a:ext>
              </a:extLst>
            </p:cNvPr>
            <p:cNvCxnSpPr/>
            <p:nvPr/>
          </p:nvCxnSpPr>
          <p:spPr>
            <a:xfrm>
              <a:off x="3530702" y="3943528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接连接符 75">
              <a:extLst>
                <a:ext uri="{FF2B5EF4-FFF2-40B4-BE49-F238E27FC236}">
                  <a16:creationId xmlns:a16="http://schemas.microsoft.com/office/drawing/2014/main" id="{A0BC603E-FE8B-4CCA-8738-6DE296B1F846}"/>
                </a:ext>
              </a:extLst>
            </p:cNvPr>
            <p:cNvCxnSpPr/>
            <p:nvPr/>
          </p:nvCxnSpPr>
          <p:spPr>
            <a:xfrm>
              <a:off x="3530702" y="5046762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接连接符 76">
              <a:extLst>
                <a:ext uri="{FF2B5EF4-FFF2-40B4-BE49-F238E27FC236}">
                  <a16:creationId xmlns:a16="http://schemas.microsoft.com/office/drawing/2014/main" id="{4A8C7BD0-A525-408D-B9F7-2CFD08D0EE50}"/>
                </a:ext>
              </a:extLst>
            </p:cNvPr>
            <p:cNvCxnSpPr/>
            <p:nvPr/>
          </p:nvCxnSpPr>
          <p:spPr>
            <a:xfrm>
              <a:off x="3530702" y="4861733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连接符 77">
              <a:extLst>
                <a:ext uri="{FF2B5EF4-FFF2-40B4-BE49-F238E27FC236}">
                  <a16:creationId xmlns:a16="http://schemas.microsoft.com/office/drawing/2014/main" id="{CA614BAB-F1C2-4856-B56C-CEC51BC4C2C8}"/>
                </a:ext>
              </a:extLst>
            </p:cNvPr>
            <p:cNvCxnSpPr/>
            <p:nvPr/>
          </p:nvCxnSpPr>
          <p:spPr>
            <a:xfrm>
              <a:off x="3530702" y="4769219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接连接符 78">
              <a:extLst>
                <a:ext uri="{FF2B5EF4-FFF2-40B4-BE49-F238E27FC236}">
                  <a16:creationId xmlns:a16="http://schemas.microsoft.com/office/drawing/2014/main" id="{0A208357-CFCC-46ED-B8F0-2E4851A1E12B}"/>
                </a:ext>
              </a:extLst>
            </p:cNvPr>
            <p:cNvCxnSpPr/>
            <p:nvPr/>
          </p:nvCxnSpPr>
          <p:spPr>
            <a:xfrm>
              <a:off x="3530702" y="4679017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接连接符 79">
              <a:extLst>
                <a:ext uri="{FF2B5EF4-FFF2-40B4-BE49-F238E27FC236}">
                  <a16:creationId xmlns:a16="http://schemas.microsoft.com/office/drawing/2014/main" id="{1D90B7E6-7036-4F67-B033-0BD554D45171}"/>
                </a:ext>
              </a:extLst>
            </p:cNvPr>
            <p:cNvCxnSpPr/>
            <p:nvPr/>
          </p:nvCxnSpPr>
          <p:spPr>
            <a:xfrm>
              <a:off x="3530702" y="4586503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接连接符 80">
              <a:extLst>
                <a:ext uri="{FF2B5EF4-FFF2-40B4-BE49-F238E27FC236}">
                  <a16:creationId xmlns:a16="http://schemas.microsoft.com/office/drawing/2014/main" id="{6DED71AF-CA63-444B-9406-EDF0DA4F39B8}"/>
                </a:ext>
              </a:extLst>
            </p:cNvPr>
            <p:cNvCxnSpPr/>
            <p:nvPr/>
          </p:nvCxnSpPr>
          <p:spPr>
            <a:xfrm>
              <a:off x="3530702" y="4493988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接连接符 81">
              <a:extLst>
                <a:ext uri="{FF2B5EF4-FFF2-40B4-BE49-F238E27FC236}">
                  <a16:creationId xmlns:a16="http://schemas.microsoft.com/office/drawing/2014/main" id="{BA913632-FBBE-4D4F-8ECE-2A84F180357B}"/>
                </a:ext>
              </a:extLst>
            </p:cNvPr>
            <p:cNvCxnSpPr/>
            <p:nvPr/>
          </p:nvCxnSpPr>
          <p:spPr>
            <a:xfrm>
              <a:off x="3530702" y="4403788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接连接符 82">
              <a:extLst>
                <a:ext uri="{FF2B5EF4-FFF2-40B4-BE49-F238E27FC236}">
                  <a16:creationId xmlns:a16="http://schemas.microsoft.com/office/drawing/2014/main" id="{4031CB74-FFEB-44E3-B145-94094BA3D6A6}"/>
                </a:ext>
              </a:extLst>
            </p:cNvPr>
            <p:cNvCxnSpPr/>
            <p:nvPr/>
          </p:nvCxnSpPr>
          <p:spPr>
            <a:xfrm>
              <a:off x="3530702" y="4311273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接连接符 83">
              <a:extLst>
                <a:ext uri="{FF2B5EF4-FFF2-40B4-BE49-F238E27FC236}">
                  <a16:creationId xmlns:a16="http://schemas.microsoft.com/office/drawing/2014/main" id="{B39EB41C-3CE1-4971-BE62-BC94B6F9EFE1}"/>
                </a:ext>
              </a:extLst>
            </p:cNvPr>
            <p:cNvCxnSpPr/>
            <p:nvPr/>
          </p:nvCxnSpPr>
          <p:spPr>
            <a:xfrm>
              <a:off x="3530702" y="4218759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接连接符 84">
              <a:extLst>
                <a:ext uri="{FF2B5EF4-FFF2-40B4-BE49-F238E27FC236}">
                  <a16:creationId xmlns:a16="http://schemas.microsoft.com/office/drawing/2014/main" id="{3714269C-AE1E-412C-BB75-28145794B57C}"/>
                </a:ext>
              </a:extLst>
            </p:cNvPr>
            <p:cNvCxnSpPr/>
            <p:nvPr/>
          </p:nvCxnSpPr>
          <p:spPr>
            <a:xfrm>
              <a:off x="3530702" y="4128557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接连接符 85">
              <a:extLst>
                <a:ext uri="{FF2B5EF4-FFF2-40B4-BE49-F238E27FC236}">
                  <a16:creationId xmlns:a16="http://schemas.microsoft.com/office/drawing/2014/main" id="{BE9D556C-958B-463B-AFCD-8F48946A21E8}"/>
                </a:ext>
              </a:extLst>
            </p:cNvPr>
            <p:cNvCxnSpPr/>
            <p:nvPr/>
          </p:nvCxnSpPr>
          <p:spPr>
            <a:xfrm>
              <a:off x="3530702" y="4036043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接连接符 86">
              <a:extLst>
                <a:ext uri="{FF2B5EF4-FFF2-40B4-BE49-F238E27FC236}">
                  <a16:creationId xmlns:a16="http://schemas.microsoft.com/office/drawing/2014/main" id="{5E54BD19-725A-4490-A54E-20D77D5D42BC}"/>
                </a:ext>
              </a:extLst>
            </p:cNvPr>
            <p:cNvCxnSpPr/>
            <p:nvPr/>
          </p:nvCxnSpPr>
          <p:spPr>
            <a:xfrm>
              <a:off x="3530702" y="4954247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接连接符 87">
              <a:extLst>
                <a:ext uri="{FF2B5EF4-FFF2-40B4-BE49-F238E27FC236}">
                  <a16:creationId xmlns:a16="http://schemas.microsoft.com/office/drawing/2014/main" id="{6AD640DC-0BBA-4A09-BE80-14387BB1F2D6}"/>
                </a:ext>
              </a:extLst>
            </p:cNvPr>
            <p:cNvCxnSpPr/>
            <p:nvPr/>
          </p:nvCxnSpPr>
          <p:spPr>
            <a:xfrm>
              <a:off x="3530702" y="5136962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接连接符 88">
              <a:extLst>
                <a:ext uri="{FF2B5EF4-FFF2-40B4-BE49-F238E27FC236}">
                  <a16:creationId xmlns:a16="http://schemas.microsoft.com/office/drawing/2014/main" id="{895857C5-0C10-49E7-A813-520EB47F576F}"/>
                </a:ext>
              </a:extLst>
            </p:cNvPr>
            <p:cNvCxnSpPr/>
            <p:nvPr/>
          </p:nvCxnSpPr>
          <p:spPr>
            <a:xfrm>
              <a:off x="3530702" y="5229477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文本框 41">
            <a:extLst>
              <a:ext uri="{FF2B5EF4-FFF2-40B4-BE49-F238E27FC236}">
                <a16:creationId xmlns:a16="http://schemas.microsoft.com/office/drawing/2014/main" id="{EE53BC06-5E4D-4CB6-9C81-22E89722CCA1}"/>
              </a:ext>
            </a:extLst>
          </p:cNvPr>
          <p:cNvSpPr txBox="1"/>
          <p:nvPr/>
        </p:nvSpPr>
        <p:spPr>
          <a:xfrm>
            <a:off x="1849438" y="1733550"/>
            <a:ext cx="1430337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60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nkGothic Md BT" panose="020B0807020203060204" pitchFamily="34" charset="0"/>
                <a:ea typeface="+mn-ea"/>
              </a:rPr>
              <a:t>05</a:t>
            </a:r>
            <a:endParaRPr lang="zh-CN" altLang="en-US" sz="6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nkGothic Md BT" panose="020B0807020203060204" pitchFamily="34" charset="0"/>
              <a:ea typeface="+mn-ea"/>
            </a:endParaRPr>
          </a:p>
        </p:txBody>
      </p:sp>
      <p:sp>
        <p:nvSpPr>
          <p:cNvPr id="55" name="文本框 43">
            <a:extLst>
              <a:ext uri="{FF2B5EF4-FFF2-40B4-BE49-F238E27FC236}">
                <a16:creationId xmlns:a16="http://schemas.microsoft.com/office/drawing/2014/main" id="{3BD66239-83D9-4D49-8F77-D7841B918449}"/>
              </a:ext>
            </a:extLst>
          </p:cNvPr>
          <p:cNvSpPr txBox="1"/>
          <p:nvPr/>
        </p:nvSpPr>
        <p:spPr>
          <a:xfrm>
            <a:off x="1849438" y="2765425"/>
            <a:ext cx="3096354" cy="64611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/>
              <a:t>Positions</a:t>
            </a:r>
          </a:p>
        </p:txBody>
      </p:sp>
      <p:sp>
        <p:nvSpPr>
          <p:cNvPr id="58" name="文本框 43">
            <a:extLst>
              <a:ext uri="{FF2B5EF4-FFF2-40B4-BE49-F238E27FC236}">
                <a16:creationId xmlns:a16="http://schemas.microsoft.com/office/drawing/2014/main" id="{E5111106-3633-414B-A1F0-ACD9059F52E9}"/>
              </a:ext>
            </a:extLst>
          </p:cNvPr>
          <p:cNvSpPr txBox="1"/>
          <p:nvPr/>
        </p:nvSpPr>
        <p:spPr>
          <a:xfrm>
            <a:off x="5448300" y="1273175"/>
            <a:ext cx="6477000" cy="64611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/>
              <a:t>Job requirements analysis</a:t>
            </a:r>
          </a:p>
        </p:txBody>
      </p:sp>
      <p:sp>
        <p:nvSpPr>
          <p:cNvPr id="59" name="文本框 43">
            <a:extLst>
              <a:ext uri="{FF2B5EF4-FFF2-40B4-BE49-F238E27FC236}">
                <a16:creationId xmlns:a16="http://schemas.microsoft.com/office/drawing/2014/main" id="{C39B7F4C-BF6B-475D-902F-D7EB210C78FF}"/>
              </a:ext>
            </a:extLst>
          </p:cNvPr>
          <p:cNvSpPr txBox="1"/>
          <p:nvPr/>
        </p:nvSpPr>
        <p:spPr>
          <a:xfrm>
            <a:off x="5473700" y="1811338"/>
            <a:ext cx="1701800" cy="646112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zh-CN"/>
            </a:defPPr>
            <a:lvl1pPr>
              <a:defRPr sz="60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nkGothic Md BT" panose="020B0807020203060204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dirty="0">
                <a:ea typeface="+mn-ea"/>
              </a:rPr>
              <a:t>No.4</a:t>
            </a:r>
            <a:endParaRPr lang="zh-CN" altLang="en-US" sz="3600" dirty="0">
              <a:ea typeface="+mn-ea"/>
            </a:endParaRPr>
          </a:p>
        </p:txBody>
      </p:sp>
      <p:sp>
        <p:nvSpPr>
          <p:cNvPr id="11279" name="文本框 43">
            <a:extLst>
              <a:ext uri="{FF2B5EF4-FFF2-40B4-BE49-F238E27FC236}">
                <a16:creationId xmlns:a16="http://schemas.microsoft.com/office/drawing/2014/main" id="{AE1AE9EB-AB3C-4E4A-82C5-BABF196575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4" y="3430588"/>
            <a:ext cx="475200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enter the text</a:t>
            </a:r>
            <a:endParaRPr lang="en-US" altLang="zh-CN" sz="3600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" name="L 形 3">
            <a:extLst>
              <a:ext uri="{FF2B5EF4-FFF2-40B4-BE49-F238E27FC236}">
                <a16:creationId xmlns:a16="http://schemas.microsoft.com/office/drawing/2014/main" id="{DF578BC3-622A-4232-A16D-505B513DDF1F}"/>
              </a:ext>
            </a:extLst>
          </p:cNvPr>
          <p:cNvSpPr/>
          <p:nvPr/>
        </p:nvSpPr>
        <p:spPr>
          <a:xfrm>
            <a:off x="6688867" y="1990742"/>
            <a:ext cx="4284389" cy="2343999"/>
          </a:xfrm>
          <a:custGeom>
            <a:avLst/>
            <a:gdLst>
              <a:gd name="connsiteX0" fmla="*/ 0 w 2160240"/>
              <a:gd name="connsiteY0" fmla="*/ 0 h 1111532"/>
              <a:gd name="connsiteX1" fmla="*/ 241969 w 2160240"/>
              <a:gd name="connsiteY1" fmla="*/ 0 h 1111532"/>
              <a:gd name="connsiteX2" fmla="*/ 241969 w 2160240"/>
              <a:gd name="connsiteY2" fmla="*/ 852456 h 1111532"/>
              <a:gd name="connsiteX3" fmla="*/ 2160240 w 2160240"/>
              <a:gd name="connsiteY3" fmla="*/ 852456 h 1111532"/>
              <a:gd name="connsiteX4" fmla="*/ 2160240 w 2160240"/>
              <a:gd name="connsiteY4" fmla="*/ 1111532 h 1111532"/>
              <a:gd name="connsiteX5" fmla="*/ 0 w 2160240"/>
              <a:gd name="connsiteY5" fmla="*/ 1111532 h 1111532"/>
              <a:gd name="connsiteX6" fmla="*/ 0 w 2160240"/>
              <a:gd name="connsiteY6" fmla="*/ 0 h 1111532"/>
              <a:gd name="connsiteX0" fmla="*/ 0 w 2160240"/>
              <a:gd name="connsiteY0" fmla="*/ 0 h 1111532"/>
              <a:gd name="connsiteX1" fmla="*/ 127669 w 2160240"/>
              <a:gd name="connsiteY1" fmla="*/ 120650 h 1111532"/>
              <a:gd name="connsiteX2" fmla="*/ 241969 w 2160240"/>
              <a:gd name="connsiteY2" fmla="*/ 852456 h 1111532"/>
              <a:gd name="connsiteX3" fmla="*/ 2160240 w 2160240"/>
              <a:gd name="connsiteY3" fmla="*/ 852456 h 1111532"/>
              <a:gd name="connsiteX4" fmla="*/ 2160240 w 2160240"/>
              <a:gd name="connsiteY4" fmla="*/ 1111532 h 1111532"/>
              <a:gd name="connsiteX5" fmla="*/ 0 w 2160240"/>
              <a:gd name="connsiteY5" fmla="*/ 1111532 h 1111532"/>
              <a:gd name="connsiteX6" fmla="*/ 0 w 2160240"/>
              <a:gd name="connsiteY6" fmla="*/ 0 h 1111532"/>
              <a:gd name="connsiteX0" fmla="*/ 0 w 2160240"/>
              <a:gd name="connsiteY0" fmla="*/ 0 h 1111532"/>
              <a:gd name="connsiteX1" fmla="*/ 127669 w 2160240"/>
              <a:gd name="connsiteY1" fmla="*/ 120650 h 1111532"/>
              <a:gd name="connsiteX2" fmla="*/ 241969 w 2160240"/>
              <a:gd name="connsiteY2" fmla="*/ 852456 h 1111532"/>
              <a:gd name="connsiteX3" fmla="*/ 2160240 w 2160240"/>
              <a:gd name="connsiteY3" fmla="*/ 852456 h 1111532"/>
              <a:gd name="connsiteX4" fmla="*/ 2033240 w 2160240"/>
              <a:gd name="connsiteY4" fmla="*/ 1003582 h 1111532"/>
              <a:gd name="connsiteX5" fmla="*/ 0 w 2160240"/>
              <a:gd name="connsiteY5" fmla="*/ 1111532 h 1111532"/>
              <a:gd name="connsiteX6" fmla="*/ 0 w 2160240"/>
              <a:gd name="connsiteY6" fmla="*/ 0 h 1111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0240" h="1111532">
                <a:moveTo>
                  <a:pt x="0" y="0"/>
                </a:moveTo>
                <a:lnTo>
                  <a:pt x="127669" y="120650"/>
                </a:lnTo>
                <a:lnTo>
                  <a:pt x="241969" y="852456"/>
                </a:lnTo>
                <a:lnTo>
                  <a:pt x="2160240" y="852456"/>
                </a:lnTo>
                <a:lnTo>
                  <a:pt x="2033240" y="1003582"/>
                </a:lnTo>
                <a:lnTo>
                  <a:pt x="0" y="1111532"/>
                </a:lnTo>
                <a:lnTo>
                  <a:pt x="0" y="0"/>
                </a:lnTo>
                <a:close/>
              </a:path>
            </a:pathLst>
          </a:custGeom>
          <a:solidFill>
            <a:srgbClr val="404040">
              <a:alpha val="40000"/>
            </a:srgbClr>
          </a:solidFill>
          <a:ln>
            <a:noFill/>
          </a:ln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Ovr>
    <a:masterClrMapping/>
  </p:clrMapOvr>
  <p:transition spd="slow" advClick="0" advTm="2000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组合 2">
            <a:extLst>
              <a:ext uri="{FF2B5EF4-FFF2-40B4-BE49-F238E27FC236}">
                <a16:creationId xmlns:a16="http://schemas.microsoft.com/office/drawing/2014/main" id="{0D8038E7-3DDF-4604-B23F-F2818A7BF90E}"/>
              </a:ext>
            </a:extLst>
          </p:cNvPr>
          <p:cNvGrpSpPr>
            <a:grpSpLocks/>
          </p:cNvGrpSpPr>
          <p:nvPr/>
        </p:nvGrpSpPr>
        <p:grpSpPr bwMode="auto">
          <a:xfrm>
            <a:off x="1343025" y="425450"/>
            <a:ext cx="10329863" cy="7724775"/>
            <a:chOff x="1343472" y="425747"/>
            <a:chExt cx="10329025" cy="7725192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18492761-355C-4CAB-A369-F322F2714C3B}"/>
                </a:ext>
              </a:extLst>
            </p:cNvPr>
            <p:cNvSpPr txBox="1"/>
            <p:nvPr/>
          </p:nvSpPr>
          <p:spPr>
            <a:xfrm rot="626074">
              <a:off x="7553268" y="425747"/>
              <a:ext cx="4119229" cy="7725192"/>
            </a:xfrm>
            <a:prstGeom prst="rect">
              <a:avLst/>
            </a:prstGeom>
            <a:noFill/>
            <a:effectLst>
              <a:outerShdw blurRad="50800" dist="127000" dir="5400000" algn="ctr" rotWithShape="0">
                <a:srgbClr val="000000">
                  <a:alpha val="43137"/>
                </a:srgbClr>
              </a:outerShdw>
            </a:effec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4960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50800" dist="38100" dir="5400000" algn="t" rotWithShape="0">
                      <a:prstClr val="black">
                        <a:alpha val="40000"/>
                      </a:prstClr>
                    </a:outerShdw>
                  </a:effectLst>
                  <a:latin typeface="Kartika" pitchFamily="18" charset="0"/>
                  <a:ea typeface="+mn-ea"/>
                  <a:cs typeface="Kartika" pitchFamily="18" charset="0"/>
                </a:rPr>
                <a:t>?</a:t>
              </a:r>
              <a:endParaRPr lang="zh-CN" altLang="en-US" sz="496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Kartika" pitchFamily="18" charset="0"/>
                <a:ea typeface="+mn-ea"/>
                <a:cs typeface="Kartika" pitchFamily="18" charset="0"/>
              </a:endParaRPr>
            </a:p>
          </p:txBody>
        </p:sp>
        <p:sp>
          <p:nvSpPr>
            <p:cNvPr id="2" name="文本框 1">
              <a:extLst>
                <a:ext uri="{FF2B5EF4-FFF2-40B4-BE49-F238E27FC236}">
                  <a16:creationId xmlns:a16="http://schemas.microsoft.com/office/drawing/2014/main" id="{768954B6-89CC-4D90-B52C-23204FFF5DC6}"/>
                </a:ext>
              </a:extLst>
            </p:cNvPr>
            <p:cNvSpPr txBox="1"/>
            <p:nvPr/>
          </p:nvSpPr>
          <p:spPr>
            <a:xfrm>
              <a:off x="1343472" y="1629137"/>
              <a:ext cx="4897041" cy="1568535"/>
            </a:xfrm>
            <a:prstGeom prst="rect">
              <a:avLst/>
            </a:prstGeom>
            <a:noFill/>
            <a:effectLst>
              <a:outerShdw blurRad="50800" dist="88900" dir="2154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9600" b="1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华康俪金黑W8" panose="020B0809000000000000" pitchFamily="49" charset="-122"/>
                  <a:ea typeface="华康俪金黑W8" panose="020B0809000000000000" pitchFamily="49" charset="-122"/>
                </a:rPr>
                <a:t>I </a:t>
              </a:r>
              <a:r>
                <a:rPr lang="zh-CN" altLang="en-US" sz="660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华康俪金黑W8" panose="020B0809000000000000" pitchFamily="49" charset="-122"/>
                  <a:ea typeface="华康俪金黑W8" panose="020B0809000000000000" pitchFamily="49" charset="-122"/>
                </a:rPr>
                <a:t>Why</a:t>
              </a:r>
              <a:endPara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华康俪金黑W8" panose="020B0809000000000000" pitchFamily="49" charset="-122"/>
                <a:ea typeface="华康俪金黑W8" panose="020B0809000000000000" pitchFamily="49" charset="-122"/>
              </a:endParaRPr>
            </a:p>
          </p:txBody>
        </p:sp>
        <p:sp>
          <p:nvSpPr>
            <p:cNvPr id="5" name="文本框 4">
              <a:extLst>
                <a:ext uri="{FF2B5EF4-FFF2-40B4-BE49-F238E27FC236}">
                  <a16:creationId xmlns:a16="http://schemas.microsoft.com/office/drawing/2014/main" id="{C616F160-2B7A-4058-B6D2-371333B58C6B}"/>
                </a:ext>
              </a:extLst>
            </p:cNvPr>
            <p:cNvSpPr txBox="1"/>
            <p:nvPr/>
          </p:nvSpPr>
          <p:spPr>
            <a:xfrm>
              <a:off x="3108629" y="3645371"/>
              <a:ext cx="5643105" cy="1108135"/>
            </a:xfrm>
            <a:prstGeom prst="rect">
              <a:avLst/>
            </a:prstGeom>
            <a:noFill/>
            <a:effectLst>
              <a:outerShdw blurRad="50800" dist="88900" dir="21540000" algn="tl" rotWithShape="0">
                <a:prstClr val="black">
                  <a:alpha val="40000"/>
                </a:prstClr>
              </a:outerShdw>
            </a:effectLst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660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华康俪金黑W8" panose="020B0809000000000000" pitchFamily="49" charset="-122"/>
                  <a:ea typeface="华康俪金黑W8" panose="020B0809000000000000" pitchFamily="49" charset="-122"/>
                </a:rPr>
                <a:t>Send this resume.</a:t>
              </a:r>
            </a:p>
          </p:txBody>
        </p:sp>
      </p:grpSp>
    </p:spTree>
  </p:cSld>
  <p:clrMapOvr>
    <a:masterClrMapping/>
  </p:clrMapOvr>
  <p:transition spd="slow" advClick="0" advTm="2000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直角三角形 5">
            <a:extLst>
              <a:ext uri="{FF2B5EF4-FFF2-40B4-BE49-F238E27FC236}">
                <a16:creationId xmlns:a16="http://schemas.microsoft.com/office/drawing/2014/main" id="{5C1023AA-F69C-47C5-9A80-ABCCD90BD023}"/>
              </a:ext>
            </a:extLst>
          </p:cNvPr>
          <p:cNvSpPr/>
          <p:nvPr/>
        </p:nvSpPr>
        <p:spPr>
          <a:xfrm rot="10800000">
            <a:off x="7032625" y="0"/>
            <a:ext cx="5170488" cy="2865438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10800000" sx="101000" sy="101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pic>
        <p:nvPicPr>
          <p:cNvPr id="13315" name="Picture 3">
            <a:extLst>
              <a:ext uri="{FF2B5EF4-FFF2-40B4-BE49-F238E27FC236}">
                <a16:creationId xmlns:a16="http://schemas.microsoft.com/office/drawing/2014/main" id="{680FC8EF-1C0A-4A9C-B27A-D7AD307D7C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38" t="39458" r="9567" b="22939"/>
          <a:stretch>
            <a:fillRect/>
          </a:stretch>
        </p:blipFill>
        <p:spPr bwMode="auto">
          <a:xfrm>
            <a:off x="8928100" y="-185738"/>
            <a:ext cx="3432175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文本框 5">
            <a:extLst>
              <a:ext uri="{FF2B5EF4-FFF2-40B4-BE49-F238E27FC236}">
                <a16:creationId xmlns:a16="http://schemas.microsoft.com/office/drawing/2014/main" id="{ABD4C466-3009-4ECB-845D-299A54BA2B12}"/>
              </a:ext>
            </a:extLst>
          </p:cNvPr>
          <p:cNvSpPr txBox="1"/>
          <p:nvPr/>
        </p:nvSpPr>
        <p:spPr>
          <a:xfrm>
            <a:off x="2555874" y="1989138"/>
            <a:ext cx="8868717" cy="1108075"/>
          </a:xfrm>
          <a:prstGeom prst="rect">
            <a:avLst/>
          </a:prstGeom>
          <a:noFill/>
          <a:effectLst>
            <a:outerShdw blurRad="50800" dir="2154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康俪金黑W8" panose="020B0809000000000000" pitchFamily="49" charset="-122"/>
                <a:ea typeface="华康俪金黑W8" panose="020B0809000000000000" pitchFamily="49" charset="-122"/>
              </a:rPr>
              <a:t>Give your reasons.</a:t>
            </a:r>
          </a:p>
        </p:txBody>
      </p:sp>
      <p:sp>
        <p:nvSpPr>
          <p:cNvPr id="11" name="文本框 5">
            <a:extLst>
              <a:ext uri="{FF2B5EF4-FFF2-40B4-BE49-F238E27FC236}">
                <a16:creationId xmlns:a16="http://schemas.microsoft.com/office/drawing/2014/main" id="{AC249B25-A66D-4A9E-AC04-E50272D0138A}"/>
              </a:ext>
            </a:extLst>
          </p:cNvPr>
          <p:cNvSpPr txBox="1"/>
          <p:nvPr/>
        </p:nvSpPr>
        <p:spPr>
          <a:xfrm>
            <a:off x="3984625" y="3889375"/>
            <a:ext cx="6791325" cy="1938992"/>
          </a:xfrm>
          <a:prstGeom prst="rect">
            <a:avLst/>
          </a:prstGeom>
          <a:noFill/>
          <a:effectLst>
            <a:outerShdw blurRad="50800" dir="2154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华康俪金黑W8" panose="020B0809000000000000" pitchFamily="49" charset="-122"/>
                <a:ea typeface="华康俪金黑W8" panose="020B0809000000000000" pitchFamily="49" charset="-122"/>
              </a:rPr>
              <a:t>How</a:t>
            </a:r>
            <a:r>
              <a:rPr lang="zh-CN" altLang="en-US" sz="6000" dirty="0">
                <a:solidFill>
                  <a:schemeClr val="tx1">
                    <a:lumMod val="75000"/>
                    <a:lumOff val="25000"/>
                  </a:schemeClr>
                </a:solidFill>
                <a:latin typeface="华康俪金黑W8" panose="020B0809000000000000" pitchFamily="49" charset="-122"/>
                <a:ea typeface="华康俪金黑W8" panose="020B0809000000000000" pitchFamily="49" charset="-122"/>
              </a:rPr>
              <a:t>Out of yourself</a:t>
            </a:r>
          </a:p>
        </p:txBody>
      </p:sp>
      <p:sp>
        <p:nvSpPr>
          <p:cNvPr id="12" name="文本框 5">
            <a:extLst>
              <a:ext uri="{FF2B5EF4-FFF2-40B4-BE49-F238E27FC236}">
                <a16:creationId xmlns:a16="http://schemas.microsoft.com/office/drawing/2014/main" id="{E5265829-2AE5-4B5C-AD1F-A99D2489CED2}"/>
              </a:ext>
            </a:extLst>
          </p:cNvPr>
          <p:cNvSpPr txBox="1"/>
          <p:nvPr/>
        </p:nvSpPr>
        <p:spPr>
          <a:xfrm>
            <a:off x="479425" y="-334963"/>
            <a:ext cx="3240088" cy="7724776"/>
          </a:xfrm>
          <a:prstGeom prst="rect">
            <a:avLst/>
          </a:prstGeom>
          <a:noFill/>
          <a:effectLst>
            <a:outerShdw blurRad="50800" dir="2154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9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S</a:t>
            </a:r>
            <a:endParaRPr lang="zh-CN" altLang="en-US" sz="496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ransition spd="slow" advClick="0" advTm="2000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4B2664DA-12BA-4DB4-A3AF-44F36F98266E}"/>
              </a:ext>
            </a:extLst>
          </p:cNvPr>
          <p:cNvSpPr txBox="1"/>
          <p:nvPr/>
        </p:nvSpPr>
        <p:spPr>
          <a:xfrm>
            <a:off x="1487488" y="1196975"/>
            <a:ext cx="9793088" cy="1862138"/>
          </a:xfrm>
          <a:prstGeom prst="rect">
            <a:avLst/>
          </a:prstGeom>
          <a:noFill/>
          <a:effectLst>
            <a:outerShdw blurRad="50800" dir="2154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1500" dirty="0">
                <a:solidFill>
                  <a:schemeClr val="tx1">
                    <a:lumMod val="75000"/>
                    <a:lumOff val="25000"/>
                  </a:schemeClr>
                </a:solidFill>
                <a:latin typeface="华康俪金黑W8" panose="020B0809000000000000" pitchFamily="49" charset="-122"/>
                <a:ea typeface="华康俪金黑W8" panose="020B0809000000000000" pitchFamily="49" charset="-122"/>
              </a:rPr>
              <a:t>Such as</a:t>
            </a:r>
            <a:r>
              <a:rPr lang="zh-CN" altLang="en-US" sz="8000" dirty="0">
                <a:solidFill>
                  <a:schemeClr val="tx1">
                    <a:lumMod val="75000"/>
                    <a:lumOff val="25000"/>
                  </a:schemeClr>
                </a:solidFill>
                <a:latin typeface="华康俪金黑W8" panose="020B0809000000000000" pitchFamily="49" charset="-122"/>
                <a:ea typeface="华康俪金黑W8" panose="020B0809000000000000" pitchFamily="49" charset="-122"/>
              </a:rPr>
              <a:t>Fruit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254B8BB2-7354-4372-9EEF-F6AA87960CB4}"/>
              </a:ext>
            </a:extLst>
          </p:cNvPr>
          <p:cNvSpPr txBox="1"/>
          <p:nvPr/>
        </p:nvSpPr>
        <p:spPr>
          <a:xfrm>
            <a:off x="3432175" y="4005263"/>
            <a:ext cx="7272338" cy="1108075"/>
          </a:xfrm>
          <a:prstGeom prst="rect">
            <a:avLst/>
          </a:prstGeom>
          <a:noFill/>
          <a:effectLst>
            <a:outerShdw blurRad="50800" dir="2154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康俪金黑W8" panose="020B0809000000000000" pitchFamily="49" charset="-122"/>
                <a:ea typeface="华康俪金黑W8" panose="020B0809000000000000" pitchFamily="49" charset="-122"/>
              </a:rPr>
              <a:t>Willing to give me a chance.</a:t>
            </a:r>
          </a:p>
        </p:txBody>
      </p:sp>
    </p:spTree>
  </p:cSld>
  <p:clrMapOvr>
    <a:masterClrMapping/>
  </p:clrMapOvr>
  <p:transition advClick="0" advTm="2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直接连接符 31">
            <a:extLst>
              <a:ext uri="{FF2B5EF4-FFF2-40B4-BE49-F238E27FC236}">
                <a16:creationId xmlns:a16="http://schemas.microsoft.com/office/drawing/2014/main" id="{29EB3862-0D79-4DB4-B450-420CD1C6534B}"/>
              </a:ext>
            </a:extLst>
          </p:cNvPr>
          <p:cNvCxnSpPr/>
          <p:nvPr/>
        </p:nvCxnSpPr>
        <p:spPr>
          <a:xfrm>
            <a:off x="479376" y="4898231"/>
            <a:ext cx="11305256" cy="0"/>
          </a:xfrm>
          <a:prstGeom prst="line">
            <a:avLst/>
          </a:prstGeom>
          <a:ln w="19050">
            <a:gradFill flip="none" rotWithShape="1">
              <a:gsLst>
                <a:gs pos="9000">
                  <a:schemeClr val="tx1">
                    <a:lumMod val="50000"/>
                    <a:lumOff val="50000"/>
                  </a:schemeClr>
                </a:gs>
                <a:gs pos="87000">
                  <a:schemeClr val="tx1">
                    <a:lumMod val="50000"/>
                    <a:lumOff val="50000"/>
                  </a:schemeClr>
                </a:gs>
                <a:gs pos="32000">
                  <a:schemeClr val="tx1">
                    <a:lumMod val="75000"/>
                    <a:lumOff val="25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prstDash val="sysDash"/>
            <a:headEnd type="oval" w="lg" len="lg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363" name="图片 1">
            <a:extLst>
              <a:ext uri="{FF2B5EF4-FFF2-40B4-BE49-F238E27FC236}">
                <a16:creationId xmlns:a16="http://schemas.microsoft.com/office/drawing/2014/main" id="{5320A24F-2113-412D-A0BB-9C90091F45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36" t="23750" r="12666" b="27950"/>
          <a:stretch>
            <a:fillRect/>
          </a:stretch>
        </p:blipFill>
        <p:spPr bwMode="auto">
          <a:xfrm>
            <a:off x="5086350" y="1489075"/>
            <a:ext cx="1944688" cy="220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组合 2">
            <a:extLst>
              <a:ext uri="{FF2B5EF4-FFF2-40B4-BE49-F238E27FC236}">
                <a16:creationId xmlns:a16="http://schemas.microsoft.com/office/drawing/2014/main" id="{7865C599-246E-4DA5-BCA2-180140041591}"/>
              </a:ext>
            </a:extLst>
          </p:cNvPr>
          <p:cNvGrpSpPr>
            <a:grpSpLocks/>
          </p:cNvGrpSpPr>
          <p:nvPr/>
        </p:nvGrpSpPr>
        <p:grpSpPr bwMode="auto">
          <a:xfrm>
            <a:off x="4287838" y="5594350"/>
            <a:ext cx="558800" cy="787400"/>
            <a:chOff x="6456040" y="2204864"/>
            <a:chExt cx="1224136" cy="1728192"/>
          </a:xfrm>
        </p:grpSpPr>
        <p:sp>
          <p:nvSpPr>
            <p:cNvPr id="4" name="圆角矩形 3">
              <a:extLst>
                <a:ext uri="{FF2B5EF4-FFF2-40B4-BE49-F238E27FC236}">
                  <a16:creationId xmlns:a16="http://schemas.microsoft.com/office/drawing/2014/main" id="{6D830F4E-9129-4BA2-A048-C16113C538EB}"/>
                </a:ext>
              </a:extLst>
            </p:cNvPr>
            <p:cNvSpPr/>
            <p:nvPr/>
          </p:nvSpPr>
          <p:spPr>
            <a:xfrm>
              <a:off x="6456040" y="2204864"/>
              <a:ext cx="1224136" cy="1728192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21F97C35-9F91-4254-B709-4D823188AE32}"/>
                </a:ext>
              </a:extLst>
            </p:cNvPr>
            <p:cNvSpPr/>
            <p:nvPr/>
          </p:nvSpPr>
          <p:spPr>
            <a:xfrm>
              <a:off x="6598623" y="2386045"/>
              <a:ext cx="938968" cy="125781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6" name="直接连接符 5">
              <a:extLst>
                <a:ext uri="{FF2B5EF4-FFF2-40B4-BE49-F238E27FC236}">
                  <a16:creationId xmlns:a16="http://schemas.microsoft.com/office/drawing/2014/main" id="{019B84E1-CA8D-4F97-AE52-F1B743F5B45E}"/>
                </a:ext>
              </a:extLst>
            </p:cNvPr>
            <p:cNvCxnSpPr/>
            <p:nvPr/>
          </p:nvCxnSpPr>
          <p:spPr>
            <a:xfrm>
              <a:off x="6901180" y="2295455"/>
              <a:ext cx="288645" cy="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椭圆 6">
              <a:extLst>
                <a:ext uri="{FF2B5EF4-FFF2-40B4-BE49-F238E27FC236}">
                  <a16:creationId xmlns:a16="http://schemas.microsoft.com/office/drawing/2014/main" id="{8DE0D9B4-2170-4727-A7EB-F42E2B2F988E}"/>
                </a:ext>
              </a:extLst>
            </p:cNvPr>
            <p:cNvSpPr/>
            <p:nvPr/>
          </p:nvSpPr>
          <p:spPr>
            <a:xfrm>
              <a:off x="6974210" y="3717032"/>
              <a:ext cx="142585" cy="142856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grpSp>
        <p:nvGrpSpPr>
          <p:cNvPr id="8" name="组合 7">
            <a:extLst>
              <a:ext uri="{FF2B5EF4-FFF2-40B4-BE49-F238E27FC236}">
                <a16:creationId xmlns:a16="http://schemas.microsoft.com/office/drawing/2014/main" id="{A1889E52-0A24-4761-A1C0-FA29C6053679}"/>
              </a:ext>
            </a:extLst>
          </p:cNvPr>
          <p:cNvGrpSpPr>
            <a:grpSpLocks/>
          </p:cNvGrpSpPr>
          <p:nvPr/>
        </p:nvGrpSpPr>
        <p:grpSpPr bwMode="auto">
          <a:xfrm>
            <a:off x="9912350" y="5672138"/>
            <a:ext cx="879475" cy="630237"/>
            <a:chOff x="6930290" y="2408187"/>
            <a:chExt cx="2232250" cy="1596877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519EFDD0-F51D-4841-B7FD-4F8DF1A0F576}"/>
                </a:ext>
              </a:extLst>
            </p:cNvPr>
            <p:cNvSpPr/>
            <p:nvPr/>
          </p:nvSpPr>
          <p:spPr>
            <a:xfrm>
              <a:off x="6930290" y="2420253"/>
              <a:ext cx="2232250" cy="1584811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id="{F902E1DB-D55F-4D33-B8EC-B66A45D16D57}"/>
                </a:ext>
              </a:extLst>
            </p:cNvPr>
            <p:cNvCxnSpPr/>
            <p:nvPr/>
          </p:nvCxnSpPr>
          <p:spPr>
            <a:xfrm>
              <a:off x="6930290" y="2420253"/>
              <a:ext cx="1108068" cy="997546"/>
            </a:xfrm>
            <a:prstGeom prst="line">
              <a:avLst/>
            </a:prstGeom>
            <a:ln w="571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id="{E430782A-698E-4911-8EE9-FA5A18B34981}"/>
                </a:ext>
              </a:extLst>
            </p:cNvPr>
            <p:cNvCxnSpPr/>
            <p:nvPr/>
          </p:nvCxnSpPr>
          <p:spPr>
            <a:xfrm flipH="1">
              <a:off x="8010151" y="2408187"/>
              <a:ext cx="1152389" cy="1025701"/>
            </a:xfrm>
            <a:prstGeom prst="line">
              <a:avLst/>
            </a:prstGeom>
            <a:ln w="571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id="{D956B4EE-C8B4-4631-8011-8E5F09892E8B}"/>
                </a:ext>
              </a:extLst>
            </p:cNvPr>
            <p:cNvCxnSpPr/>
            <p:nvPr/>
          </p:nvCxnSpPr>
          <p:spPr>
            <a:xfrm flipH="1">
              <a:off x="6930290" y="3212660"/>
              <a:ext cx="894512" cy="792404"/>
            </a:xfrm>
            <a:prstGeom prst="line">
              <a:avLst/>
            </a:prstGeom>
            <a:ln w="571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>
              <a:extLst>
                <a:ext uri="{FF2B5EF4-FFF2-40B4-BE49-F238E27FC236}">
                  <a16:creationId xmlns:a16="http://schemas.microsoft.com/office/drawing/2014/main" id="{42702277-3D80-4975-A778-ADE7739409F3}"/>
                </a:ext>
              </a:extLst>
            </p:cNvPr>
            <p:cNvCxnSpPr/>
            <p:nvPr/>
          </p:nvCxnSpPr>
          <p:spPr>
            <a:xfrm>
              <a:off x="8255942" y="3212660"/>
              <a:ext cx="906598" cy="780338"/>
            </a:xfrm>
            <a:prstGeom prst="line">
              <a:avLst/>
            </a:prstGeom>
            <a:ln w="571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组合 19">
            <a:extLst>
              <a:ext uri="{FF2B5EF4-FFF2-40B4-BE49-F238E27FC236}">
                <a16:creationId xmlns:a16="http://schemas.microsoft.com/office/drawing/2014/main" id="{5359AD7D-7020-4CD1-ABEC-BA42F72AEBF0}"/>
              </a:ext>
            </a:extLst>
          </p:cNvPr>
          <p:cNvGrpSpPr>
            <a:grpSpLocks/>
          </p:cNvGrpSpPr>
          <p:nvPr/>
        </p:nvGrpSpPr>
        <p:grpSpPr bwMode="auto">
          <a:xfrm>
            <a:off x="6991350" y="5599113"/>
            <a:ext cx="776288" cy="776287"/>
            <a:chOff x="9836848" y="2302981"/>
            <a:chExt cx="1630645" cy="1630645"/>
          </a:xfrm>
        </p:grpSpPr>
        <p:sp>
          <p:nvSpPr>
            <p:cNvPr id="21" name="圆角矩形 20">
              <a:extLst>
                <a:ext uri="{FF2B5EF4-FFF2-40B4-BE49-F238E27FC236}">
                  <a16:creationId xmlns:a16="http://schemas.microsoft.com/office/drawing/2014/main" id="{C544BEF7-9FC6-4121-AA35-4C9F7F8E90DC}"/>
                </a:ext>
              </a:extLst>
            </p:cNvPr>
            <p:cNvSpPr/>
            <p:nvPr/>
          </p:nvSpPr>
          <p:spPr>
            <a:xfrm>
              <a:off x="9836848" y="2302981"/>
              <a:ext cx="1630645" cy="1630645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15370" name="组合 21">
              <a:extLst>
                <a:ext uri="{FF2B5EF4-FFF2-40B4-BE49-F238E27FC236}">
                  <a16:creationId xmlns:a16="http://schemas.microsoft.com/office/drawing/2014/main" id="{BA0A2804-08C1-415E-9423-F323875AF5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978803" y="2611446"/>
              <a:ext cx="1346733" cy="976572"/>
              <a:chOff x="6398097" y="2728984"/>
              <a:chExt cx="1346733" cy="976572"/>
            </a:xfrm>
          </p:grpSpPr>
          <p:grpSp>
            <p:nvGrpSpPr>
              <p:cNvPr id="15371" name="组合 22">
                <a:extLst>
                  <a:ext uri="{FF2B5EF4-FFF2-40B4-BE49-F238E27FC236}">
                    <a16:creationId xmlns:a16="http://schemas.microsoft.com/office/drawing/2014/main" id="{2B30CC2D-FC06-4653-96C3-353878AFD9E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398097" y="2728984"/>
                <a:ext cx="1102795" cy="851411"/>
                <a:chOff x="6398097" y="2728984"/>
                <a:chExt cx="1102795" cy="851411"/>
              </a:xfrm>
            </p:grpSpPr>
            <p:sp>
              <p:nvSpPr>
                <p:cNvPr id="28" name="椭圆形标注 27">
                  <a:extLst>
                    <a:ext uri="{FF2B5EF4-FFF2-40B4-BE49-F238E27FC236}">
                      <a16:creationId xmlns:a16="http://schemas.microsoft.com/office/drawing/2014/main" id="{2E7FF519-55DB-4DBC-BBE4-3614244B546A}"/>
                    </a:ext>
                  </a:extLst>
                </p:cNvPr>
                <p:cNvSpPr/>
                <p:nvPr/>
              </p:nvSpPr>
              <p:spPr>
                <a:xfrm>
                  <a:off x="6399534" y="2730641"/>
                  <a:ext cx="1100436" cy="850338"/>
                </a:xfrm>
                <a:prstGeom prst="wedgeEllipseCallout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29" name="椭圆 28">
                  <a:extLst>
                    <a:ext uri="{FF2B5EF4-FFF2-40B4-BE49-F238E27FC236}">
                      <a16:creationId xmlns:a16="http://schemas.microsoft.com/office/drawing/2014/main" id="{CE15126F-0417-465C-B2A8-CA1C98F6B9F0}"/>
                    </a:ext>
                  </a:extLst>
                </p:cNvPr>
                <p:cNvSpPr/>
                <p:nvPr/>
              </p:nvSpPr>
              <p:spPr>
                <a:xfrm>
                  <a:off x="6699653" y="2984075"/>
                  <a:ext cx="96704" cy="96706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30" name="椭圆 29">
                  <a:extLst>
                    <a:ext uri="{FF2B5EF4-FFF2-40B4-BE49-F238E27FC236}">
                      <a16:creationId xmlns:a16="http://schemas.microsoft.com/office/drawing/2014/main" id="{7EC8D58A-62F9-4793-8BD0-A93FD76B232A}"/>
                    </a:ext>
                  </a:extLst>
                </p:cNvPr>
                <p:cNvSpPr/>
                <p:nvPr/>
              </p:nvSpPr>
              <p:spPr>
                <a:xfrm>
                  <a:off x="7126489" y="2984075"/>
                  <a:ext cx="96704" cy="96706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</p:grpSp>
          <p:grpSp>
            <p:nvGrpSpPr>
              <p:cNvPr id="15372" name="组合 23">
                <a:extLst>
                  <a:ext uri="{FF2B5EF4-FFF2-40B4-BE49-F238E27FC236}">
                    <a16:creationId xmlns:a16="http://schemas.microsoft.com/office/drawing/2014/main" id="{B5879B86-39F6-4A7B-A064-F919C9768F4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018110" y="3144494"/>
                <a:ext cx="726720" cy="561062"/>
                <a:chOff x="7030810" y="3080994"/>
                <a:chExt cx="726720" cy="561062"/>
              </a:xfrm>
            </p:grpSpPr>
            <p:sp>
              <p:nvSpPr>
                <p:cNvPr id="25" name="椭圆形标注 24">
                  <a:extLst>
                    <a:ext uri="{FF2B5EF4-FFF2-40B4-BE49-F238E27FC236}">
                      <a16:creationId xmlns:a16="http://schemas.microsoft.com/office/drawing/2014/main" id="{643F34D5-AAC1-42C0-9030-2A223D1C2290}"/>
                    </a:ext>
                  </a:extLst>
                </p:cNvPr>
                <p:cNvSpPr/>
                <p:nvPr/>
              </p:nvSpPr>
              <p:spPr>
                <a:xfrm>
                  <a:off x="7032480" y="3080639"/>
                  <a:ext cx="723617" cy="560222"/>
                </a:xfrm>
                <a:prstGeom prst="wedgeEllipseCallout">
                  <a:avLst>
                    <a:gd name="adj1" fmla="val 23990"/>
                    <a:gd name="adj2" fmla="val 56325"/>
                  </a:avLst>
                </a:pr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26" name="椭圆 25">
                  <a:extLst>
                    <a:ext uri="{FF2B5EF4-FFF2-40B4-BE49-F238E27FC236}">
                      <a16:creationId xmlns:a16="http://schemas.microsoft.com/office/drawing/2014/main" id="{39E1D08B-467D-48EB-9FD0-743E3CA73BAB}"/>
                    </a:ext>
                  </a:extLst>
                </p:cNvPr>
                <p:cNvSpPr/>
                <p:nvPr/>
              </p:nvSpPr>
              <p:spPr>
                <a:xfrm>
                  <a:off x="7175869" y="3257377"/>
                  <a:ext cx="100039" cy="96704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27" name="椭圆 26">
                  <a:extLst>
                    <a:ext uri="{FF2B5EF4-FFF2-40B4-BE49-F238E27FC236}">
                      <a16:creationId xmlns:a16="http://schemas.microsoft.com/office/drawing/2014/main" id="{214C0172-182C-4049-97C0-866DC40F8126}"/>
                    </a:ext>
                  </a:extLst>
                </p:cNvPr>
                <p:cNvSpPr/>
                <p:nvPr/>
              </p:nvSpPr>
              <p:spPr>
                <a:xfrm>
                  <a:off x="7506000" y="3257377"/>
                  <a:ext cx="100039" cy="96704"/>
                </a:xfrm>
                <a:prstGeom prst="ellips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</p:grpSp>
        </p:grpSp>
      </p:grpSp>
      <p:pic>
        <p:nvPicPr>
          <p:cNvPr id="42" name="图片 41">
            <a:extLst>
              <a:ext uri="{FF2B5EF4-FFF2-40B4-BE49-F238E27FC236}">
                <a16:creationId xmlns:a16="http://schemas.microsoft.com/office/drawing/2014/main" id="{214E4814-4BD3-4FD2-8FB9-85DE43BB5C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3" y="5594350"/>
            <a:ext cx="785812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文本框 43">
            <a:extLst>
              <a:ext uri="{FF2B5EF4-FFF2-40B4-BE49-F238E27FC236}">
                <a16:creationId xmlns:a16="http://schemas.microsoft.com/office/drawing/2014/main" id="{3F418B1D-CDDE-454F-AB2B-322A3CD688E4}"/>
              </a:ext>
            </a:extLst>
          </p:cNvPr>
          <p:cNvSpPr txBox="1"/>
          <p:nvPr/>
        </p:nvSpPr>
        <p:spPr>
          <a:xfrm>
            <a:off x="3791744" y="4046177"/>
            <a:ext cx="4848299" cy="646113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contact me.</a:t>
            </a: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70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1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3">
            <a:extLst>
              <a:ext uri="{FF2B5EF4-FFF2-40B4-BE49-F238E27FC236}">
                <a16:creationId xmlns:a16="http://schemas.microsoft.com/office/drawing/2014/main" id="{ACA3E091-D1BF-46D5-9F88-0E243C6F0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1864" y="2721114"/>
            <a:ext cx="172354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4000" dirty="0"/>
              <a:t>Thank you!</a:t>
            </a:r>
          </a:p>
        </p:txBody>
      </p:sp>
    </p:spTree>
  </p:cSld>
  <p:clrMapOvr>
    <a:masterClrMapping/>
  </p:clrMapOvr>
  <p:transition spd="slow" advClick="0" advTm="2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>
            <a:extLst>
              <a:ext uri="{FF2B5EF4-FFF2-40B4-BE49-F238E27FC236}">
                <a16:creationId xmlns:a16="http://schemas.microsoft.com/office/drawing/2014/main" id="{C4259FF5-8050-43D0-B9E0-A70432EDCB3E}"/>
              </a:ext>
            </a:extLst>
          </p:cNvPr>
          <p:cNvSpPr/>
          <p:nvPr/>
        </p:nvSpPr>
        <p:spPr>
          <a:xfrm>
            <a:off x="-1588" y="984250"/>
            <a:ext cx="3959226" cy="730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30" name="直接连接符 29">
            <a:extLst>
              <a:ext uri="{FF2B5EF4-FFF2-40B4-BE49-F238E27FC236}">
                <a16:creationId xmlns:a16="http://schemas.microsoft.com/office/drawing/2014/main" id="{B0A67F4C-743E-44ED-ADE6-2190D70FB443}"/>
              </a:ext>
            </a:extLst>
          </p:cNvPr>
          <p:cNvCxnSpPr/>
          <p:nvPr/>
        </p:nvCxnSpPr>
        <p:spPr>
          <a:xfrm>
            <a:off x="-1588" y="1128713"/>
            <a:ext cx="3959226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76" name="组合 44">
            <a:extLst>
              <a:ext uri="{FF2B5EF4-FFF2-40B4-BE49-F238E27FC236}">
                <a16:creationId xmlns:a16="http://schemas.microsoft.com/office/drawing/2014/main" id="{3BECCEBB-2572-4AC0-B5BA-09ED7D04C291}"/>
              </a:ext>
            </a:extLst>
          </p:cNvPr>
          <p:cNvGrpSpPr>
            <a:grpSpLocks/>
          </p:cNvGrpSpPr>
          <p:nvPr/>
        </p:nvGrpSpPr>
        <p:grpSpPr bwMode="auto">
          <a:xfrm>
            <a:off x="5448300" y="898525"/>
            <a:ext cx="6769100" cy="230188"/>
            <a:chOff x="4993596" y="899021"/>
            <a:chExt cx="6482381" cy="229976"/>
          </a:xfrm>
        </p:grpSpPr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398DB66C-F2C9-4D8F-A5E8-5297E243192E}"/>
                </a:ext>
              </a:extLst>
            </p:cNvPr>
            <p:cNvSpPr/>
            <p:nvPr/>
          </p:nvSpPr>
          <p:spPr>
            <a:xfrm>
              <a:off x="4996637" y="984667"/>
              <a:ext cx="6479340" cy="7295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31" name="直接连接符 30">
              <a:extLst>
                <a:ext uri="{FF2B5EF4-FFF2-40B4-BE49-F238E27FC236}">
                  <a16:creationId xmlns:a16="http://schemas.microsoft.com/office/drawing/2014/main" id="{C929EA17-C48C-4B59-8480-C762B141BA34}"/>
                </a:ext>
              </a:extLst>
            </p:cNvPr>
            <p:cNvCxnSpPr/>
            <p:nvPr/>
          </p:nvCxnSpPr>
          <p:spPr>
            <a:xfrm>
              <a:off x="4993596" y="1128997"/>
              <a:ext cx="647934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>
              <a:extLst>
                <a:ext uri="{FF2B5EF4-FFF2-40B4-BE49-F238E27FC236}">
                  <a16:creationId xmlns:a16="http://schemas.microsoft.com/office/drawing/2014/main" id="{6EF35A43-48F5-4595-814E-B8B5C68EB8F9}"/>
                </a:ext>
              </a:extLst>
            </p:cNvPr>
            <p:cNvCxnSpPr/>
            <p:nvPr/>
          </p:nvCxnSpPr>
          <p:spPr>
            <a:xfrm>
              <a:off x="4995117" y="899021"/>
              <a:ext cx="648086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6059A15E-2B87-4678-8583-A4A6F60DCAE2}"/>
              </a:ext>
            </a:extLst>
          </p:cNvPr>
          <p:cNvCxnSpPr/>
          <p:nvPr/>
        </p:nvCxnSpPr>
        <p:spPr>
          <a:xfrm>
            <a:off x="-1588" y="898525"/>
            <a:ext cx="3960813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文本框 41">
            <a:extLst>
              <a:ext uri="{FF2B5EF4-FFF2-40B4-BE49-F238E27FC236}">
                <a16:creationId xmlns:a16="http://schemas.microsoft.com/office/drawing/2014/main" id="{0E867497-7266-488D-BA92-CE7F5500EB10}"/>
              </a:ext>
            </a:extLst>
          </p:cNvPr>
          <p:cNvSpPr txBox="1"/>
          <p:nvPr/>
        </p:nvSpPr>
        <p:spPr>
          <a:xfrm>
            <a:off x="1785938" y="1773238"/>
            <a:ext cx="1430337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60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nkGothic Md BT" panose="020B0807020203060204" pitchFamily="34" charset="0"/>
                <a:ea typeface="+mn-ea"/>
              </a:rPr>
              <a:t>01</a:t>
            </a:r>
            <a:endParaRPr lang="zh-CN" altLang="en-US" sz="6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nkGothic Md BT" panose="020B0807020203060204" pitchFamily="34" charset="0"/>
              <a:ea typeface="+mn-ea"/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AA85E5F8-BC46-42A8-B8B1-3A788730038D}"/>
              </a:ext>
            </a:extLst>
          </p:cNvPr>
          <p:cNvSpPr/>
          <p:nvPr/>
        </p:nvSpPr>
        <p:spPr>
          <a:xfrm>
            <a:off x="1588" y="6107113"/>
            <a:ext cx="3959225" cy="7143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47" name="直接连接符 46">
            <a:extLst>
              <a:ext uri="{FF2B5EF4-FFF2-40B4-BE49-F238E27FC236}">
                <a16:creationId xmlns:a16="http://schemas.microsoft.com/office/drawing/2014/main" id="{334C07C0-566C-4635-A197-ECB2303677EB}"/>
              </a:ext>
            </a:extLst>
          </p:cNvPr>
          <p:cNvCxnSpPr/>
          <p:nvPr/>
        </p:nvCxnSpPr>
        <p:spPr>
          <a:xfrm>
            <a:off x="0" y="6251575"/>
            <a:ext cx="3960813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81" name="组合 47">
            <a:extLst>
              <a:ext uri="{FF2B5EF4-FFF2-40B4-BE49-F238E27FC236}">
                <a16:creationId xmlns:a16="http://schemas.microsoft.com/office/drawing/2014/main" id="{D96B151B-FD81-4857-8C76-B9F44D5C1C4E}"/>
              </a:ext>
            </a:extLst>
          </p:cNvPr>
          <p:cNvGrpSpPr>
            <a:grpSpLocks/>
          </p:cNvGrpSpPr>
          <p:nvPr/>
        </p:nvGrpSpPr>
        <p:grpSpPr bwMode="auto">
          <a:xfrm>
            <a:off x="5451475" y="6021388"/>
            <a:ext cx="6767513" cy="230187"/>
            <a:chOff x="4993596" y="899021"/>
            <a:chExt cx="6482381" cy="229976"/>
          </a:xfrm>
        </p:grpSpPr>
        <p:sp>
          <p:nvSpPr>
            <p:cNvPr id="49" name="矩形 48">
              <a:extLst>
                <a:ext uri="{FF2B5EF4-FFF2-40B4-BE49-F238E27FC236}">
                  <a16:creationId xmlns:a16="http://schemas.microsoft.com/office/drawing/2014/main" id="{1D25E42B-C4C6-4C9B-9FA4-972F499E0A46}"/>
                </a:ext>
              </a:extLst>
            </p:cNvPr>
            <p:cNvSpPr/>
            <p:nvPr/>
          </p:nvSpPr>
          <p:spPr>
            <a:xfrm>
              <a:off x="4996637" y="984667"/>
              <a:ext cx="6479340" cy="7295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50" name="直接连接符 49">
              <a:extLst>
                <a:ext uri="{FF2B5EF4-FFF2-40B4-BE49-F238E27FC236}">
                  <a16:creationId xmlns:a16="http://schemas.microsoft.com/office/drawing/2014/main" id="{C2005BD4-4ACC-4089-B65C-78CE9539BDFA}"/>
                </a:ext>
              </a:extLst>
            </p:cNvPr>
            <p:cNvCxnSpPr/>
            <p:nvPr/>
          </p:nvCxnSpPr>
          <p:spPr>
            <a:xfrm>
              <a:off x="4993596" y="1128997"/>
              <a:ext cx="647934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接连接符 50">
              <a:extLst>
                <a:ext uri="{FF2B5EF4-FFF2-40B4-BE49-F238E27FC236}">
                  <a16:creationId xmlns:a16="http://schemas.microsoft.com/office/drawing/2014/main" id="{DA961551-73CB-46B9-87D3-5A9D74E8B108}"/>
                </a:ext>
              </a:extLst>
            </p:cNvPr>
            <p:cNvCxnSpPr/>
            <p:nvPr/>
          </p:nvCxnSpPr>
          <p:spPr>
            <a:xfrm>
              <a:off x="4995117" y="899021"/>
              <a:ext cx="648086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直接连接符 51">
            <a:extLst>
              <a:ext uri="{FF2B5EF4-FFF2-40B4-BE49-F238E27FC236}">
                <a16:creationId xmlns:a16="http://schemas.microsoft.com/office/drawing/2014/main" id="{99D58719-DAA7-44C2-9164-6A42672A06E0}"/>
              </a:ext>
            </a:extLst>
          </p:cNvPr>
          <p:cNvCxnSpPr/>
          <p:nvPr/>
        </p:nvCxnSpPr>
        <p:spPr>
          <a:xfrm>
            <a:off x="1588" y="6021388"/>
            <a:ext cx="3959225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83" name="组合 52">
            <a:extLst>
              <a:ext uri="{FF2B5EF4-FFF2-40B4-BE49-F238E27FC236}">
                <a16:creationId xmlns:a16="http://schemas.microsoft.com/office/drawing/2014/main" id="{F95146A1-BD90-44A6-BD2E-2583F9B4FAA2}"/>
              </a:ext>
            </a:extLst>
          </p:cNvPr>
          <p:cNvGrpSpPr>
            <a:grpSpLocks/>
          </p:cNvGrpSpPr>
          <p:nvPr/>
        </p:nvGrpSpPr>
        <p:grpSpPr bwMode="auto">
          <a:xfrm>
            <a:off x="6096000" y="1557338"/>
            <a:ext cx="931863" cy="803275"/>
            <a:chOff x="5087888" y="1124744"/>
            <a:chExt cx="1944216" cy="1678300"/>
          </a:xfrm>
        </p:grpSpPr>
        <p:sp>
          <p:nvSpPr>
            <p:cNvPr id="54" name="梯形 8">
              <a:extLst>
                <a:ext uri="{FF2B5EF4-FFF2-40B4-BE49-F238E27FC236}">
                  <a16:creationId xmlns:a16="http://schemas.microsoft.com/office/drawing/2014/main" id="{2F12BBED-70A9-4D06-A960-FB16EE7676AB}"/>
                </a:ext>
              </a:extLst>
            </p:cNvPr>
            <p:cNvSpPr/>
            <p:nvPr/>
          </p:nvSpPr>
          <p:spPr>
            <a:xfrm>
              <a:off x="5087888" y="1990427"/>
              <a:ext cx="1944216" cy="812617"/>
            </a:xfrm>
            <a:custGeom>
              <a:avLst/>
              <a:gdLst>
                <a:gd name="connsiteX0" fmla="*/ 0 w 1944216"/>
                <a:gd name="connsiteY0" fmla="*/ 1082732 h 1082732"/>
                <a:gd name="connsiteX1" fmla="*/ 270683 w 1944216"/>
                <a:gd name="connsiteY1" fmla="*/ 0 h 1082732"/>
                <a:gd name="connsiteX2" fmla="*/ 1673533 w 1944216"/>
                <a:gd name="connsiteY2" fmla="*/ 0 h 1082732"/>
                <a:gd name="connsiteX3" fmla="*/ 1944216 w 1944216"/>
                <a:gd name="connsiteY3" fmla="*/ 1082732 h 1082732"/>
                <a:gd name="connsiteX4" fmla="*/ 0 w 1944216"/>
                <a:gd name="connsiteY4" fmla="*/ 1082732 h 1082732"/>
                <a:gd name="connsiteX0" fmla="*/ 0 w 1944216"/>
                <a:gd name="connsiteY0" fmla="*/ 1105664 h 1105664"/>
                <a:gd name="connsiteX1" fmla="*/ 270683 w 1944216"/>
                <a:gd name="connsiteY1" fmla="*/ 22932 h 1105664"/>
                <a:gd name="connsiteX2" fmla="*/ 970012 w 1944216"/>
                <a:gd name="connsiteY2" fmla="*/ 0 h 1105664"/>
                <a:gd name="connsiteX3" fmla="*/ 1673533 w 1944216"/>
                <a:gd name="connsiteY3" fmla="*/ 22932 h 1105664"/>
                <a:gd name="connsiteX4" fmla="*/ 1944216 w 1944216"/>
                <a:gd name="connsiteY4" fmla="*/ 1105664 h 1105664"/>
                <a:gd name="connsiteX5" fmla="*/ 0 w 1944216"/>
                <a:gd name="connsiteY5" fmla="*/ 1105664 h 1105664"/>
                <a:gd name="connsiteX0" fmla="*/ 0 w 1944216"/>
                <a:gd name="connsiteY0" fmla="*/ 1174244 h 1174244"/>
                <a:gd name="connsiteX1" fmla="*/ 270683 w 1944216"/>
                <a:gd name="connsiteY1" fmla="*/ 91512 h 1174244"/>
                <a:gd name="connsiteX2" fmla="*/ 970012 w 1944216"/>
                <a:gd name="connsiteY2" fmla="*/ 0 h 1174244"/>
                <a:gd name="connsiteX3" fmla="*/ 1673533 w 1944216"/>
                <a:gd name="connsiteY3" fmla="*/ 91512 h 1174244"/>
                <a:gd name="connsiteX4" fmla="*/ 1944216 w 1944216"/>
                <a:gd name="connsiteY4" fmla="*/ 1174244 h 1174244"/>
                <a:gd name="connsiteX5" fmla="*/ 0 w 1944216"/>
                <a:gd name="connsiteY5" fmla="*/ 1174244 h 1174244"/>
                <a:gd name="connsiteX0" fmla="*/ 0 w 1944216"/>
                <a:gd name="connsiteY0" fmla="*/ 1174244 h 1174244"/>
                <a:gd name="connsiteX1" fmla="*/ 270683 w 1944216"/>
                <a:gd name="connsiteY1" fmla="*/ 91512 h 1174244"/>
                <a:gd name="connsiteX2" fmla="*/ 970012 w 1944216"/>
                <a:gd name="connsiteY2" fmla="*/ 0 h 1174244"/>
                <a:gd name="connsiteX3" fmla="*/ 1673533 w 1944216"/>
                <a:gd name="connsiteY3" fmla="*/ 91512 h 1174244"/>
                <a:gd name="connsiteX4" fmla="*/ 1944216 w 1944216"/>
                <a:gd name="connsiteY4" fmla="*/ 1174244 h 1174244"/>
                <a:gd name="connsiteX5" fmla="*/ 0 w 1944216"/>
                <a:gd name="connsiteY5" fmla="*/ 1174244 h 1174244"/>
                <a:gd name="connsiteX0" fmla="*/ 0 w 1944216"/>
                <a:gd name="connsiteY0" fmla="*/ 1174244 h 1174244"/>
                <a:gd name="connsiteX1" fmla="*/ 270683 w 1944216"/>
                <a:gd name="connsiteY1" fmla="*/ 91512 h 1174244"/>
                <a:gd name="connsiteX2" fmla="*/ 970012 w 1944216"/>
                <a:gd name="connsiteY2" fmla="*/ 0 h 1174244"/>
                <a:gd name="connsiteX3" fmla="*/ 1673533 w 1944216"/>
                <a:gd name="connsiteY3" fmla="*/ 91512 h 1174244"/>
                <a:gd name="connsiteX4" fmla="*/ 1944216 w 1944216"/>
                <a:gd name="connsiteY4" fmla="*/ 1174244 h 1174244"/>
                <a:gd name="connsiteX5" fmla="*/ 0 w 1944216"/>
                <a:gd name="connsiteY5" fmla="*/ 1174244 h 1174244"/>
                <a:gd name="connsiteX0" fmla="*/ 0 w 1944216"/>
                <a:gd name="connsiteY0" fmla="*/ 1174244 h 1174244"/>
                <a:gd name="connsiteX1" fmla="*/ 270683 w 1944216"/>
                <a:gd name="connsiteY1" fmla="*/ 104212 h 1174244"/>
                <a:gd name="connsiteX2" fmla="*/ 970012 w 1944216"/>
                <a:gd name="connsiteY2" fmla="*/ 0 h 1174244"/>
                <a:gd name="connsiteX3" fmla="*/ 1673533 w 1944216"/>
                <a:gd name="connsiteY3" fmla="*/ 91512 h 1174244"/>
                <a:gd name="connsiteX4" fmla="*/ 1944216 w 1944216"/>
                <a:gd name="connsiteY4" fmla="*/ 1174244 h 1174244"/>
                <a:gd name="connsiteX5" fmla="*/ 0 w 1944216"/>
                <a:gd name="connsiteY5" fmla="*/ 1174244 h 1174244"/>
                <a:gd name="connsiteX0" fmla="*/ 0 w 1944216"/>
                <a:gd name="connsiteY0" fmla="*/ 1174244 h 1174244"/>
                <a:gd name="connsiteX1" fmla="*/ 270683 w 1944216"/>
                <a:gd name="connsiteY1" fmla="*/ 101037 h 1174244"/>
                <a:gd name="connsiteX2" fmla="*/ 970012 w 1944216"/>
                <a:gd name="connsiteY2" fmla="*/ 0 h 1174244"/>
                <a:gd name="connsiteX3" fmla="*/ 1673533 w 1944216"/>
                <a:gd name="connsiteY3" fmla="*/ 91512 h 1174244"/>
                <a:gd name="connsiteX4" fmla="*/ 1944216 w 1944216"/>
                <a:gd name="connsiteY4" fmla="*/ 1174244 h 1174244"/>
                <a:gd name="connsiteX5" fmla="*/ 0 w 1944216"/>
                <a:gd name="connsiteY5" fmla="*/ 1174244 h 1174244"/>
                <a:gd name="connsiteX0" fmla="*/ 0 w 1944216"/>
                <a:gd name="connsiteY0" fmla="*/ 1174244 h 1174244"/>
                <a:gd name="connsiteX1" fmla="*/ 270683 w 1944216"/>
                <a:gd name="connsiteY1" fmla="*/ 101037 h 1174244"/>
                <a:gd name="connsiteX2" fmla="*/ 970012 w 1944216"/>
                <a:gd name="connsiteY2" fmla="*/ 0 h 1174244"/>
                <a:gd name="connsiteX3" fmla="*/ 1673533 w 1944216"/>
                <a:gd name="connsiteY3" fmla="*/ 91512 h 1174244"/>
                <a:gd name="connsiteX4" fmla="*/ 1944216 w 1944216"/>
                <a:gd name="connsiteY4" fmla="*/ 1174244 h 1174244"/>
                <a:gd name="connsiteX5" fmla="*/ 0 w 1944216"/>
                <a:gd name="connsiteY5" fmla="*/ 1174244 h 1174244"/>
                <a:gd name="connsiteX0" fmla="*/ 0 w 1944216"/>
                <a:gd name="connsiteY0" fmla="*/ 1174244 h 1174244"/>
                <a:gd name="connsiteX1" fmla="*/ 270683 w 1944216"/>
                <a:gd name="connsiteY1" fmla="*/ 101037 h 1174244"/>
                <a:gd name="connsiteX2" fmla="*/ 970012 w 1944216"/>
                <a:gd name="connsiteY2" fmla="*/ 0 h 1174244"/>
                <a:gd name="connsiteX3" fmla="*/ 1673533 w 1944216"/>
                <a:gd name="connsiteY3" fmla="*/ 125855 h 1174244"/>
                <a:gd name="connsiteX4" fmla="*/ 1944216 w 1944216"/>
                <a:gd name="connsiteY4" fmla="*/ 1174244 h 1174244"/>
                <a:gd name="connsiteX5" fmla="*/ 0 w 1944216"/>
                <a:gd name="connsiteY5" fmla="*/ 1174244 h 1174244"/>
                <a:gd name="connsiteX0" fmla="*/ 0 w 1944216"/>
                <a:gd name="connsiteY0" fmla="*/ 1174244 h 1174244"/>
                <a:gd name="connsiteX1" fmla="*/ 263539 w 1944216"/>
                <a:gd name="connsiteY1" fmla="*/ 128511 h 1174244"/>
                <a:gd name="connsiteX2" fmla="*/ 970012 w 1944216"/>
                <a:gd name="connsiteY2" fmla="*/ 0 h 1174244"/>
                <a:gd name="connsiteX3" fmla="*/ 1673533 w 1944216"/>
                <a:gd name="connsiteY3" fmla="*/ 125855 h 1174244"/>
                <a:gd name="connsiteX4" fmla="*/ 1944216 w 1944216"/>
                <a:gd name="connsiteY4" fmla="*/ 1174244 h 1174244"/>
                <a:gd name="connsiteX5" fmla="*/ 0 w 1944216"/>
                <a:gd name="connsiteY5" fmla="*/ 1174244 h 1174244"/>
                <a:gd name="connsiteX0" fmla="*/ 0 w 1944216"/>
                <a:gd name="connsiteY0" fmla="*/ 1174244 h 1174244"/>
                <a:gd name="connsiteX1" fmla="*/ 263539 w 1944216"/>
                <a:gd name="connsiteY1" fmla="*/ 128511 h 1174244"/>
                <a:gd name="connsiteX2" fmla="*/ 970012 w 1944216"/>
                <a:gd name="connsiteY2" fmla="*/ 0 h 1174244"/>
                <a:gd name="connsiteX3" fmla="*/ 1673533 w 1944216"/>
                <a:gd name="connsiteY3" fmla="*/ 125855 h 1174244"/>
                <a:gd name="connsiteX4" fmla="*/ 1944216 w 1944216"/>
                <a:gd name="connsiteY4" fmla="*/ 1174244 h 1174244"/>
                <a:gd name="connsiteX5" fmla="*/ 0 w 1944216"/>
                <a:gd name="connsiteY5" fmla="*/ 1174244 h 1174244"/>
                <a:gd name="connsiteX0" fmla="*/ 0 w 1944216"/>
                <a:gd name="connsiteY0" fmla="*/ 1174244 h 1174244"/>
                <a:gd name="connsiteX1" fmla="*/ 263539 w 1944216"/>
                <a:gd name="connsiteY1" fmla="*/ 128511 h 1174244"/>
                <a:gd name="connsiteX2" fmla="*/ 970012 w 1944216"/>
                <a:gd name="connsiteY2" fmla="*/ 0 h 1174244"/>
                <a:gd name="connsiteX3" fmla="*/ 1673533 w 1944216"/>
                <a:gd name="connsiteY3" fmla="*/ 125855 h 1174244"/>
                <a:gd name="connsiteX4" fmla="*/ 1944216 w 1944216"/>
                <a:gd name="connsiteY4" fmla="*/ 1174244 h 1174244"/>
                <a:gd name="connsiteX5" fmla="*/ 0 w 1944216"/>
                <a:gd name="connsiteY5" fmla="*/ 1174244 h 1174244"/>
                <a:gd name="connsiteX0" fmla="*/ 0 w 1944216"/>
                <a:gd name="connsiteY0" fmla="*/ 1174244 h 1174244"/>
                <a:gd name="connsiteX1" fmla="*/ 263539 w 1944216"/>
                <a:gd name="connsiteY1" fmla="*/ 128511 h 1174244"/>
                <a:gd name="connsiteX2" fmla="*/ 970012 w 1944216"/>
                <a:gd name="connsiteY2" fmla="*/ 0 h 1174244"/>
                <a:gd name="connsiteX3" fmla="*/ 1673533 w 1944216"/>
                <a:gd name="connsiteY3" fmla="*/ 125855 h 1174244"/>
                <a:gd name="connsiteX4" fmla="*/ 1944216 w 1944216"/>
                <a:gd name="connsiteY4" fmla="*/ 1174244 h 1174244"/>
                <a:gd name="connsiteX5" fmla="*/ 0 w 1944216"/>
                <a:gd name="connsiteY5" fmla="*/ 1174244 h 1174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44216" h="1174244">
                  <a:moveTo>
                    <a:pt x="0" y="1174244"/>
                  </a:moveTo>
                  <a:lnTo>
                    <a:pt x="263539" y="128511"/>
                  </a:lnTo>
                  <a:cubicBezTo>
                    <a:pt x="975280" y="-3386"/>
                    <a:pt x="265415" y="128722"/>
                    <a:pt x="970012" y="0"/>
                  </a:cubicBezTo>
                  <a:lnTo>
                    <a:pt x="1673533" y="125855"/>
                  </a:lnTo>
                  <a:lnTo>
                    <a:pt x="1944216" y="1174244"/>
                  </a:lnTo>
                  <a:lnTo>
                    <a:pt x="0" y="11742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55" name="椭圆 54">
              <a:extLst>
                <a:ext uri="{FF2B5EF4-FFF2-40B4-BE49-F238E27FC236}">
                  <a16:creationId xmlns:a16="http://schemas.microsoft.com/office/drawing/2014/main" id="{DA0EEBDB-882C-4F9A-9BF6-A68C4AC82799}"/>
                </a:ext>
              </a:extLst>
            </p:cNvPr>
            <p:cNvSpPr/>
            <p:nvPr/>
          </p:nvSpPr>
          <p:spPr>
            <a:xfrm>
              <a:off x="5664197" y="1124744"/>
              <a:ext cx="791598" cy="7927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grpSp>
        <p:nvGrpSpPr>
          <p:cNvPr id="3084" name="组合 55">
            <a:extLst>
              <a:ext uri="{FF2B5EF4-FFF2-40B4-BE49-F238E27FC236}">
                <a16:creationId xmlns:a16="http://schemas.microsoft.com/office/drawing/2014/main" id="{701C5CA1-1DB4-4FB3-A6ED-B7A27FC5AC33}"/>
              </a:ext>
            </a:extLst>
          </p:cNvPr>
          <p:cNvGrpSpPr>
            <a:grpSpLocks/>
          </p:cNvGrpSpPr>
          <p:nvPr/>
        </p:nvGrpSpPr>
        <p:grpSpPr bwMode="auto">
          <a:xfrm>
            <a:off x="6129338" y="2703513"/>
            <a:ext cx="863600" cy="781050"/>
            <a:chOff x="5308104" y="3800264"/>
            <a:chExt cx="1175445" cy="1062377"/>
          </a:xfrm>
        </p:grpSpPr>
        <p:sp>
          <p:nvSpPr>
            <p:cNvPr id="57" name="任意多边形 56">
              <a:extLst>
                <a:ext uri="{FF2B5EF4-FFF2-40B4-BE49-F238E27FC236}">
                  <a16:creationId xmlns:a16="http://schemas.microsoft.com/office/drawing/2014/main" id="{F79A29A9-88CD-4D85-81AD-59142C1A048B}"/>
                </a:ext>
              </a:extLst>
            </p:cNvPr>
            <p:cNvSpPr/>
            <p:nvPr/>
          </p:nvSpPr>
          <p:spPr>
            <a:xfrm>
              <a:off x="5439909" y="3800264"/>
              <a:ext cx="442953" cy="919863"/>
            </a:xfrm>
            <a:custGeom>
              <a:avLst/>
              <a:gdLst>
                <a:gd name="connsiteX0" fmla="*/ 360040 w 720080"/>
                <a:gd name="connsiteY0" fmla="*/ 0 h 1571555"/>
                <a:gd name="connsiteX1" fmla="*/ 712766 w 720080"/>
                <a:gd name="connsiteY1" fmla="*/ 277681 h 1571555"/>
                <a:gd name="connsiteX2" fmla="*/ 717549 w 720080"/>
                <a:gd name="connsiteY2" fmla="*/ 323512 h 1571555"/>
                <a:gd name="connsiteX3" fmla="*/ 720080 w 720080"/>
                <a:gd name="connsiteY3" fmla="*/ 323512 h 1571555"/>
                <a:gd name="connsiteX4" fmla="*/ 720080 w 720080"/>
                <a:gd name="connsiteY4" fmla="*/ 347768 h 1571555"/>
                <a:gd name="connsiteX5" fmla="*/ 720080 w 720080"/>
                <a:gd name="connsiteY5" fmla="*/ 1571555 h 1571555"/>
                <a:gd name="connsiteX6" fmla="*/ 0 w 720080"/>
                <a:gd name="connsiteY6" fmla="*/ 1571555 h 1571555"/>
                <a:gd name="connsiteX7" fmla="*/ 0 w 720080"/>
                <a:gd name="connsiteY7" fmla="*/ 347768 h 1571555"/>
                <a:gd name="connsiteX8" fmla="*/ 0 w 720080"/>
                <a:gd name="connsiteY8" fmla="*/ 323512 h 1571555"/>
                <a:gd name="connsiteX9" fmla="*/ 2532 w 720080"/>
                <a:gd name="connsiteY9" fmla="*/ 323512 h 1571555"/>
                <a:gd name="connsiteX10" fmla="*/ 7315 w 720080"/>
                <a:gd name="connsiteY10" fmla="*/ 277681 h 1571555"/>
                <a:gd name="connsiteX11" fmla="*/ 360040 w 720080"/>
                <a:gd name="connsiteY11" fmla="*/ 0 h 1571555"/>
                <a:gd name="connsiteX0" fmla="*/ 360040 w 720080"/>
                <a:gd name="connsiteY0" fmla="*/ 0 h 1495355"/>
                <a:gd name="connsiteX1" fmla="*/ 712766 w 720080"/>
                <a:gd name="connsiteY1" fmla="*/ 201481 h 1495355"/>
                <a:gd name="connsiteX2" fmla="*/ 717549 w 720080"/>
                <a:gd name="connsiteY2" fmla="*/ 247312 h 1495355"/>
                <a:gd name="connsiteX3" fmla="*/ 720080 w 720080"/>
                <a:gd name="connsiteY3" fmla="*/ 247312 h 1495355"/>
                <a:gd name="connsiteX4" fmla="*/ 720080 w 720080"/>
                <a:gd name="connsiteY4" fmla="*/ 271568 h 1495355"/>
                <a:gd name="connsiteX5" fmla="*/ 720080 w 720080"/>
                <a:gd name="connsiteY5" fmla="*/ 1495355 h 1495355"/>
                <a:gd name="connsiteX6" fmla="*/ 0 w 720080"/>
                <a:gd name="connsiteY6" fmla="*/ 1495355 h 1495355"/>
                <a:gd name="connsiteX7" fmla="*/ 0 w 720080"/>
                <a:gd name="connsiteY7" fmla="*/ 271568 h 1495355"/>
                <a:gd name="connsiteX8" fmla="*/ 0 w 720080"/>
                <a:gd name="connsiteY8" fmla="*/ 247312 h 1495355"/>
                <a:gd name="connsiteX9" fmla="*/ 2532 w 720080"/>
                <a:gd name="connsiteY9" fmla="*/ 247312 h 1495355"/>
                <a:gd name="connsiteX10" fmla="*/ 7315 w 720080"/>
                <a:gd name="connsiteY10" fmla="*/ 201481 h 1495355"/>
                <a:gd name="connsiteX11" fmla="*/ 360040 w 720080"/>
                <a:gd name="connsiteY11" fmla="*/ 0 h 1495355"/>
                <a:gd name="connsiteX0" fmla="*/ 360040 w 720080"/>
                <a:gd name="connsiteY0" fmla="*/ 3331 h 1498686"/>
                <a:gd name="connsiteX1" fmla="*/ 712766 w 720080"/>
                <a:gd name="connsiteY1" fmla="*/ 204812 h 1498686"/>
                <a:gd name="connsiteX2" fmla="*/ 717549 w 720080"/>
                <a:gd name="connsiteY2" fmla="*/ 250643 h 1498686"/>
                <a:gd name="connsiteX3" fmla="*/ 720080 w 720080"/>
                <a:gd name="connsiteY3" fmla="*/ 250643 h 1498686"/>
                <a:gd name="connsiteX4" fmla="*/ 720080 w 720080"/>
                <a:gd name="connsiteY4" fmla="*/ 274899 h 1498686"/>
                <a:gd name="connsiteX5" fmla="*/ 720080 w 720080"/>
                <a:gd name="connsiteY5" fmla="*/ 1498686 h 1498686"/>
                <a:gd name="connsiteX6" fmla="*/ 0 w 720080"/>
                <a:gd name="connsiteY6" fmla="*/ 1498686 h 1498686"/>
                <a:gd name="connsiteX7" fmla="*/ 0 w 720080"/>
                <a:gd name="connsiteY7" fmla="*/ 274899 h 1498686"/>
                <a:gd name="connsiteX8" fmla="*/ 0 w 720080"/>
                <a:gd name="connsiteY8" fmla="*/ 250643 h 1498686"/>
                <a:gd name="connsiteX9" fmla="*/ 2532 w 720080"/>
                <a:gd name="connsiteY9" fmla="*/ 250643 h 1498686"/>
                <a:gd name="connsiteX10" fmla="*/ 7315 w 720080"/>
                <a:gd name="connsiteY10" fmla="*/ 204812 h 1498686"/>
                <a:gd name="connsiteX11" fmla="*/ 360040 w 720080"/>
                <a:gd name="connsiteY11" fmla="*/ 3331 h 1498686"/>
                <a:gd name="connsiteX0" fmla="*/ 360040 w 720080"/>
                <a:gd name="connsiteY0" fmla="*/ 0 h 1495355"/>
                <a:gd name="connsiteX1" fmla="*/ 712766 w 720080"/>
                <a:gd name="connsiteY1" fmla="*/ 201481 h 1495355"/>
                <a:gd name="connsiteX2" fmla="*/ 717549 w 720080"/>
                <a:gd name="connsiteY2" fmla="*/ 247312 h 1495355"/>
                <a:gd name="connsiteX3" fmla="*/ 720080 w 720080"/>
                <a:gd name="connsiteY3" fmla="*/ 247312 h 1495355"/>
                <a:gd name="connsiteX4" fmla="*/ 720080 w 720080"/>
                <a:gd name="connsiteY4" fmla="*/ 271568 h 1495355"/>
                <a:gd name="connsiteX5" fmla="*/ 720080 w 720080"/>
                <a:gd name="connsiteY5" fmla="*/ 1495355 h 1495355"/>
                <a:gd name="connsiteX6" fmla="*/ 0 w 720080"/>
                <a:gd name="connsiteY6" fmla="*/ 1495355 h 1495355"/>
                <a:gd name="connsiteX7" fmla="*/ 0 w 720080"/>
                <a:gd name="connsiteY7" fmla="*/ 271568 h 1495355"/>
                <a:gd name="connsiteX8" fmla="*/ 0 w 720080"/>
                <a:gd name="connsiteY8" fmla="*/ 247312 h 1495355"/>
                <a:gd name="connsiteX9" fmla="*/ 2532 w 720080"/>
                <a:gd name="connsiteY9" fmla="*/ 247312 h 1495355"/>
                <a:gd name="connsiteX10" fmla="*/ 7315 w 720080"/>
                <a:gd name="connsiteY10" fmla="*/ 201481 h 1495355"/>
                <a:gd name="connsiteX11" fmla="*/ 360040 w 720080"/>
                <a:gd name="connsiteY11" fmla="*/ 0 h 1495355"/>
                <a:gd name="connsiteX0" fmla="*/ 360040 w 720080"/>
                <a:gd name="connsiteY0" fmla="*/ 0 h 1495355"/>
                <a:gd name="connsiteX1" fmla="*/ 712766 w 720080"/>
                <a:gd name="connsiteY1" fmla="*/ 201481 h 1495355"/>
                <a:gd name="connsiteX2" fmla="*/ 717549 w 720080"/>
                <a:gd name="connsiteY2" fmla="*/ 247312 h 1495355"/>
                <a:gd name="connsiteX3" fmla="*/ 720080 w 720080"/>
                <a:gd name="connsiteY3" fmla="*/ 247312 h 1495355"/>
                <a:gd name="connsiteX4" fmla="*/ 720080 w 720080"/>
                <a:gd name="connsiteY4" fmla="*/ 271568 h 1495355"/>
                <a:gd name="connsiteX5" fmla="*/ 720080 w 720080"/>
                <a:gd name="connsiteY5" fmla="*/ 1495355 h 1495355"/>
                <a:gd name="connsiteX6" fmla="*/ 0 w 720080"/>
                <a:gd name="connsiteY6" fmla="*/ 1495355 h 1495355"/>
                <a:gd name="connsiteX7" fmla="*/ 0 w 720080"/>
                <a:gd name="connsiteY7" fmla="*/ 271568 h 1495355"/>
                <a:gd name="connsiteX8" fmla="*/ 0 w 720080"/>
                <a:gd name="connsiteY8" fmla="*/ 247312 h 1495355"/>
                <a:gd name="connsiteX9" fmla="*/ 2532 w 720080"/>
                <a:gd name="connsiteY9" fmla="*/ 247312 h 1495355"/>
                <a:gd name="connsiteX10" fmla="*/ 7315 w 720080"/>
                <a:gd name="connsiteY10" fmla="*/ 201481 h 1495355"/>
                <a:gd name="connsiteX11" fmla="*/ 360040 w 720080"/>
                <a:gd name="connsiteY11" fmla="*/ 0 h 1495355"/>
                <a:gd name="connsiteX0" fmla="*/ 360040 w 720080"/>
                <a:gd name="connsiteY0" fmla="*/ 0 h 1495355"/>
                <a:gd name="connsiteX1" fmla="*/ 712766 w 720080"/>
                <a:gd name="connsiteY1" fmla="*/ 201481 h 1495355"/>
                <a:gd name="connsiteX2" fmla="*/ 717549 w 720080"/>
                <a:gd name="connsiteY2" fmla="*/ 247312 h 1495355"/>
                <a:gd name="connsiteX3" fmla="*/ 720080 w 720080"/>
                <a:gd name="connsiteY3" fmla="*/ 247312 h 1495355"/>
                <a:gd name="connsiteX4" fmla="*/ 720080 w 720080"/>
                <a:gd name="connsiteY4" fmla="*/ 271568 h 1495355"/>
                <a:gd name="connsiteX5" fmla="*/ 720080 w 720080"/>
                <a:gd name="connsiteY5" fmla="*/ 1495355 h 1495355"/>
                <a:gd name="connsiteX6" fmla="*/ 0 w 720080"/>
                <a:gd name="connsiteY6" fmla="*/ 1495355 h 1495355"/>
                <a:gd name="connsiteX7" fmla="*/ 0 w 720080"/>
                <a:gd name="connsiteY7" fmla="*/ 271568 h 1495355"/>
                <a:gd name="connsiteX8" fmla="*/ 0 w 720080"/>
                <a:gd name="connsiteY8" fmla="*/ 247312 h 1495355"/>
                <a:gd name="connsiteX9" fmla="*/ 2532 w 720080"/>
                <a:gd name="connsiteY9" fmla="*/ 247312 h 1495355"/>
                <a:gd name="connsiteX10" fmla="*/ 7315 w 720080"/>
                <a:gd name="connsiteY10" fmla="*/ 201481 h 1495355"/>
                <a:gd name="connsiteX11" fmla="*/ 360040 w 720080"/>
                <a:gd name="connsiteY11" fmla="*/ 0 h 1495355"/>
                <a:gd name="connsiteX0" fmla="*/ 360040 w 720080"/>
                <a:gd name="connsiteY0" fmla="*/ 0 h 1495355"/>
                <a:gd name="connsiteX1" fmla="*/ 712766 w 720080"/>
                <a:gd name="connsiteY1" fmla="*/ 201481 h 1495355"/>
                <a:gd name="connsiteX2" fmla="*/ 717549 w 720080"/>
                <a:gd name="connsiteY2" fmla="*/ 247312 h 1495355"/>
                <a:gd name="connsiteX3" fmla="*/ 720080 w 720080"/>
                <a:gd name="connsiteY3" fmla="*/ 247312 h 1495355"/>
                <a:gd name="connsiteX4" fmla="*/ 720080 w 720080"/>
                <a:gd name="connsiteY4" fmla="*/ 271568 h 1495355"/>
                <a:gd name="connsiteX5" fmla="*/ 720080 w 720080"/>
                <a:gd name="connsiteY5" fmla="*/ 1495355 h 1495355"/>
                <a:gd name="connsiteX6" fmla="*/ 0 w 720080"/>
                <a:gd name="connsiteY6" fmla="*/ 1495355 h 1495355"/>
                <a:gd name="connsiteX7" fmla="*/ 0 w 720080"/>
                <a:gd name="connsiteY7" fmla="*/ 271568 h 1495355"/>
                <a:gd name="connsiteX8" fmla="*/ 0 w 720080"/>
                <a:gd name="connsiteY8" fmla="*/ 247312 h 1495355"/>
                <a:gd name="connsiteX9" fmla="*/ 2532 w 720080"/>
                <a:gd name="connsiteY9" fmla="*/ 247312 h 1495355"/>
                <a:gd name="connsiteX10" fmla="*/ 7315 w 720080"/>
                <a:gd name="connsiteY10" fmla="*/ 201481 h 1495355"/>
                <a:gd name="connsiteX11" fmla="*/ 360040 w 720080"/>
                <a:gd name="connsiteY11" fmla="*/ 0 h 1495355"/>
                <a:gd name="connsiteX0" fmla="*/ 360040 w 720080"/>
                <a:gd name="connsiteY0" fmla="*/ 0 h 1495355"/>
                <a:gd name="connsiteX1" fmla="*/ 712766 w 720080"/>
                <a:gd name="connsiteY1" fmla="*/ 201481 h 1495355"/>
                <a:gd name="connsiteX2" fmla="*/ 717549 w 720080"/>
                <a:gd name="connsiteY2" fmla="*/ 247312 h 1495355"/>
                <a:gd name="connsiteX3" fmla="*/ 720080 w 720080"/>
                <a:gd name="connsiteY3" fmla="*/ 247312 h 1495355"/>
                <a:gd name="connsiteX4" fmla="*/ 720080 w 720080"/>
                <a:gd name="connsiteY4" fmla="*/ 271568 h 1495355"/>
                <a:gd name="connsiteX5" fmla="*/ 720080 w 720080"/>
                <a:gd name="connsiteY5" fmla="*/ 1495355 h 1495355"/>
                <a:gd name="connsiteX6" fmla="*/ 0 w 720080"/>
                <a:gd name="connsiteY6" fmla="*/ 1495355 h 1495355"/>
                <a:gd name="connsiteX7" fmla="*/ 0 w 720080"/>
                <a:gd name="connsiteY7" fmla="*/ 271568 h 1495355"/>
                <a:gd name="connsiteX8" fmla="*/ 0 w 720080"/>
                <a:gd name="connsiteY8" fmla="*/ 247312 h 1495355"/>
                <a:gd name="connsiteX9" fmla="*/ 2532 w 720080"/>
                <a:gd name="connsiteY9" fmla="*/ 247312 h 1495355"/>
                <a:gd name="connsiteX10" fmla="*/ 7315 w 720080"/>
                <a:gd name="connsiteY10" fmla="*/ 201481 h 1495355"/>
                <a:gd name="connsiteX11" fmla="*/ 360040 w 720080"/>
                <a:gd name="connsiteY11" fmla="*/ 0 h 1495355"/>
                <a:gd name="connsiteX0" fmla="*/ 360040 w 720080"/>
                <a:gd name="connsiteY0" fmla="*/ 0 h 1495355"/>
                <a:gd name="connsiteX1" fmla="*/ 712766 w 720080"/>
                <a:gd name="connsiteY1" fmla="*/ 201481 h 1495355"/>
                <a:gd name="connsiteX2" fmla="*/ 717549 w 720080"/>
                <a:gd name="connsiteY2" fmla="*/ 247312 h 1495355"/>
                <a:gd name="connsiteX3" fmla="*/ 720080 w 720080"/>
                <a:gd name="connsiteY3" fmla="*/ 247312 h 1495355"/>
                <a:gd name="connsiteX4" fmla="*/ 720080 w 720080"/>
                <a:gd name="connsiteY4" fmla="*/ 271568 h 1495355"/>
                <a:gd name="connsiteX5" fmla="*/ 720080 w 720080"/>
                <a:gd name="connsiteY5" fmla="*/ 1495355 h 1495355"/>
                <a:gd name="connsiteX6" fmla="*/ 345258 w 720080"/>
                <a:gd name="connsiteY6" fmla="*/ 1362331 h 1495355"/>
                <a:gd name="connsiteX7" fmla="*/ 0 w 720080"/>
                <a:gd name="connsiteY7" fmla="*/ 1495355 h 1495355"/>
                <a:gd name="connsiteX8" fmla="*/ 0 w 720080"/>
                <a:gd name="connsiteY8" fmla="*/ 271568 h 1495355"/>
                <a:gd name="connsiteX9" fmla="*/ 0 w 720080"/>
                <a:gd name="connsiteY9" fmla="*/ 247312 h 1495355"/>
                <a:gd name="connsiteX10" fmla="*/ 2532 w 720080"/>
                <a:gd name="connsiteY10" fmla="*/ 247312 h 1495355"/>
                <a:gd name="connsiteX11" fmla="*/ 7315 w 720080"/>
                <a:gd name="connsiteY11" fmla="*/ 201481 h 1495355"/>
                <a:gd name="connsiteX12" fmla="*/ 360040 w 720080"/>
                <a:gd name="connsiteY12" fmla="*/ 0 h 1495355"/>
                <a:gd name="connsiteX0" fmla="*/ 360040 w 720080"/>
                <a:gd name="connsiteY0" fmla="*/ 0 h 1495355"/>
                <a:gd name="connsiteX1" fmla="*/ 712766 w 720080"/>
                <a:gd name="connsiteY1" fmla="*/ 201481 h 1495355"/>
                <a:gd name="connsiteX2" fmla="*/ 717549 w 720080"/>
                <a:gd name="connsiteY2" fmla="*/ 247312 h 1495355"/>
                <a:gd name="connsiteX3" fmla="*/ 720080 w 720080"/>
                <a:gd name="connsiteY3" fmla="*/ 247312 h 1495355"/>
                <a:gd name="connsiteX4" fmla="*/ 720080 w 720080"/>
                <a:gd name="connsiteY4" fmla="*/ 271568 h 1495355"/>
                <a:gd name="connsiteX5" fmla="*/ 720080 w 720080"/>
                <a:gd name="connsiteY5" fmla="*/ 1495355 h 1495355"/>
                <a:gd name="connsiteX6" fmla="*/ 345258 w 720080"/>
                <a:gd name="connsiteY6" fmla="*/ 1362331 h 1495355"/>
                <a:gd name="connsiteX7" fmla="*/ 0 w 720080"/>
                <a:gd name="connsiteY7" fmla="*/ 1495355 h 1495355"/>
                <a:gd name="connsiteX8" fmla="*/ 0 w 720080"/>
                <a:gd name="connsiteY8" fmla="*/ 271568 h 1495355"/>
                <a:gd name="connsiteX9" fmla="*/ 0 w 720080"/>
                <a:gd name="connsiteY9" fmla="*/ 247312 h 1495355"/>
                <a:gd name="connsiteX10" fmla="*/ 2532 w 720080"/>
                <a:gd name="connsiteY10" fmla="*/ 247312 h 1495355"/>
                <a:gd name="connsiteX11" fmla="*/ 7315 w 720080"/>
                <a:gd name="connsiteY11" fmla="*/ 201481 h 1495355"/>
                <a:gd name="connsiteX12" fmla="*/ 360040 w 720080"/>
                <a:gd name="connsiteY12" fmla="*/ 0 h 1495355"/>
                <a:gd name="connsiteX0" fmla="*/ 360040 w 720080"/>
                <a:gd name="connsiteY0" fmla="*/ 0 h 1495355"/>
                <a:gd name="connsiteX1" fmla="*/ 712766 w 720080"/>
                <a:gd name="connsiteY1" fmla="*/ 201481 h 1495355"/>
                <a:gd name="connsiteX2" fmla="*/ 717549 w 720080"/>
                <a:gd name="connsiteY2" fmla="*/ 247312 h 1495355"/>
                <a:gd name="connsiteX3" fmla="*/ 720080 w 720080"/>
                <a:gd name="connsiteY3" fmla="*/ 247312 h 1495355"/>
                <a:gd name="connsiteX4" fmla="*/ 720080 w 720080"/>
                <a:gd name="connsiteY4" fmla="*/ 271568 h 1495355"/>
                <a:gd name="connsiteX5" fmla="*/ 720080 w 720080"/>
                <a:gd name="connsiteY5" fmla="*/ 1495355 h 1495355"/>
                <a:gd name="connsiteX6" fmla="*/ 345258 w 720080"/>
                <a:gd name="connsiteY6" fmla="*/ 1362331 h 1495355"/>
                <a:gd name="connsiteX7" fmla="*/ 0 w 720080"/>
                <a:gd name="connsiteY7" fmla="*/ 1495355 h 1495355"/>
                <a:gd name="connsiteX8" fmla="*/ 0 w 720080"/>
                <a:gd name="connsiteY8" fmla="*/ 271568 h 1495355"/>
                <a:gd name="connsiteX9" fmla="*/ 0 w 720080"/>
                <a:gd name="connsiteY9" fmla="*/ 247312 h 1495355"/>
                <a:gd name="connsiteX10" fmla="*/ 2532 w 720080"/>
                <a:gd name="connsiteY10" fmla="*/ 247312 h 1495355"/>
                <a:gd name="connsiteX11" fmla="*/ 7315 w 720080"/>
                <a:gd name="connsiteY11" fmla="*/ 201481 h 1495355"/>
                <a:gd name="connsiteX12" fmla="*/ 360040 w 720080"/>
                <a:gd name="connsiteY12" fmla="*/ 0 h 1495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20080" h="1495355">
                  <a:moveTo>
                    <a:pt x="360040" y="0"/>
                  </a:moveTo>
                  <a:cubicBezTo>
                    <a:pt x="514979" y="19050"/>
                    <a:pt x="622043" y="81109"/>
                    <a:pt x="712766" y="201481"/>
                  </a:cubicBezTo>
                  <a:lnTo>
                    <a:pt x="717549" y="247312"/>
                  </a:lnTo>
                  <a:lnTo>
                    <a:pt x="720080" y="247312"/>
                  </a:lnTo>
                  <a:lnTo>
                    <a:pt x="720080" y="271568"/>
                  </a:lnTo>
                  <a:lnTo>
                    <a:pt x="720080" y="1495355"/>
                  </a:lnTo>
                  <a:cubicBezTo>
                    <a:pt x="599373" y="1493347"/>
                    <a:pt x="535815" y="1357989"/>
                    <a:pt x="345258" y="1362331"/>
                  </a:cubicBezTo>
                  <a:cubicBezTo>
                    <a:pt x="185722" y="1368572"/>
                    <a:pt x="115086" y="1451014"/>
                    <a:pt x="0" y="1495355"/>
                  </a:cubicBezTo>
                  <a:lnTo>
                    <a:pt x="0" y="271568"/>
                  </a:lnTo>
                  <a:lnTo>
                    <a:pt x="0" y="247312"/>
                  </a:lnTo>
                  <a:lnTo>
                    <a:pt x="2532" y="247312"/>
                  </a:lnTo>
                  <a:lnTo>
                    <a:pt x="7315" y="201481"/>
                  </a:lnTo>
                  <a:cubicBezTo>
                    <a:pt x="85337" y="74759"/>
                    <a:pt x="205101" y="12700"/>
                    <a:pt x="360040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58" name="任意多边形 57">
              <a:extLst>
                <a:ext uri="{FF2B5EF4-FFF2-40B4-BE49-F238E27FC236}">
                  <a16:creationId xmlns:a16="http://schemas.microsoft.com/office/drawing/2014/main" id="{93638024-8294-461B-9096-6F8648B7EB02}"/>
                </a:ext>
              </a:extLst>
            </p:cNvPr>
            <p:cNvSpPr/>
            <p:nvPr/>
          </p:nvSpPr>
          <p:spPr>
            <a:xfrm>
              <a:off x="5915273" y="3800264"/>
              <a:ext cx="442953" cy="919863"/>
            </a:xfrm>
            <a:custGeom>
              <a:avLst/>
              <a:gdLst>
                <a:gd name="connsiteX0" fmla="*/ 360040 w 720080"/>
                <a:gd name="connsiteY0" fmla="*/ 0 h 1571555"/>
                <a:gd name="connsiteX1" fmla="*/ 712766 w 720080"/>
                <a:gd name="connsiteY1" fmla="*/ 277681 h 1571555"/>
                <a:gd name="connsiteX2" fmla="*/ 717549 w 720080"/>
                <a:gd name="connsiteY2" fmla="*/ 323512 h 1571555"/>
                <a:gd name="connsiteX3" fmla="*/ 720080 w 720080"/>
                <a:gd name="connsiteY3" fmla="*/ 323512 h 1571555"/>
                <a:gd name="connsiteX4" fmla="*/ 720080 w 720080"/>
                <a:gd name="connsiteY4" fmla="*/ 347768 h 1571555"/>
                <a:gd name="connsiteX5" fmla="*/ 720080 w 720080"/>
                <a:gd name="connsiteY5" fmla="*/ 1571555 h 1571555"/>
                <a:gd name="connsiteX6" fmla="*/ 0 w 720080"/>
                <a:gd name="connsiteY6" fmla="*/ 1571555 h 1571555"/>
                <a:gd name="connsiteX7" fmla="*/ 0 w 720080"/>
                <a:gd name="connsiteY7" fmla="*/ 347768 h 1571555"/>
                <a:gd name="connsiteX8" fmla="*/ 0 w 720080"/>
                <a:gd name="connsiteY8" fmla="*/ 323512 h 1571555"/>
                <a:gd name="connsiteX9" fmla="*/ 2532 w 720080"/>
                <a:gd name="connsiteY9" fmla="*/ 323512 h 1571555"/>
                <a:gd name="connsiteX10" fmla="*/ 7315 w 720080"/>
                <a:gd name="connsiteY10" fmla="*/ 277681 h 1571555"/>
                <a:gd name="connsiteX11" fmla="*/ 360040 w 720080"/>
                <a:gd name="connsiteY11" fmla="*/ 0 h 1571555"/>
                <a:gd name="connsiteX0" fmla="*/ 360040 w 720080"/>
                <a:gd name="connsiteY0" fmla="*/ 0 h 1495355"/>
                <a:gd name="connsiteX1" fmla="*/ 712766 w 720080"/>
                <a:gd name="connsiteY1" fmla="*/ 201481 h 1495355"/>
                <a:gd name="connsiteX2" fmla="*/ 717549 w 720080"/>
                <a:gd name="connsiteY2" fmla="*/ 247312 h 1495355"/>
                <a:gd name="connsiteX3" fmla="*/ 720080 w 720080"/>
                <a:gd name="connsiteY3" fmla="*/ 247312 h 1495355"/>
                <a:gd name="connsiteX4" fmla="*/ 720080 w 720080"/>
                <a:gd name="connsiteY4" fmla="*/ 271568 h 1495355"/>
                <a:gd name="connsiteX5" fmla="*/ 720080 w 720080"/>
                <a:gd name="connsiteY5" fmla="*/ 1495355 h 1495355"/>
                <a:gd name="connsiteX6" fmla="*/ 0 w 720080"/>
                <a:gd name="connsiteY6" fmla="*/ 1495355 h 1495355"/>
                <a:gd name="connsiteX7" fmla="*/ 0 w 720080"/>
                <a:gd name="connsiteY7" fmla="*/ 271568 h 1495355"/>
                <a:gd name="connsiteX8" fmla="*/ 0 w 720080"/>
                <a:gd name="connsiteY8" fmla="*/ 247312 h 1495355"/>
                <a:gd name="connsiteX9" fmla="*/ 2532 w 720080"/>
                <a:gd name="connsiteY9" fmla="*/ 247312 h 1495355"/>
                <a:gd name="connsiteX10" fmla="*/ 7315 w 720080"/>
                <a:gd name="connsiteY10" fmla="*/ 201481 h 1495355"/>
                <a:gd name="connsiteX11" fmla="*/ 360040 w 720080"/>
                <a:gd name="connsiteY11" fmla="*/ 0 h 1495355"/>
                <a:gd name="connsiteX0" fmla="*/ 360040 w 720080"/>
                <a:gd name="connsiteY0" fmla="*/ 3331 h 1498686"/>
                <a:gd name="connsiteX1" fmla="*/ 712766 w 720080"/>
                <a:gd name="connsiteY1" fmla="*/ 204812 h 1498686"/>
                <a:gd name="connsiteX2" fmla="*/ 717549 w 720080"/>
                <a:gd name="connsiteY2" fmla="*/ 250643 h 1498686"/>
                <a:gd name="connsiteX3" fmla="*/ 720080 w 720080"/>
                <a:gd name="connsiteY3" fmla="*/ 250643 h 1498686"/>
                <a:gd name="connsiteX4" fmla="*/ 720080 w 720080"/>
                <a:gd name="connsiteY4" fmla="*/ 274899 h 1498686"/>
                <a:gd name="connsiteX5" fmla="*/ 720080 w 720080"/>
                <a:gd name="connsiteY5" fmla="*/ 1498686 h 1498686"/>
                <a:gd name="connsiteX6" fmla="*/ 0 w 720080"/>
                <a:gd name="connsiteY6" fmla="*/ 1498686 h 1498686"/>
                <a:gd name="connsiteX7" fmla="*/ 0 w 720080"/>
                <a:gd name="connsiteY7" fmla="*/ 274899 h 1498686"/>
                <a:gd name="connsiteX8" fmla="*/ 0 w 720080"/>
                <a:gd name="connsiteY8" fmla="*/ 250643 h 1498686"/>
                <a:gd name="connsiteX9" fmla="*/ 2532 w 720080"/>
                <a:gd name="connsiteY9" fmla="*/ 250643 h 1498686"/>
                <a:gd name="connsiteX10" fmla="*/ 7315 w 720080"/>
                <a:gd name="connsiteY10" fmla="*/ 204812 h 1498686"/>
                <a:gd name="connsiteX11" fmla="*/ 360040 w 720080"/>
                <a:gd name="connsiteY11" fmla="*/ 3331 h 1498686"/>
                <a:gd name="connsiteX0" fmla="*/ 360040 w 720080"/>
                <a:gd name="connsiteY0" fmla="*/ 0 h 1495355"/>
                <a:gd name="connsiteX1" fmla="*/ 712766 w 720080"/>
                <a:gd name="connsiteY1" fmla="*/ 201481 h 1495355"/>
                <a:gd name="connsiteX2" fmla="*/ 717549 w 720080"/>
                <a:gd name="connsiteY2" fmla="*/ 247312 h 1495355"/>
                <a:gd name="connsiteX3" fmla="*/ 720080 w 720080"/>
                <a:gd name="connsiteY3" fmla="*/ 247312 h 1495355"/>
                <a:gd name="connsiteX4" fmla="*/ 720080 w 720080"/>
                <a:gd name="connsiteY4" fmla="*/ 271568 h 1495355"/>
                <a:gd name="connsiteX5" fmla="*/ 720080 w 720080"/>
                <a:gd name="connsiteY5" fmla="*/ 1495355 h 1495355"/>
                <a:gd name="connsiteX6" fmla="*/ 0 w 720080"/>
                <a:gd name="connsiteY6" fmla="*/ 1495355 h 1495355"/>
                <a:gd name="connsiteX7" fmla="*/ 0 w 720080"/>
                <a:gd name="connsiteY7" fmla="*/ 271568 h 1495355"/>
                <a:gd name="connsiteX8" fmla="*/ 0 w 720080"/>
                <a:gd name="connsiteY8" fmla="*/ 247312 h 1495355"/>
                <a:gd name="connsiteX9" fmla="*/ 2532 w 720080"/>
                <a:gd name="connsiteY9" fmla="*/ 247312 h 1495355"/>
                <a:gd name="connsiteX10" fmla="*/ 7315 w 720080"/>
                <a:gd name="connsiteY10" fmla="*/ 201481 h 1495355"/>
                <a:gd name="connsiteX11" fmla="*/ 360040 w 720080"/>
                <a:gd name="connsiteY11" fmla="*/ 0 h 1495355"/>
                <a:gd name="connsiteX0" fmla="*/ 360040 w 720080"/>
                <a:gd name="connsiteY0" fmla="*/ 0 h 1495355"/>
                <a:gd name="connsiteX1" fmla="*/ 712766 w 720080"/>
                <a:gd name="connsiteY1" fmla="*/ 201481 h 1495355"/>
                <a:gd name="connsiteX2" fmla="*/ 717549 w 720080"/>
                <a:gd name="connsiteY2" fmla="*/ 247312 h 1495355"/>
                <a:gd name="connsiteX3" fmla="*/ 720080 w 720080"/>
                <a:gd name="connsiteY3" fmla="*/ 247312 h 1495355"/>
                <a:gd name="connsiteX4" fmla="*/ 720080 w 720080"/>
                <a:gd name="connsiteY4" fmla="*/ 271568 h 1495355"/>
                <a:gd name="connsiteX5" fmla="*/ 720080 w 720080"/>
                <a:gd name="connsiteY5" fmla="*/ 1495355 h 1495355"/>
                <a:gd name="connsiteX6" fmla="*/ 0 w 720080"/>
                <a:gd name="connsiteY6" fmla="*/ 1495355 h 1495355"/>
                <a:gd name="connsiteX7" fmla="*/ 0 w 720080"/>
                <a:gd name="connsiteY7" fmla="*/ 271568 h 1495355"/>
                <a:gd name="connsiteX8" fmla="*/ 0 w 720080"/>
                <a:gd name="connsiteY8" fmla="*/ 247312 h 1495355"/>
                <a:gd name="connsiteX9" fmla="*/ 2532 w 720080"/>
                <a:gd name="connsiteY9" fmla="*/ 247312 h 1495355"/>
                <a:gd name="connsiteX10" fmla="*/ 7315 w 720080"/>
                <a:gd name="connsiteY10" fmla="*/ 201481 h 1495355"/>
                <a:gd name="connsiteX11" fmla="*/ 360040 w 720080"/>
                <a:gd name="connsiteY11" fmla="*/ 0 h 1495355"/>
                <a:gd name="connsiteX0" fmla="*/ 360040 w 720080"/>
                <a:gd name="connsiteY0" fmla="*/ 0 h 1495355"/>
                <a:gd name="connsiteX1" fmla="*/ 712766 w 720080"/>
                <a:gd name="connsiteY1" fmla="*/ 201481 h 1495355"/>
                <a:gd name="connsiteX2" fmla="*/ 717549 w 720080"/>
                <a:gd name="connsiteY2" fmla="*/ 247312 h 1495355"/>
                <a:gd name="connsiteX3" fmla="*/ 720080 w 720080"/>
                <a:gd name="connsiteY3" fmla="*/ 247312 h 1495355"/>
                <a:gd name="connsiteX4" fmla="*/ 720080 w 720080"/>
                <a:gd name="connsiteY4" fmla="*/ 271568 h 1495355"/>
                <a:gd name="connsiteX5" fmla="*/ 720080 w 720080"/>
                <a:gd name="connsiteY5" fmla="*/ 1495355 h 1495355"/>
                <a:gd name="connsiteX6" fmla="*/ 0 w 720080"/>
                <a:gd name="connsiteY6" fmla="*/ 1495355 h 1495355"/>
                <a:gd name="connsiteX7" fmla="*/ 0 w 720080"/>
                <a:gd name="connsiteY7" fmla="*/ 271568 h 1495355"/>
                <a:gd name="connsiteX8" fmla="*/ 0 w 720080"/>
                <a:gd name="connsiteY8" fmla="*/ 247312 h 1495355"/>
                <a:gd name="connsiteX9" fmla="*/ 2532 w 720080"/>
                <a:gd name="connsiteY9" fmla="*/ 247312 h 1495355"/>
                <a:gd name="connsiteX10" fmla="*/ 7315 w 720080"/>
                <a:gd name="connsiteY10" fmla="*/ 201481 h 1495355"/>
                <a:gd name="connsiteX11" fmla="*/ 360040 w 720080"/>
                <a:gd name="connsiteY11" fmla="*/ 0 h 1495355"/>
                <a:gd name="connsiteX0" fmla="*/ 360040 w 720080"/>
                <a:gd name="connsiteY0" fmla="*/ 0 h 1495355"/>
                <a:gd name="connsiteX1" fmla="*/ 712766 w 720080"/>
                <a:gd name="connsiteY1" fmla="*/ 201481 h 1495355"/>
                <a:gd name="connsiteX2" fmla="*/ 717549 w 720080"/>
                <a:gd name="connsiteY2" fmla="*/ 247312 h 1495355"/>
                <a:gd name="connsiteX3" fmla="*/ 720080 w 720080"/>
                <a:gd name="connsiteY3" fmla="*/ 247312 h 1495355"/>
                <a:gd name="connsiteX4" fmla="*/ 720080 w 720080"/>
                <a:gd name="connsiteY4" fmla="*/ 271568 h 1495355"/>
                <a:gd name="connsiteX5" fmla="*/ 720080 w 720080"/>
                <a:gd name="connsiteY5" fmla="*/ 1495355 h 1495355"/>
                <a:gd name="connsiteX6" fmla="*/ 0 w 720080"/>
                <a:gd name="connsiteY6" fmla="*/ 1495355 h 1495355"/>
                <a:gd name="connsiteX7" fmla="*/ 0 w 720080"/>
                <a:gd name="connsiteY7" fmla="*/ 271568 h 1495355"/>
                <a:gd name="connsiteX8" fmla="*/ 0 w 720080"/>
                <a:gd name="connsiteY8" fmla="*/ 247312 h 1495355"/>
                <a:gd name="connsiteX9" fmla="*/ 2532 w 720080"/>
                <a:gd name="connsiteY9" fmla="*/ 247312 h 1495355"/>
                <a:gd name="connsiteX10" fmla="*/ 7315 w 720080"/>
                <a:gd name="connsiteY10" fmla="*/ 201481 h 1495355"/>
                <a:gd name="connsiteX11" fmla="*/ 360040 w 720080"/>
                <a:gd name="connsiteY11" fmla="*/ 0 h 1495355"/>
                <a:gd name="connsiteX0" fmla="*/ 360040 w 720080"/>
                <a:gd name="connsiteY0" fmla="*/ 0 h 1495355"/>
                <a:gd name="connsiteX1" fmla="*/ 712766 w 720080"/>
                <a:gd name="connsiteY1" fmla="*/ 201481 h 1495355"/>
                <a:gd name="connsiteX2" fmla="*/ 717549 w 720080"/>
                <a:gd name="connsiteY2" fmla="*/ 247312 h 1495355"/>
                <a:gd name="connsiteX3" fmla="*/ 720080 w 720080"/>
                <a:gd name="connsiteY3" fmla="*/ 247312 h 1495355"/>
                <a:gd name="connsiteX4" fmla="*/ 720080 w 720080"/>
                <a:gd name="connsiteY4" fmla="*/ 271568 h 1495355"/>
                <a:gd name="connsiteX5" fmla="*/ 720080 w 720080"/>
                <a:gd name="connsiteY5" fmla="*/ 1495355 h 1495355"/>
                <a:gd name="connsiteX6" fmla="*/ 0 w 720080"/>
                <a:gd name="connsiteY6" fmla="*/ 1495355 h 1495355"/>
                <a:gd name="connsiteX7" fmla="*/ 0 w 720080"/>
                <a:gd name="connsiteY7" fmla="*/ 271568 h 1495355"/>
                <a:gd name="connsiteX8" fmla="*/ 0 w 720080"/>
                <a:gd name="connsiteY8" fmla="*/ 247312 h 1495355"/>
                <a:gd name="connsiteX9" fmla="*/ 2532 w 720080"/>
                <a:gd name="connsiteY9" fmla="*/ 247312 h 1495355"/>
                <a:gd name="connsiteX10" fmla="*/ 7315 w 720080"/>
                <a:gd name="connsiteY10" fmla="*/ 201481 h 1495355"/>
                <a:gd name="connsiteX11" fmla="*/ 360040 w 720080"/>
                <a:gd name="connsiteY11" fmla="*/ 0 h 1495355"/>
                <a:gd name="connsiteX0" fmla="*/ 360040 w 720080"/>
                <a:gd name="connsiteY0" fmla="*/ 0 h 1495355"/>
                <a:gd name="connsiteX1" fmla="*/ 712766 w 720080"/>
                <a:gd name="connsiteY1" fmla="*/ 201481 h 1495355"/>
                <a:gd name="connsiteX2" fmla="*/ 717549 w 720080"/>
                <a:gd name="connsiteY2" fmla="*/ 247312 h 1495355"/>
                <a:gd name="connsiteX3" fmla="*/ 720080 w 720080"/>
                <a:gd name="connsiteY3" fmla="*/ 247312 h 1495355"/>
                <a:gd name="connsiteX4" fmla="*/ 720080 w 720080"/>
                <a:gd name="connsiteY4" fmla="*/ 271568 h 1495355"/>
                <a:gd name="connsiteX5" fmla="*/ 720080 w 720080"/>
                <a:gd name="connsiteY5" fmla="*/ 1495355 h 1495355"/>
                <a:gd name="connsiteX6" fmla="*/ 345258 w 720080"/>
                <a:gd name="connsiteY6" fmla="*/ 1362331 h 1495355"/>
                <a:gd name="connsiteX7" fmla="*/ 0 w 720080"/>
                <a:gd name="connsiteY7" fmla="*/ 1495355 h 1495355"/>
                <a:gd name="connsiteX8" fmla="*/ 0 w 720080"/>
                <a:gd name="connsiteY8" fmla="*/ 271568 h 1495355"/>
                <a:gd name="connsiteX9" fmla="*/ 0 w 720080"/>
                <a:gd name="connsiteY9" fmla="*/ 247312 h 1495355"/>
                <a:gd name="connsiteX10" fmla="*/ 2532 w 720080"/>
                <a:gd name="connsiteY10" fmla="*/ 247312 h 1495355"/>
                <a:gd name="connsiteX11" fmla="*/ 7315 w 720080"/>
                <a:gd name="connsiteY11" fmla="*/ 201481 h 1495355"/>
                <a:gd name="connsiteX12" fmla="*/ 360040 w 720080"/>
                <a:gd name="connsiteY12" fmla="*/ 0 h 1495355"/>
                <a:gd name="connsiteX0" fmla="*/ 360040 w 720080"/>
                <a:gd name="connsiteY0" fmla="*/ 0 h 1495355"/>
                <a:gd name="connsiteX1" fmla="*/ 712766 w 720080"/>
                <a:gd name="connsiteY1" fmla="*/ 201481 h 1495355"/>
                <a:gd name="connsiteX2" fmla="*/ 717549 w 720080"/>
                <a:gd name="connsiteY2" fmla="*/ 247312 h 1495355"/>
                <a:gd name="connsiteX3" fmla="*/ 720080 w 720080"/>
                <a:gd name="connsiteY3" fmla="*/ 247312 h 1495355"/>
                <a:gd name="connsiteX4" fmla="*/ 720080 w 720080"/>
                <a:gd name="connsiteY4" fmla="*/ 271568 h 1495355"/>
                <a:gd name="connsiteX5" fmla="*/ 720080 w 720080"/>
                <a:gd name="connsiteY5" fmla="*/ 1495355 h 1495355"/>
                <a:gd name="connsiteX6" fmla="*/ 345258 w 720080"/>
                <a:gd name="connsiteY6" fmla="*/ 1362331 h 1495355"/>
                <a:gd name="connsiteX7" fmla="*/ 0 w 720080"/>
                <a:gd name="connsiteY7" fmla="*/ 1495355 h 1495355"/>
                <a:gd name="connsiteX8" fmla="*/ 0 w 720080"/>
                <a:gd name="connsiteY8" fmla="*/ 271568 h 1495355"/>
                <a:gd name="connsiteX9" fmla="*/ 0 w 720080"/>
                <a:gd name="connsiteY9" fmla="*/ 247312 h 1495355"/>
                <a:gd name="connsiteX10" fmla="*/ 2532 w 720080"/>
                <a:gd name="connsiteY10" fmla="*/ 247312 h 1495355"/>
                <a:gd name="connsiteX11" fmla="*/ 7315 w 720080"/>
                <a:gd name="connsiteY11" fmla="*/ 201481 h 1495355"/>
                <a:gd name="connsiteX12" fmla="*/ 360040 w 720080"/>
                <a:gd name="connsiteY12" fmla="*/ 0 h 1495355"/>
                <a:gd name="connsiteX0" fmla="*/ 360040 w 720080"/>
                <a:gd name="connsiteY0" fmla="*/ 0 h 1495355"/>
                <a:gd name="connsiteX1" fmla="*/ 712766 w 720080"/>
                <a:gd name="connsiteY1" fmla="*/ 201481 h 1495355"/>
                <a:gd name="connsiteX2" fmla="*/ 717549 w 720080"/>
                <a:gd name="connsiteY2" fmla="*/ 247312 h 1495355"/>
                <a:gd name="connsiteX3" fmla="*/ 720080 w 720080"/>
                <a:gd name="connsiteY3" fmla="*/ 247312 h 1495355"/>
                <a:gd name="connsiteX4" fmla="*/ 720080 w 720080"/>
                <a:gd name="connsiteY4" fmla="*/ 271568 h 1495355"/>
                <a:gd name="connsiteX5" fmla="*/ 720080 w 720080"/>
                <a:gd name="connsiteY5" fmla="*/ 1495355 h 1495355"/>
                <a:gd name="connsiteX6" fmla="*/ 345258 w 720080"/>
                <a:gd name="connsiteY6" fmla="*/ 1362331 h 1495355"/>
                <a:gd name="connsiteX7" fmla="*/ 0 w 720080"/>
                <a:gd name="connsiteY7" fmla="*/ 1495355 h 1495355"/>
                <a:gd name="connsiteX8" fmla="*/ 0 w 720080"/>
                <a:gd name="connsiteY8" fmla="*/ 271568 h 1495355"/>
                <a:gd name="connsiteX9" fmla="*/ 0 w 720080"/>
                <a:gd name="connsiteY9" fmla="*/ 247312 h 1495355"/>
                <a:gd name="connsiteX10" fmla="*/ 2532 w 720080"/>
                <a:gd name="connsiteY10" fmla="*/ 247312 h 1495355"/>
                <a:gd name="connsiteX11" fmla="*/ 7315 w 720080"/>
                <a:gd name="connsiteY11" fmla="*/ 201481 h 1495355"/>
                <a:gd name="connsiteX12" fmla="*/ 360040 w 720080"/>
                <a:gd name="connsiteY12" fmla="*/ 0 h 1495355"/>
                <a:gd name="connsiteX0" fmla="*/ 360040 w 720080"/>
                <a:gd name="connsiteY0" fmla="*/ 0 h 1495355"/>
                <a:gd name="connsiteX1" fmla="*/ 712766 w 720080"/>
                <a:gd name="connsiteY1" fmla="*/ 201481 h 1495355"/>
                <a:gd name="connsiteX2" fmla="*/ 717549 w 720080"/>
                <a:gd name="connsiteY2" fmla="*/ 247312 h 1495355"/>
                <a:gd name="connsiteX3" fmla="*/ 720080 w 720080"/>
                <a:gd name="connsiteY3" fmla="*/ 247312 h 1495355"/>
                <a:gd name="connsiteX4" fmla="*/ 720080 w 720080"/>
                <a:gd name="connsiteY4" fmla="*/ 271568 h 1495355"/>
                <a:gd name="connsiteX5" fmla="*/ 720080 w 720080"/>
                <a:gd name="connsiteY5" fmla="*/ 1495355 h 1495355"/>
                <a:gd name="connsiteX6" fmla="*/ 345258 w 720080"/>
                <a:gd name="connsiteY6" fmla="*/ 1362331 h 1495355"/>
                <a:gd name="connsiteX7" fmla="*/ 0 w 720080"/>
                <a:gd name="connsiteY7" fmla="*/ 1495355 h 1495355"/>
                <a:gd name="connsiteX8" fmla="*/ 0 w 720080"/>
                <a:gd name="connsiteY8" fmla="*/ 271568 h 1495355"/>
                <a:gd name="connsiteX9" fmla="*/ 0 w 720080"/>
                <a:gd name="connsiteY9" fmla="*/ 247312 h 1495355"/>
                <a:gd name="connsiteX10" fmla="*/ 2532 w 720080"/>
                <a:gd name="connsiteY10" fmla="*/ 247312 h 1495355"/>
                <a:gd name="connsiteX11" fmla="*/ 7315 w 720080"/>
                <a:gd name="connsiteY11" fmla="*/ 201481 h 1495355"/>
                <a:gd name="connsiteX12" fmla="*/ 360040 w 720080"/>
                <a:gd name="connsiteY12" fmla="*/ 0 h 1495355"/>
                <a:gd name="connsiteX0" fmla="*/ 360040 w 720080"/>
                <a:gd name="connsiteY0" fmla="*/ 0 h 1495355"/>
                <a:gd name="connsiteX1" fmla="*/ 712766 w 720080"/>
                <a:gd name="connsiteY1" fmla="*/ 201481 h 1495355"/>
                <a:gd name="connsiteX2" fmla="*/ 717549 w 720080"/>
                <a:gd name="connsiteY2" fmla="*/ 247312 h 1495355"/>
                <a:gd name="connsiteX3" fmla="*/ 720080 w 720080"/>
                <a:gd name="connsiteY3" fmla="*/ 247312 h 1495355"/>
                <a:gd name="connsiteX4" fmla="*/ 720080 w 720080"/>
                <a:gd name="connsiteY4" fmla="*/ 271568 h 1495355"/>
                <a:gd name="connsiteX5" fmla="*/ 720080 w 720080"/>
                <a:gd name="connsiteY5" fmla="*/ 1495355 h 1495355"/>
                <a:gd name="connsiteX6" fmla="*/ 345258 w 720080"/>
                <a:gd name="connsiteY6" fmla="*/ 1362331 h 1495355"/>
                <a:gd name="connsiteX7" fmla="*/ 0 w 720080"/>
                <a:gd name="connsiteY7" fmla="*/ 1495355 h 1495355"/>
                <a:gd name="connsiteX8" fmla="*/ 0 w 720080"/>
                <a:gd name="connsiteY8" fmla="*/ 271568 h 1495355"/>
                <a:gd name="connsiteX9" fmla="*/ 0 w 720080"/>
                <a:gd name="connsiteY9" fmla="*/ 247312 h 1495355"/>
                <a:gd name="connsiteX10" fmla="*/ 2532 w 720080"/>
                <a:gd name="connsiteY10" fmla="*/ 247312 h 1495355"/>
                <a:gd name="connsiteX11" fmla="*/ 7315 w 720080"/>
                <a:gd name="connsiteY11" fmla="*/ 201481 h 1495355"/>
                <a:gd name="connsiteX12" fmla="*/ 360040 w 720080"/>
                <a:gd name="connsiteY12" fmla="*/ 0 h 1495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20080" h="1495355">
                  <a:moveTo>
                    <a:pt x="360040" y="0"/>
                  </a:moveTo>
                  <a:cubicBezTo>
                    <a:pt x="514979" y="19050"/>
                    <a:pt x="622043" y="81109"/>
                    <a:pt x="712766" y="201481"/>
                  </a:cubicBezTo>
                  <a:cubicBezTo>
                    <a:pt x="716741" y="314390"/>
                    <a:pt x="715955" y="232035"/>
                    <a:pt x="717549" y="247312"/>
                  </a:cubicBezTo>
                  <a:lnTo>
                    <a:pt x="720080" y="247312"/>
                  </a:lnTo>
                  <a:lnTo>
                    <a:pt x="720080" y="271568"/>
                  </a:lnTo>
                  <a:lnTo>
                    <a:pt x="720080" y="1495355"/>
                  </a:lnTo>
                  <a:cubicBezTo>
                    <a:pt x="599373" y="1493347"/>
                    <a:pt x="535815" y="1357989"/>
                    <a:pt x="345258" y="1362331"/>
                  </a:cubicBezTo>
                  <a:cubicBezTo>
                    <a:pt x="185722" y="1368572"/>
                    <a:pt x="115086" y="1451014"/>
                    <a:pt x="0" y="1495355"/>
                  </a:cubicBezTo>
                  <a:lnTo>
                    <a:pt x="0" y="271568"/>
                  </a:lnTo>
                  <a:lnTo>
                    <a:pt x="0" y="247312"/>
                  </a:lnTo>
                  <a:lnTo>
                    <a:pt x="2532" y="247312"/>
                  </a:lnTo>
                  <a:cubicBezTo>
                    <a:pt x="4126" y="232035"/>
                    <a:pt x="-1422" y="333439"/>
                    <a:pt x="7315" y="201481"/>
                  </a:cubicBezTo>
                  <a:cubicBezTo>
                    <a:pt x="85337" y="74759"/>
                    <a:pt x="205101" y="12700"/>
                    <a:pt x="360040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3120" name="组合 58">
              <a:extLst>
                <a:ext uri="{FF2B5EF4-FFF2-40B4-BE49-F238E27FC236}">
                  <a16:creationId xmlns:a16="http://schemas.microsoft.com/office/drawing/2014/main" id="{A04F3CC8-F070-4ABD-8D4A-6702D6801A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08104" y="3891814"/>
              <a:ext cx="1175445" cy="970827"/>
              <a:chOff x="5173992" y="3917181"/>
              <a:chExt cx="1909376" cy="1576993"/>
            </a:xfrm>
          </p:grpSpPr>
          <p:cxnSp>
            <p:nvCxnSpPr>
              <p:cNvPr id="60" name="直接连接符 59">
                <a:extLst>
                  <a:ext uri="{FF2B5EF4-FFF2-40B4-BE49-F238E27FC236}">
                    <a16:creationId xmlns:a16="http://schemas.microsoft.com/office/drawing/2014/main" id="{4EF253AB-B8DC-4DDC-A6B1-884219284036}"/>
                  </a:ext>
                </a:extLst>
              </p:cNvPr>
              <p:cNvCxnSpPr/>
              <p:nvPr/>
            </p:nvCxnSpPr>
            <p:spPr>
              <a:xfrm>
                <a:off x="6255036" y="5325812"/>
                <a:ext cx="0" cy="168362"/>
              </a:xfrm>
              <a:prstGeom prst="line">
                <a:avLst/>
              </a:prstGeom>
              <a:ln w="635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22" name="组合 60">
                <a:extLst>
                  <a:ext uri="{FF2B5EF4-FFF2-40B4-BE49-F238E27FC236}">
                    <a16:creationId xmlns:a16="http://schemas.microsoft.com/office/drawing/2014/main" id="{BD41BAC9-E199-4BC8-B4B3-DB68B89241F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73992" y="3917181"/>
                <a:ext cx="1909376" cy="1565532"/>
                <a:chOff x="5173992" y="3917181"/>
                <a:chExt cx="1909376" cy="1565532"/>
              </a:xfrm>
            </p:grpSpPr>
            <p:cxnSp>
              <p:nvCxnSpPr>
                <p:cNvPr id="62" name="直接连接符 61">
                  <a:extLst>
                    <a:ext uri="{FF2B5EF4-FFF2-40B4-BE49-F238E27FC236}">
                      <a16:creationId xmlns:a16="http://schemas.microsoft.com/office/drawing/2014/main" id="{BEDC5328-71A9-44DF-950F-ECA8EAF6D66B}"/>
                    </a:ext>
                  </a:extLst>
                </p:cNvPr>
                <p:cNvCxnSpPr/>
                <p:nvPr/>
              </p:nvCxnSpPr>
              <p:spPr>
                <a:xfrm>
                  <a:off x="5223130" y="3915785"/>
                  <a:ext cx="0" cy="1490700"/>
                </a:xfrm>
                <a:prstGeom prst="line">
                  <a:avLst/>
                </a:prstGeom>
                <a:ln w="6350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直接连接符 62">
                  <a:extLst>
                    <a:ext uri="{FF2B5EF4-FFF2-40B4-BE49-F238E27FC236}">
                      <a16:creationId xmlns:a16="http://schemas.microsoft.com/office/drawing/2014/main" id="{5117BD66-9FB0-4E81-A297-6663F4722578}"/>
                    </a:ext>
                  </a:extLst>
                </p:cNvPr>
                <p:cNvCxnSpPr/>
                <p:nvPr/>
              </p:nvCxnSpPr>
              <p:spPr>
                <a:xfrm>
                  <a:off x="7034230" y="3915785"/>
                  <a:ext cx="0" cy="1487193"/>
                </a:xfrm>
                <a:prstGeom prst="line">
                  <a:avLst/>
                </a:prstGeom>
                <a:ln w="6350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直接连接符 63">
                  <a:extLst>
                    <a:ext uri="{FF2B5EF4-FFF2-40B4-BE49-F238E27FC236}">
                      <a16:creationId xmlns:a16="http://schemas.microsoft.com/office/drawing/2014/main" id="{9F60835A-6B28-4937-8E7F-AE5C94F665F8}"/>
                    </a:ext>
                  </a:extLst>
                </p:cNvPr>
                <p:cNvCxnSpPr/>
                <p:nvPr/>
              </p:nvCxnSpPr>
              <p:spPr>
                <a:xfrm flipH="1">
                  <a:off x="5173992" y="5374917"/>
                  <a:ext cx="877471" cy="0"/>
                </a:xfrm>
                <a:prstGeom prst="line">
                  <a:avLst/>
                </a:prstGeom>
                <a:ln w="6350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直接连接符 64">
                  <a:extLst>
                    <a:ext uri="{FF2B5EF4-FFF2-40B4-BE49-F238E27FC236}">
                      <a16:creationId xmlns:a16="http://schemas.microsoft.com/office/drawing/2014/main" id="{733605BD-4265-4156-A4DC-D90483D2A04A}"/>
                    </a:ext>
                  </a:extLst>
                </p:cNvPr>
                <p:cNvCxnSpPr/>
                <p:nvPr/>
              </p:nvCxnSpPr>
              <p:spPr>
                <a:xfrm flipH="1">
                  <a:off x="6205897" y="5374917"/>
                  <a:ext cx="877471" cy="0"/>
                </a:xfrm>
                <a:prstGeom prst="line">
                  <a:avLst/>
                </a:prstGeom>
                <a:ln w="6350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直接连接符 65">
                  <a:extLst>
                    <a:ext uri="{FF2B5EF4-FFF2-40B4-BE49-F238E27FC236}">
                      <a16:creationId xmlns:a16="http://schemas.microsoft.com/office/drawing/2014/main" id="{1B151DA8-0DEE-4DBA-963A-FF1802F01BFE}"/>
                    </a:ext>
                  </a:extLst>
                </p:cNvPr>
                <p:cNvCxnSpPr/>
                <p:nvPr/>
              </p:nvCxnSpPr>
              <p:spPr>
                <a:xfrm>
                  <a:off x="5998813" y="5325812"/>
                  <a:ext cx="0" cy="157838"/>
                </a:xfrm>
                <a:prstGeom prst="line">
                  <a:avLst/>
                </a:prstGeom>
                <a:ln w="6350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直接连接符 66">
                  <a:extLst>
                    <a:ext uri="{FF2B5EF4-FFF2-40B4-BE49-F238E27FC236}">
                      <a16:creationId xmlns:a16="http://schemas.microsoft.com/office/drawing/2014/main" id="{0610D336-AF27-4609-A168-EB90C03BBBE7}"/>
                    </a:ext>
                  </a:extLst>
                </p:cNvPr>
                <p:cNvCxnSpPr/>
                <p:nvPr/>
              </p:nvCxnSpPr>
              <p:spPr>
                <a:xfrm flipH="1">
                  <a:off x="5946166" y="5480143"/>
                  <a:ext cx="386087" cy="0"/>
                </a:xfrm>
                <a:prstGeom prst="line">
                  <a:avLst/>
                </a:prstGeom>
                <a:ln w="6350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85" name="组合 67">
            <a:extLst>
              <a:ext uri="{FF2B5EF4-FFF2-40B4-BE49-F238E27FC236}">
                <a16:creationId xmlns:a16="http://schemas.microsoft.com/office/drawing/2014/main" id="{E3444F0E-D32C-4A0C-828E-A981AF87158E}"/>
              </a:ext>
            </a:extLst>
          </p:cNvPr>
          <p:cNvGrpSpPr>
            <a:grpSpLocks/>
          </p:cNvGrpSpPr>
          <p:nvPr/>
        </p:nvGrpSpPr>
        <p:grpSpPr bwMode="auto">
          <a:xfrm>
            <a:off x="6230938" y="3825875"/>
            <a:ext cx="661987" cy="935038"/>
            <a:chOff x="6456040" y="2204864"/>
            <a:chExt cx="1224136" cy="1728192"/>
          </a:xfrm>
        </p:grpSpPr>
        <p:sp>
          <p:nvSpPr>
            <p:cNvPr id="69" name="圆角矩形 68">
              <a:extLst>
                <a:ext uri="{FF2B5EF4-FFF2-40B4-BE49-F238E27FC236}">
                  <a16:creationId xmlns:a16="http://schemas.microsoft.com/office/drawing/2014/main" id="{67A69E1A-2433-438D-BC51-DD7AEE9264E6}"/>
                </a:ext>
              </a:extLst>
            </p:cNvPr>
            <p:cNvSpPr/>
            <p:nvPr/>
          </p:nvSpPr>
          <p:spPr>
            <a:xfrm>
              <a:off x="6456040" y="2204864"/>
              <a:ext cx="1224136" cy="1728192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70" name="矩形 69">
              <a:extLst>
                <a:ext uri="{FF2B5EF4-FFF2-40B4-BE49-F238E27FC236}">
                  <a16:creationId xmlns:a16="http://schemas.microsoft.com/office/drawing/2014/main" id="{15EF9909-43A1-44A8-A653-FDBE27BB331C}"/>
                </a:ext>
              </a:extLst>
            </p:cNvPr>
            <p:cNvSpPr/>
            <p:nvPr/>
          </p:nvSpPr>
          <p:spPr>
            <a:xfrm>
              <a:off x="6599883" y="2383846"/>
              <a:ext cx="936451" cy="126166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71" name="直接连接符 70">
              <a:extLst>
                <a:ext uri="{FF2B5EF4-FFF2-40B4-BE49-F238E27FC236}">
                  <a16:creationId xmlns:a16="http://schemas.microsoft.com/office/drawing/2014/main" id="{16AAFC18-7E02-40B9-B434-020120F2C875}"/>
                </a:ext>
              </a:extLst>
            </p:cNvPr>
            <p:cNvCxnSpPr/>
            <p:nvPr/>
          </p:nvCxnSpPr>
          <p:spPr>
            <a:xfrm>
              <a:off x="6902248" y="2304624"/>
              <a:ext cx="287687" cy="0"/>
            </a:xfrm>
            <a:prstGeom prst="line">
              <a:avLst/>
            </a:prstGeom>
            <a:ln w="3810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椭圆 71">
              <a:extLst>
                <a:ext uri="{FF2B5EF4-FFF2-40B4-BE49-F238E27FC236}">
                  <a16:creationId xmlns:a16="http://schemas.microsoft.com/office/drawing/2014/main" id="{DCA1DC48-2B33-4BB7-9121-63603647B25E}"/>
                </a:ext>
              </a:extLst>
            </p:cNvPr>
            <p:cNvSpPr/>
            <p:nvPr/>
          </p:nvSpPr>
          <p:spPr>
            <a:xfrm>
              <a:off x="6972702" y="3715932"/>
              <a:ext cx="146779" cy="14377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grpSp>
        <p:nvGrpSpPr>
          <p:cNvPr id="3086" name="组合 72">
            <a:extLst>
              <a:ext uri="{FF2B5EF4-FFF2-40B4-BE49-F238E27FC236}">
                <a16:creationId xmlns:a16="http://schemas.microsoft.com/office/drawing/2014/main" id="{634B27CC-0614-437E-95BD-37FCD7C872B8}"/>
              </a:ext>
            </a:extLst>
          </p:cNvPr>
          <p:cNvGrpSpPr>
            <a:grpSpLocks/>
          </p:cNvGrpSpPr>
          <p:nvPr/>
        </p:nvGrpSpPr>
        <p:grpSpPr bwMode="auto">
          <a:xfrm>
            <a:off x="6164263" y="5103813"/>
            <a:ext cx="793750" cy="566737"/>
            <a:chOff x="6930290" y="2408187"/>
            <a:chExt cx="2232250" cy="1596877"/>
          </a:xfrm>
        </p:grpSpPr>
        <p:sp>
          <p:nvSpPr>
            <p:cNvPr id="74" name="矩形 73">
              <a:extLst>
                <a:ext uri="{FF2B5EF4-FFF2-40B4-BE49-F238E27FC236}">
                  <a16:creationId xmlns:a16="http://schemas.microsoft.com/office/drawing/2014/main" id="{3D949EB7-33A6-43D3-8508-303FF0FACF25}"/>
                </a:ext>
              </a:extLst>
            </p:cNvPr>
            <p:cNvSpPr/>
            <p:nvPr/>
          </p:nvSpPr>
          <p:spPr>
            <a:xfrm>
              <a:off x="6930290" y="2421605"/>
              <a:ext cx="2232250" cy="1583459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75" name="直接连接符 74">
              <a:extLst>
                <a:ext uri="{FF2B5EF4-FFF2-40B4-BE49-F238E27FC236}">
                  <a16:creationId xmlns:a16="http://schemas.microsoft.com/office/drawing/2014/main" id="{2738EFC4-630A-4D4B-BF7D-E6C9B53E2A67}"/>
                </a:ext>
              </a:extLst>
            </p:cNvPr>
            <p:cNvCxnSpPr/>
            <p:nvPr/>
          </p:nvCxnSpPr>
          <p:spPr>
            <a:xfrm>
              <a:off x="6930290" y="2421605"/>
              <a:ext cx="1111659" cy="997491"/>
            </a:xfrm>
            <a:prstGeom prst="line">
              <a:avLst/>
            </a:prstGeom>
            <a:ln w="571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接连接符 75">
              <a:extLst>
                <a:ext uri="{FF2B5EF4-FFF2-40B4-BE49-F238E27FC236}">
                  <a16:creationId xmlns:a16="http://schemas.microsoft.com/office/drawing/2014/main" id="{59FC44C9-F846-4958-818F-B98A6AF0A7E5}"/>
                </a:ext>
              </a:extLst>
            </p:cNvPr>
            <p:cNvCxnSpPr/>
            <p:nvPr/>
          </p:nvCxnSpPr>
          <p:spPr>
            <a:xfrm flipH="1">
              <a:off x="8010699" y="2408187"/>
              <a:ext cx="1151841" cy="1024327"/>
            </a:xfrm>
            <a:prstGeom prst="line">
              <a:avLst/>
            </a:prstGeom>
            <a:ln w="571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接连接符 76">
              <a:extLst>
                <a:ext uri="{FF2B5EF4-FFF2-40B4-BE49-F238E27FC236}">
                  <a16:creationId xmlns:a16="http://schemas.microsoft.com/office/drawing/2014/main" id="{378C0F58-C674-479E-B0A6-755DEECC0ACB}"/>
                </a:ext>
              </a:extLst>
            </p:cNvPr>
            <p:cNvCxnSpPr/>
            <p:nvPr/>
          </p:nvCxnSpPr>
          <p:spPr>
            <a:xfrm flipH="1">
              <a:off x="6930290" y="3213336"/>
              <a:ext cx="892900" cy="791728"/>
            </a:xfrm>
            <a:prstGeom prst="line">
              <a:avLst/>
            </a:prstGeom>
            <a:ln w="571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连接符 77">
              <a:extLst>
                <a:ext uri="{FF2B5EF4-FFF2-40B4-BE49-F238E27FC236}">
                  <a16:creationId xmlns:a16="http://schemas.microsoft.com/office/drawing/2014/main" id="{1B4CB82B-019B-4DDF-8168-95E630B5811A}"/>
                </a:ext>
              </a:extLst>
            </p:cNvPr>
            <p:cNvCxnSpPr/>
            <p:nvPr/>
          </p:nvCxnSpPr>
          <p:spPr>
            <a:xfrm>
              <a:off x="8256245" y="3213336"/>
              <a:ext cx="906295" cy="778310"/>
            </a:xfrm>
            <a:prstGeom prst="line">
              <a:avLst/>
            </a:prstGeom>
            <a:ln w="571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87" name="组合 1">
            <a:extLst>
              <a:ext uri="{FF2B5EF4-FFF2-40B4-BE49-F238E27FC236}">
                <a16:creationId xmlns:a16="http://schemas.microsoft.com/office/drawing/2014/main" id="{DF69380B-AA74-40CC-B038-F35556CE55B7}"/>
              </a:ext>
            </a:extLst>
          </p:cNvPr>
          <p:cNvGrpSpPr>
            <a:grpSpLocks/>
          </p:cNvGrpSpPr>
          <p:nvPr/>
        </p:nvGrpSpPr>
        <p:grpSpPr bwMode="auto">
          <a:xfrm>
            <a:off x="406400" y="5237163"/>
            <a:ext cx="1952625" cy="431800"/>
            <a:chOff x="455626" y="4694076"/>
            <a:chExt cx="2243841" cy="555893"/>
          </a:xfrm>
        </p:grpSpPr>
        <p:sp>
          <p:nvSpPr>
            <p:cNvPr id="3107" name="文本框 91">
              <a:extLst>
                <a:ext uri="{FF2B5EF4-FFF2-40B4-BE49-F238E27FC236}">
                  <a16:creationId xmlns:a16="http://schemas.microsoft.com/office/drawing/2014/main" id="{F331D2FB-103F-4DC9-AA62-812C2F093B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0030" y="4774499"/>
              <a:ext cx="1889437" cy="475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en-US" altLang="zh-CN">
                  <a:solidFill>
                    <a:srgbClr val="404040"/>
                  </a:solidFill>
                  <a:latin typeface="Kozuka Gothic Pr6N EL" pitchFamily="34" charset="-128"/>
                  <a:ea typeface="Kozuka Gothic Pr6N EL" pitchFamily="34" charset="-128"/>
                </a:rPr>
                <a:t> 123456789</a:t>
              </a:r>
            </a:p>
          </p:txBody>
        </p:sp>
        <p:pic>
          <p:nvPicPr>
            <p:cNvPr id="3108" name="图片 89">
              <a:extLst>
                <a:ext uri="{FF2B5EF4-FFF2-40B4-BE49-F238E27FC236}">
                  <a16:creationId xmlns:a16="http://schemas.microsoft.com/office/drawing/2014/main" id="{1689D89A-1BA5-4A4E-8563-D4742C90BA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5626" y="4694076"/>
              <a:ext cx="426797" cy="4936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3088" name="组合 2">
            <a:extLst>
              <a:ext uri="{FF2B5EF4-FFF2-40B4-BE49-F238E27FC236}">
                <a16:creationId xmlns:a16="http://schemas.microsoft.com/office/drawing/2014/main" id="{FD073C9E-DE2A-479B-B98E-021801D375F5}"/>
              </a:ext>
            </a:extLst>
          </p:cNvPr>
          <p:cNvGrpSpPr>
            <a:grpSpLocks/>
          </p:cNvGrpSpPr>
          <p:nvPr/>
        </p:nvGrpSpPr>
        <p:grpSpPr bwMode="auto">
          <a:xfrm>
            <a:off x="2447925" y="5270500"/>
            <a:ext cx="1646238" cy="396875"/>
            <a:chOff x="851631" y="5337131"/>
            <a:chExt cx="1646682" cy="396000"/>
          </a:xfrm>
        </p:grpSpPr>
        <p:sp>
          <p:nvSpPr>
            <p:cNvPr id="91" name="文本框 90">
              <a:extLst>
                <a:ext uri="{FF2B5EF4-FFF2-40B4-BE49-F238E27FC236}">
                  <a16:creationId xmlns:a16="http://schemas.microsoft.com/office/drawing/2014/main" id="{67A2AA4A-FDFB-4215-9DDD-A41A7E641D27}"/>
                </a:ext>
              </a:extLst>
            </p:cNvPr>
            <p:cNvSpPr txBox="1"/>
            <p:nvPr/>
          </p:nvSpPr>
          <p:spPr>
            <a:xfrm>
              <a:off x="1356592" y="5356139"/>
              <a:ext cx="1141721" cy="338976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defPPr>
                <a:defRPr lang="zh-CN"/>
              </a:defPPr>
              <a:lvl1pPr>
                <a:defRPr sz="9600" b="1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Kozuka Gothic Pr6N EL" panose="020B0200000000000000" pitchFamily="34" charset="-128"/>
                  <a:ea typeface="Kozuka Gothic Pr6N EL" panose="020B0200000000000000" pitchFamily="34" charset="-128"/>
                </a:defRPr>
              </a:lvl1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1600" b="0" dirty="0"/>
                <a:t>123456</a:t>
              </a:r>
            </a:p>
          </p:txBody>
        </p:sp>
        <p:grpSp>
          <p:nvGrpSpPr>
            <p:cNvPr id="3096" name="组合 92">
              <a:extLst>
                <a:ext uri="{FF2B5EF4-FFF2-40B4-BE49-F238E27FC236}">
                  <a16:creationId xmlns:a16="http://schemas.microsoft.com/office/drawing/2014/main" id="{6E4B404F-7242-42CA-8EC2-842E5CC880F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851631" y="5337131"/>
              <a:ext cx="396000" cy="396000"/>
              <a:chOff x="9836848" y="2302981"/>
              <a:chExt cx="1630645" cy="1630645"/>
            </a:xfrm>
          </p:grpSpPr>
          <p:sp>
            <p:nvSpPr>
              <p:cNvPr id="94" name="圆角矩形 93">
                <a:extLst>
                  <a:ext uri="{FF2B5EF4-FFF2-40B4-BE49-F238E27FC236}">
                    <a16:creationId xmlns:a16="http://schemas.microsoft.com/office/drawing/2014/main" id="{DC82698C-7E89-4F6A-BE61-D9439408A0B6}"/>
                  </a:ext>
                </a:extLst>
              </p:cNvPr>
              <p:cNvSpPr/>
              <p:nvPr/>
            </p:nvSpPr>
            <p:spPr>
              <a:xfrm>
                <a:off x="9836848" y="2302981"/>
                <a:ext cx="1628153" cy="1630645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grpSp>
            <p:nvGrpSpPr>
              <p:cNvPr id="3098" name="组合 94">
                <a:extLst>
                  <a:ext uri="{FF2B5EF4-FFF2-40B4-BE49-F238E27FC236}">
                    <a16:creationId xmlns:a16="http://schemas.microsoft.com/office/drawing/2014/main" id="{806D6F84-D39A-4D1B-8B79-1DD5BF15208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978803" y="2611446"/>
                <a:ext cx="1346733" cy="976572"/>
                <a:chOff x="6398097" y="2728984"/>
                <a:chExt cx="1346733" cy="976572"/>
              </a:xfrm>
            </p:grpSpPr>
            <p:grpSp>
              <p:nvGrpSpPr>
                <p:cNvPr id="3099" name="组合 95">
                  <a:extLst>
                    <a:ext uri="{FF2B5EF4-FFF2-40B4-BE49-F238E27FC236}">
                      <a16:creationId xmlns:a16="http://schemas.microsoft.com/office/drawing/2014/main" id="{2A917F3D-2F01-4972-B020-932F8FC9266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398097" y="2728984"/>
                  <a:ext cx="1102795" cy="851411"/>
                  <a:chOff x="6398097" y="2728984"/>
                  <a:chExt cx="1102795" cy="851411"/>
                </a:xfrm>
              </p:grpSpPr>
              <p:sp>
                <p:nvSpPr>
                  <p:cNvPr id="101" name="椭圆形标注 100">
                    <a:extLst>
                      <a:ext uri="{FF2B5EF4-FFF2-40B4-BE49-F238E27FC236}">
                        <a16:creationId xmlns:a16="http://schemas.microsoft.com/office/drawing/2014/main" id="{25CBAD32-6577-4CD8-A46B-B3CA77239DA4}"/>
                      </a:ext>
                    </a:extLst>
                  </p:cNvPr>
                  <p:cNvSpPr/>
                  <p:nvPr/>
                </p:nvSpPr>
                <p:spPr>
                  <a:xfrm>
                    <a:off x="6399996" y="2727082"/>
                    <a:ext cx="1098511" cy="854456"/>
                  </a:xfrm>
                  <a:prstGeom prst="wedgeEllipseCallout">
                    <a:avLst/>
                  </a:prstGeom>
                  <a:solidFill>
                    <a:schemeClr val="tx1">
                      <a:lumMod val="50000"/>
                      <a:lumOff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2" name="椭圆 101">
                    <a:extLst>
                      <a:ext uri="{FF2B5EF4-FFF2-40B4-BE49-F238E27FC236}">
                        <a16:creationId xmlns:a16="http://schemas.microsoft.com/office/drawing/2014/main" id="{6643CB8C-907A-4D3A-852B-80FFB594528E}"/>
                      </a:ext>
                    </a:extLst>
                  </p:cNvPr>
                  <p:cNvSpPr/>
                  <p:nvPr/>
                </p:nvSpPr>
                <p:spPr>
                  <a:xfrm>
                    <a:off x="6700779" y="2981460"/>
                    <a:ext cx="98083" cy="97841"/>
                  </a:xfrm>
                  <a:prstGeom prst="ellipse">
                    <a:avLst/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3" name="椭圆 102">
                    <a:extLst>
                      <a:ext uri="{FF2B5EF4-FFF2-40B4-BE49-F238E27FC236}">
                        <a16:creationId xmlns:a16="http://schemas.microsoft.com/office/drawing/2014/main" id="{5863C4C8-CD1A-41B0-BC04-18B68245D22D}"/>
                      </a:ext>
                    </a:extLst>
                  </p:cNvPr>
                  <p:cNvSpPr/>
                  <p:nvPr/>
                </p:nvSpPr>
                <p:spPr>
                  <a:xfrm>
                    <a:off x="7125800" y="2981460"/>
                    <a:ext cx="98079" cy="97841"/>
                  </a:xfrm>
                  <a:prstGeom prst="ellipse">
                    <a:avLst/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en-US"/>
                  </a:p>
                </p:txBody>
              </p:sp>
            </p:grpSp>
            <p:grpSp>
              <p:nvGrpSpPr>
                <p:cNvPr id="3100" name="组合 96">
                  <a:extLst>
                    <a:ext uri="{FF2B5EF4-FFF2-40B4-BE49-F238E27FC236}">
                      <a16:creationId xmlns:a16="http://schemas.microsoft.com/office/drawing/2014/main" id="{36B3B4E0-F292-40B4-8753-0AF357D5386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018110" y="3144494"/>
                  <a:ext cx="726720" cy="561062"/>
                  <a:chOff x="7030810" y="3080994"/>
                  <a:chExt cx="726720" cy="561062"/>
                </a:xfrm>
              </p:grpSpPr>
              <p:sp>
                <p:nvSpPr>
                  <p:cNvPr id="98" name="椭圆形标注 97">
                    <a:extLst>
                      <a:ext uri="{FF2B5EF4-FFF2-40B4-BE49-F238E27FC236}">
                        <a16:creationId xmlns:a16="http://schemas.microsoft.com/office/drawing/2014/main" id="{4F5D5430-F5BC-4DB1-B852-0E3AE17C4113}"/>
                      </a:ext>
                    </a:extLst>
                  </p:cNvPr>
                  <p:cNvSpPr/>
                  <p:nvPr/>
                </p:nvSpPr>
                <p:spPr>
                  <a:xfrm>
                    <a:off x="7007724" y="3081027"/>
                    <a:ext cx="725801" cy="560943"/>
                  </a:xfrm>
                  <a:prstGeom prst="wedgeEllipseCallout">
                    <a:avLst>
                      <a:gd name="adj1" fmla="val 23990"/>
                      <a:gd name="adj2" fmla="val 56325"/>
                    </a:avLst>
                  </a:prstGeom>
                  <a:solidFill>
                    <a:schemeClr val="bg1">
                      <a:lumMod val="6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99" name="椭圆 98">
                    <a:extLst>
                      <a:ext uri="{FF2B5EF4-FFF2-40B4-BE49-F238E27FC236}">
                        <a16:creationId xmlns:a16="http://schemas.microsoft.com/office/drawing/2014/main" id="{63D9FF03-BEBA-42FC-9325-29E3749CC926}"/>
                      </a:ext>
                    </a:extLst>
                  </p:cNvPr>
                  <p:cNvSpPr/>
                  <p:nvPr/>
                </p:nvSpPr>
                <p:spPr>
                  <a:xfrm>
                    <a:off x="7151576" y="3257135"/>
                    <a:ext cx="98080" cy="97841"/>
                  </a:xfrm>
                  <a:prstGeom prst="ellipse">
                    <a:avLst/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en-US"/>
                  </a:p>
                </p:txBody>
              </p:sp>
              <p:sp>
                <p:nvSpPr>
                  <p:cNvPr id="100" name="椭圆 99">
                    <a:extLst>
                      <a:ext uri="{FF2B5EF4-FFF2-40B4-BE49-F238E27FC236}">
                        <a16:creationId xmlns:a16="http://schemas.microsoft.com/office/drawing/2014/main" id="{7F211BC6-C4B8-4C6D-A9BB-88C2319893B6}"/>
                      </a:ext>
                    </a:extLst>
                  </p:cNvPr>
                  <p:cNvSpPr/>
                  <p:nvPr/>
                </p:nvSpPr>
                <p:spPr>
                  <a:xfrm>
                    <a:off x="7485052" y="3257135"/>
                    <a:ext cx="98084" cy="97841"/>
                  </a:xfrm>
                  <a:prstGeom prst="ellipse">
                    <a:avLst/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zh-CN" altLang="en-US"/>
                  </a:p>
                </p:txBody>
              </p:sp>
            </p:grpSp>
          </p:grpSp>
        </p:grpSp>
      </p:grpSp>
      <p:sp>
        <p:nvSpPr>
          <p:cNvPr id="108" name="文本框 43">
            <a:extLst>
              <a:ext uri="{FF2B5EF4-FFF2-40B4-BE49-F238E27FC236}">
                <a16:creationId xmlns:a16="http://schemas.microsoft.com/office/drawing/2014/main" id="{4AE819EF-BF8E-48CE-920F-61E41C607B78}"/>
              </a:ext>
            </a:extLst>
          </p:cNvPr>
          <p:cNvSpPr txBox="1"/>
          <p:nvPr/>
        </p:nvSpPr>
        <p:spPr>
          <a:xfrm>
            <a:off x="1849438" y="2765425"/>
            <a:ext cx="21717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Personal information</a:t>
            </a:r>
          </a:p>
        </p:txBody>
      </p:sp>
      <p:pic>
        <p:nvPicPr>
          <p:cNvPr id="3090" name="图片 83">
            <a:extLst>
              <a:ext uri="{FF2B5EF4-FFF2-40B4-BE49-F238E27FC236}">
                <a16:creationId xmlns:a16="http://schemas.microsoft.com/office/drawing/2014/main" id="{1D5B6DB6-067C-4AED-B94E-87E4F08187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709738"/>
            <a:ext cx="1765300" cy="176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" name="文本框 101">
            <a:extLst>
              <a:ext uri="{FF2B5EF4-FFF2-40B4-BE49-F238E27FC236}">
                <a16:creationId xmlns:a16="http://schemas.microsoft.com/office/drawing/2014/main" id="{2AA564C7-FD47-4AF4-B754-B28006C4A29B}"/>
              </a:ext>
            </a:extLst>
          </p:cNvPr>
          <p:cNvSpPr txBox="1"/>
          <p:nvPr/>
        </p:nvSpPr>
        <p:spPr>
          <a:xfrm>
            <a:off x="7923212" y="1709738"/>
            <a:ext cx="3789411" cy="5222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enter the text</a:t>
            </a:r>
            <a:endParaRPr lang="en-US" altLang="zh-CN" sz="28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7" name="文本框 101">
            <a:extLst>
              <a:ext uri="{FF2B5EF4-FFF2-40B4-BE49-F238E27FC236}">
                <a16:creationId xmlns:a16="http://schemas.microsoft.com/office/drawing/2014/main" id="{5EFB0C11-A285-4934-B21D-DED24768E5F8}"/>
              </a:ext>
            </a:extLst>
          </p:cNvPr>
          <p:cNvSpPr txBox="1"/>
          <p:nvPr/>
        </p:nvSpPr>
        <p:spPr>
          <a:xfrm>
            <a:off x="7923212" y="2847975"/>
            <a:ext cx="3789411" cy="523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enter the text</a:t>
            </a:r>
            <a:endParaRPr lang="en-US" altLang="zh-CN" sz="28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8" name="文本框 101">
            <a:extLst>
              <a:ext uri="{FF2B5EF4-FFF2-40B4-BE49-F238E27FC236}">
                <a16:creationId xmlns:a16="http://schemas.microsoft.com/office/drawing/2014/main" id="{9BC88EE2-B377-415F-BF76-F039535A39BE}"/>
              </a:ext>
            </a:extLst>
          </p:cNvPr>
          <p:cNvSpPr txBox="1"/>
          <p:nvPr/>
        </p:nvSpPr>
        <p:spPr>
          <a:xfrm>
            <a:off x="7923212" y="3987800"/>
            <a:ext cx="3789411" cy="5222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enter the text</a:t>
            </a:r>
            <a:endParaRPr lang="en-US" altLang="zh-CN" sz="28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9" name="文本框 101">
            <a:extLst>
              <a:ext uri="{FF2B5EF4-FFF2-40B4-BE49-F238E27FC236}">
                <a16:creationId xmlns:a16="http://schemas.microsoft.com/office/drawing/2014/main" id="{7D9FE4CD-C438-4FC2-8835-216F84C8145C}"/>
              </a:ext>
            </a:extLst>
          </p:cNvPr>
          <p:cNvSpPr txBox="1"/>
          <p:nvPr/>
        </p:nvSpPr>
        <p:spPr>
          <a:xfrm>
            <a:off x="7923212" y="5126038"/>
            <a:ext cx="3789411" cy="523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enter the text</a:t>
            </a:r>
            <a:endParaRPr lang="en-US" altLang="zh-CN" sz="28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Click="0" advTm="2000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>
            <a:extLst>
              <a:ext uri="{FF2B5EF4-FFF2-40B4-BE49-F238E27FC236}">
                <a16:creationId xmlns:a16="http://schemas.microsoft.com/office/drawing/2014/main" id="{021BD8EB-503E-4ADD-9E95-3659C9169C72}"/>
              </a:ext>
            </a:extLst>
          </p:cNvPr>
          <p:cNvSpPr/>
          <p:nvPr/>
        </p:nvSpPr>
        <p:spPr>
          <a:xfrm>
            <a:off x="-1588" y="984250"/>
            <a:ext cx="3959226" cy="730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30" name="直接连接符 29">
            <a:extLst>
              <a:ext uri="{FF2B5EF4-FFF2-40B4-BE49-F238E27FC236}">
                <a16:creationId xmlns:a16="http://schemas.microsoft.com/office/drawing/2014/main" id="{DC7D1F6D-7DEF-417F-928F-549E0D5EBF7A}"/>
              </a:ext>
            </a:extLst>
          </p:cNvPr>
          <p:cNvCxnSpPr/>
          <p:nvPr/>
        </p:nvCxnSpPr>
        <p:spPr>
          <a:xfrm>
            <a:off x="-1588" y="1128713"/>
            <a:ext cx="3959226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00" name="组合 44">
            <a:extLst>
              <a:ext uri="{FF2B5EF4-FFF2-40B4-BE49-F238E27FC236}">
                <a16:creationId xmlns:a16="http://schemas.microsoft.com/office/drawing/2014/main" id="{EED5EC14-5AED-40B0-ABCD-BB0F904982CD}"/>
              </a:ext>
            </a:extLst>
          </p:cNvPr>
          <p:cNvGrpSpPr>
            <a:grpSpLocks/>
          </p:cNvGrpSpPr>
          <p:nvPr/>
        </p:nvGrpSpPr>
        <p:grpSpPr bwMode="auto">
          <a:xfrm>
            <a:off x="5448300" y="898525"/>
            <a:ext cx="6769100" cy="230188"/>
            <a:chOff x="4993596" y="899021"/>
            <a:chExt cx="6482381" cy="229976"/>
          </a:xfrm>
        </p:grpSpPr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4621C313-A3BC-42B4-B45F-2AD58FEADCB5}"/>
                </a:ext>
              </a:extLst>
            </p:cNvPr>
            <p:cNvSpPr/>
            <p:nvPr/>
          </p:nvSpPr>
          <p:spPr>
            <a:xfrm>
              <a:off x="4996637" y="984667"/>
              <a:ext cx="6479340" cy="7295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31" name="直接连接符 30">
              <a:extLst>
                <a:ext uri="{FF2B5EF4-FFF2-40B4-BE49-F238E27FC236}">
                  <a16:creationId xmlns:a16="http://schemas.microsoft.com/office/drawing/2014/main" id="{9E64A63F-3BB4-40BE-956A-62173B0B95BA}"/>
                </a:ext>
              </a:extLst>
            </p:cNvPr>
            <p:cNvCxnSpPr/>
            <p:nvPr/>
          </p:nvCxnSpPr>
          <p:spPr>
            <a:xfrm>
              <a:off x="4993596" y="1128997"/>
              <a:ext cx="647934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>
              <a:extLst>
                <a:ext uri="{FF2B5EF4-FFF2-40B4-BE49-F238E27FC236}">
                  <a16:creationId xmlns:a16="http://schemas.microsoft.com/office/drawing/2014/main" id="{E7C072C6-F7B6-4936-A951-06885CE965E7}"/>
                </a:ext>
              </a:extLst>
            </p:cNvPr>
            <p:cNvCxnSpPr/>
            <p:nvPr/>
          </p:nvCxnSpPr>
          <p:spPr>
            <a:xfrm>
              <a:off x="4995117" y="899021"/>
              <a:ext cx="648086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70F3AD60-6E58-4A24-A5B7-FB83037AEB0E}"/>
              </a:ext>
            </a:extLst>
          </p:cNvPr>
          <p:cNvCxnSpPr/>
          <p:nvPr/>
        </p:nvCxnSpPr>
        <p:spPr>
          <a:xfrm>
            <a:off x="-1588" y="898525"/>
            <a:ext cx="3960813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文本框 41">
            <a:extLst>
              <a:ext uri="{FF2B5EF4-FFF2-40B4-BE49-F238E27FC236}">
                <a16:creationId xmlns:a16="http://schemas.microsoft.com/office/drawing/2014/main" id="{DC36CE4F-E3D4-4F1F-AE02-EDA0B2EC4D15}"/>
              </a:ext>
            </a:extLst>
          </p:cNvPr>
          <p:cNvSpPr txBox="1"/>
          <p:nvPr/>
        </p:nvSpPr>
        <p:spPr>
          <a:xfrm>
            <a:off x="1849438" y="1733550"/>
            <a:ext cx="1430337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60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nkGothic Md BT" panose="020B0807020203060204" pitchFamily="34" charset="0"/>
                <a:ea typeface="+mn-ea"/>
              </a:rPr>
              <a:t>02</a:t>
            </a:r>
            <a:endParaRPr lang="zh-CN" altLang="en-US" sz="6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nkGothic Md BT" panose="020B0807020203060204" pitchFamily="34" charset="0"/>
              <a:ea typeface="+mn-ea"/>
            </a:endParaRPr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5E4354C6-6A50-491C-9FD0-32369CF944CF}"/>
              </a:ext>
            </a:extLst>
          </p:cNvPr>
          <p:cNvSpPr txBox="1"/>
          <p:nvPr/>
        </p:nvSpPr>
        <p:spPr>
          <a:xfrm>
            <a:off x="1849437" y="2765425"/>
            <a:ext cx="2549525" cy="6461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Education</a:t>
            </a: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9983D6CD-C71A-42C2-8BF4-65295C3BDD70}"/>
              </a:ext>
            </a:extLst>
          </p:cNvPr>
          <p:cNvSpPr/>
          <p:nvPr/>
        </p:nvSpPr>
        <p:spPr>
          <a:xfrm>
            <a:off x="1588" y="6107113"/>
            <a:ext cx="3959225" cy="7143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47" name="直接连接符 46">
            <a:extLst>
              <a:ext uri="{FF2B5EF4-FFF2-40B4-BE49-F238E27FC236}">
                <a16:creationId xmlns:a16="http://schemas.microsoft.com/office/drawing/2014/main" id="{847B335B-D563-4F6F-903D-399FC31EE192}"/>
              </a:ext>
            </a:extLst>
          </p:cNvPr>
          <p:cNvCxnSpPr/>
          <p:nvPr/>
        </p:nvCxnSpPr>
        <p:spPr>
          <a:xfrm>
            <a:off x="0" y="6251575"/>
            <a:ext cx="3960813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06" name="组合 47">
            <a:extLst>
              <a:ext uri="{FF2B5EF4-FFF2-40B4-BE49-F238E27FC236}">
                <a16:creationId xmlns:a16="http://schemas.microsoft.com/office/drawing/2014/main" id="{8680E429-6229-47A5-9995-1C2E1794DB1A}"/>
              </a:ext>
            </a:extLst>
          </p:cNvPr>
          <p:cNvGrpSpPr>
            <a:grpSpLocks/>
          </p:cNvGrpSpPr>
          <p:nvPr/>
        </p:nvGrpSpPr>
        <p:grpSpPr bwMode="auto">
          <a:xfrm>
            <a:off x="5451475" y="6021388"/>
            <a:ext cx="6767513" cy="230187"/>
            <a:chOff x="4993596" y="899021"/>
            <a:chExt cx="6482381" cy="229976"/>
          </a:xfrm>
        </p:grpSpPr>
        <p:sp>
          <p:nvSpPr>
            <p:cNvPr id="49" name="矩形 48">
              <a:extLst>
                <a:ext uri="{FF2B5EF4-FFF2-40B4-BE49-F238E27FC236}">
                  <a16:creationId xmlns:a16="http://schemas.microsoft.com/office/drawing/2014/main" id="{A52B799C-873A-487A-AB25-A20F5C51F810}"/>
                </a:ext>
              </a:extLst>
            </p:cNvPr>
            <p:cNvSpPr/>
            <p:nvPr/>
          </p:nvSpPr>
          <p:spPr>
            <a:xfrm>
              <a:off x="4996637" y="984667"/>
              <a:ext cx="6479340" cy="7295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50" name="直接连接符 49">
              <a:extLst>
                <a:ext uri="{FF2B5EF4-FFF2-40B4-BE49-F238E27FC236}">
                  <a16:creationId xmlns:a16="http://schemas.microsoft.com/office/drawing/2014/main" id="{624D3ED3-B5DD-4AD2-8C8D-D00A5A15BC72}"/>
                </a:ext>
              </a:extLst>
            </p:cNvPr>
            <p:cNvCxnSpPr/>
            <p:nvPr/>
          </p:nvCxnSpPr>
          <p:spPr>
            <a:xfrm>
              <a:off x="4993596" y="1128997"/>
              <a:ext cx="647934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接连接符 50">
              <a:extLst>
                <a:ext uri="{FF2B5EF4-FFF2-40B4-BE49-F238E27FC236}">
                  <a16:creationId xmlns:a16="http://schemas.microsoft.com/office/drawing/2014/main" id="{2C0B9630-DA0A-4B35-911C-AFEC22944902}"/>
                </a:ext>
              </a:extLst>
            </p:cNvPr>
            <p:cNvCxnSpPr/>
            <p:nvPr/>
          </p:nvCxnSpPr>
          <p:spPr>
            <a:xfrm>
              <a:off x="4995117" y="899021"/>
              <a:ext cx="648086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直接连接符 51">
            <a:extLst>
              <a:ext uri="{FF2B5EF4-FFF2-40B4-BE49-F238E27FC236}">
                <a16:creationId xmlns:a16="http://schemas.microsoft.com/office/drawing/2014/main" id="{C4D3C535-9439-4737-8AAB-6F00BB59A010}"/>
              </a:ext>
            </a:extLst>
          </p:cNvPr>
          <p:cNvCxnSpPr/>
          <p:nvPr/>
        </p:nvCxnSpPr>
        <p:spPr>
          <a:xfrm>
            <a:off x="1588" y="6021388"/>
            <a:ext cx="3959225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08" name="组合 83">
            <a:extLst>
              <a:ext uri="{FF2B5EF4-FFF2-40B4-BE49-F238E27FC236}">
                <a16:creationId xmlns:a16="http://schemas.microsoft.com/office/drawing/2014/main" id="{13AEC8C9-BA80-4F85-91C8-C9AD97BDAFE9}"/>
              </a:ext>
            </a:extLst>
          </p:cNvPr>
          <p:cNvGrpSpPr>
            <a:grpSpLocks/>
          </p:cNvGrpSpPr>
          <p:nvPr/>
        </p:nvGrpSpPr>
        <p:grpSpPr bwMode="auto">
          <a:xfrm>
            <a:off x="266700" y="1873250"/>
            <a:ext cx="1601788" cy="1252538"/>
            <a:chOff x="6527849" y="1849898"/>
            <a:chExt cx="2409372" cy="1884255"/>
          </a:xfrm>
        </p:grpSpPr>
        <p:sp>
          <p:nvSpPr>
            <p:cNvPr id="85" name="任意多边形 84">
              <a:extLst>
                <a:ext uri="{FF2B5EF4-FFF2-40B4-BE49-F238E27FC236}">
                  <a16:creationId xmlns:a16="http://schemas.microsoft.com/office/drawing/2014/main" id="{32305009-6CB0-4BE9-B598-025FBF3D4728}"/>
                </a:ext>
              </a:extLst>
            </p:cNvPr>
            <p:cNvSpPr/>
            <p:nvPr/>
          </p:nvSpPr>
          <p:spPr>
            <a:xfrm>
              <a:off x="6527849" y="1849898"/>
              <a:ext cx="2409372" cy="1131985"/>
            </a:xfrm>
            <a:custGeom>
              <a:avLst/>
              <a:gdLst>
                <a:gd name="connsiteX0" fmla="*/ 1262743 w 2409372"/>
                <a:gd name="connsiteY0" fmla="*/ 0 h 1146667"/>
                <a:gd name="connsiteX1" fmla="*/ 2409372 w 2409372"/>
                <a:gd name="connsiteY1" fmla="*/ 827315 h 1146667"/>
                <a:gd name="connsiteX2" fmla="*/ 1886857 w 2409372"/>
                <a:gd name="connsiteY2" fmla="*/ 1132115 h 1146667"/>
                <a:gd name="connsiteX3" fmla="*/ 1859609 w 2409372"/>
                <a:gd name="connsiteY3" fmla="*/ 1146006 h 1146667"/>
                <a:gd name="connsiteX4" fmla="*/ 1843965 w 2409372"/>
                <a:gd name="connsiteY4" fmla="*/ 1108388 h 1146667"/>
                <a:gd name="connsiteX5" fmla="*/ 1204686 w 2409372"/>
                <a:gd name="connsiteY5" fmla="*/ 792088 h 1146667"/>
                <a:gd name="connsiteX6" fmla="*/ 565408 w 2409372"/>
                <a:gd name="connsiteY6" fmla="*/ 1108388 h 1146667"/>
                <a:gd name="connsiteX7" fmla="*/ 549489 w 2409372"/>
                <a:gd name="connsiteY7" fmla="*/ 1146667 h 1146667"/>
                <a:gd name="connsiteX8" fmla="*/ 0 w 2409372"/>
                <a:gd name="connsiteY8" fmla="*/ 812800 h 1146667"/>
                <a:gd name="connsiteX0" fmla="*/ 1262743 w 2409372"/>
                <a:gd name="connsiteY0" fmla="*/ 0 h 1146006"/>
                <a:gd name="connsiteX1" fmla="*/ 2409372 w 2409372"/>
                <a:gd name="connsiteY1" fmla="*/ 827315 h 1146006"/>
                <a:gd name="connsiteX2" fmla="*/ 1886857 w 2409372"/>
                <a:gd name="connsiteY2" fmla="*/ 1132115 h 1146006"/>
                <a:gd name="connsiteX3" fmla="*/ 1859609 w 2409372"/>
                <a:gd name="connsiteY3" fmla="*/ 1146006 h 1146006"/>
                <a:gd name="connsiteX4" fmla="*/ 1843965 w 2409372"/>
                <a:gd name="connsiteY4" fmla="*/ 1108388 h 1146006"/>
                <a:gd name="connsiteX5" fmla="*/ 1204686 w 2409372"/>
                <a:gd name="connsiteY5" fmla="*/ 792088 h 1146006"/>
                <a:gd name="connsiteX6" fmla="*/ 565408 w 2409372"/>
                <a:gd name="connsiteY6" fmla="*/ 1108388 h 1146006"/>
                <a:gd name="connsiteX7" fmla="*/ 408812 w 2409372"/>
                <a:gd name="connsiteY7" fmla="*/ 1048193 h 1146006"/>
                <a:gd name="connsiteX8" fmla="*/ 0 w 2409372"/>
                <a:gd name="connsiteY8" fmla="*/ 812800 h 1146006"/>
                <a:gd name="connsiteX9" fmla="*/ 1262743 w 2409372"/>
                <a:gd name="connsiteY9" fmla="*/ 0 h 1146006"/>
                <a:gd name="connsiteX0" fmla="*/ 1262743 w 2409372"/>
                <a:gd name="connsiteY0" fmla="*/ 0 h 1146006"/>
                <a:gd name="connsiteX1" fmla="*/ 2409372 w 2409372"/>
                <a:gd name="connsiteY1" fmla="*/ 827315 h 1146006"/>
                <a:gd name="connsiteX2" fmla="*/ 1886857 w 2409372"/>
                <a:gd name="connsiteY2" fmla="*/ 1132115 h 1146006"/>
                <a:gd name="connsiteX3" fmla="*/ 1859609 w 2409372"/>
                <a:gd name="connsiteY3" fmla="*/ 1146006 h 1146006"/>
                <a:gd name="connsiteX4" fmla="*/ 1843965 w 2409372"/>
                <a:gd name="connsiteY4" fmla="*/ 1108388 h 1146006"/>
                <a:gd name="connsiteX5" fmla="*/ 1204686 w 2409372"/>
                <a:gd name="connsiteY5" fmla="*/ 792088 h 1146006"/>
                <a:gd name="connsiteX6" fmla="*/ 466935 w 2409372"/>
                <a:gd name="connsiteY6" fmla="*/ 1094320 h 1146006"/>
                <a:gd name="connsiteX7" fmla="*/ 408812 w 2409372"/>
                <a:gd name="connsiteY7" fmla="*/ 1048193 h 1146006"/>
                <a:gd name="connsiteX8" fmla="*/ 0 w 2409372"/>
                <a:gd name="connsiteY8" fmla="*/ 812800 h 1146006"/>
                <a:gd name="connsiteX9" fmla="*/ 1262743 w 2409372"/>
                <a:gd name="connsiteY9" fmla="*/ 0 h 1146006"/>
                <a:gd name="connsiteX0" fmla="*/ 1262743 w 2409372"/>
                <a:gd name="connsiteY0" fmla="*/ 0 h 1146006"/>
                <a:gd name="connsiteX1" fmla="*/ 2409372 w 2409372"/>
                <a:gd name="connsiteY1" fmla="*/ 827315 h 1146006"/>
                <a:gd name="connsiteX2" fmla="*/ 1886857 w 2409372"/>
                <a:gd name="connsiteY2" fmla="*/ 1132115 h 1146006"/>
                <a:gd name="connsiteX3" fmla="*/ 1859609 w 2409372"/>
                <a:gd name="connsiteY3" fmla="*/ 1146006 h 1146006"/>
                <a:gd name="connsiteX4" fmla="*/ 1928372 w 2409372"/>
                <a:gd name="connsiteY4" fmla="*/ 1094320 h 1146006"/>
                <a:gd name="connsiteX5" fmla="*/ 1204686 w 2409372"/>
                <a:gd name="connsiteY5" fmla="*/ 792088 h 1146006"/>
                <a:gd name="connsiteX6" fmla="*/ 466935 w 2409372"/>
                <a:gd name="connsiteY6" fmla="*/ 1094320 h 1146006"/>
                <a:gd name="connsiteX7" fmla="*/ 408812 w 2409372"/>
                <a:gd name="connsiteY7" fmla="*/ 1048193 h 1146006"/>
                <a:gd name="connsiteX8" fmla="*/ 0 w 2409372"/>
                <a:gd name="connsiteY8" fmla="*/ 812800 h 1146006"/>
                <a:gd name="connsiteX9" fmla="*/ 1262743 w 2409372"/>
                <a:gd name="connsiteY9" fmla="*/ 0 h 1146006"/>
                <a:gd name="connsiteX0" fmla="*/ 1262743 w 2409372"/>
                <a:gd name="connsiteY0" fmla="*/ 0 h 1132115"/>
                <a:gd name="connsiteX1" fmla="*/ 2409372 w 2409372"/>
                <a:gd name="connsiteY1" fmla="*/ 827315 h 1132115"/>
                <a:gd name="connsiteX2" fmla="*/ 1886857 w 2409372"/>
                <a:gd name="connsiteY2" fmla="*/ 1132115 h 1132115"/>
                <a:gd name="connsiteX3" fmla="*/ 1958083 w 2409372"/>
                <a:gd name="connsiteY3" fmla="*/ 1075667 h 1132115"/>
                <a:gd name="connsiteX4" fmla="*/ 1928372 w 2409372"/>
                <a:gd name="connsiteY4" fmla="*/ 1094320 h 1132115"/>
                <a:gd name="connsiteX5" fmla="*/ 1204686 w 2409372"/>
                <a:gd name="connsiteY5" fmla="*/ 792088 h 1132115"/>
                <a:gd name="connsiteX6" fmla="*/ 466935 w 2409372"/>
                <a:gd name="connsiteY6" fmla="*/ 1094320 h 1132115"/>
                <a:gd name="connsiteX7" fmla="*/ 408812 w 2409372"/>
                <a:gd name="connsiteY7" fmla="*/ 1048193 h 1132115"/>
                <a:gd name="connsiteX8" fmla="*/ 0 w 2409372"/>
                <a:gd name="connsiteY8" fmla="*/ 812800 h 1132115"/>
                <a:gd name="connsiteX9" fmla="*/ 1262743 w 2409372"/>
                <a:gd name="connsiteY9" fmla="*/ 0 h 11321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09372" h="1132115">
                  <a:moveTo>
                    <a:pt x="1262743" y="0"/>
                  </a:moveTo>
                  <a:lnTo>
                    <a:pt x="2409372" y="827315"/>
                  </a:lnTo>
                  <a:lnTo>
                    <a:pt x="1886857" y="1132115"/>
                  </a:lnTo>
                  <a:lnTo>
                    <a:pt x="1958083" y="1075667"/>
                  </a:lnTo>
                  <a:lnTo>
                    <a:pt x="1928372" y="1094320"/>
                  </a:lnTo>
                  <a:cubicBezTo>
                    <a:pt x="1823047" y="908444"/>
                    <a:pt x="1448259" y="792088"/>
                    <a:pt x="1204686" y="792088"/>
                  </a:cubicBezTo>
                  <a:cubicBezTo>
                    <a:pt x="961113" y="792088"/>
                    <a:pt x="572259" y="908444"/>
                    <a:pt x="466935" y="1094320"/>
                  </a:cubicBezTo>
                  <a:lnTo>
                    <a:pt x="408812" y="1048193"/>
                  </a:lnTo>
                  <a:lnTo>
                    <a:pt x="0" y="812800"/>
                  </a:lnTo>
                  <a:lnTo>
                    <a:pt x="1262743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4133" name="组合 85">
              <a:extLst>
                <a:ext uri="{FF2B5EF4-FFF2-40B4-BE49-F238E27FC236}">
                  <a16:creationId xmlns:a16="http://schemas.microsoft.com/office/drawing/2014/main" id="{2D431195-1DE6-4AA9-A7A9-47C8AF043E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18552" y="2808444"/>
              <a:ext cx="1027965" cy="925709"/>
              <a:chOff x="7752184" y="4485808"/>
              <a:chExt cx="1518766" cy="1367688"/>
            </a:xfrm>
          </p:grpSpPr>
          <p:grpSp>
            <p:nvGrpSpPr>
              <p:cNvPr id="4137" name="组合 89">
                <a:extLst>
                  <a:ext uri="{FF2B5EF4-FFF2-40B4-BE49-F238E27FC236}">
                    <a16:creationId xmlns:a16="http://schemas.microsoft.com/office/drawing/2014/main" id="{8709508F-3C9E-4097-B101-2925BD1C8C4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752184" y="4485808"/>
                <a:ext cx="1518766" cy="1367688"/>
                <a:chOff x="7752184" y="4485808"/>
                <a:chExt cx="1518766" cy="1367688"/>
              </a:xfrm>
            </p:grpSpPr>
            <p:sp>
              <p:nvSpPr>
                <p:cNvPr id="92" name="任意多边形 91">
                  <a:extLst>
                    <a:ext uri="{FF2B5EF4-FFF2-40B4-BE49-F238E27FC236}">
                      <a16:creationId xmlns:a16="http://schemas.microsoft.com/office/drawing/2014/main" id="{5F1F5D91-4B0A-4733-92C7-A09A80403907}"/>
                    </a:ext>
                  </a:extLst>
                </p:cNvPr>
                <p:cNvSpPr/>
                <p:nvPr/>
              </p:nvSpPr>
              <p:spPr>
                <a:xfrm>
                  <a:off x="7751291" y="4484486"/>
                  <a:ext cx="1520555" cy="1072627"/>
                </a:xfrm>
                <a:custGeom>
                  <a:avLst/>
                  <a:gdLst>
                    <a:gd name="connsiteX0" fmla="*/ 527698 w 1101646"/>
                    <a:gd name="connsiteY0" fmla="*/ 0 h 1072080"/>
                    <a:gd name="connsiteX1" fmla="*/ 1062331 w 1101646"/>
                    <a:gd name="connsiteY1" fmla="*/ 157003 h 1072080"/>
                    <a:gd name="connsiteX2" fmla="*/ 1101646 w 1101646"/>
                    <a:gd name="connsiteY2" fmla="*/ 190786 h 1072080"/>
                    <a:gd name="connsiteX3" fmla="*/ 1101646 w 1101646"/>
                    <a:gd name="connsiteY3" fmla="*/ 881295 h 1072080"/>
                    <a:gd name="connsiteX4" fmla="*/ 1062331 w 1101646"/>
                    <a:gd name="connsiteY4" fmla="*/ 915078 h 1072080"/>
                    <a:gd name="connsiteX5" fmla="*/ 527698 w 1101646"/>
                    <a:gd name="connsiteY5" fmla="*/ 1072080 h 1072080"/>
                    <a:gd name="connsiteX6" fmla="*/ 104964 w 1101646"/>
                    <a:gd name="connsiteY6" fmla="*/ 980533 h 1072080"/>
                    <a:gd name="connsiteX7" fmla="*/ 0 w 1101646"/>
                    <a:gd name="connsiteY7" fmla="*/ 919134 h 1072080"/>
                    <a:gd name="connsiteX8" fmla="*/ 0 w 1101646"/>
                    <a:gd name="connsiteY8" fmla="*/ 152946 h 1072080"/>
                    <a:gd name="connsiteX9" fmla="*/ 104964 w 1101646"/>
                    <a:gd name="connsiteY9" fmla="*/ 91547 h 1072080"/>
                    <a:gd name="connsiteX10" fmla="*/ 527698 w 1101646"/>
                    <a:gd name="connsiteY10" fmla="*/ 0 h 10720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101646" h="1072080">
                      <a:moveTo>
                        <a:pt x="527698" y="0"/>
                      </a:moveTo>
                      <a:cubicBezTo>
                        <a:pt x="736485" y="0"/>
                        <a:pt x="925506" y="59999"/>
                        <a:pt x="1062331" y="157003"/>
                      </a:cubicBezTo>
                      <a:lnTo>
                        <a:pt x="1101646" y="190786"/>
                      </a:lnTo>
                      <a:lnTo>
                        <a:pt x="1101646" y="881295"/>
                      </a:lnTo>
                      <a:lnTo>
                        <a:pt x="1062331" y="915078"/>
                      </a:lnTo>
                      <a:cubicBezTo>
                        <a:pt x="925506" y="1012082"/>
                        <a:pt x="736485" y="1072080"/>
                        <a:pt x="527698" y="1072080"/>
                      </a:cubicBezTo>
                      <a:cubicBezTo>
                        <a:pt x="371108" y="1072080"/>
                        <a:pt x="225636" y="1038331"/>
                        <a:pt x="104964" y="980533"/>
                      </a:cubicBezTo>
                      <a:lnTo>
                        <a:pt x="0" y="919134"/>
                      </a:lnTo>
                      <a:lnTo>
                        <a:pt x="0" y="152946"/>
                      </a:lnTo>
                      <a:lnTo>
                        <a:pt x="104964" y="91547"/>
                      </a:lnTo>
                      <a:cubicBezTo>
                        <a:pt x="225636" y="33749"/>
                        <a:pt x="371108" y="0"/>
                        <a:pt x="527698" y="0"/>
                      </a:cubicBez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93" name="矩形 92">
                  <a:extLst>
                    <a:ext uri="{FF2B5EF4-FFF2-40B4-BE49-F238E27FC236}">
                      <a16:creationId xmlns:a16="http://schemas.microsoft.com/office/drawing/2014/main" id="{244EDFEE-5CA9-4373-93D8-1C9A86C7069B}"/>
                    </a:ext>
                  </a:extLst>
                </p:cNvPr>
                <p:cNvSpPr/>
                <p:nvPr/>
              </p:nvSpPr>
              <p:spPr>
                <a:xfrm>
                  <a:off x="7751291" y="4636205"/>
                  <a:ext cx="1520555" cy="1047929"/>
                </a:xfrm>
                <a:prstGeom prst="rect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94" name="任意多边形 93">
                  <a:extLst>
                    <a:ext uri="{FF2B5EF4-FFF2-40B4-BE49-F238E27FC236}">
                      <a16:creationId xmlns:a16="http://schemas.microsoft.com/office/drawing/2014/main" id="{4945C351-5A8B-4A2A-9769-B40DF9E16E5C}"/>
                    </a:ext>
                  </a:extLst>
                </p:cNvPr>
                <p:cNvSpPr/>
                <p:nvPr/>
              </p:nvSpPr>
              <p:spPr>
                <a:xfrm>
                  <a:off x="7751291" y="4780869"/>
                  <a:ext cx="1520555" cy="1072627"/>
                </a:xfrm>
                <a:custGeom>
                  <a:avLst/>
                  <a:gdLst>
                    <a:gd name="connsiteX0" fmla="*/ 527698 w 1101646"/>
                    <a:gd name="connsiteY0" fmla="*/ 0 h 1072080"/>
                    <a:gd name="connsiteX1" fmla="*/ 1062331 w 1101646"/>
                    <a:gd name="connsiteY1" fmla="*/ 157003 h 1072080"/>
                    <a:gd name="connsiteX2" fmla="*/ 1101646 w 1101646"/>
                    <a:gd name="connsiteY2" fmla="*/ 190786 h 1072080"/>
                    <a:gd name="connsiteX3" fmla="*/ 1101646 w 1101646"/>
                    <a:gd name="connsiteY3" fmla="*/ 881295 h 1072080"/>
                    <a:gd name="connsiteX4" fmla="*/ 1062331 w 1101646"/>
                    <a:gd name="connsiteY4" fmla="*/ 915078 h 1072080"/>
                    <a:gd name="connsiteX5" fmla="*/ 527698 w 1101646"/>
                    <a:gd name="connsiteY5" fmla="*/ 1072080 h 1072080"/>
                    <a:gd name="connsiteX6" fmla="*/ 104964 w 1101646"/>
                    <a:gd name="connsiteY6" fmla="*/ 980533 h 1072080"/>
                    <a:gd name="connsiteX7" fmla="*/ 0 w 1101646"/>
                    <a:gd name="connsiteY7" fmla="*/ 919134 h 1072080"/>
                    <a:gd name="connsiteX8" fmla="*/ 0 w 1101646"/>
                    <a:gd name="connsiteY8" fmla="*/ 152946 h 1072080"/>
                    <a:gd name="connsiteX9" fmla="*/ 104964 w 1101646"/>
                    <a:gd name="connsiteY9" fmla="*/ 91547 h 1072080"/>
                    <a:gd name="connsiteX10" fmla="*/ 527698 w 1101646"/>
                    <a:gd name="connsiteY10" fmla="*/ 0 h 107208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101646" h="1072080">
                      <a:moveTo>
                        <a:pt x="527698" y="0"/>
                      </a:moveTo>
                      <a:cubicBezTo>
                        <a:pt x="736485" y="0"/>
                        <a:pt x="925506" y="59999"/>
                        <a:pt x="1062331" y="157003"/>
                      </a:cubicBezTo>
                      <a:lnTo>
                        <a:pt x="1101646" y="190786"/>
                      </a:lnTo>
                      <a:lnTo>
                        <a:pt x="1101646" y="881295"/>
                      </a:lnTo>
                      <a:lnTo>
                        <a:pt x="1062331" y="915078"/>
                      </a:lnTo>
                      <a:cubicBezTo>
                        <a:pt x="925506" y="1012082"/>
                        <a:pt x="736485" y="1072080"/>
                        <a:pt x="527698" y="1072080"/>
                      </a:cubicBezTo>
                      <a:cubicBezTo>
                        <a:pt x="371108" y="1072080"/>
                        <a:pt x="225636" y="1038331"/>
                        <a:pt x="104964" y="980533"/>
                      </a:cubicBezTo>
                      <a:lnTo>
                        <a:pt x="0" y="919134"/>
                      </a:lnTo>
                      <a:lnTo>
                        <a:pt x="0" y="152946"/>
                      </a:lnTo>
                      <a:lnTo>
                        <a:pt x="104964" y="91547"/>
                      </a:lnTo>
                      <a:cubicBezTo>
                        <a:pt x="225636" y="33749"/>
                        <a:pt x="371108" y="0"/>
                        <a:pt x="527698" y="0"/>
                      </a:cubicBez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</p:grpSp>
          <p:sp>
            <p:nvSpPr>
              <p:cNvPr id="91" name="椭圆 90">
                <a:extLst>
                  <a:ext uri="{FF2B5EF4-FFF2-40B4-BE49-F238E27FC236}">
                    <a16:creationId xmlns:a16="http://schemas.microsoft.com/office/drawing/2014/main" id="{75FA9A69-C4DB-4013-9F0A-70BB504C5C8F}"/>
                  </a:ext>
                </a:extLst>
              </p:cNvPr>
              <p:cNvSpPr/>
              <p:nvPr/>
            </p:nvSpPr>
            <p:spPr>
              <a:xfrm>
                <a:off x="7892410" y="5299540"/>
                <a:ext cx="1213623" cy="409292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  <p:cxnSp>
          <p:nvCxnSpPr>
            <p:cNvPr id="87" name="直接连接符 86">
              <a:extLst>
                <a:ext uri="{FF2B5EF4-FFF2-40B4-BE49-F238E27FC236}">
                  <a16:creationId xmlns:a16="http://schemas.microsoft.com/office/drawing/2014/main" id="{B620F1E0-6CE3-43E6-931A-537646521839}"/>
                </a:ext>
              </a:extLst>
            </p:cNvPr>
            <p:cNvCxnSpPr/>
            <p:nvPr/>
          </p:nvCxnSpPr>
          <p:spPr>
            <a:xfrm>
              <a:off x="6816783" y="2781278"/>
              <a:ext cx="0" cy="487184"/>
            </a:xfrm>
            <a:prstGeom prst="line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等腰三角形 87">
              <a:extLst>
                <a:ext uri="{FF2B5EF4-FFF2-40B4-BE49-F238E27FC236}">
                  <a16:creationId xmlns:a16="http://schemas.microsoft.com/office/drawing/2014/main" id="{F5A222FE-5663-4017-AF88-1BEFD4778049}"/>
                </a:ext>
              </a:extLst>
            </p:cNvPr>
            <p:cNvSpPr/>
            <p:nvPr/>
          </p:nvSpPr>
          <p:spPr>
            <a:xfrm>
              <a:off x="6721268" y="3251746"/>
              <a:ext cx="191030" cy="377328"/>
            </a:xfrm>
            <a:prstGeom prst="triangl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89" name="椭圆 88">
              <a:extLst>
                <a:ext uri="{FF2B5EF4-FFF2-40B4-BE49-F238E27FC236}">
                  <a16:creationId xmlns:a16="http://schemas.microsoft.com/office/drawing/2014/main" id="{49CC914C-0F4C-4779-9F59-936D0657FD77}"/>
                </a:ext>
              </a:extLst>
            </p:cNvPr>
            <p:cNvSpPr/>
            <p:nvPr/>
          </p:nvSpPr>
          <p:spPr>
            <a:xfrm>
              <a:off x="6745147" y="3120396"/>
              <a:ext cx="143273" cy="288967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</p:grpSp>
      <p:sp>
        <p:nvSpPr>
          <p:cNvPr id="102" name="文本框 101">
            <a:extLst>
              <a:ext uri="{FF2B5EF4-FFF2-40B4-BE49-F238E27FC236}">
                <a16:creationId xmlns:a16="http://schemas.microsoft.com/office/drawing/2014/main" id="{C6DDC341-6495-4A90-B983-1F1CD1E68F6D}"/>
              </a:ext>
            </a:extLst>
          </p:cNvPr>
          <p:cNvSpPr txBox="1"/>
          <p:nvPr/>
        </p:nvSpPr>
        <p:spPr>
          <a:xfrm>
            <a:off x="8177213" y="2282825"/>
            <a:ext cx="3667744" cy="5222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enter the text</a:t>
            </a:r>
            <a:endParaRPr lang="en-US" altLang="zh-CN" sz="28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110" name="组合 1">
            <a:extLst>
              <a:ext uri="{FF2B5EF4-FFF2-40B4-BE49-F238E27FC236}">
                <a16:creationId xmlns:a16="http://schemas.microsoft.com/office/drawing/2014/main" id="{262A0D77-A1EB-42AB-9BE7-68C136F8984D}"/>
              </a:ext>
            </a:extLst>
          </p:cNvPr>
          <p:cNvGrpSpPr>
            <a:grpSpLocks/>
          </p:cNvGrpSpPr>
          <p:nvPr/>
        </p:nvGrpSpPr>
        <p:grpSpPr bwMode="auto">
          <a:xfrm>
            <a:off x="5845176" y="1789113"/>
            <a:ext cx="1947865" cy="1674812"/>
            <a:chOff x="5371588" y="1974340"/>
            <a:chExt cx="1946988" cy="1673872"/>
          </a:xfrm>
        </p:grpSpPr>
        <p:grpSp>
          <p:nvGrpSpPr>
            <p:cNvPr id="4124" name="组合 94">
              <a:extLst>
                <a:ext uri="{FF2B5EF4-FFF2-40B4-BE49-F238E27FC236}">
                  <a16:creationId xmlns:a16="http://schemas.microsoft.com/office/drawing/2014/main" id="{B54C884A-1917-4039-ADA2-B6B89FAE17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626206" y="1974340"/>
              <a:ext cx="1152128" cy="1139004"/>
              <a:chOff x="1065213" y="1657419"/>
              <a:chExt cx="2880320" cy="2847509"/>
            </a:xfrm>
          </p:grpSpPr>
          <p:sp>
            <p:nvSpPr>
              <p:cNvPr id="96" name="圆柱形 95">
                <a:extLst>
                  <a:ext uri="{FF2B5EF4-FFF2-40B4-BE49-F238E27FC236}">
                    <a16:creationId xmlns:a16="http://schemas.microsoft.com/office/drawing/2014/main" id="{A8D3C7E6-1CFF-45A4-8D2E-B9705855D9C0}"/>
                  </a:ext>
                </a:extLst>
              </p:cNvPr>
              <p:cNvSpPr/>
              <p:nvPr/>
            </p:nvSpPr>
            <p:spPr>
              <a:xfrm>
                <a:off x="3126202" y="4215823"/>
                <a:ext cx="476036" cy="289557"/>
              </a:xfrm>
              <a:prstGeom prst="can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7" name="圆柱形 96">
                <a:extLst>
                  <a:ext uri="{FF2B5EF4-FFF2-40B4-BE49-F238E27FC236}">
                    <a16:creationId xmlns:a16="http://schemas.microsoft.com/office/drawing/2014/main" id="{C55E0A33-A291-4DFD-8D2C-69C7E4F416C3}"/>
                  </a:ext>
                </a:extLst>
              </p:cNvPr>
              <p:cNvSpPr/>
              <p:nvPr/>
            </p:nvSpPr>
            <p:spPr>
              <a:xfrm>
                <a:off x="1392641" y="4215823"/>
                <a:ext cx="476036" cy="289557"/>
              </a:xfrm>
              <a:prstGeom prst="can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8" name="圆柱形 97">
                <a:extLst>
                  <a:ext uri="{FF2B5EF4-FFF2-40B4-BE49-F238E27FC236}">
                    <a16:creationId xmlns:a16="http://schemas.microsoft.com/office/drawing/2014/main" id="{59DD36AD-031A-4512-9A92-9DA650DA071A}"/>
                  </a:ext>
                </a:extLst>
              </p:cNvPr>
              <p:cNvSpPr/>
              <p:nvPr/>
            </p:nvSpPr>
            <p:spPr>
              <a:xfrm>
                <a:off x="3221409" y="2637148"/>
                <a:ext cx="289590" cy="1658005"/>
              </a:xfrm>
              <a:prstGeom prst="can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99" name="圆柱形 98">
                <a:extLst>
                  <a:ext uri="{FF2B5EF4-FFF2-40B4-BE49-F238E27FC236}">
                    <a16:creationId xmlns:a16="http://schemas.microsoft.com/office/drawing/2014/main" id="{D90645C3-1E63-445C-A7CD-20E9D7A910FE}"/>
                  </a:ext>
                </a:extLst>
              </p:cNvPr>
              <p:cNvSpPr/>
              <p:nvPr/>
            </p:nvSpPr>
            <p:spPr>
              <a:xfrm>
                <a:off x="1487848" y="2637148"/>
                <a:ext cx="285621" cy="1658005"/>
              </a:xfrm>
              <a:prstGeom prst="can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00" name="等腰三角形 99">
                <a:extLst>
                  <a:ext uri="{FF2B5EF4-FFF2-40B4-BE49-F238E27FC236}">
                    <a16:creationId xmlns:a16="http://schemas.microsoft.com/office/drawing/2014/main" id="{FEC10B69-177B-4D0B-947B-05579C89BFAC}"/>
                  </a:ext>
                </a:extLst>
              </p:cNvPr>
              <p:cNvSpPr/>
              <p:nvPr/>
            </p:nvSpPr>
            <p:spPr>
              <a:xfrm>
                <a:off x="1063381" y="1657419"/>
                <a:ext cx="2883983" cy="1078893"/>
              </a:xfrm>
              <a:prstGeom prst="triangl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01" name="椭圆 100">
                <a:extLst>
                  <a:ext uri="{FF2B5EF4-FFF2-40B4-BE49-F238E27FC236}">
                    <a16:creationId xmlns:a16="http://schemas.microsoft.com/office/drawing/2014/main" id="{6F3C3C0C-2AF3-4881-9421-23DD8792B411}"/>
                  </a:ext>
                </a:extLst>
              </p:cNvPr>
              <p:cNvSpPr/>
              <p:nvPr/>
            </p:nvSpPr>
            <p:spPr>
              <a:xfrm>
                <a:off x="2312976" y="2161166"/>
                <a:ext cx="384794" cy="384754"/>
              </a:xfrm>
              <a:prstGeom prst="ellipse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53" name="文本框 43">
              <a:extLst>
                <a:ext uri="{FF2B5EF4-FFF2-40B4-BE49-F238E27FC236}">
                  <a16:creationId xmlns:a16="http://schemas.microsoft.com/office/drawing/2014/main" id="{B4780CD7-568A-4F59-9759-737D221DDFD4}"/>
                </a:ext>
              </a:extLst>
            </p:cNvPr>
            <p:cNvSpPr txBox="1"/>
            <p:nvPr/>
          </p:nvSpPr>
          <p:spPr>
            <a:xfrm>
              <a:off x="5371588" y="3124631"/>
              <a:ext cx="1946988" cy="52358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80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Graduates</a:t>
              </a:r>
            </a:p>
          </p:txBody>
        </p:sp>
      </p:grpSp>
      <p:cxnSp>
        <p:nvCxnSpPr>
          <p:cNvPr id="118" name="直接连接符 117">
            <a:extLst>
              <a:ext uri="{FF2B5EF4-FFF2-40B4-BE49-F238E27FC236}">
                <a16:creationId xmlns:a16="http://schemas.microsoft.com/office/drawing/2014/main" id="{ADCB07EC-A00D-4A4F-A6A8-74E5E50A15B4}"/>
              </a:ext>
            </a:extLst>
          </p:cNvPr>
          <p:cNvCxnSpPr/>
          <p:nvPr/>
        </p:nvCxnSpPr>
        <p:spPr>
          <a:xfrm>
            <a:off x="7242175" y="4283075"/>
            <a:ext cx="263525" cy="201613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接连接符 118">
            <a:extLst>
              <a:ext uri="{FF2B5EF4-FFF2-40B4-BE49-F238E27FC236}">
                <a16:creationId xmlns:a16="http://schemas.microsoft.com/office/drawing/2014/main" id="{4B6F5B2C-A01C-406F-A2D8-A947C68EF659}"/>
              </a:ext>
            </a:extLst>
          </p:cNvPr>
          <p:cNvCxnSpPr/>
          <p:nvPr/>
        </p:nvCxnSpPr>
        <p:spPr>
          <a:xfrm flipH="1">
            <a:off x="6102350" y="4283075"/>
            <a:ext cx="254000" cy="201613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直接连接符 119">
            <a:extLst>
              <a:ext uri="{FF2B5EF4-FFF2-40B4-BE49-F238E27FC236}">
                <a16:creationId xmlns:a16="http://schemas.microsoft.com/office/drawing/2014/main" id="{397F4FCB-F2E4-4A4E-A4FF-43D3A916C62D}"/>
              </a:ext>
            </a:extLst>
          </p:cNvPr>
          <p:cNvCxnSpPr/>
          <p:nvPr/>
        </p:nvCxnSpPr>
        <p:spPr>
          <a:xfrm flipH="1">
            <a:off x="7243763" y="5016500"/>
            <a:ext cx="252412" cy="23495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接连接符 120">
            <a:extLst>
              <a:ext uri="{FF2B5EF4-FFF2-40B4-BE49-F238E27FC236}">
                <a16:creationId xmlns:a16="http://schemas.microsoft.com/office/drawing/2014/main" id="{9031C769-9747-4276-81F9-D2141A5B0F95}"/>
              </a:ext>
            </a:extLst>
          </p:cNvPr>
          <p:cNvCxnSpPr/>
          <p:nvPr/>
        </p:nvCxnSpPr>
        <p:spPr>
          <a:xfrm flipH="1" flipV="1">
            <a:off x="6099175" y="5016500"/>
            <a:ext cx="257175" cy="234950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文本框 43">
            <a:extLst>
              <a:ext uri="{FF2B5EF4-FFF2-40B4-BE49-F238E27FC236}">
                <a16:creationId xmlns:a16="http://schemas.microsoft.com/office/drawing/2014/main" id="{B4524A73-EC17-4BBB-8023-86B297F827BA}"/>
              </a:ext>
            </a:extLst>
          </p:cNvPr>
          <p:cNvSpPr txBox="1"/>
          <p:nvPr/>
        </p:nvSpPr>
        <p:spPr>
          <a:xfrm>
            <a:off x="5951985" y="5038725"/>
            <a:ext cx="213791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Academic calendar</a:t>
            </a:r>
          </a:p>
        </p:txBody>
      </p:sp>
      <p:grpSp>
        <p:nvGrpSpPr>
          <p:cNvPr id="4116" name="组合 60">
            <a:extLst>
              <a:ext uri="{FF2B5EF4-FFF2-40B4-BE49-F238E27FC236}">
                <a16:creationId xmlns:a16="http://schemas.microsoft.com/office/drawing/2014/main" id="{1A18609B-DDB9-408D-B7F7-385F9C7ACF67}"/>
              </a:ext>
            </a:extLst>
          </p:cNvPr>
          <p:cNvGrpSpPr>
            <a:grpSpLocks/>
          </p:cNvGrpSpPr>
          <p:nvPr/>
        </p:nvGrpSpPr>
        <p:grpSpPr bwMode="auto">
          <a:xfrm>
            <a:off x="5721350" y="4002088"/>
            <a:ext cx="2008188" cy="1027112"/>
            <a:chOff x="-627686" y="-13140"/>
            <a:chExt cx="13422851" cy="6871139"/>
          </a:xfrm>
        </p:grpSpPr>
        <p:sp>
          <p:nvSpPr>
            <p:cNvPr id="62" name="矩形 61">
              <a:extLst>
                <a:ext uri="{FF2B5EF4-FFF2-40B4-BE49-F238E27FC236}">
                  <a16:creationId xmlns:a16="http://schemas.microsoft.com/office/drawing/2014/main" id="{02650AF2-4ED3-4127-80A2-5E093022873A}"/>
                </a:ext>
              </a:extLst>
            </p:cNvPr>
            <p:cNvSpPr/>
            <p:nvPr/>
          </p:nvSpPr>
          <p:spPr>
            <a:xfrm>
              <a:off x="-22859" y="-13140"/>
              <a:ext cx="12213196" cy="6871139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方正风雅宋简体" panose="02000000000000000000" pitchFamily="2" charset="-122"/>
                <a:ea typeface="方正风雅宋简体" panose="02000000000000000000" pitchFamily="2" charset="-122"/>
              </a:endParaRPr>
            </a:p>
          </p:txBody>
        </p:sp>
        <p:sp>
          <p:nvSpPr>
            <p:cNvPr id="63" name="矩形 13">
              <a:extLst>
                <a:ext uri="{FF2B5EF4-FFF2-40B4-BE49-F238E27FC236}">
                  <a16:creationId xmlns:a16="http://schemas.microsoft.com/office/drawing/2014/main" id="{59701844-F022-4922-B08F-9AE3640DD493}"/>
                </a:ext>
              </a:extLst>
            </p:cNvPr>
            <p:cNvSpPr/>
            <p:nvPr/>
          </p:nvSpPr>
          <p:spPr>
            <a:xfrm rot="2526768">
              <a:off x="10269760" y="326700"/>
              <a:ext cx="2429903" cy="552240"/>
            </a:xfrm>
            <a:custGeom>
              <a:avLst/>
              <a:gdLst>
                <a:gd name="connsiteX0" fmla="*/ 0 w 2473098"/>
                <a:gd name="connsiteY0" fmla="*/ 0 h 548680"/>
                <a:gd name="connsiteX1" fmla="*/ 2473098 w 2473098"/>
                <a:gd name="connsiteY1" fmla="*/ 0 h 548680"/>
                <a:gd name="connsiteX2" fmla="*/ 2473098 w 2473098"/>
                <a:gd name="connsiteY2" fmla="*/ 548680 h 548680"/>
                <a:gd name="connsiteX3" fmla="*/ 0 w 2473098"/>
                <a:gd name="connsiteY3" fmla="*/ 548680 h 548680"/>
                <a:gd name="connsiteX4" fmla="*/ 0 w 2473098"/>
                <a:gd name="connsiteY4" fmla="*/ 0 h 548680"/>
                <a:gd name="connsiteX0" fmla="*/ 0 w 2473098"/>
                <a:gd name="connsiteY0" fmla="*/ 2683 h 551363"/>
                <a:gd name="connsiteX1" fmla="*/ 1974195 w 2473098"/>
                <a:gd name="connsiteY1" fmla="*/ 0 h 551363"/>
                <a:gd name="connsiteX2" fmla="*/ 2473098 w 2473098"/>
                <a:gd name="connsiteY2" fmla="*/ 551363 h 551363"/>
                <a:gd name="connsiteX3" fmla="*/ 0 w 2473098"/>
                <a:gd name="connsiteY3" fmla="*/ 551363 h 551363"/>
                <a:gd name="connsiteX4" fmla="*/ 0 w 2473098"/>
                <a:gd name="connsiteY4" fmla="*/ 2683 h 551363"/>
                <a:gd name="connsiteX0" fmla="*/ 0 w 2473098"/>
                <a:gd name="connsiteY0" fmla="*/ 2683 h 553172"/>
                <a:gd name="connsiteX1" fmla="*/ 1974195 w 2473098"/>
                <a:gd name="connsiteY1" fmla="*/ 0 h 553172"/>
                <a:gd name="connsiteX2" fmla="*/ 2473098 w 2473098"/>
                <a:gd name="connsiteY2" fmla="*/ 551363 h 553172"/>
                <a:gd name="connsiteX3" fmla="*/ 35875 w 2473098"/>
                <a:gd name="connsiteY3" fmla="*/ 553172 h 553172"/>
                <a:gd name="connsiteX4" fmla="*/ 0 w 2473098"/>
                <a:gd name="connsiteY4" fmla="*/ 2683 h 553172"/>
                <a:gd name="connsiteX0" fmla="*/ 606077 w 2437223"/>
                <a:gd name="connsiteY0" fmla="*/ 21572 h 553172"/>
                <a:gd name="connsiteX1" fmla="*/ 1938320 w 2437223"/>
                <a:gd name="connsiteY1" fmla="*/ 0 h 553172"/>
                <a:gd name="connsiteX2" fmla="*/ 2437223 w 2437223"/>
                <a:gd name="connsiteY2" fmla="*/ 551363 h 553172"/>
                <a:gd name="connsiteX3" fmla="*/ 0 w 2437223"/>
                <a:gd name="connsiteY3" fmla="*/ 553172 h 553172"/>
                <a:gd name="connsiteX4" fmla="*/ 606077 w 2437223"/>
                <a:gd name="connsiteY4" fmla="*/ 21572 h 553172"/>
                <a:gd name="connsiteX0" fmla="*/ 592397 w 2423543"/>
                <a:gd name="connsiteY0" fmla="*/ 21572 h 551363"/>
                <a:gd name="connsiteX1" fmla="*/ 1924640 w 2423543"/>
                <a:gd name="connsiteY1" fmla="*/ 0 h 551363"/>
                <a:gd name="connsiteX2" fmla="*/ 2423543 w 2423543"/>
                <a:gd name="connsiteY2" fmla="*/ 551363 h 551363"/>
                <a:gd name="connsiteX3" fmla="*/ 0 w 2423543"/>
                <a:gd name="connsiteY3" fmla="*/ 549365 h 551363"/>
                <a:gd name="connsiteX4" fmla="*/ 592397 w 2423543"/>
                <a:gd name="connsiteY4" fmla="*/ 21572 h 5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23543" h="551363">
                  <a:moveTo>
                    <a:pt x="592397" y="21572"/>
                  </a:moveTo>
                  <a:lnTo>
                    <a:pt x="1924640" y="0"/>
                  </a:lnTo>
                  <a:lnTo>
                    <a:pt x="2423543" y="551363"/>
                  </a:lnTo>
                  <a:lnTo>
                    <a:pt x="0" y="549365"/>
                  </a:lnTo>
                  <a:lnTo>
                    <a:pt x="592397" y="2157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64" name="矩形 13">
              <a:extLst>
                <a:ext uri="{FF2B5EF4-FFF2-40B4-BE49-F238E27FC236}">
                  <a16:creationId xmlns:a16="http://schemas.microsoft.com/office/drawing/2014/main" id="{2AC63C5E-0E70-46D3-A2B5-36D9F98F959B}"/>
                </a:ext>
              </a:extLst>
            </p:cNvPr>
            <p:cNvSpPr/>
            <p:nvPr/>
          </p:nvSpPr>
          <p:spPr>
            <a:xfrm rot="2526768">
              <a:off x="-530054" y="5968518"/>
              <a:ext cx="2423543" cy="551363"/>
            </a:xfrm>
            <a:custGeom>
              <a:avLst/>
              <a:gdLst>
                <a:gd name="connsiteX0" fmla="*/ 0 w 2473098"/>
                <a:gd name="connsiteY0" fmla="*/ 0 h 548680"/>
                <a:gd name="connsiteX1" fmla="*/ 2473098 w 2473098"/>
                <a:gd name="connsiteY1" fmla="*/ 0 h 548680"/>
                <a:gd name="connsiteX2" fmla="*/ 2473098 w 2473098"/>
                <a:gd name="connsiteY2" fmla="*/ 548680 h 548680"/>
                <a:gd name="connsiteX3" fmla="*/ 0 w 2473098"/>
                <a:gd name="connsiteY3" fmla="*/ 548680 h 548680"/>
                <a:gd name="connsiteX4" fmla="*/ 0 w 2473098"/>
                <a:gd name="connsiteY4" fmla="*/ 0 h 548680"/>
                <a:gd name="connsiteX0" fmla="*/ 0 w 2473098"/>
                <a:gd name="connsiteY0" fmla="*/ 2683 h 551363"/>
                <a:gd name="connsiteX1" fmla="*/ 1974195 w 2473098"/>
                <a:gd name="connsiteY1" fmla="*/ 0 h 551363"/>
                <a:gd name="connsiteX2" fmla="*/ 2473098 w 2473098"/>
                <a:gd name="connsiteY2" fmla="*/ 551363 h 551363"/>
                <a:gd name="connsiteX3" fmla="*/ 0 w 2473098"/>
                <a:gd name="connsiteY3" fmla="*/ 551363 h 551363"/>
                <a:gd name="connsiteX4" fmla="*/ 0 w 2473098"/>
                <a:gd name="connsiteY4" fmla="*/ 2683 h 551363"/>
                <a:gd name="connsiteX0" fmla="*/ 0 w 2473098"/>
                <a:gd name="connsiteY0" fmla="*/ 2683 h 553172"/>
                <a:gd name="connsiteX1" fmla="*/ 1974195 w 2473098"/>
                <a:gd name="connsiteY1" fmla="*/ 0 h 553172"/>
                <a:gd name="connsiteX2" fmla="*/ 2473098 w 2473098"/>
                <a:gd name="connsiteY2" fmla="*/ 551363 h 553172"/>
                <a:gd name="connsiteX3" fmla="*/ 35875 w 2473098"/>
                <a:gd name="connsiteY3" fmla="*/ 553172 h 553172"/>
                <a:gd name="connsiteX4" fmla="*/ 0 w 2473098"/>
                <a:gd name="connsiteY4" fmla="*/ 2683 h 553172"/>
                <a:gd name="connsiteX0" fmla="*/ 606077 w 2437223"/>
                <a:gd name="connsiteY0" fmla="*/ 21572 h 553172"/>
                <a:gd name="connsiteX1" fmla="*/ 1938320 w 2437223"/>
                <a:gd name="connsiteY1" fmla="*/ 0 h 553172"/>
                <a:gd name="connsiteX2" fmla="*/ 2437223 w 2437223"/>
                <a:gd name="connsiteY2" fmla="*/ 551363 h 553172"/>
                <a:gd name="connsiteX3" fmla="*/ 0 w 2437223"/>
                <a:gd name="connsiteY3" fmla="*/ 553172 h 553172"/>
                <a:gd name="connsiteX4" fmla="*/ 606077 w 2437223"/>
                <a:gd name="connsiteY4" fmla="*/ 21572 h 553172"/>
                <a:gd name="connsiteX0" fmla="*/ 592397 w 2423543"/>
                <a:gd name="connsiteY0" fmla="*/ 21572 h 551363"/>
                <a:gd name="connsiteX1" fmla="*/ 1924640 w 2423543"/>
                <a:gd name="connsiteY1" fmla="*/ 0 h 551363"/>
                <a:gd name="connsiteX2" fmla="*/ 2423543 w 2423543"/>
                <a:gd name="connsiteY2" fmla="*/ 551363 h 551363"/>
                <a:gd name="connsiteX3" fmla="*/ 0 w 2423543"/>
                <a:gd name="connsiteY3" fmla="*/ 549365 h 551363"/>
                <a:gd name="connsiteX4" fmla="*/ 592397 w 2423543"/>
                <a:gd name="connsiteY4" fmla="*/ 21572 h 5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23543" h="551363">
                  <a:moveTo>
                    <a:pt x="592397" y="21572"/>
                  </a:moveTo>
                  <a:lnTo>
                    <a:pt x="1924640" y="0"/>
                  </a:lnTo>
                  <a:lnTo>
                    <a:pt x="2423543" y="551363"/>
                  </a:lnTo>
                  <a:lnTo>
                    <a:pt x="0" y="549365"/>
                  </a:lnTo>
                  <a:lnTo>
                    <a:pt x="592397" y="2157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scene3d>
              <a:camera prst="orthographicFront">
                <a:rot lat="0" lon="0" rev="108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65" name="矩形 13">
              <a:extLst>
                <a:ext uri="{FF2B5EF4-FFF2-40B4-BE49-F238E27FC236}">
                  <a16:creationId xmlns:a16="http://schemas.microsoft.com/office/drawing/2014/main" id="{76F32C9D-01D9-48D1-BBE1-C7F34D74F1DF}"/>
                </a:ext>
              </a:extLst>
            </p:cNvPr>
            <p:cNvSpPr/>
            <p:nvPr/>
          </p:nvSpPr>
          <p:spPr>
            <a:xfrm rot="2526768">
              <a:off x="-627686" y="440530"/>
              <a:ext cx="2423543" cy="551363"/>
            </a:xfrm>
            <a:custGeom>
              <a:avLst/>
              <a:gdLst>
                <a:gd name="connsiteX0" fmla="*/ 0 w 2473098"/>
                <a:gd name="connsiteY0" fmla="*/ 0 h 548680"/>
                <a:gd name="connsiteX1" fmla="*/ 2473098 w 2473098"/>
                <a:gd name="connsiteY1" fmla="*/ 0 h 548680"/>
                <a:gd name="connsiteX2" fmla="*/ 2473098 w 2473098"/>
                <a:gd name="connsiteY2" fmla="*/ 548680 h 548680"/>
                <a:gd name="connsiteX3" fmla="*/ 0 w 2473098"/>
                <a:gd name="connsiteY3" fmla="*/ 548680 h 548680"/>
                <a:gd name="connsiteX4" fmla="*/ 0 w 2473098"/>
                <a:gd name="connsiteY4" fmla="*/ 0 h 548680"/>
                <a:gd name="connsiteX0" fmla="*/ 0 w 2473098"/>
                <a:gd name="connsiteY0" fmla="*/ 2683 h 551363"/>
                <a:gd name="connsiteX1" fmla="*/ 1974195 w 2473098"/>
                <a:gd name="connsiteY1" fmla="*/ 0 h 551363"/>
                <a:gd name="connsiteX2" fmla="*/ 2473098 w 2473098"/>
                <a:gd name="connsiteY2" fmla="*/ 551363 h 551363"/>
                <a:gd name="connsiteX3" fmla="*/ 0 w 2473098"/>
                <a:gd name="connsiteY3" fmla="*/ 551363 h 551363"/>
                <a:gd name="connsiteX4" fmla="*/ 0 w 2473098"/>
                <a:gd name="connsiteY4" fmla="*/ 2683 h 551363"/>
                <a:gd name="connsiteX0" fmla="*/ 0 w 2473098"/>
                <a:gd name="connsiteY0" fmla="*/ 2683 h 553172"/>
                <a:gd name="connsiteX1" fmla="*/ 1974195 w 2473098"/>
                <a:gd name="connsiteY1" fmla="*/ 0 h 553172"/>
                <a:gd name="connsiteX2" fmla="*/ 2473098 w 2473098"/>
                <a:gd name="connsiteY2" fmla="*/ 551363 h 553172"/>
                <a:gd name="connsiteX3" fmla="*/ 35875 w 2473098"/>
                <a:gd name="connsiteY3" fmla="*/ 553172 h 553172"/>
                <a:gd name="connsiteX4" fmla="*/ 0 w 2473098"/>
                <a:gd name="connsiteY4" fmla="*/ 2683 h 553172"/>
                <a:gd name="connsiteX0" fmla="*/ 606077 w 2437223"/>
                <a:gd name="connsiteY0" fmla="*/ 21572 h 553172"/>
                <a:gd name="connsiteX1" fmla="*/ 1938320 w 2437223"/>
                <a:gd name="connsiteY1" fmla="*/ 0 h 553172"/>
                <a:gd name="connsiteX2" fmla="*/ 2437223 w 2437223"/>
                <a:gd name="connsiteY2" fmla="*/ 551363 h 553172"/>
                <a:gd name="connsiteX3" fmla="*/ 0 w 2437223"/>
                <a:gd name="connsiteY3" fmla="*/ 553172 h 553172"/>
                <a:gd name="connsiteX4" fmla="*/ 606077 w 2437223"/>
                <a:gd name="connsiteY4" fmla="*/ 21572 h 553172"/>
                <a:gd name="connsiteX0" fmla="*/ 592397 w 2423543"/>
                <a:gd name="connsiteY0" fmla="*/ 21572 h 551363"/>
                <a:gd name="connsiteX1" fmla="*/ 1924640 w 2423543"/>
                <a:gd name="connsiteY1" fmla="*/ 0 h 551363"/>
                <a:gd name="connsiteX2" fmla="*/ 2423543 w 2423543"/>
                <a:gd name="connsiteY2" fmla="*/ 551363 h 551363"/>
                <a:gd name="connsiteX3" fmla="*/ 0 w 2423543"/>
                <a:gd name="connsiteY3" fmla="*/ 549365 h 551363"/>
                <a:gd name="connsiteX4" fmla="*/ 592397 w 2423543"/>
                <a:gd name="connsiteY4" fmla="*/ 21572 h 5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23543" h="551363">
                  <a:moveTo>
                    <a:pt x="592397" y="21572"/>
                  </a:moveTo>
                  <a:lnTo>
                    <a:pt x="1924640" y="0"/>
                  </a:lnTo>
                  <a:lnTo>
                    <a:pt x="2423543" y="551363"/>
                  </a:lnTo>
                  <a:lnTo>
                    <a:pt x="0" y="549365"/>
                  </a:lnTo>
                  <a:lnTo>
                    <a:pt x="592397" y="2157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scene3d>
              <a:camera prst="orthographicFront">
                <a:rot lat="0" lon="0" rev="54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66" name="矩形 13">
              <a:extLst>
                <a:ext uri="{FF2B5EF4-FFF2-40B4-BE49-F238E27FC236}">
                  <a16:creationId xmlns:a16="http://schemas.microsoft.com/office/drawing/2014/main" id="{919A283C-802A-4835-AB45-85DD9A23A201}"/>
                </a:ext>
              </a:extLst>
            </p:cNvPr>
            <p:cNvSpPr/>
            <p:nvPr/>
          </p:nvSpPr>
          <p:spPr>
            <a:xfrm rot="2526768">
              <a:off x="10371622" y="5867480"/>
              <a:ext cx="2423543" cy="551363"/>
            </a:xfrm>
            <a:custGeom>
              <a:avLst/>
              <a:gdLst>
                <a:gd name="connsiteX0" fmla="*/ 0 w 2473098"/>
                <a:gd name="connsiteY0" fmla="*/ 0 h 548680"/>
                <a:gd name="connsiteX1" fmla="*/ 2473098 w 2473098"/>
                <a:gd name="connsiteY1" fmla="*/ 0 h 548680"/>
                <a:gd name="connsiteX2" fmla="*/ 2473098 w 2473098"/>
                <a:gd name="connsiteY2" fmla="*/ 548680 h 548680"/>
                <a:gd name="connsiteX3" fmla="*/ 0 w 2473098"/>
                <a:gd name="connsiteY3" fmla="*/ 548680 h 548680"/>
                <a:gd name="connsiteX4" fmla="*/ 0 w 2473098"/>
                <a:gd name="connsiteY4" fmla="*/ 0 h 548680"/>
                <a:gd name="connsiteX0" fmla="*/ 0 w 2473098"/>
                <a:gd name="connsiteY0" fmla="*/ 2683 h 551363"/>
                <a:gd name="connsiteX1" fmla="*/ 1974195 w 2473098"/>
                <a:gd name="connsiteY1" fmla="*/ 0 h 551363"/>
                <a:gd name="connsiteX2" fmla="*/ 2473098 w 2473098"/>
                <a:gd name="connsiteY2" fmla="*/ 551363 h 551363"/>
                <a:gd name="connsiteX3" fmla="*/ 0 w 2473098"/>
                <a:gd name="connsiteY3" fmla="*/ 551363 h 551363"/>
                <a:gd name="connsiteX4" fmla="*/ 0 w 2473098"/>
                <a:gd name="connsiteY4" fmla="*/ 2683 h 551363"/>
                <a:gd name="connsiteX0" fmla="*/ 0 w 2473098"/>
                <a:gd name="connsiteY0" fmla="*/ 2683 h 553172"/>
                <a:gd name="connsiteX1" fmla="*/ 1974195 w 2473098"/>
                <a:gd name="connsiteY1" fmla="*/ 0 h 553172"/>
                <a:gd name="connsiteX2" fmla="*/ 2473098 w 2473098"/>
                <a:gd name="connsiteY2" fmla="*/ 551363 h 553172"/>
                <a:gd name="connsiteX3" fmla="*/ 35875 w 2473098"/>
                <a:gd name="connsiteY3" fmla="*/ 553172 h 553172"/>
                <a:gd name="connsiteX4" fmla="*/ 0 w 2473098"/>
                <a:gd name="connsiteY4" fmla="*/ 2683 h 553172"/>
                <a:gd name="connsiteX0" fmla="*/ 606077 w 2437223"/>
                <a:gd name="connsiteY0" fmla="*/ 21572 h 553172"/>
                <a:gd name="connsiteX1" fmla="*/ 1938320 w 2437223"/>
                <a:gd name="connsiteY1" fmla="*/ 0 h 553172"/>
                <a:gd name="connsiteX2" fmla="*/ 2437223 w 2437223"/>
                <a:gd name="connsiteY2" fmla="*/ 551363 h 553172"/>
                <a:gd name="connsiteX3" fmla="*/ 0 w 2437223"/>
                <a:gd name="connsiteY3" fmla="*/ 553172 h 553172"/>
                <a:gd name="connsiteX4" fmla="*/ 606077 w 2437223"/>
                <a:gd name="connsiteY4" fmla="*/ 21572 h 553172"/>
                <a:gd name="connsiteX0" fmla="*/ 592397 w 2423543"/>
                <a:gd name="connsiteY0" fmla="*/ 21572 h 551363"/>
                <a:gd name="connsiteX1" fmla="*/ 1924640 w 2423543"/>
                <a:gd name="connsiteY1" fmla="*/ 0 h 551363"/>
                <a:gd name="connsiteX2" fmla="*/ 2423543 w 2423543"/>
                <a:gd name="connsiteY2" fmla="*/ 551363 h 551363"/>
                <a:gd name="connsiteX3" fmla="*/ 0 w 2423543"/>
                <a:gd name="connsiteY3" fmla="*/ 549365 h 551363"/>
                <a:gd name="connsiteX4" fmla="*/ 592397 w 2423543"/>
                <a:gd name="connsiteY4" fmla="*/ 21572 h 551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23543" h="551363">
                  <a:moveTo>
                    <a:pt x="592397" y="21572"/>
                  </a:moveTo>
                  <a:lnTo>
                    <a:pt x="1924640" y="0"/>
                  </a:lnTo>
                  <a:lnTo>
                    <a:pt x="2423543" y="551363"/>
                  </a:lnTo>
                  <a:lnTo>
                    <a:pt x="0" y="549365"/>
                  </a:lnTo>
                  <a:lnTo>
                    <a:pt x="592397" y="2157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scene3d>
              <a:camera prst="orthographicFront">
                <a:rot lat="0" lon="0" rev="1620000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67" name="文本框 66">
              <a:extLst>
                <a:ext uri="{FF2B5EF4-FFF2-40B4-BE49-F238E27FC236}">
                  <a16:creationId xmlns:a16="http://schemas.microsoft.com/office/drawing/2014/main" id="{3FA24137-CEDB-4838-92C5-8DEA48AA52FE}"/>
                </a:ext>
              </a:extLst>
            </p:cNvPr>
            <p:cNvSpPr txBox="1"/>
            <p:nvPr/>
          </p:nvSpPr>
          <p:spPr>
            <a:xfrm>
              <a:off x="2543994" y="1946072"/>
              <a:ext cx="7711167" cy="206028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1400" dirty="0">
                  <a:solidFill>
                    <a:schemeClr val="bg1">
                      <a:lumMod val="8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Certificate</a:t>
              </a:r>
            </a:p>
          </p:txBody>
        </p:sp>
      </p:grpSp>
      <p:sp>
        <p:nvSpPr>
          <p:cNvPr id="54" name="文本框 101">
            <a:extLst>
              <a:ext uri="{FF2B5EF4-FFF2-40B4-BE49-F238E27FC236}">
                <a16:creationId xmlns:a16="http://schemas.microsoft.com/office/drawing/2014/main" id="{51A847E2-05EE-485A-B8EE-BBF221EA213A}"/>
              </a:ext>
            </a:extLst>
          </p:cNvPr>
          <p:cNvSpPr txBox="1"/>
          <p:nvPr/>
        </p:nvSpPr>
        <p:spPr>
          <a:xfrm>
            <a:off x="8116888" y="4241800"/>
            <a:ext cx="3667744" cy="5222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enter the text</a:t>
            </a:r>
            <a:endParaRPr lang="en-US" altLang="zh-CN" sz="28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 advClick="0" advTm="2000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>
            <a:extLst>
              <a:ext uri="{FF2B5EF4-FFF2-40B4-BE49-F238E27FC236}">
                <a16:creationId xmlns:a16="http://schemas.microsoft.com/office/drawing/2014/main" id="{AC318A2E-180A-4AB2-A481-BDDF5CC081C4}"/>
              </a:ext>
            </a:extLst>
          </p:cNvPr>
          <p:cNvSpPr/>
          <p:nvPr/>
        </p:nvSpPr>
        <p:spPr>
          <a:xfrm>
            <a:off x="-1588" y="984250"/>
            <a:ext cx="3959226" cy="730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30" name="直接连接符 29">
            <a:extLst>
              <a:ext uri="{FF2B5EF4-FFF2-40B4-BE49-F238E27FC236}">
                <a16:creationId xmlns:a16="http://schemas.microsoft.com/office/drawing/2014/main" id="{EBC3BFF4-EE6F-45B7-92D8-B0D20E12568B}"/>
              </a:ext>
            </a:extLst>
          </p:cNvPr>
          <p:cNvCxnSpPr/>
          <p:nvPr/>
        </p:nvCxnSpPr>
        <p:spPr>
          <a:xfrm>
            <a:off x="-1588" y="1128713"/>
            <a:ext cx="3959226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24" name="组合 44">
            <a:extLst>
              <a:ext uri="{FF2B5EF4-FFF2-40B4-BE49-F238E27FC236}">
                <a16:creationId xmlns:a16="http://schemas.microsoft.com/office/drawing/2014/main" id="{F9FC05EB-7984-42FD-9CDD-C5A7ABA8D9AD}"/>
              </a:ext>
            </a:extLst>
          </p:cNvPr>
          <p:cNvGrpSpPr>
            <a:grpSpLocks/>
          </p:cNvGrpSpPr>
          <p:nvPr/>
        </p:nvGrpSpPr>
        <p:grpSpPr bwMode="auto">
          <a:xfrm>
            <a:off x="5448300" y="898525"/>
            <a:ext cx="6769100" cy="230188"/>
            <a:chOff x="4993596" y="899021"/>
            <a:chExt cx="6482381" cy="229976"/>
          </a:xfrm>
        </p:grpSpPr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F8952458-D412-4CED-9889-A1DB1B57AF02}"/>
                </a:ext>
              </a:extLst>
            </p:cNvPr>
            <p:cNvSpPr/>
            <p:nvPr/>
          </p:nvSpPr>
          <p:spPr>
            <a:xfrm>
              <a:off x="4996637" y="984667"/>
              <a:ext cx="6479340" cy="7295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31" name="直接连接符 30">
              <a:extLst>
                <a:ext uri="{FF2B5EF4-FFF2-40B4-BE49-F238E27FC236}">
                  <a16:creationId xmlns:a16="http://schemas.microsoft.com/office/drawing/2014/main" id="{5EA977A5-745A-4480-AA63-FA618A8AC2AB}"/>
                </a:ext>
              </a:extLst>
            </p:cNvPr>
            <p:cNvCxnSpPr/>
            <p:nvPr/>
          </p:nvCxnSpPr>
          <p:spPr>
            <a:xfrm>
              <a:off x="4993596" y="1128997"/>
              <a:ext cx="647934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>
              <a:extLst>
                <a:ext uri="{FF2B5EF4-FFF2-40B4-BE49-F238E27FC236}">
                  <a16:creationId xmlns:a16="http://schemas.microsoft.com/office/drawing/2014/main" id="{07AE1007-3D14-44D6-98BA-CBA30345D7F5}"/>
                </a:ext>
              </a:extLst>
            </p:cNvPr>
            <p:cNvCxnSpPr/>
            <p:nvPr/>
          </p:nvCxnSpPr>
          <p:spPr>
            <a:xfrm>
              <a:off x="4995117" y="899021"/>
              <a:ext cx="648086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0E919F2C-9303-489F-A5F1-DBA1F8942B6D}"/>
              </a:ext>
            </a:extLst>
          </p:cNvPr>
          <p:cNvCxnSpPr/>
          <p:nvPr/>
        </p:nvCxnSpPr>
        <p:spPr>
          <a:xfrm>
            <a:off x="-1588" y="898525"/>
            <a:ext cx="3960813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文本框 41">
            <a:extLst>
              <a:ext uri="{FF2B5EF4-FFF2-40B4-BE49-F238E27FC236}">
                <a16:creationId xmlns:a16="http://schemas.microsoft.com/office/drawing/2014/main" id="{566E452F-46CE-4D3F-B101-F4F9DC7B9F5D}"/>
              </a:ext>
            </a:extLst>
          </p:cNvPr>
          <p:cNvSpPr txBox="1"/>
          <p:nvPr/>
        </p:nvSpPr>
        <p:spPr>
          <a:xfrm>
            <a:off x="1849438" y="1733550"/>
            <a:ext cx="1430337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60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nkGothic Md BT" panose="020B0807020203060204" pitchFamily="34" charset="0"/>
                <a:ea typeface="+mn-ea"/>
              </a:rPr>
              <a:t>03</a:t>
            </a:r>
            <a:endParaRPr lang="zh-CN" altLang="en-US" sz="6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nkGothic Md BT" panose="020B0807020203060204" pitchFamily="34" charset="0"/>
              <a:ea typeface="+mn-ea"/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E4518AF0-06A1-495E-9D14-312EBB966834}"/>
              </a:ext>
            </a:extLst>
          </p:cNvPr>
          <p:cNvSpPr/>
          <p:nvPr/>
        </p:nvSpPr>
        <p:spPr>
          <a:xfrm>
            <a:off x="1588" y="6107113"/>
            <a:ext cx="3959225" cy="7143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47" name="直接连接符 46">
            <a:extLst>
              <a:ext uri="{FF2B5EF4-FFF2-40B4-BE49-F238E27FC236}">
                <a16:creationId xmlns:a16="http://schemas.microsoft.com/office/drawing/2014/main" id="{900EFCCD-2829-4AA4-BF27-8973198A19AE}"/>
              </a:ext>
            </a:extLst>
          </p:cNvPr>
          <p:cNvCxnSpPr/>
          <p:nvPr/>
        </p:nvCxnSpPr>
        <p:spPr>
          <a:xfrm>
            <a:off x="0" y="6251575"/>
            <a:ext cx="3960813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29" name="组合 47">
            <a:extLst>
              <a:ext uri="{FF2B5EF4-FFF2-40B4-BE49-F238E27FC236}">
                <a16:creationId xmlns:a16="http://schemas.microsoft.com/office/drawing/2014/main" id="{A0BA0C25-1CFB-4559-9DEA-C5133D42E48C}"/>
              </a:ext>
            </a:extLst>
          </p:cNvPr>
          <p:cNvGrpSpPr>
            <a:grpSpLocks/>
          </p:cNvGrpSpPr>
          <p:nvPr/>
        </p:nvGrpSpPr>
        <p:grpSpPr bwMode="auto">
          <a:xfrm>
            <a:off x="5451475" y="6021388"/>
            <a:ext cx="6767513" cy="230187"/>
            <a:chOff x="4993596" y="899021"/>
            <a:chExt cx="6482381" cy="229976"/>
          </a:xfrm>
        </p:grpSpPr>
        <p:sp>
          <p:nvSpPr>
            <p:cNvPr id="49" name="矩形 48">
              <a:extLst>
                <a:ext uri="{FF2B5EF4-FFF2-40B4-BE49-F238E27FC236}">
                  <a16:creationId xmlns:a16="http://schemas.microsoft.com/office/drawing/2014/main" id="{36D47048-97FD-47F3-9109-28998707C647}"/>
                </a:ext>
              </a:extLst>
            </p:cNvPr>
            <p:cNvSpPr/>
            <p:nvPr/>
          </p:nvSpPr>
          <p:spPr>
            <a:xfrm>
              <a:off x="4996637" y="984667"/>
              <a:ext cx="6479340" cy="7295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50" name="直接连接符 49">
              <a:extLst>
                <a:ext uri="{FF2B5EF4-FFF2-40B4-BE49-F238E27FC236}">
                  <a16:creationId xmlns:a16="http://schemas.microsoft.com/office/drawing/2014/main" id="{C7A56507-DADF-4E63-AFCA-46A10102F447}"/>
                </a:ext>
              </a:extLst>
            </p:cNvPr>
            <p:cNvCxnSpPr/>
            <p:nvPr/>
          </p:nvCxnSpPr>
          <p:spPr>
            <a:xfrm>
              <a:off x="4993596" y="1128997"/>
              <a:ext cx="647934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接连接符 50">
              <a:extLst>
                <a:ext uri="{FF2B5EF4-FFF2-40B4-BE49-F238E27FC236}">
                  <a16:creationId xmlns:a16="http://schemas.microsoft.com/office/drawing/2014/main" id="{01586865-B039-4024-83B7-DF8E8D28F226}"/>
                </a:ext>
              </a:extLst>
            </p:cNvPr>
            <p:cNvCxnSpPr/>
            <p:nvPr/>
          </p:nvCxnSpPr>
          <p:spPr>
            <a:xfrm>
              <a:off x="4995117" y="899021"/>
              <a:ext cx="648086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直接连接符 51">
            <a:extLst>
              <a:ext uri="{FF2B5EF4-FFF2-40B4-BE49-F238E27FC236}">
                <a16:creationId xmlns:a16="http://schemas.microsoft.com/office/drawing/2014/main" id="{73022EBE-90AC-4FD8-A0AE-C9E0C053933C}"/>
              </a:ext>
            </a:extLst>
          </p:cNvPr>
          <p:cNvCxnSpPr/>
          <p:nvPr/>
        </p:nvCxnSpPr>
        <p:spPr>
          <a:xfrm>
            <a:off x="1588" y="6021388"/>
            <a:ext cx="3959225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任意多边形 53">
            <a:extLst>
              <a:ext uri="{FF2B5EF4-FFF2-40B4-BE49-F238E27FC236}">
                <a16:creationId xmlns:a16="http://schemas.microsoft.com/office/drawing/2014/main" id="{BA094D1A-198B-43F9-ABDB-E737DD0CD738}"/>
              </a:ext>
            </a:extLst>
          </p:cNvPr>
          <p:cNvSpPr/>
          <p:nvPr/>
        </p:nvSpPr>
        <p:spPr>
          <a:xfrm rot="8400000">
            <a:off x="-41275" y="1719263"/>
            <a:ext cx="1866900" cy="2052637"/>
          </a:xfrm>
          <a:custGeom>
            <a:avLst/>
            <a:gdLst>
              <a:gd name="connsiteX0" fmla="*/ 4965540 w 4965540"/>
              <a:gd name="connsiteY0" fmla="*/ 1908105 h 5305273"/>
              <a:gd name="connsiteX1" fmla="*/ 2784152 w 4965540"/>
              <a:gd name="connsiteY1" fmla="*/ 77703 h 5305273"/>
              <a:gd name="connsiteX2" fmla="*/ 4707991 w 4965540"/>
              <a:gd name="connsiteY2" fmla="*/ 0 h 5305273"/>
              <a:gd name="connsiteX3" fmla="*/ 1411584 w 4965540"/>
              <a:gd name="connsiteY3" fmla="*/ 2385337 h 5305273"/>
              <a:gd name="connsiteX4" fmla="*/ 1261106 w 4965540"/>
              <a:gd name="connsiteY4" fmla="*/ 501539 h 5305273"/>
              <a:gd name="connsiteX5" fmla="*/ 1247764 w 4965540"/>
              <a:gd name="connsiteY5" fmla="*/ 501539 h 5305273"/>
              <a:gd name="connsiteX6" fmla="*/ 1259583 w 4965540"/>
              <a:gd name="connsiteY6" fmla="*/ 482480 h 5305273"/>
              <a:gd name="connsiteX7" fmla="*/ 1258926 w 4965540"/>
              <a:gd name="connsiteY7" fmla="*/ 474257 h 5305273"/>
              <a:gd name="connsiteX8" fmla="*/ 1264545 w 4965540"/>
              <a:gd name="connsiteY8" fmla="*/ 474479 h 5305273"/>
              <a:gd name="connsiteX9" fmla="*/ 1476364 w 4965540"/>
              <a:gd name="connsiteY9" fmla="*/ 132906 h 5305273"/>
              <a:gd name="connsiteX10" fmla="*/ 1698782 w 4965540"/>
              <a:gd name="connsiteY10" fmla="*/ 491571 h 5305273"/>
              <a:gd name="connsiteX11" fmla="*/ 1713989 w 4965540"/>
              <a:gd name="connsiteY11" fmla="*/ 492170 h 5305273"/>
              <a:gd name="connsiteX12" fmla="*/ 2620006 w 4965540"/>
              <a:gd name="connsiteY12" fmla="*/ 3605958 h 5305273"/>
              <a:gd name="connsiteX13" fmla="*/ 1513338 w 4965540"/>
              <a:gd name="connsiteY13" fmla="*/ 2677353 h 5305273"/>
              <a:gd name="connsiteX14" fmla="*/ 2780522 w 4965540"/>
              <a:gd name="connsiteY14" fmla="*/ 75063 h 5305273"/>
              <a:gd name="connsiteX15" fmla="*/ 4962717 w 4965540"/>
              <a:gd name="connsiteY15" fmla="*/ 1906142 h 5305273"/>
              <a:gd name="connsiteX16" fmla="*/ 1732533 w 4965540"/>
              <a:gd name="connsiteY16" fmla="*/ 5305273 h 5305273"/>
              <a:gd name="connsiteX17" fmla="*/ 0 w 4965540"/>
              <a:gd name="connsiteY17" fmla="*/ 3851506 h 5305273"/>
              <a:gd name="connsiteX18" fmla="*/ 1381752 w 4965540"/>
              <a:gd name="connsiteY18" fmla="*/ 2848939 h 5305273"/>
              <a:gd name="connsiteX19" fmla="*/ 2479930 w 4965540"/>
              <a:gd name="connsiteY19" fmla="*/ 3770419 h 5305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965540" h="5305273">
                <a:moveTo>
                  <a:pt x="4965540" y="1908105"/>
                </a:moveTo>
                <a:lnTo>
                  <a:pt x="2784152" y="77703"/>
                </a:lnTo>
                <a:lnTo>
                  <a:pt x="4707991" y="0"/>
                </a:lnTo>
                <a:close/>
                <a:moveTo>
                  <a:pt x="1411584" y="2385337"/>
                </a:moveTo>
                <a:lnTo>
                  <a:pt x="1261106" y="501539"/>
                </a:lnTo>
                <a:lnTo>
                  <a:pt x="1247764" y="501539"/>
                </a:lnTo>
                <a:lnTo>
                  <a:pt x="1259583" y="482480"/>
                </a:lnTo>
                <a:lnTo>
                  <a:pt x="1258926" y="474257"/>
                </a:lnTo>
                <a:lnTo>
                  <a:pt x="1264545" y="474479"/>
                </a:lnTo>
                <a:lnTo>
                  <a:pt x="1476364" y="132906"/>
                </a:lnTo>
                <a:lnTo>
                  <a:pt x="1698782" y="491571"/>
                </a:lnTo>
                <a:lnTo>
                  <a:pt x="1713989" y="492170"/>
                </a:lnTo>
                <a:close/>
                <a:moveTo>
                  <a:pt x="2620006" y="3605958"/>
                </a:moveTo>
                <a:lnTo>
                  <a:pt x="1513338" y="2677353"/>
                </a:lnTo>
                <a:lnTo>
                  <a:pt x="2780522" y="75063"/>
                </a:lnTo>
                <a:lnTo>
                  <a:pt x="4962717" y="1906142"/>
                </a:lnTo>
                <a:close/>
                <a:moveTo>
                  <a:pt x="1732533" y="5305273"/>
                </a:moveTo>
                <a:lnTo>
                  <a:pt x="0" y="3851506"/>
                </a:lnTo>
                <a:lnTo>
                  <a:pt x="1381752" y="2848939"/>
                </a:lnTo>
                <a:lnTo>
                  <a:pt x="2479930" y="3770419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grpSp>
        <p:nvGrpSpPr>
          <p:cNvPr id="5132" name="组合 3">
            <a:extLst>
              <a:ext uri="{FF2B5EF4-FFF2-40B4-BE49-F238E27FC236}">
                <a16:creationId xmlns:a16="http://schemas.microsoft.com/office/drawing/2014/main" id="{E07B8349-5F52-4752-8FFB-F12B9A220301}"/>
              </a:ext>
            </a:extLst>
          </p:cNvPr>
          <p:cNvGrpSpPr>
            <a:grpSpLocks/>
          </p:cNvGrpSpPr>
          <p:nvPr/>
        </p:nvGrpSpPr>
        <p:grpSpPr bwMode="auto">
          <a:xfrm>
            <a:off x="5734050" y="1574800"/>
            <a:ext cx="6192838" cy="4000500"/>
            <a:chOff x="5734718" y="1575557"/>
            <a:chExt cx="6192688" cy="3999172"/>
          </a:xfrm>
        </p:grpSpPr>
        <p:cxnSp>
          <p:nvCxnSpPr>
            <p:cNvPr id="3" name="直接连接符 2">
              <a:extLst>
                <a:ext uri="{FF2B5EF4-FFF2-40B4-BE49-F238E27FC236}">
                  <a16:creationId xmlns:a16="http://schemas.microsoft.com/office/drawing/2014/main" id="{C27AA489-C8E5-4D3E-BE32-CD77197E92F8}"/>
                </a:ext>
              </a:extLst>
            </p:cNvPr>
            <p:cNvCxnSpPr/>
            <p:nvPr/>
          </p:nvCxnSpPr>
          <p:spPr>
            <a:xfrm flipV="1">
              <a:off x="5734718" y="1575557"/>
              <a:ext cx="6192688" cy="3999172"/>
            </a:xfrm>
            <a:prstGeom prst="line">
              <a:avLst/>
            </a:prstGeom>
            <a:ln w="28575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143" name="组合 20">
              <a:extLst>
                <a:ext uri="{FF2B5EF4-FFF2-40B4-BE49-F238E27FC236}">
                  <a16:creationId xmlns:a16="http://schemas.microsoft.com/office/drawing/2014/main" id="{143BAF10-9630-4B16-81AC-6286F8A5EE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312024" y="4948788"/>
              <a:ext cx="295996" cy="295996"/>
              <a:chOff x="5852356" y="4773761"/>
              <a:chExt cx="490309" cy="490309"/>
            </a:xfrm>
          </p:grpSpPr>
          <p:sp>
            <p:nvSpPr>
              <p:cNvPr id="22" name="椭圆 21">
                <a:extLst>
                  <a:ext uri="{FF2B5EF4-FFF2-40B4-BE49-F238E27FC236}">
                    <a16:creationId xmlns:a16="http://schemas.microsoft.com/office/drawing/2014/main" id="{4B25B167-73AF-4790-B765-3A9D8583F920}"/>
                  </a:ext>
                </a:extLst>
              </p:cNvPr>
              <p:cNvSpPr/>
              <p:nvPr/>
            </p:nvSpPr>
            <p:spPr>
              <a:xfrm>
                <a:off x="5853234" y="4774877"/>
                <a:ext cx="489103" cy="488953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椭圆 22">
                <a:extLst>
                  <a:ext uri="{FF2B5EF4-FFF2-40B4-BE49-F238E27FC236}">
                    <a16:creationId xmlns:a16="http://schemas.microsoft.com/office/drawing/2014/main" id="{6267EEF6-B2AF-4302-812C-2B32024178A8}"/>
                  </a:ext>
                </a:extLst>
              </p:cNvPr>
              <p:cNvSpPr/>
              <p:nvPr/>
            </p:nvSpPr>
            <p:spPr>
              <a:xfrm>
                <a:off x="5955789" y="4874771"/>
                <a:ext cx="286624" cy="289166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5144" name="组合 23">
              <a:extLst>
                <a:ext uri="{FF2B5EF4-FFF2-40B4-BE49-F238E27FC236}">
                  <a16:creationId xmlns:a16="http://schemas.microsoft.com/office/drawing/2014/main" id="{BB499106-849F-48B4-951E-2C5388AD1D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824192" y="3984423"/>
              <a:ext cx="295996" cy="295996"/>
              <a:chOff x="5852356" y="4773761"/>
              <a:chExt cx="490309" cy="490309"/>
            </a:xfrm>
          </p:grpSpPr>
          <p:sp>
            <p:nvSpPr>
              <p:cNvPr id="25" name="椭圆 24">
                <a:extLst>
                  <a:ext uri="{FF2B5EF4-FFF2-40B4-BE49-F238E27FC236}">
                    <a16:creationId xmlns:a16="http://schemas.microsoft.com/office/drawing/2014/main" id="{90A4C17A-FA7E-4AE6-BE38-08162614881F}"/>
                  </a:ext>
                </a:extLst>
              </p:cNvPr>
              <p:cNvSpPr/>
              <p:nvPr/>
            </p:nvSpPr>
            <p:spPr>
              <a:xfrm>
                <a:off x="5851735" y="4774024"/>
                <a:ext cx="491734" cy="488953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6" name="椭圆 25">
                <a:extLst>
                  <a:ext uri="{FF2B5EF4-FFF2-40B4-BE49-F238E27FC236}">
                    <a16:creationId xmlns:a16="http://schemas.microsoft.com/office/drawing/2014/main" id="{DC34B085-496B-4869-878C-0D2501333BFD}"/>
                  </a:ext>
                </a:extLst>
              </p:cNvPr>
              <p:cNvSpPr/>
              <p:nvPr/>
            </p:nvSpPr>
            <p:spPr>
              <a:xfrm>
                <a:off x="5954290" y="4873918"/>
                <a:ext cx="289255" cy="289166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5145" name="组合 28">
              <a:extLst>
                <a:ext uri="{FF2B5EF4-FFF2-40B4-BE49-F238E27FC236}">
                  <a16:creationId xmlns:a16="http://schemas.microsoft.com/office/drawing/2014/main" id="{E4FABAC1-C27B-4245-B5FD-99E89A5C6D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408368" y="2978102"/>
              <a:ext cx="295996" cy="295996"/>
              <a:chOff x="5852356" y="4773761"/>
              <a:chExt cx="490309" cy="490309"/>
            </a:xfrm>
          </p:grpSpPr>
          <p:sp>
            <p:nvSpPr>
              <p:cNvPr id="34" name="椭圆 33">
                <a:extLst>
                  <a:ext uri="{FF2B5EF4-FFF2-40B4-BE49-F238E27FC236}">
                    <a16:creationId xmlns:a16="http://schemas.microsoft.com/office/drawing/2014/main" id="{69E097E1-AB4A-4792-A614-9A1470AA91E4}"/>
                  </a:ext>
                </a:extLst>
              </p:cNvPr>
              <p:cNvSpPr/>
              <p:nvPr/>
            </p:nvSpPr>
            <p:spPr>
              <a:xfrm>
                <a:off x="5851919" y="4774322"/>
                <a:ext cx="491734" cy="488953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5" name="椭圆 34">
                <a:extLst>
                  <a:ext uri="{FF2B5EF4-FFF2-40B4-BE49-F238E27FC236}">
                    <a16:creationId xmlns:a16="http://schemas.microsoft.com/office/drawing/2014/main" id="{253585DE-4E06-47B7-8152-6C3B8436154E}"/>
                  </a:ext>
                </a:extLst>
              </p:cNvPr>
              <p:cNvSpPr/>
              <p:nvPr/>
            </p:nvSpPr>
            <p:spPr>
              <a:xfrm>
                <a:off x="5954473" y="4874216"/>
                <a:ext cx="289255" cy="289166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grpSp>
          <p:nvGrpSpPr>
            <p:cNvPr id="5146" name="组合 35">
              <a:extLst>
                <a:ext uri="{FF2B5EF4-FFF2-40B4-BE49-F238E27FC236}">
                  <a16:creationId xmlns:a16="http://schemas.microsoft.com/office/drawing/2014/main" id="{3FF274AB-BEC6-4C37-899E-E19476E5BA8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958636" y="1945919"/>
              <a:ext cx="295996" cy="295996"/>
              <a:chOff x="5852356" y="4773761"/>
              <a:chExt cx="490309" cy="490309"/>
            </a:xfrm>
          </p:grpSpPr>
          <p:sp>
            <p:nvSpPr>
              <p:cNvPr id="37" name="椭圆 36">
                <a:extLst>
                  <a:ext uri="{FF2B5EF4-FFF2-40B4-BE49-F238E27FC236}">
                    <a16:creationId xmlns:a16="http://schemas.microsoft.com/office/drawing/2014/main" id="{BDE78966-04FA-4065-893F-09EF0364C04D}"/>
                  </a:ext>
                </a:extLst>
              </p:cNvPr>
              <p:cNvSpPr/>
              <p:nvPr/>
            </p:nvSpPr>
            <p:spPr>
              <a:xfrm>
                <a:off x="5853048" y="4772772"/>
                <a:ext cx="489103" cy="491581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8" name="椭圆 37">
                <a:extLst>
                  <a:ext uri="{FF2B5EF4-FFF2-40B4-BE49-F238E27FC236}">
                    <a16:creationId xmlns:a16="http://schemas.microsoft.com/office/drawing/2014/main" id="{E96E1CBA-58A2-4FA2-9B31-77D5408D969F}"/>
                  </a:ext>
                </a:extLst>
              </p:cNvPr>
              <p:cNvSpPr/>
              <p:nvPr/>
            </p:nvSpPr>
            <p:spPr>
              <a:xfrm>
                <a:off x="5955601" y="4875294"/>
                <a:ext cx="286626" cy="286538"/>
              </a:xfrm>
              <a:prstGeom prst="ellipse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</p:grpSp>
      <p:sp>
        <p:nvSpPr>
          <p:cNvPr id="39" name="文本框 38">
            <a:extLst>
              <a:ext uri="{FF2B5EF4-FFF2-40B4-BE49-F238E27FC236}">
                <a16:creationId xmlns:a16="http://schemas.microsoft.com/office/drawing/2014/main" id="{9AE5AF40-D1F7-485E-A341-BB219E48F448}"/>
              </a:ext>
            </a:extLst>
          </p:cNvPr>
          <p:cNvSpPr txBox="1"/>
          <p:nvPr/>
        </p:nvSpPr>
        <p:spPr>
          <a:xfrm>
            <a:off x="5272810" y="4311650"/>
            <a:ext cx="158908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201X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Years</a:t>
            </a: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Ⅹ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Month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9F86C763-987E-4369-A986-D407A8420C70}"/>
              </a:ext>
            </a:extLst>
          </p:cNvPr>
          <p:cNvSpPr txBox="1"/>
          <p:nvPr/>
        </p:nvSpPr>
        <p:spPr>
          <a:xfrm>
            <a:off x="6627813" y="3429000"/>
            <a:ext cx="170497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201X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Years</a:t>
            </a: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Ⅹ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Month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id="{D18B4944-BADD-4436-AEFF-7543BC6A6A53}"/>
              </a:ext>
            </a:extLst>
          </p:cNvPr>
          <p:cNvSpPr txBox="1"/>
          <p:nvPr/>
        </p:nvSpPr>
        <p:spPr>
          <a:xfrm>
            <a:off x="9471025" y="3336925"/>
            <a:ext cx="17954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201X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Years</a:t>
            </a:r>
            <a:r>
              <a:rPr lang="en-US" altLang="zh-CN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Ⅹ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Month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136" name="文本框 42">
            <a:extLst>
              <a:ext uri="{FF2B5EF4-FFF2-40B4-BE49-F238E27FC236}">
                <a16:creationId xmlns:a16="http://schemas.microsoft.com/office/drawing/2014/main" id="{79EC4A19-7C33-4F8B-A49B-6F186EA6C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11884" y="2401021"/>
            <a:ext cx="1752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201X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Years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Ⅹ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Month</a:t>
            </a:r>
            <a:endParaRPr lang="en-US" altLang="zh-CN" sz="20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3" name="文本框 52">
            <a:extLst>
              <a:ext uri="{FF2B5EF4-FFF2-40B4-BE49-F238E27FC236}">
                <a16:creationId xmlns:a16="http://schemas.microsoft.com/office/drawing/2014/main" id="{975CAFE8-A0F9-4DE2-B84F-5E28BFDF3A26}"/>
              </a:ext>
            </a:extLst>
          </p:cNvPr>
          <p:cNvSpPr txBox="1"/>
          <p:nvPr/>
        </p:nvSpPr>
        <p:spPr>
          <a:xfrm>
            <a:off x="7899400" y="4324350"/>
            <a:ext cx="4389438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Please enter the text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5" name="文本框 54">
            <a:extLst>
              <a:ext uri="{FF2B5EF4-FFF2-40B4-BE49-F238E27FC236}">
                <a16:creationId xmlns:a16="http://schemas.microsoft.com/office/drawing/2014/main" id="{1D808F15-866C-4900-A8DA-C60FD9C6684B}"/>
              </a:ext>
            </a:extLst>
          </p:cNvPr>
          <p:cNvSpPr txBox="1"/>
          <p:nvPr/>
        </p:nvSpPr>
        <p:spPr>
          <a:xfrm>
            <a:off x="6311900" y="5303838"/>
            <a:ext cx="3816548" cy="400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Please enter the text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6" name="文本框 55">
            <a:extLst>
              <a:ext uri="{FF2B5EF4-FFF2-40B4-BE49-F238E27FC236}">
                <a16:creationId xmlns:a16="http://schemas.microsoft.com/office/drawing/2014/main" id="{60C85987-19CE-4BA5-B675-725CB25451C1}"/>
              </a:ext>
            </a:extLst>
          </p:cNvPr>
          <p:cNvSpPr txBox="1"/>
          <p:nvPr/>
        </p:nvSpPr>
        <p:spPr>
          <a:xfrm>
            <a:off x="5167313" y="2546350"/>
            <a:ext cx="4391025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Please enter the text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7" name="文本框 56">
            <a:extLst>
              <a:ext uri="{FF2B5EF4-FFF2-40B4-BE49-F238E27FC236}">
                <a16:creationId xmlns:a16="http://schemas.microsoft.com/office/drawing/2014/main" id="{63E4C656-6406-4E92-90F8-1845954DDADD}"/>
              </a:ext>
            </a:extLst>
          </p:cNvPr>
          <p:cNvSpPr txBox="1"/>
          <p:nvPr/>
        </p:nvSpPr>
        <p:spPr>
          <a:xfrm>
            <a:off x="6646863" y="1471613"/>
            <a:ext cx="4389437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Please enter the text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8" name="文本框 43">
            <a:extLst>
              <a:ext uri="{FF2B5EF4-FFF2-40B4-BE49-F238E27FC236}">
                <a16:creationId xmlns:a16="http://schemas.microsoft.com/office/drawing/2014/main" id="{2C3AEFB6-3BF0-459F-B8D7-C63B07572269}"/>
              </a:ext>
            </a:extLst>
          </p:cNvPr>
          <p:cNvSpPr txBox="1"/>
          <p:nvPr/>
        </p:nvSpPr>
        <p:spPr>
          <a:xfrm>
            <a:off x="1849437" y="2771775"/>
            <a:ext cx="295592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Work experience</a:t>
            </a:r>
          </a:p>
        </p:txBody>
      </p:sp>
    </p:spTree>
  </p:cSld>
  <p:clrMapOvr>
    <a:masterClrMapping/>
  </p:clrMapOvr>
  <p:transition spd="slow" advClick="0" advTm="2000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>
            <a:extLst>
              <a:ext uri="{FF2B5EF4-FFF2-40B4-BE49-F238E27FC236}">
                <a16:creationId xmlns:a16="http://schemas.microsoft.com/office/drawing/2014/main" id="{B0A9A270-8319-48AA-B0B0-A5CC6FB989C7}"/>
              </a:ext>
            </a:extLst>
          </p:cNvPr>
          <p:cNvSpPr/>
          <p:nvPr/>
        </p:nvSpPr>
        <p:spPr>
          <a:xfrm>
            <a:off x="-1588" y="984250"/>
            <a:ext cx="3959226" cy="730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30" name="直接连接符 29">
            <a:extLst>
              <a:ext uri="{FF2B5EF4-FFF2-40B4-BE49-F238E27FC236}">
                <a16:creationId xmlns:a16="http://schemas.microsoft.com/office/drawing/2014/main" id="{DD419F27-03DF-4A98-8237-BB5B392F4AA8}"/>
              </a:ext>
            </a:extLst>
          </p:cNvPr>
          <p:cNvCxnSpPr/>
          <p:nvPr/>
        </p:nvCxnSpPr>
        <p:spPr>
          <a:xfrm>
            <a:off x="-1588" y="1128713"/>
            <a:ext cx="3959226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48" name="组合 44">
            <a:extLst>
              <a:ext uri="{FF2B5EF4-FFF2-40B4-BE49-F238E27FC236}">
                <a16:creationId xmlns:a16="http://schemas.microsoft.com/office/drawing/2014/main" id="{D5899895-0C4C-4808-8EB6-064D3788EEC3}"/>
              </a:ext>
            </a:extLst>
          </p:cNvPr>
          <p:cNvGrpSpPr>
            <a:grpSpLocks/>
          </p:cNvGrpSpPr>
          <p:nvPr/>
        </p:nvGrpSpPr>
        <p:grpSpPr bwMode="auto">
          <a:xfrm>
            <a:off x="5448300" y="898525"/>
            <a:ext cx="6769100" cy="230188"/>
            <a:chOff x="4993596" y="899021"/>
            <a:chExt cx="6482381" cy="229976"/>
          </a:xfrm>
        </p:grpSpPr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22DF4BDB-E316-4C60-B210-E37F54B540F4}"/>
                </a:ext>
              </a:extLst>
            </p:cNvPr>
            <p:cNvSpPr/>
            <p:nvPr/>
          </p:nvSpPr>
          <p:spPr>
            <a:xfrm>
              <a:off x="4996637" y="984667"/>
              <a:ext cx="6479340" cy="7295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31" name="直接连接符 30">
              <a:extLst>
                <a:ext uri="{FF2B5EF4-FFF2-40B4-BE49-F238E27FC236}">
                  <a16:creationId xmlns:a16="http://schemas.microsoft.com/office/drawing/2014/main" id="{F4BC86F1-2D5D-485E-AD95-B1B6F65C503B}"/>
                </a:ext>
              </a:extLst>
            </p:cNvPr>
            <p:cNvCxnSpPr/>
            <p:nvPr/>
          </p:nvCxnSpPr>
          <p:spPr>
            <a:xfrm>
              <a:off x="4993596" y="1128997"/>
              <a:ext cx="647934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>
              <a:extLst>
                <a:ext uri="{FF2B5EF4-FFF2-40B4-BE49-F238E27FC236}">
                  <a16:creationId xmlns:a16="http://schemas.microsoft.com/office/drawing/2014/main" id="{57B4CEF3-FA99-47BD-8E1B-EF3535221C0B}"/>
                </a:ext>
              </a:extLst>
            </p:cNvPr>
            <p:cNvCxnSpPr/>
            <p:nvPr/>
          </p:nvCxnSpPr>
          <p:spPr>
            <a:xfrm>
              <a:off x="4995117" y="899021"/>
              <a:ext cx="648086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1D467DCB-233B-43E4-A16C-0E1F323A3BC8}"/>
              </a:ext>
            </a:extLst>
          </p:cNvPr>
          <p:cNvCxnSpPr/>
          <p:nvPr/>
        </p:nvCxnSpPr>
        <p:spPr>
          <a:xfrm>
            <a:off x="-1588" y="898525"/>
            <a:ext cx="3960813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文本框 41">
            <a:extLst>
              <a:ext uri="{FF2B5EF4-FFF2-40B4-BE49-F238E27FC236}">
                <a16:creationId xmlns:a16="http://schemas.microsoft.com/office/drawing/2014/main" id="{D9318D24-7775-45B5-95C8-AE73774AEEFA}"/>
              </a:ext>
            </a:extLst>
          </p:cNvPr>
          <p:cNvSpPr txBox="1"/>
          <p:nvPr/>
        </p:nvSpPr>
        <p:spPr>
          <a:xfrm>
            <a:off x="1849438" y="1733550"/>
            <a:ext cx="1430337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60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nkGothic Md BT" panose="020B0807020203060204" pitchFamily="34" charset="0"/>
                <a:ea typeface="+mn-ea"/>
              </a:rPr>
              <a:t>04</a:t>
            </a:r>
            <a:endParaRPr lang="zh-CN" altLang="en-US" sz="6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nkGothic Md BT" panose="020B0807020203060204" pitchFamily="34" charset="0"/>
              <a:ea typeface="+mn-ea"/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id="{F1E9ACC7-8D78-49AF-B91A-44A6E095FB00}"/>
              </a:ext>
            </a:extLst>
          </p:cNvPr>
          <p:cNvSpPr/>
          <p:nvPr/>
        </p:nvSpPr>
        <p:spPr>
          <a:xfrm>
            <a:off x="1588" y="6107113"/>
            <a:ext cx="3959225" cy="7143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47" name="直接连接符 46">
            <a:extLst>
              <a:ext uri="{FF2B5EF4-FFF2-40B4-BE49-F238E27FC236}">
                <a16:creationId xmlns:a16="http://schemas.microsoft.com/office/drawing/2014/main" id="{B7222BFA-BD36-4290-B278-B5ABA8AC5057}"/>
              </a:ext>
            </a:extLst>
          </p:cNvPr>
          <p:cNvCxnSpPr/>
          <p:nvPr/>
        </p:nvCxnSpPr>
        <p:spPr>
          <a:xfrm>
            <a:off x="0" y="6251575"/>
            <a:ext cx="3960813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53" name="组合 47">
            <a:extLst>
              <a:ext uri="{FF2B5EF4-FFF2-40B4-BE49-F238E27FC236}">
                <a16:creationId xmlns:a16="http://schemas.microsoft.com/office/drawing/2014/main" id="{B01291B3-BB7A-442A-A246-1C76A1755C14}"/>
              </a:ext>
            </a:extLst>
          </p:cNvPr>
          <p:cNvGrpSpPr>
            <a:grpSpLocks/>
          </p:cNvGrpSpPr>
          <p:nvPr/>
        </p:nvGrpSpPr>
        <p:grpSpPr bwMode="auto">
          <a:xfrm>
            <a:off x="5451475" y="6021388"/>
            <a:ext cx="6767513" cy="230187"/>
            <a:chOff x="4993596" y="899021"/>
            <a:chExt cx="6482381" cy="229976"/>
          </a:xfrm>
        </p:grpSpPr>
        <p:sp>
          <p:nvSpPr>
            <p:cNvPr id="49" name="矩形 48">
              <a:extLst>
                <a:ext uri="{FF2B5EF4-FFF2-40B4-BE49-F238E27FC236}">
                  <a16:creationId xmlns:a16="http://schemas.microsoft.com/office/drawing/2014/main" id="{C6159EDF-CCD7-4CBF-BD81-2D814F01DDD4}"/>
                </a:ext>
              </a:extLst>
            </p:cNvPr>
            <p:cNvSpPr/>
            <p:nvPr/>
          </p:nvSpPr>
          <p:spPr>
            <a:xfrm>
              <a:off x="4996637" y="984667"/>
              <a:ext cx="6479340" cy="7295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50" name="直接连接符 49">
              <a:extLst>
                <a:ext uri="{FF2B5EF4-FFF2-40B4-BE49-F238E27FC236}">
                  <a16:creationId xmlns:a16="http://schemas.microsoft.com/office/drawing/2014/main" id="{84C5FFDC-BC11-498F-9189-F8C1D562F82F}"/>
                </a:ext>
              </a:extLst>
            </p:cNvPr>
            <p:cNvCxnSpPr/>
            <p:nvPr/>
          </p:nvCxnSpPr>
          <p:spPr>
            <a:xfrm>
              <a:off x="4993596" y="1128997"/>
              <a:ext cx="647934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接连接符 50">
              <a:extLst>
                <a:ext uri="{FF2B5EF4-FFF2-40B4-BE49-F238E27FC236}">
                  <a16:creationId xmlns:a16="http://schemas.microsoft.com/office/drawing/2014/main" id="{7B6A951A-3346-49C3-B45C-B26A59278D98}"/>
                </a:ext>
              </a:extLst>
            </p:cNvPr>
            <p:cNvCxnSpPr/>
            <p:nvPr/>
          </p:nvCxnSpPr>
          <p:spPr>
            <a:xfrm>
              <a:off x="4995117" y="899021"/>
              <a:ext cx="648086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直接连接符 51">
            <a:extLst>
              <a:ext uri="{FF2B5EF4-FFF2-40B4-BE49-F238E27FC236}">
                <a16:creationId xmlns:a16="http://schemas.microsoft.com/office/drawing/2014/main" id="{665A5B21-D6E8-40D3-B6CC-5590A165137D}"/>
              </a:ext>
            </a:extLst>
          </p:cNvPr>
          <p:cNvCxnSpPr/>
          <p:nvPr/>
        </p:nvCxnSpPr>
        <p:spPr>
          <a:xfrm>
            <a:off x="1588" y="6021388"/>
            <a:ext cx="3959225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155" name="组合 36">
            <a:extLst>
              <a:ext uri="{FF2B5EF4-FFF2-40B4-BE49-F238E27FC236}">
                <a16:creationId xmlns:a16="http://schemas.microsoft.com/office/drawing/2014/main" id="{0D44613F-A249-48C0-8310-907D0E15F45D}"/>
              </a:ext>
            </a:extLst>
          </p:cNvPr>
          <p:cNvGrpSpPr>
            <a:grpSpLocks/>
          </p:cNvGrpSpPr>
          <p:nvPr/>
        </p:nvGrpSpPr>
        <p:grpSpPr bwMode="auto">
          <a:xfrm>
            <a:off x="119063" y="1905000"/>
            <a:ext cx="1555750" cy="1196975"/>
            <a:chOff x="5259927" y="3140968"/>
            <a:chExt cx="1331833" cy="1024592"/>
          </a:xfrm>
        </p:grpSpPr>
        <p:grpSp>
          <p:nvGrpSpPr>
            <p:cNvPr id="6178" name="组合 37">
              <a:extLst>
                <a:ext uri="{FF2B5EF4-FFF2-40B4-BE49-F238E27FC236}">
                  <a16:creationId xmlns:a16="http://schemas.microsoft.com/office/drawing/2014/main" id="{FF4134FC-22EA-4A35-9FA1-87ADAD2988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35170" y="3140968"/>
              <a:ext cx="1157047" cy="1024592"/>
              <a:chOff x="6798916" y="3366489"/>
              <a:chExt cx="1157047" cy="1024592"/>
            </a:xfrm>
          </p:grpSpPr>
          <p:sp>
            <p:nvSpPr>
              <p:cNvPr id="56" name="任意多边形 55">
                <a:extLst>
                  <a:ext uri="{FF2B5EF4-FFF2-40B4-BE49-F238E27FC236}">
                    <a16:creationId xmlns:a16="http://schemas.microsoft.com/office/drawing/2014/main" id="{C8072B23-99AE-406D-8CA0-89B58BF21FB2}"/>
                  </a:ext>
                </a:extLst>
              </p:cNvPr>
              <p:cNvSpPr/>
              <p:nvPr/>
            </p:nvSpPr>
            <p:spPr>
              <a:xfrm>
                <a:off x="7433078" y="3366489"/>
                <a:ext cx="523220" cy="523167"/>
              </a:xfrm>
              <a:custGeom>
                <a:avLst/>
                <a:gdLst>
                  <a:gd name="connsiteX0" fmla="*/ 261721 w 523442"/>
                  <a:gd name="connsiteY0" fmla="*/ 0 h 523442"/>
                  <a:gd name="connsiteX1" fmla="*/ 314467 w 523442"/>
                  <a:gd name="connsiteY1" fmla="*/ 5317 h 523442"/>
                  <a:gd name="connsiteX2" fmla="*/ 359730 w 523442"/>
                  <a:gd name="connsiteY2" fmla="*/ 19368 h 523442"/>
                  <a:gd name="connsiteX3" fmla="*/ 205908 w 523442"/>
                  <a:gd name="connsiteY3" fmla="*/ 166330 h 523442"/>
                  <a:gd name="connsiteX4" fmla="*/ 340726 w 523442"/>
                  <a:gd name="connsiteY4" fmla="*/ 307441 h 523442"/>
                  <a:gd name="connsiteX5" fmla="*/ 500257 w 523442"/>
                  <a:gd name="connsiteY5" fmla="*/ 155024 h 523442"/>
                  <a:gd name="connsiteX6" fmla="*/ 502875 w 523442"/>
                  <a:gd name="connsiteY6" fmla="*/ 159847 h 523442"/>
                  <a:gd name="connsiteX7" fmla="*/ 523442 w 523442"/>
                  <a:gd name="connsiteY7" fmla="*/ 261721 h 523442"/>
                  <a:gd name="connsiteX8" fmla="*/ 261721 w 523442"/>
                  <a:gd name="connsiteY8" fmla="*/ 523442 h 523442"/>
                  <a:gd name="connsiteX9" fmla="*/ 0 w 523442"/>
                  <a:gd name="connsiteY9" fmla="*/ 261721 h 523442"/>
                  <a:gd name="connsiteX10" fmla="*/ 261721 w 523442"/>
                  <a:gd name="connsiteY10" fmla="*/ 0 h 5234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523442" h="523442">
                    <a:moveTo>
                      <a:pt x="261721" y="0"/>
                    </a:moveTo>
                    <a:cubicBezTo>
                      <a:pt x="279789" y="0"/>
                      <a:pt x="297430" y="1831"/>
                      <a:pt x="314467" y="5317"/>
                    </a:cubicBezTo>
                    <a:lnTo>
                      <a:pt x="359730" y="19368"/>
                    </a:lnTo>
                    <a:lnTo>
                      <a:pt x="205908" y="166330"/>
                    </a:lnTo>
                    <a:lnTo>
                      <a:pt x="340726" y="307441"/>
                    </a:lnTo>
                    <a:lnTo>
                      <a:pt x="500257" y="155024"/>
                    </a:lnTo>
                    <a:lnTo>
                      <a:pt x="502875" y="159847"/>
                    </a:lnTo>
                    <a:cubicBezTo>
                      <a:pt x="516119" y="191159"/>
                      <a:pt x="523442" y="225585"/>
                      <a:pt x="523442" y="261721"/>
                    </a:cubicBezTo>
                    <a:cubicBezTo>
                      <a:pt x="523442" y="406266"/>
                      <a:pt x="406266" y="523442"/>
                      <a:pt x="261721" y="523442"/>
                    </a:cubicBezTo>
                    <a:cubicBezTo>
                      <a:pt x="117176" y="523442"/>
                      <a:pt x="0" y="406266"/>
                      <a:pt x="0" y="261721"/>
                    </a:cubicBezTo>
                    <a:cubicBezTo>
                      <a:pt x="0" y="117176"/>
                      <a:pt x="117176" y="0"/>
                      <a:pt x="261721" y="0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grpSp>
            <p:nvGrpSpPr>
              <p:cNvPr id="6186" name="组合 56">
                <a:extLst>
                  <a:ext uri="{FF2B5EF4-FFF2-40B4-BE49-F238E27FC236}">
                    <a16:creationId xmlns:a16="http://schemas.microsoft.com/office/drawing/2014/main" id="{E3FB22A8-B0BD-47E8-BB76-0FDD4BB7737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798916" y="4031926"/>
                <a:ext cx="864096" cy="359155"/>
                <a:chOff x="6798916" y="4031926"/>
                <a:chExt cx="864096" cy="359155"/>
              </a:xfrm>
            </p:grpSpPr>
            <p:sp>
              <p:nvSpPr>
                <p:cNvPr id="58" name="圆角矩形 57">
                  <a:extLst>
                    <a:ext uri="{FF2B5EF4-FFF2-40B4-BE49-F238E27FC236}">
                      <a16:creationId xmlns:a16="http://schemas.microsoft.com/office/drawing/2014/main" id="{13D046B2-7FD5-4971-AF4E-CA13149BF1AB}"/>
                    </a:ext>
                  </a:extLst>
                </p:cNvPr>
                <p:cNvSpPr/>
                <p:nvPr/>
              </p:nvSpPr>
              <p:spPr>
                <a:xfrm rot="2700000">
                  <a:off x="7158564" y="3672192"/>
                  <a:ext cx="144041" cy="864332"/>
                </a:xfrm>
                <a:prstGeom prst="roundRect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59" name="椭圆 58">
                  <a:extLst>
                    <a:ext uri="{FF2B5EF4-FFF2-40B4-BE49-F238E27FC236}">
                      <a16:creationId xmlns:a16="http://schemas.microsoft.com/office/drawing/2014/main" id="{3A1656E6-1090-4BD5-A062-647605ADBD34}"/>
                    </a:ext>
                  </a:extLst>
                </p:cNvPr>
                <p:cNvSpPr/>
                <p:nvPr/>
              </p:nvSpPr>
              <p:spPr>
                <a:xfrm>
                  <a:off x="6947910" y="4319061"/>
                  <a:ext cx="72028" cy="72020"/>
                </a:xfrm>
                <a:prstGeom prst="ellipse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</p:grpSp>
        </p:grpSp>
        <p:grpSp>
          <p:nvGrpSpPr>
            <p:cNvPr id="6179" name="组合 38">
              <a:extLst>
                <a:ext uri="{FF2B5EF4-FFF2-40B4-BE49-F238E27FC236}">
                  <a16:creationId xmlns:a16="http://schemas.microsoft.com/office/drawing/2014/main" id="{DB148231-B205-4031-93D9-90FC349DCA2E}"/>
                </a:ext>
              </a:extLst>
            </p:cNvPr>
            <p:cNvGrpSpPr>
              <a:grpSpLocks/>
            </p:cNvGrpSpPr>
            <p:nvPr/>
          </p:nvGrpSpPr>
          <p:grpSpPr bwMode="auto">
            <a:xfrm rot="2629496">
              <a:off x="5259927" y="3599870"/>
              <a:ext cx="1331833" cy="234000"/>
              <a:chOff x="4404127" y="3372839"/>
              <a:chExt cx="1331833" cy="234000"/>
            </a:xfrm>
          </p:grpSpPr>
          <p:sp>
            <p:nvSpPr>
              <p:cNvPr id="40" name="圆角矩形 39">
                <a:extLst>
                  <a:ext uri="{FF2B5EF4-FFF2-40B4-BE49-F238E27FC236}">
                    <a16:creationId xmlns:a16="http://schemas.microsoft.com/office/drawing/2014/main" id="{76AD9531-ACE8-4497-A28E-BA3ECA2FC893}"/>
                  </a:ext>
                </a:extLst>
              </p:cNvPr>
              <p:cNvSpPr/>
              <p:nvPr/>
            </p:nvSpPr>
            <p:spPr>
              <a:xfrm>
                <a:off x="5231905" y="3373482"/>
                <a:ext cx="504193" cy="233727"/>
              </a:xfrm>
              <a:prstGeom prst="round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id="{ABBF7861-82BC-4E48-8207-C1BFCA4E280C}"/>
                  </a:ext>
                </a:extLst>
              </p:cNvPr>
              <p:cNvCxnSpPr/>
              <p:nvPr/>
            </p:nvCxnSpPr>
            <p:spPr>
              <a:xfrm>
                <a:off x="4600680" y="3494915"/>
                <a:ext cx="665917" cy="0"/>
              </a:xfrm>
              <a:prstGeom prst="line">
                <a:avLst/>
              </a:prstGeom>
              <a:ln w="7620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182" name="组合 42">
                <a:extLst>
                  <a:ext uri="{FF2B5EF4-FFF2-40B4-BE49-F238E27FC236}">
                    <a16:creationId xmlns:a16="http://schemas.microsoft.com/office/drawing/2014/main" id="{FBC557EE-C68B-4811-950D-2FFCF07EE13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04127" y="3405356"/>
                <a:ext cx="244188" cy="180230"/>
                <a:chOff x="4728158" y="4343518"/>
                <a:chExt cx="488364" cy="360456"/>
              </a:xfrm>
            </p:grpSpPr>
            <p:sp>
              <p:nvSpPr>
                <p:cNvPr id="54" name="梯形 53">
                  <a:extLst>
                    <a:ext uri="{FF2B5EF4-FFF2-40B4-BE49-F238E27FC236}">
                      <a16:creationId xmlns:a16="http://schemas.microsoft.com/office/drawing/2014/main" id="{7E0AAF8B-E3ED-448B-9C71-11963429473D}"/>
                    </a:ext>
                  </a:extLst>
                </p:cNvPr>
                <p:cNvSpPr/>
                <p:nvPr/>
              </p:nvSpPr>
              <p:spPr>
                <a:xfrm rot="16200000">
                  <a:off x="4666202" y="4386784"/>
                  <a:ext cx="356022" cy="277231"/>
                </a:xfrm>
                <a:prstGeom prst="trapezoid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  <p:sp>
              <p:nvSpPr>
                <p:cNvPr id="55" name="等腰三角形 54">
                  <a:extLst>
                    <a:ext uri="{FF2B5EF4-FFF2-40B4-BE49-F238E27FC236}">
                      <a16:creationId xmlns:a16="http://schemas.microsoft.com/office/drawing/2014/main" id="{0FD0C872-A03B-427F-ACD1-48427BB6C607}"/>
                    </a:ext>
                  </a:extLst>
                </p:cNvPr>
                <p:cNvSpPr/>
                <p:nvPr/>
              </p:nvSpPr>
              <p:spPr>
                <a:xfrm rot="5400000">
                  <a:off x="4907487" y="4410824"/>
                  <a:ext cx="356020" cy="225591"/>
                </a:xfrm>
                <a:prstGeom prst="triangle">
                  <a:avLst/>
                </a:pr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zh-CN" altLang="en-US"/>
                </a:p>
              </p:txBody>
            </p:sp>
          </p:grpSp>
        </p:grpSp>
      </p:grpSp>
      <p:sp>
        <p:nvSpPr>
          <p:cNvPr id="53" name="文本框 43">
            <a:extLst>
              <a:ext uri="{FF2B5EF4-FFF2-40B4-BE49-F238E27FC236}">
                <a16:creationId xmlns:a16="http://schemas.microsoft.com/office/drawing/2014/main" id="{3A5A9BBB-AD12-49BE-8CE7-C2AADC665819}"/>
              </a:ext>
            </a:extLst>
          </p:cNvPr>
          <p:cNvSpPr txBox="1"/>
          <p:nvPr/>
        </p:nvSpPr>
        <p:spPr>
          <a:xfrm>
            <a:off x="1849438" y="2765425"/>
            <a:ext cx="3094434" cy="6461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Technology</a:t>
            </a:r>
          </a:p>
        </p:txBody>
      </p:sp>
      <p:grpSp>
        <p:nvGrpSpPr>
          <p:cNvPr id="6157" name="组合 1">
            <a:extLst>
              <a:ext uri="{FF2B5EF4-FFF2-40B4-BE49-F238E27FC236}">
                <a16:creationId xmlns:a16="http://schemas.microsoft.com/office/drawing/2014/main" id="{5A70CE69-266C-461A-82AA-6B85E47B023A}"/>
              </a:ext>
            </a:extLst>
          </p:cNvPr>
          <p:cNvGrpSpPr>
            <a:grpSpLocks/>
          </p:cNvGrpSpPr>
          <p:nvPr/>
        </p:nvGrpSpPr>
        <p:grpSpPr bwMode="auto">
          <a:xfrm>
            <a:off x="5819775" y="1533525"/>
            <a:ext cx="1341438" cy="1757363"/>
            <a:chOff x="5862419" y="1533138"/>
            <a:chExt cx="1518416" cy="1988863"/>
          </a:xfrm>
        </p:grpSpPr>
        <p:grpSp>
          <p:nvGrpSpPr>
            <p:cNvPr id="6174" name="组合 59">
              <a:extLst>
                <a:ext uri="{FF2B5EF4-FFF2-40B4-BE49-F238E27FC236}">
                  <a16:creationId xmlns:a16="http://schemas.microsoft.com/office/drawing/2014/main" id="{EA3AD989-8482-4517-9A72-858B08EF18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862419" y="1533138"/>
              <a:ext cx="1495634" cy="1492783"/>
              <a:chOff x="8140811" y="3140968"/>
              <a:chExt cx="1483579" cy="1766608"/>
            </a:xfrm>
          </p:grpSpPr>
          <p:sp>
            <p:nvSpPr>
              <p:cNvPr id="61" name="矩形 60">
                <a:extLst>
                  <a:ext uri="{FF2B5EF4-FFF2-40B4-BE49-F238E27FC236}">
                    <a16:creationId xmlns:a16="http://schemas.microsoft.com/office/drawing/2014/main" id="{6E800A07-373D-4416-AFD1-BC928FA874C4}"/>
                  </a:ext>
                </a:extLst>
              </p:cNvPr>
              <p:cNvSpPr/>
              <p:nvPr/>
            </p:nvSpPr>
            <p:spPr>
              <a:xfrm>
                <a:off x="8256671" y="3140968"/>
                <a:ext cx="1367145" cy="1656297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62" name="矩形 61">
                <a:extLst>
                  <a:ext uri="{FF2B5EF4-FFF2-40B4-BE49-F238E27FC236}">
                    <a16:creationId xmlns:a16="http://schemas.microsoft.com/office/drawing/2014/main" id="{F20FA9C5-E417-4933-B88A-AC85938F7DE1}"/>
                  </a:ext>
                </a:extLst>
              </p:cNvPr>
              <p:cNvSpPr/>
              <p:nvPr/>
            </p:nvSpPr>
            <p:spPr>
              <a:xfrm>
                <a:off x="8140811" y="3251529"/>
                <a:ext cx="1367146" cy="1656297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CN" dirty="0">
                    <a:latin typeface="微软雅黑" pitchFamily="34" charset="-122"/>
                    <a:ea typeface="微软雅黑" pitchFamily="34" charset="-122"/>
                  </a:rPr>
                  <a:t>CET 6</a:t>
                </a:r>
                <a:endParaRPr lang="zh-CN" altLang="en-US" dirty="0"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sp>
          <p:nvSpPr>
            <p:cNvPr id="67" name="文本框 43">
              <a:extLst>
                <a:ext uri="{FF2B5EF4-FFF2-40B4-BE49-F238E27FC236}">
                  <a16:creationId xmlns:a16="http://schemas.microsoft.com/office/drawing/2014/main" id="{09823E26-1796-496C-983B-83F7DB806272}"/>
                </a:ext>
              </a:extLst>
            </p:cNvPr>
            <p:cNvSpPr txBox="1"/>
            <p:nvPr/>
          </p:nvSpPr>
          <p:spPr>
            <a:xfrm>
              <a:off x="5882186" y="3060268"/>
              <a:ext cx="1498649" cy="46173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English Level 6</a:t>
              </a:r>
            </a:p>
          </p:txBody>
        </p:sp>
      </p:grpSp>
      <p:grpSp>
        <p:nvGrpSpPr>
          <p:cNvPr id="6158" name="组合 5">
            <a:extLst>
              <a:ext uri="{FF2B5EF4-FFF2-40B4-BE49-F238E27FC236}">
                <a16:creationId xmlns:a16="http://schemas.microsoft.com/office/drawing/2014/main" id="{AF6E7B16-7107-4B97-8631-E972CFDF87C7}"/>
              </a:ext>
            </a:extLst>
          </p:cNvPr>
          <p:cNvGrpSpPr>
            <a:grpSpLocks/>
          </p:cNvGrpSpPr>
          <p:nvPr/>
        </p:nvGrpSpPr>
        <p:grpSpPr bwMode="auto">
          <a:xfrm>
            <a:off x="5575300" y="3875088"/>
            <a:ext cx="2074863" cy="1552575"/>
            <a:chOff x="5854049" y="3412111"/>
            <a:chExt cx="2074992" cy="1552776"/>
          </a:xfrm>
        </p:grpSpPr>
        <p:pic>
          <p:nvPicPr>
            <p:cNvPr id="72" name="Picture 2" descr="D:\MyData\桌面\20140406023634398_easyicon_net_128.png">
              <a:extLst>
                <a:ext uri="{FF2B5EF4-FFF2-40B4-BE49-F238E27FC236}">
                  <a16:creationId xmlns:a16="http://schemas.microsoft.com/office/drawing/2014/main" id="{064E55D9-C008-44CC-8BE9-67BCC10B9C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duotone>
                <a:prstClr val="black"/>
                <a:schemeClr val="tx1">
                  <a:lumMod val="75000"/>
                  <a:lumOff val="25000"/>
                  <a:tint val="45000"/>
                  <a:satMod val="400000"/>
                </a:schemeClr>
              </a:duotone>
            </a:blip>
            <a:srcRect/>
            <a:stretch>
              <a:fillRect/>
            </a:stretch>
          </p:blipFill>
          <p:spPr bwMode="auto">
            <a:xfrm>
              <a:off x="6225303" y="3412111"/>
              <a:ext cx="1332485" cy="1332485"/>
            </a:xfrm>
            <a:prstGeom prst="rect">
              <a:avLst/>
            </a:prstGeom>
            <a:noFill/>
          </p:spPr>
        </p:pic>
        <p:sp>
          <p:nvSpPr>
            <p:cNvPr id="73" name="文本框 43">
              <a:extLst>
                <a:ext uri="{FF2B5EF4-FFF2-40B4-BE49-F238E27FC236}">
                  <a16:creationId xmlns:a16="http://schemas.microsoft.com/office/drawing/2014/main" id="{194AA1EE-4720-4644-ABA1-57D0A3E58106}"/>
                </a:ext>
              </a:extLst>
            </p:cNvPr>
            <p:cNvSpPr txBox="1"/>
            <p:nvPr/>
          </p:nvSpPr>
          <p:spPr>
            <a:xfrm>
              <a:off x="5854049" y="4594951"/>
              <a:ext cx="2074992" cy="36993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Responsibility</a:t>
              </a:r>
              <a:r>
                <a:rPr lang="en-US" altLang="zh-CN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&amp;</a:t>
              </a:r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Service awareness</a:t>
              </a:r>
            </a:p>
          </p:txBody>
        </p:sp>
      </p:grpSp>
      <p:grpSp>
        <p:nvGrpSpPr>
          <p:cNvPr id="6159" name="组合 8">
            <a:extLst>
              <a:ext uri="{FF2B5EF4-FFF2-40B4-BE49-F238E27FC236}">
                <a16:creationId xmlns:a16="http://schemas.microsoft.com/office/drawing/2014/main" id="{A2720EF1-D4B1-4731-A184-A30C5702023B}"/>
              </a:ext>
            </a:extLst>
          </p:cNvPr>
          <p:cNvGrpSpPr>
            <a:grpSpLocks/>
          </p:cNvGrpSpPr>
          <p:nvPr/>
        </p:nvGrpSpPr>
        <p:grpSpPr bwMode="auto">
          <a:xfrm>
            <a:off x="9829800" y="1382713"/>
            <a:ext cx="2027238" cy="1908175"/>
            <a:chOff x="9830472" y="1295418"/>
            <a:chExt cx="2026167" cy="1908301"/>
          </a:xfrm>
        </p:grpSpPr>
        <p:sp>
          <p:nvSpPr>
            <p:cNvPr id="68" name="文本框 43">
              <a:extLst>
                <a:ext uri="{FF2B5EF4-FFF2-40B4-BE49-F238E27FC236}">
                  <a16:creationId xmlns:a16="http://schemas.microsoft.com/office/drawing/2014/main" id="{05EFD949-8649-488F-93CB-72BF0D1E7C86}"/>
                </a:ext>
              </a:extLst>
            </p:cNvPr>
            <p:cNvSpPr txBox="1"/>
            <p:nvPr/>
          </p:nvSpPr>
          <p:spPr>
            <a:xfrm>
              <a:off x="9830472" y="2833807"/>
              <a:ext cx="2026167" cy="36991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Skilled use</a:t>
              </a:r>
              <a:r>
                <a:rPr lang="en-US" altLang="zh-CN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itchFamily="34" charset="-122"/>
                  <a:ea typeface="微软雅黑" pitchFamily="34" charset="-122"/>
                </a:rPr>
                <a:t>Office</a:t>
              </a:r>
              <a:endPara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grpSp>
          <p:nvGrpSpPr>
            <p:cNvPr id="6168" name="组合 7">
              <a:extLst>
                <a:ext uri="{FF2B5EF4-FFF2-40B4-BE49-F238E27FC236}">
                  <a16:creationId xmlns:a16="http://schemas.microsoft.com/office/drawing/2014/main" id="{A7FB6775-840A-44C0-B377-7F60790D0F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957361" y="1295418"/>
              <a:ext cx="1658546" cy="1498285"/>
              <a:chOff x="9570709" y="1011334"/>
              <a:chExt cx="1658546" cy="1498285"/>
            </a:xfrm>
          </p:grpSpPr>
          <p:pic>
            <p:nvPicPr>
              <p:cNvPr id="2050" name="Picture 2" descr="D:\MyData\桌面\20140406024219535_easyicon_net_76.png">
                <a:extLst>
                  <a:ext uri="{FF2B5EF4-FFF2-40B4-BE49-F238E27FC236}">
                    <a16:creationId xmlns:a16="http://schemas.microsoft.com/office/drawing/2014/main" id="{8478833C-874A-4E33-8404-5FABCF9B8D5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duotone>
                  <a:prstClr val="black"/>
                  <a:schemeClr val="tx1">
                    <a:lumMod val="50000"/>
                    <a:lumOff val="50000"/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9927231" y="1011334"/>
                <a:ext cx="914400" cy="914400"/>
              </a:xfrm>
              <a:prstGeom prst="rect">
                <a:avLst/>
              </a:prstGeom>
              <a:noFill/>
            </p:spPr>
          </p:pic>
          <p:pic>
            <p:nvPicPr>
              <p:cNvPr id="2051" name="Picture 3" descr="D:\MyData\桌面\20140406024208594_easyicon_net_76.png">
                <a:extLst>
                  <a:ext uri="{FF2B5EF4-FFF2-40B4-BE49-F238E27FC236}">
                    <a16:creationId xmlns:a16="http://schemas.microsoft.com/office/drawing/2014/main" id="{BA01CD71-C5FC-4E3D-AEE7-81A0EF6A2E3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duotone>
                  <a:prstClr val="black"/>
                  <a:schemeClr val="tx1">
                    <a:lumMod val="50000"/>
                    <a:lumOff val="50000"/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9570709" y="1592514"/>
                <a:ext cx="917105" cy="917105"/>
              </a:xfrm>
              <a:prstGeom prst="rect">
                <a:avLst/>
              </a:prstGeom>
              <a:noFill/>
            </p:spPr>
          </p:pic>
          <p:pic>
            <p:nvPicPr>
              <p:cNvPr id="2052" name="Picture 4" descr="D:\MyData\桌面\20140406024413931_easyicon_net_96.png">
                <a:extLst>
                  <a:ext uri="{FF2B5EF4-FFF2-40B4-BE49-F238E27FC236}">
                    <a16:creationId xmlns:a16="http://schemas.microsoft.com/office/drawing/2014/main" id="{F5BD1CFC-9A59-4FB2-9E28-981B066CDD5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duotone>
                  <a:prstClr val="black"/>
                  <a:schemeClr val="tx1">
                    <a:lumMod val="50000"/>
                    <a:lumOff val="50000"/>
                    <a:tint val="45000"/>
                    <a:satMod val="400000"/>
                  </a:schemeClr>
                </a:duotone>
              </a:blip>
              <a:srcRect/>
              <a:stretch>
                <a:fillRect/>
              </a:stretch>
            </p:blipFill>
            <p:spPr bwMode="auto">
              <a:xfrm>
                <a:off x="10314855" y="1592514"/>
                <a:ext cx="914400" cy="914400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6160" name="组合 9">
            <a:extLst>
              <a:ext uri="{FF2B5EF4-FFF2-40B4-BE49-F238E27FC236}">
                <a16:creationId xmlns:a16="http://schemas.microsoft.com/office/drawing/2014/main" id="{B44D7DE3-677A-4755-ADA6-EAF162212D2B}"/>
              </a:ext>
            </a:extLst>
          </p:cNvPr>
          <p:cNvGrpSpPr>
            <a:grpSpLocks/>
          </p:cNvGrpSpPr>
          <p:nvPr/>
        </p:nvGrpSpPr>
        <p:grpSpPr bwMode="auto">
          <a:xfrm>
            <a:off x="7872413" y="3822700"/>
            <a:ext cx="1797050" cy="1604963"/>
            <a:chOff x="8296671" y="3774456"/>
            <a:chExt cx="1797066" cy="1604754"/>
          </a:xfrm>
        </p:grpSpPr>
        <p:sp>
          <p:nvSpPr>
            <p:cNvPr id="74" name="圆角矩形 4">
              <a:extLst>
                <a:ext uri="{FF2B5EF4-FFF2-40B4-BE49-F238E27FC236}">
                  <a16:creationId xmlns:a16="http://schemas.microsoft.com/office/drawing/2014/main" id="{E91E3B92-6929-4A2A-A784-E957645DC44E}"/>
                </a:ext>
              </a:extLst>
            </p:cNvPr>
            <p:cNvSpPr/>
            <p:nvPr/>
          </p:nvSpPr>
          <p:spPr>
            <a:xfrm>
              <a:off x="8596711" y="3774456"/>
              <a:ext cx="1196986" cy="1119042"/>
            </a:xfrm>
            <a:custGeom>
              <a:avLst/>
              <a:gdLst/>
              <a:ahLst/>
              <a:cxnLst/>
              <a:rect l="l" t="t" r="r" b="b"/>
              <a:pathLst>
                <a:path w="5703556" h="5329509">
                  <a:moveTo>
                    <a:pt x="2739186" y="5234443"/>
                  </a:moveTo>
                  <a:lnTo>
                    <a:pt x="5688953" y="5234443"/>
                  </a:lnTo>
                  <a:cubicBezTo>
                    <a:pt x="5697018" y="5234443"/>
                    <a:pt x="5703556" y="5241216"/>
                    <a:pt x="5703556" y="5249569"/>
                  </a:cubicBezTo>
                  <a:lnTo>
                    <a:pt x="5703556" y="5310076"/>
                  </a:lnTo>
                  <a:cubicBezTo>
                    <a:pt x="5703556" y="5318429"/>
                    <a:pt x="5697018" y="5325202"/>
                    <a:pt x="5688953" y="5325202"/>
                  </a:cubicBezTo>
                  <a:lnTo>
                    <a:pt x="2739186" y="5325202"/>
                  </a:lnTo>
                  <a:cubicBezTo>
                    <a:pt x="2731121" y="5325202"/>
                    <a:pt x="2724583" y="5318429"/>
                    <a:pt x="2724583" y="5310076"/>
                  </a:cubicBezTo>
                  <a:lnTo>
                    <a:pt x="2724583" y="5249569"/>
                  </a:lnTo>
                  <a:cubicBezTo>
                    <a:pt x="2724583" y="5241216"/>
                    <a:pt x="2731121" y="5234443"/>
                    <a:pt x="2739186" y="5234443"/>
                  </a:cubicBezTo>
                  <a:close/>
                  <a:moveTo>
                    <a:pt x="336378" y="3247104"/>
                  </a:moveTo>
                  <a:lnTo>
                    <a:pt x="2399926" y="3247104"/>
                  </a:lnTo>
                  <a:cubicBezTo>
                    <a:pt x="2486280" y="3247104"/>
                    <a:pt x="2556284" y="3304902"/>
                    <a:pt x="2556284" y="3376199"/>
                  </a:cubicBezTo>
                  <a:lnTo>
                    <a:pt x="2556284" y="5210604"/>
                  </a:lnTo>
                  <a:lnTo>
                    <a:pt x="2562558" y="5210604"/>
                  </a:lnTo>
                  <a:lnTo>
                    <a:pt x="2592284" y="5329509"/>
                  </a:lnTo>
                  <a:lnTo>
                    <a:pt x="2412284" y="5329509"/>
                  </a:lnTo>
                  <a:lnTo>
                    <a:pt x="2442010" y="5210604"/>
                  </a:lnTo>
                  <a:lnTo>
                    <a:pt x="2449968" y="5210604"/>
                  </a:lnTo>
                  <a:lnTo>
                    <a:pt x="2449968" y="3479341"/>
                  </a:lnTo>
                  <a:cubicBezTo>
                    <a:pt x="2449968" y="3414423"/>
                    <a:pt x="2386228" y="3361797"/>
                    <a:pt x="2307601" y="3361797"/>
                  </a:cubicBezTo>
                  <a:lnTo>
                    <a:pt x="428703" y="3361797"/>
                  </a:lnTo>
                  <a:cubicBezTo>
                    <a:pt x="350076" y="3361797"/>
                    <a:pt x="286336" y="3414423"/>
                    <a:pt x="286336" y="3479341"/>
                  </a:cubicBezTo>
                  <a:lnTo>
                    <a:pt x="286336" y="5210604"/>
                  </a:lnTo>
                  <a:lnTo>
                    <a:pt x="291858" y="5210604"/>
                  </a:lnTo>
                  <a:lnTo>
                    <a:pt x="321584" y="5329509"/>
                  </a:lnTo>
                  <a:lnTo>
                    <a:pt x="141584" y="5329509"/>
                  </a:lnTo>
                  <a:lnTo>
                    <a:pt x="171310" y="5210604"/>
                  </a:lnTo>
                  <a:lnTo>
                    <a:pt x="180020" y="5210604"/>
                  </a:lnTo>
                  <a:lnTo>
                    <a:pt x="180020" y="3376199"/>
                  </a:lnTo>
                  <a:cubicBezTo>
                    <a:pt x="180020" y="3304902"/>
                    <a:pt x="250024" y="3247104"/>
                    <a:pt x="336378" y="3247104"/>
                  </a:cubicBezTo>
                  <a:close/>
                  <a:moveTo>
                    <a:pt x="4692028" y="1952802"/>
                  </a:moveTo>
                  <a:lnTo>
                    <a:pt x="4867262" y="1952802"/>
                  </a:lnTo>
                  <a:lnTo>
                    <a:pt x="4867262" y="5033683"/>
                  </a:lnTo>
                  <a:lnTo>
                    <a:pt x="4911070" y="5033683"/>
                  </a:lnTo>
                  <a:lnTo>
                    <a:pt x="4954879" y="5215202"/>
                  </a:lnTo>
                  <a:lnTo>
                    <a:pt x="4604411" y="5215202"/>
                  </a:lnTo>
                  <a:lnTo>
                    <a:pt x="4648220" y="5033683"/>
                  </a:lnTo>
                  <a:lnTo>
                    <a:pt x="4692028" y="5033683"/>
                  </a:lnTo>
                  <a:close/>
                  <a:moveTo>
                    <a:pt x="2564413" y="1742447"/>
                  </a:moveTo>
                  <a:lnTo>
                    <a:pt x="5660552" y="1742447"/>
                  </a:lnTo>
                  <a:cubicBezTo>
                    <a:pt x="5676683" y="1742447"/>
                    <a:pt x="5689761" y="1755994"/>
                    <a:pt x="5689761" y="1772704"/>
                  </a:cubicBezTo>
                  <a:lnTo>
                    <a:pt x="5689761" y="1893729"/>
                  </a:lnTo>
                  <a:cubicBezTo>
                    <a:pt x="5689761" y="1910439"/>
                    <a:pt x="5676683" y="1923986"/>
                    <a:pt x="5660552" y="1923986"/>
                  </a:cubicBezTo>
                  <a:lnTo>
                    <a:pt x="2564413" y="1923986"/>
                  </a:lnTo>
                  <a:cubicBezTo>
                    <a:pt x="2548282" y="1923986"/>
                    <a:pt x="2535204" y="1910439"/>
                    <a:pt x="2535204" y="1893729"/>
                  </a:cubicBezTo>
                  <a:lnTo>
                    <a:pt x="2535204" y="1772704"/>
                  </a:lnTo>
                  <a:cubicBezTo>
                    <a:pt x="2535204" y="1755994"/>
                    <a:pt x="2548282" y="1742447"/>
                    <a:pt x="2564413" y="1742447"/>
                  </a:cubicBezTo>
                  <a:close/>
                  <a:moveTo>
                    <a:pt x="4237552" y="985318"/>
                  </a:moveTo>
                  <a:lnTo>
                    <a:pt x="4410682" y="1684193"/>
                  </a:lnTo>
                  <a:lnTo>
                    <a:pt x="4382727" y="1691118"/>
                  </a:lnTo>
                  <a:lnTo>
                    <a:pt x="4209597" y="992243"/>
                  </a:lnTo>
                  <a:close/>
                  <a:moveTo>
                    <a:pt x="1761980" y="745455"/>
                  </a:moveTo>
                  <a:cubicBezTo>
                    <a:pt x="1780858" y="747193"/>
                    <a:pt x="1799707" y="752661"/>
                    <a:pt x="1817468" y="762178"/>
                  </a:cubicBezTo>
                  <a:lnTo>
                    <a:pt x="2955174" y="1371850"/>
                  </a:lnTo>
                  <a:lnTo>
                    <a:pt x="2994253" y="1404178"/>
                  </a:lnTo>
                  <a:lnTo>
                    <a:pt x="4294588" y="1404178"/>
                  </a:lnTo>
                  <a:lnTo>
                    <a:pt x="4366596" y="1692210"/>
                  </a:lnTo>
                  <a:lnTo>
                    <a:pt x="2882668" y="1692210"/>
                  </a:lnTo>
                  <a:lnTo>
                    <a:pt x="2884052" y="1686675"/>
                  </a:lnTo>
                  <a:cubicBezTo>
                    <a:pt x="2854294" y="1693778"/>
                    <a:pt x="2822462" y="1689024"/>
                    <a:pt x="2793519" y="1673514"/>
                  </a:cubicBezTo>
                  <a:lnTo>
                    <a:pt x="2024796" y="1261572"/>
                  </a:lnTo>
                  <a:cubicBezTo>
                    <a:pt x="2023793" y="1266287"/>
                    <a:pt x="2021668" y="1270482"/>
                    <a:pt x="2019452" y="1274654"/>
                  </a:cubicBezTo>
                  <a:lnTo>
                    <a:pt x="1298406" y="2632090"/>
                  </a:lnTo>
                  <a:lnTo>
                    <a:pt x="2918710" y="2632090"/>
                  </a:lnTo>
                  <a:cubicBezTo>
                    <a:pt x="2973775" y="2632090"/>
                    <a:pt x="3018609" y="2675897"/>
                    <a:pt x="3019682" y="2730578"/>
                  </a:cubicBezTo>
                  <a:cubicBezTo>
                    <a:pt x="3021708" y="2731892"/>
                    <a:pt x="3022734" y="2733800"/>
                    <a:pt x="3023705" y="2735753"/>
                  </a:cubicBezTo>
                  <a:lnTo>
                    <a:pt x="4009030" y="4716310"/>
                  </a:lnTo>
                  <a:cubicBezTo>
                    <a:pt x="4034023" y="4766549"/>
                    <a:pt x="4013558" y="4827536"/>
                    <a:pt x="3963320" y="4852530"/>
                  </a:cubicBezTo>
                  <a:lnTo>
                    <a:pt x="3838828" y="4914465"/>
                  </a:lnTo>
                  <a:cubicBezTo>
                    <a:pt x="3788589" y="4939458"/>
                    <a:pt x="3727602" y="4918993"/>
                    <a:pt x="3702608" y="4868755"/>
                  </a:cubicBezTo>
                  <a:lnTo>
                    <a:pt x="2760138" y="2974338"/>
                  </a:lnTo>
                  <a:lnTo>
                    <a:pt x="964209" y="2974338"/>
                  </a:lnTo>
                  <a:cubicBezTo>
                    <a:pt x="887563" y="2990555"/>
                    <a:pt x="805298" y="2980069"/>
                    <a:pt x="730743" y="2940466"/>
                  </a:cubicBezTo>
                  <a:cubicBezTo>
                    <a:pt x="556781" y="2848061"/>
                    <a:pt x="490666" y="2632128"/>
                    <a:pt x="583072" y="2458166"/>
                  </a:cubicBezTo>
                  <a:lnTo>
                    <a:pt x="1389481" y="940025"/>
                  </a:lnTo>
                  <a:cubicBezTo>
                    <a:pt x="1453696" y="819134"/>
                    <a:pt x="1577566" y="750325"/>
                    <a:pt x="1705548" y="751519"/>
                  </a:cubicBezTo>
                  <a:cubicBezTo>
                    <a:pt x="1723617" y="745772"/>
                    <a:pt x="1742814" y="743691"/>
                    <a:pt x="1761980" y="745455"/>
                  </a:cubicBezTo>
                  <a:close/>
                  <a:moveTo>
                    <a:pt x="331323" y="521203"/>
                  </a:moveTo>
                  <a:lnTo>
                    <a:pt x="403331" y="539205"/>
                  </a:lnTo>
                  <a:lnTo>
                    <a:pt x="403331" y="1453569"/>
                  </a:lnTo>
                  <a:lnTo>
                    <a:pt x="331323" y="1471571"/>
                  </a:lnTo>
                  <a:lnTo>
                    <a:pt x="331323" y="1029470"/>
                  </a:lnTo>
                  <a:lnTo>
                    <a:pt x="318123" y="1033646"/>
                  </a:lnTo>
                  <a:cubicBezTo>
                    <a:pt x="311528" y="1035089"/>
                    <a:pt x="314310" y="1032388"/>
                    <a:pt x="230026" y="1062834"/>
                  </a:cubicBezTo>
                  <a:cubicBezTo>
                    <a:pt x="141349" y="1096226"/>
                    <a:pt x="82849" y="1130732"/>
                    <a:pt x="82849" y="1199951"/>
                  </a:cubicBezTo>
                  <a:lnTo>
                    <a:pt x="82849" y="2890831"/>
                  </a:lnTo>
                  <a:cubicBezTo>
                    <a:pt x="88134" y="2954523"/>
                    <a:pt x="152967" y="3004090"/>
                    <a:pt x="231834" y="3004090"/>
                  </a:cubicBezTo>
                  <a:lnTo>
                    <a:pt x="2736304" y="3004090"/>
                  </a:lnTo>
                  <a:lnTo>
                    <a:pt x="2736304" y="3016292"/>
                  </a:lnTo>
                  <a:cubicBezTo>
                    <a:pt x="2736304" y="3083475"/>
                    <a:pt x="2670279" y="3137938"/>
                    <a:pt x="2588833" y="3137938"/>
                  </a:cubicBezTo>
                  <a:lnTo>
                    <a:pt x="147471" y="3137938"/>
                  </a:lnTo>
                  <a:cubicBezTo>
                    <a:pt x="66025" y="3137938"/>
                    <a:pt x="0" y="3083475"/>
                    <a:pt x="0" y="3016292"/>
                  </a:cubicBezTo>
                  <a:lnTo>
                    <a:pt x="0" y="1299451"/>
                  </a:lnTo>
                  <a:lnTo>
                    <a:pt x="1" y="1299445"/>
                  </a:lnTo>
                  <a:lnTo>
                    <a:pt x="1" y="1121257"/>
                  </a:lnTo>
                  <a:cubicBezTo>
                    <a:pt x="1" y="1054074"/>
                    <a:pt x="66026" y="999611"/>
                    <a:pt x="147472" y="999611"/>
                  </a:cubicBezTo>
                  <a:lnTo>
                    <a:pt x="331323" y="951157"/>
                  </a:lnTo>
                  <a:close/>
                  <a:moveTo>
                    <a:pt x="2077492" y="0"/>
                  </a:moveTo>
                  <a:cubicBezTo>
                    <a:pt x="2286139" y="0"/>
                    <a:pt x="2455280" y="169141"/>
                    <a:pt x="2455280" y="377788"/>
                  </a:cubicBezTo>
                  <a:cubicBezTo>
                    <a:pt x="2455280" y="586435"/>
                    <a:pt x="2286139" y="755576"/>
                    <a:pt x="2077492" y="755576"/>
                  </a:cubicBezTo>
                  <a:cubicBezTo>
                    <a:pt x="1868845" y="755576"/>
                    <a:pt x="1699704" y="586435"/>
                    <a:pt x="1699704" y="377788"/>
                  </a:cubicBezTo>
                  <a:cubicBezTo>
                    <a:pt x="1699704" y="169141"/>
                    <a:pt x="1868845" y="0"/>
                    <a:pt x="207749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5" name="文本框 43">
              <a:extLst>
                <a:ext uri="{FF2B5EF4-FFF2-40B4-BE49-F238E27FC236}">
                  <a16:creationId xmlns:a16="http://schemas.microsoft.com/office/drawing/2014/main" id="{48FAA26C-A7C2-41ED-B43C-76A41F60E1CA}"/>
                </a:ext>
              </a:extLst>
            </p:cNvPr>
            <p:cNvSpPr txBox="1"/>
            <p:nvPr/>
          </p:nvSpPr>
          <p:spPr>
            <a:xfrm>
              <a:off x="8296671" y="5009370"/>
              <a:ext cx="1797066" cy="36984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Anti-pressure, not afraid of overtime</a:t>
              </a:r>
            </a:p>
          </p:txBody>
        </p:sp>
      </p:grpSp>
      <p:sp>
        <p:nvSpPr>
          <p:cNvPr id="76" name="文本框 43">
            <a:extLst>
              <a:ext uri="{FF2B5EF4-FFF2-40B4-BE49-F238E27FC236}">
                <a16:creationId xmlns:a16="http://schemas.microsoft.com/office/drawing/2014/main" id="{94132937-482D-496C-BF81-439AC805EE93}"/>
              </a:ext>
            </a:extLst>
          </p:cNvPr>
          <p:cNvSpPr txBox="1"/>
          <p:nvPr/>
        </p:nvSpPr>
        <p:spPr>
          <a:xfrm>
            <a:off x="9956800" y="3992563"/>
            <a:ext cx="3814763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More benefits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Waiting 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for your discovery</a:t>
            </a:r>
            <a:endParaRPr lang="en-US" altLang="zh-CN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···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6162" name="组合 10">
            <a:extLst>
              <a:ext uri="{FF2B5EF4-FFF2-40B4-BE49-F238E27FC236}">
                <a16:creationId xmlns:a16="http://schemas.microsoft.com/office/drawing/2014/main" id="{84E4D8AA-E503-41A3-AFF4-D79EE2533C86}"/>
              </a:ext>
            </a:extLst>
          </p:cNvPr>
          <p:cNvGrpSpPr>
            <a:grpSpLocks/>
          </p:cNvGrpSpPr>
          <p:nvPr/>
        </p:nvGrpSpPr>
        <p:grpSpPr bwMode="auto">
          <a:xfrm>
            <a:off x="7539038" y="1627188"/>
            <a:ext cx="1914525" cy="1663700"/>
            <a:chOff x="7538711" y="1627431"/>
            <a:chExt cx="1914637" cy="1663738"/>
          </a:xfrm>
        </p:grpSpPr>
        <p:sp>
          <p:nvSpPr>
            <p:cNvPr id="71" name="文本框 43">
              <a:extLst>
                <a:ext uri="{FF2B5EF4-FFF2-40B4-BE49-F238E27FC236}">
                  <a16:creationId xmlns:a16="http://schemas.microsoft.com/office/drawing/2014/main" id="{6CE63AD3-03F3-42F8-83E7-95A2522A21D3}"/>
                </a:ext>
              </a:extLst>
            </p:cNvPr>
            <p:cNvSpPr txBox="1"/>
            <p:nvPr/>
          </p:nvSpPr>
          <p:spPr>
            <a:xfrm>
              <a:off x="7538711" y="2921273"/>
              <a:ext cx="1914637" cy="36989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Rich experience in online shopping</a:t>
              </a:r>
            </a:p>
          </p:txBody>
        </p:sp>
        <p:sp>
          <p:nvSpPr>
            <p:cNvPr id="77" name="椭圆 21">
              <a:extLst>
                <a:ext uri="{FF2B5EF4-FFF2-40B4-BE49-F238E27FC236}">
                  <a16:creationId xmlns:a16="http://schemas.microsoft.com/office/drawing/2014/main" id="{BA19432F-4A1D-4599-81C9-C6B8B74F1ED6}"/>
                </a:ext>
              </a:extLst>
            </p:cNvPr>
            <p:cNvSpPr/>
            <p:nvPr/>
          </p:nvSpPr>
          <p:spPr>
            <a:xfrm>
              <a:off x="7662543" y="1627431"/>
              <a:ext cx="1666973" cy="982684"/>
            </a:xfrm>
            <a:custGeom>
              <a:avLst/>
              <a:gdLst/>
              <a:ahLst/>
              <a:cxnLst/>
              <a:rect l="l" t="t" r="r" b="b"/>
              <a:pathLst>
                <a:path w="3286860" h="1938274">
                  <a:moveTo>
                    <a:pt x="2773459" y="1575932"/>
                  </a:moveTo>
                  <a:cubicBezTo>
                    <a:pt x="2873517" y="1575932"/>
                    <a:pt x="2954630" y="1657045"/>
                    <a:pt x="2954630" y="1757103"/>
                  </a:cubicBezTo>
                  <a:cubicBezTo>
                    <a:pt x="2954630" y="1857161"/>
                    <a:pt x="2873517" y="1938274"/>
                    <a:pt x="2773459" y="1938274"/>
                  </a:cubicBezTo>
                  <a:cubicBezTo>
                    <a:pt x="2673401" y="1938274"/>
                    <a:pt x="2592288" y="1857161"/>
                    <a:pt x="2592288" y="1757103"/>
                  </a:cubicBezTo>
                  <a:cubicBezTo>
                    <a:pt x="2592288" y="1657045"/>
                    <a:pt x="2673401" y="1575932"/>
                    <a:pt x="2773459" y="1575932"/>
                  </a:cubicBezTo>
                  <a:close/>
                  <a:moveTo>
                    <a:pt x="1462258" y="1575932"/>
                  </a:moveTo>
                  <a:cubicBezTo>
                    <a:pt x="1562316" y="1575932"/>
                    <a:pt x="1643429" y="1657045"/>
                    <a:pt x="1643429" y="1757103"/>
                  </a:cubicBezTo>
                  <a:cubicBezTo>
                    <a:pt x="1643429" y="1857161"/>
                    <a:pt x="1562316" y="1938274"/>
                    <a:pt x="1462258" y="1938274"/>
                  </a:cubicBezTo>
                  <a:cubicBezTo>
                    <a:pt x="1362200" y="1938274"/>
                    <a:pt x="1281087" y="1857161"/>
                    <a:pt x="1281087" y="1757103"/>
                  </a:cubicBezTo>
                  <a:cubicBezTo>
                    <a:pt x="1281087" y="1657045"/>
                    <a:pt x="1362200" y="1575932"/>
                    <a:pt x="1462258" y="1575932"/>
                  </a:cubicBezTo>
                  <a:close/>
                  <a:moveTo>
                    <a:pt x="1019913" y="7885"/>
                  </a:moveTo>
                  <a:lnTo>
                    <a:pt x="3286860" y="7885"/>
                  </a:lnTo>
                  <a:lnTo>
                    <a:pt x="3058771" y="1218992"/>
                  </a:lnTo>
                  <a:lnTo>
                    <a:pt x="1248001" y="1218992"/>
                  </a:lnTo>
                  <a:close/>
                  <a:moveTo>
                    <a:pt x="0" y="0"/>
                  </a:moveTo>
                  <a:lnTo>
                    <a:pt x="1008112" y="0"/>
                  </a:lnTo>
                  <a:lnTo>
                    <a:pt x="1008112" y="30124"/>
                  </a:lnTo>
                  <a:lnTo>
                    <a:pt x="1079382" y="408554"/>
                  </a:lnTo>
                  <a:lnTo>
                    <a:pt x="1078170" y="408554"/>
                  </a:lnTo>
                  <a:lnTo>
                    <a:pt x="1258190" y="1364426"/>
                  </a:lnTo>
                  <a:lnTo>
                    <a:pt x="1269685" y="1364426"/>
                  </a:lnTo>
                  <a:lnTo>
                    <a:pt x="1269685" y="1381699"/>
                  </a:lnTo>
                  <a:lnTo>
                    <a:pt x="3033454" y="1381699"/>
                  </a:lnTo>
                  <a:lnTo>
                    <a:pt x="2995312" y="1575932"/>
                  </a:lnTo>
                  <a:lnTo>
                    <a:pt x="2773459" y="1575932"/>
                  </a:lnTo>
                  <a:lnTo>
                    <a:pt x="1462258" y="1575932"/>
                  </a:lnTo>
                  <a:lnTo>
                    <a:pt x="1183648" y="1575932"/>
                  </a:lnTo>
                  <a:lnTo>
                    <a:pt x="923432" y="194233"/>
                  </a:lnTo>
                  <a:lnTo>
                    <a:pt x="0" y="194233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 advClick="0" advTm="2000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>
            <a:extLst>
              <a:ext uri="{FF2B5EF4-FFF2-40B4-BE49-F238E27FC236}">
                <a16:creationId xmlns:a16="http://schemas.microsoft.com/office/drawing/2014/main" id="{84CB6B23-3C54-41A3-91FE-C5098CF6B122}"/>
              </a:ext>
            </a:extLst>
          </p:cNvPr>
          <p:cNvSpPr/>
          <p:nvPr/>
        </p:nvSpPr>
        <p:spPr>
          <a:xfrm>
            <a:off x="-1588" y="984250"/>
            <a:ext cx="3959226" cy="730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30" name="直接连接符 29">
            <a:extLst>
              <a:ext uri="{FF2B5EF4-FFF2-40B4-BE49-F238E27FC236}">
                <a16:creationId xmlns:a16="http://schemas.microsoft.com/office/drawing/2014/main" id="{F136B833-7994-4C8E-9104-54FB7DF2EFAD}"/>
              </a:ext>
            </a:extLst>
          </p:cNvPr>
          <p:cNvCxnSpPr/>
          <p:nvPr/>
        </p:nvCxnSpPr>
        <p:spPr>
          <a:xfrm>
            <a:off x="-1588" y="1128713"/>
            <a:ext cx="3959226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72" name="组合 44">
            <a:extLst>
              <a:ext uri="{FF2B5EF4-FFF2-40B4-BE49-F238E27FC236}">
                <a16:creationId xmlns:a16="http://schemas.microsoft.com/office/drawing/2014/main" id="{6E781CC8-27A3-4ECD-A27D-2A9EE576FE50}"/>
              </a:ext>
            </a:extLst>
          </p:cNvPr>
          <p:cNvGrpSpPr>
            <a:grpSpLocks/>
          </p:cNvGrpSpPr>
          <p:nvPr/>
        </p:nvGrpSpPr>
        <p:grpSpPr bwMode="auto">
          <a:xfrm>
            <a:off x="5448300" y="898525"/>
            <a:ext cx="6769100" cy="230188"/>
            <a:chOff x="4993596" y="899021"/>
            <a:chExt cx="6482381" cy="229976"/>
          </a:xfrm>
        </p:grpSpPr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05D9544E-A421-4DDA-92A7-A1B79FFE19F8}"/>
                </a:ext>
              </a:extLst>
            </p:cNvPr>
            <p:cNvSpPr/>
            <p:nvPr/>
          </p:nvSpPr>
          <p:spPr>
            <a:xfrm>
              <a:off x="4996637" y="984667"/>
              <a:ext cx="6479340" cy="7295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31" name="直接连接符 30">
              <a:extLst>
                <a:ext uri="{FF2B5EF4-FFF2-40B4-BE49-F238E27FC236}">
                  <a16:creationId xmlns:a16="http://schemas.microsoft.com/office/drawing/2014/main" id="{D9085FC4-AD39-42D7-9927-D32C046542B5}"/>
                </a:ext>
              </a:extLst>
            </p:cNvPr>
            <p:cNvCxnSpPr/>
            <p:nvPr/>
          </p:nvCxnSpPr>
          <p:spPr>
            <a:xfrm>
              <a:off x="4993596" y="1128997"/>
              <a:ext cx="647934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>
              <a:extLst>
                <a:ext uri="{FF2B5EF4-FFF2-40B4-BE49-F238E27FC236}">
                  <a16:creationId xmlns:a16="http://schemas.microsoft.com/office/drawing/2014/main" id="{3206BB99-E01F-4E3F-813C-95CB8CAAF03C}"/>
                </a:ext>
              </a:extLst>
            </p:cNvPr>
            <p:cNvCxnSpPr/>
            <p:nvPr/>
          </p:nvCxnSpPr>
          <p:spPr>
            <a:xfrm>
              <a:off x="4995117" y="899021"/>
              <a:ext cx="648086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73B30134-3F0A-47DE-9027-CB2182BFED94}"/>
              </a:ext>
            </a:extLst>
          </p:cNvPr>
          <p:cNvCxnSpPr/>
          <p:nvPr/>
        </p:nvCxnSpPr>
        <p:spPr>
          <a:xfrm>
            <a:off x="-1588" y="898525"/>
            <a:ext cx="3960813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矩形 45">
            <a:extLst>
              <a:ext uri="{FF2B5EF4-FFF2-40B4-BE49-F238E27FC236}">
                <a16:creationId xmlns:a16="http://schemas.microsoft.com/office/drawing/2014/main" id="{C71F1EFE-5F74-4C97-98BF-47FD3ADEB41F}"/>
              </a:ext>
            </a:extLst>
          </p:cNvPr>
          <p:cNvSpPr/>
          <p:nvPr/>
        </p:nvSpPr>
        <p:spPr>
          <a:xfrm>
            <a:off x="1588" y="6107113"/>
            <a:ext cx="3959225" cy="7143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47" name="直接连接符 46">
            <a:extLst>
              <a:ext uri="{FF2B5EF4-FFF2-40B4-BE49-F238E27FC236}">
                <a16:creationId xmlns:a16="http://schemas.microsoft.com/office/drawing/2014/main" id="{BB29FEDD-0AA9-462D-8C09-64D7E32D949C}"/>
              </a:ext>
            </a:extLst>
          </p:cNvPr>
          <p:cNvCxnSpPr/>
          <p:nvPr/>
        </p:nvCxnSpPr>
        <p:spPr>
          <a:xfrm>
            <a:off x="0" y="6251575"/>
            <a:ext cx="3960813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76" name="组合 47">
            <a:extLst>
              <a:ext uri="{FF2B5EF4-FFF2-40B4-BE49-F238E27FC236}">
                <a16:creationId xmlns:a16="http://schemas.microsoft.com/office/drawing/2014/main" id="{BEC55E2D-ADB8-4531-82E8-B54BE9ADD381}"/>
              </a:ext>
            </a:extLst>
          </p:cNvPr>
          <p:cNvGrpSpPr>
            <a:grpSpLocks/>
          </p:cNvGrpSpPr>
          <p:nvPr/>
        </p:nvGrpSpPr>
        <p:grpSpPr bwMode="auto">
          <a:xfrm>
            <a:off x="5451475" y="6021388"/>
            <a:ext cx="6767513" cy="230187"/>
            <a:chOff x="4993596" y="899021"/>
            <a:chExt cx="6482381" cy="229976"/>
          </a:xfrm>
        </p:grpSpPr>
        <p:sp>
          <p:nvSpPr>
            <p:cNvPr id="49" name="矩形 48">
              <a:extLst>
                <a:ext uri="{FF2B5EF4-FFF2-40B4-BE49-F238E27FC236}">
                  <a16:creationId xmlns:a16="http://schemas.microsoft.com/office/drawing/2014/main" id="{2B41C832-988C-4480-96BE-80A950F6F69E}"/>
                </a:ext>
              </a:extLst>
            </p:cNvPr>
            <p:cNvSpPr/>
            <p:nvPr/>
          </p:nvSpPr>
          <p:spPr>
            <a:xfrm>
              <a:off x="4996637" y="984667"/>
              <a:ext cx="6479340" cy="7295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50" name="直接连接符 49">
              <a:extLst>
                <a:ext uri="{FF2B5EF4-FFF2-40B4-BE49-F238E27FC236}">
                  <a16:creationId xmlns:a16="http://schemas.microsoft.com/office/drawing/2014/main" id="{05397BBF-5239-44FF-8E48-9C8917A72828}"/>
                </a:ext>
              </a:extLst>
            </p:cNvPr>
            <p:cNvCxnSpPr/>
            <p:nvPr/>
          </p:nvCxnSpPr>
          <p:spPr>
            <a:xfrm>
              <a:off x="4993596" y="1128997"/>
              <a:ext cx="647934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接连接符 50">
              <a:extLst>
                <a:ext uri="{FF2B5EF4-FFF2-40B4-BE49-F238E27FC236}">
                  <a16:creationId xmlns:a16="http://schemas.microsoft.com/office/drawing/2014/main" id="{EF5B565E-65BD-4DE5-9D1E-472724296216}"/>
                </a:ext>
              </a:extLst>
            </p:cNvPr>
            <p:cNvCxnSpPr/>
            <p:nvPr/>
          </p:nvCxnSpPr>
          <p:spPr>
            <a:xfrm>
              <a:off x="4995117" y="899021"/>
              <a:ext cx="648086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直接连接符 51">
            <a:extLst>
              <a:ext uri="{FF2B5EF4-FFF2-40B4-BE49-F238E27FC236}">
                <a16:creationId xmlns:a16="http://schemas.microsoft.com/office/drawing/2014/main" id="{ECEA45AE-37B7-4EF1-B4DA-EC86082157CD}"/>
              </a:ext>
            </a:extLst>
          </p:cNvPr>
          <p:cNvCxnSpPr/>
          <p:nvPr/>
        </p:nvCxnSpPr>
        <p:spPr>
          <a:xfrm>
            <a:off x="1588" y="6021388"/>
            <a:ext cx="3959225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78" name="组合 52">
            <a:extLst>
              <a:ext uri="{FF2B5EF4-FFF2-40B4-BE49-F238E27FC236}">
                <a16:creationId xmlns:a16="http://schemas.microsoft.com/office/drawing/2014/main" id="{F99414D6-D699-4A53-B60B-B25F282F823E}"/>
              </a:ext>
            </a:extLst>
          </p:cNvPr>
          <p:cNvGrpSpPr>
            <a:grpSpLocks/>
          </p:cNvGrpSpPr>
          <p:nvPr/>
        </p:nvGrpSpPr>
        <p:grpSpPr bwMode="auto">
          <a:xfrm>
            <a:off x="266700" y="1801813"/>
            <a:ext cx="1270000" cy="1536700"/>
            <a:chOff x="3415109" y="3140968"/>
            <a:chExt cx="1849481" cy="2238845"/>
          </a:xfrm>
        </p:grpSpPr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1DC04DB5-585B-4E61-8C31-3CB5FE0D98E7}"/>
                </a:ext>
              </a:extLst>
            </p:cNvPr>
            <p:cNvSpPr/>
            <p:nvPr/>
          </p:nvSpPr>
          <p:spPr>
            <a:xfrm>
              <a:off x="3415109" y="3140968"/>
              <a:ext cx="1849481" cy="223884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1908C9E4-E5B1-473F-854C-23459E5CF9CC}"/>
                </a:ext>
              </a:extLst>
            </p:cNvPr>
            <p:cNvSpPr/>
            <p:nvPr/>
          </p:nvSpPr>
          <p:spPr>
            <a:xfrm>
              <a:off x="4524798" y="3374566"/>
              <a:ext cx="460059" cy="50420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7185" name="组合 67">
              <a:extLst>
                <a:ext uri="{FF2B5EF4-FFF2-40B4-BE49-F238E27FC236}">
                  <a16:creationId xmlns:a16="http://schemas.microsoft.com/office/drawing/2014/main" id="{0A6624C8-FC4E-40B7-AEA7-9934BC0DC7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20703" y="3468863"/>
              <a:ext cx="454974" cy="392746"/>
              <a:chOff x="5087888" y="1124744"/>
              <a:chExt cx="1944216" cy="1678300"/>
            </a:xfrm>
          </p:grpSpPr>
          <p:sp>
            <p:nvSpPr>
              <p:cNvPr id="90" name="梯形 8">
                <a:extLst>
                  <a:ext uri="{FF2B5EF4-FFF2-40B4-BE49-F238E27FC236}">
                    <a16:creationId xmlns:a16="http://schemas.microsoft.com/office/drawing/2014/main" id="{A72A78A8-427D-4C76-9C93-3AF2DD160596}"/>
                  </a:ext>
                </a:extLst>
              </p:cNvPr>
              <p:cNvSpPr/>
              <p:nvPr/>
            </p:nvSpPr>
            <p:spPr>
              <a:xfrm>
                <a:off x="5085629" y="1996751"/>
                <a:ext cx="1946189" cy="810440"/>
              </a:xfrm>
              <a:custGeom>
                <a:avLst/>
                <a:gdLst>
                  <a:gd name="connsiteX0" fmla="*/ 0 w 1944216"/>
                  <a:gd name="connsiteY0" fmla="*/ 1082732 h 1082732"/>
                  <a:gd name="connsiteX1" fmla="*/ 270683 w 1944216"/>
                  <a:gd name="connsiteY1" fmla="*/ 0 h 1082732"/>
                  <a:gd name="connsiteX2" fmla="*/ 1673533 w 1944216"/>
                  <a:gd name="connsiteY2" fmla="*/ 0 h 1082732"/>
                  <a:gd name="connsiteX3" fmla="*/ 1944216 w 1944216"/>
                  <a:gd name="connsiteY3" fmla="*/ 1082732 h 1082732"/>
                  <a:gd name="connsiteX4" fmla="*/ 0 w 1944216"/>
                  <a:gd name="connsiteY4" fmla="*/ 1082732 h 1082732"/>
                  <a:gd name="connsiteX0" fmla="*/ 0 w 1944216"/>
                  <a:gd name="connsiteY0" fmla="*/ 1105664 h 1105664"/>
                  <a:gd name="connsiteX1" fmla="*/ 270683 w 1944216"/>
                  <a:gd name="connsiteY1" fmla="*/ 22932 h 1105664"/>
                  <a:gd name="connsiteX2" fmla="*/ 970012 w 1944216"/>
                  <a:gd name="connsiteY2" fmla="*/ 0 h 1105664"/>
                  <a:gd name="connsiteX3" fmla="*/ 1673533 w 1944216"/>
                  <a:gd name="connsiteY3" fmla="*/ 22932 h 1105664"/>
                  <a:gd name="connsiteX4" fmla="*/ 1944216 w 1944216"/>
                  <a:gd name="connsiteY4" fmla="*/ 1105664 h 1105664"/>
                  <a:gd name="connsiteX5" fmla="*/ 0 w 1944216"/>
                  <a:gd name="connsiteY5" fmla="*/ 1105664 h 1105664"/>
                  <a:gd name="connsiteX0" fmla="*/ 0 w 1944216"/>
                  <a:gd name="connsiteY0" fmla="*/ 1174244 h 1174244"/>
                  <a:gd name="connsiteX1" fmla="*/ 270683 w 1944216"/>
                  <a:gd name="connsiteY1" fmla="*/ 91512 h 1174244"/>
                  <a:gd name="connsiteX2" fmla="*/ 970012 w 1944216"/>
                  <a:gd name="connsiteY2" fmla="*/ 0 h 1174244"/>
                  <a:gd name="connsiteX3" fmla="*/ 1673533 w 1944216"/>
                  <a:gd name="connsiteY3" fmla="*/ 91512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70683 w 1944216"/>
                  <a:gd name="connsiteY1" fmla="*/ 91512 h 1174244"/>
                  <a:gd name="connsiteX2" fmla="*/ 970012 w 1944216"/>
                  <a:gd name="connsiteY2" fmla="*/ 0 h 1174244"/>
                  <a:gd name="connsiteX3" fmla="*/ 1673533 w 1944216"/>
                  <a:gd name="connsiteY3" fmla="*/ 91512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70683 w 1944216"/>
                  <a:gd name="connsiteY1" fmla="*/ 91512 h 1174244"/>
                  <a:gd name="connsiteX2" fmla="*/ 970012 w 1944216"/>
                  <a:gd name="connsiteY2" fmla="*/ 0 h 1174244"/>
                  <a:gd name="connsiteX3" fmla="*/ 1673533 w 1944216"/>
                  <a:gd name="connsiteY3" fmla="*/ 91512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70683 w 1944216"/>
                  <a:gd name="connsiteY1" fmla="*/ 104212 h 1174244"/>
                  <a:gd name="connsiteX2" fmla="*/ 970012 w 1944216"/>
                  <a:gd name="connsiteY2" fmla="*/ 0 h 1174244"/>
                  <a:gd name="connsiteX3" fmla="*/ 1673533 w 1944216"/>
                  <a:gd name="connsiteY3" fmla="*/ 91512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70683 w 1944216"/>
                  <a:gd name="connsiteY1" fmla="*/ 101037 h 1174244"/>
                  <a:gd name="connsiteX2" fmla="*/ 970012 w 1944216"/>
                  <a:gd name="connsiteY2" fmla="*/ 0 h 1174244"/>
                  <a:gd name="connsiteX3" fmla="*/ 1673533 w 1944216"/>
                  <a:gd name="connsiteY3" fmla="*/ 91512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70683 w 1944216"/>
                  <a:gd name="connsiteY1" fmla="*/ 101037 h 1174244"/>
                  <a:gd name="connsiteX2" fmla="*/ 970012 w 1944216"/>
                  <a:gd name="connsiteY2" fmla="*/ 0 h 1174244"/>
                  <a:gd name="connsiteX3" fmla="*/ 1673533 w 1944216"/>
                  <a:gd name="connsiteY3" fmla="*/ 91512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70683 w 1944216"/>
                  <a:gd name="connsiteY1" fmla="*/ 101037 h 1174244"/>
                  <a:gd name="connsiteX2" fmla="*/ 970012 w 1944216"/>
                  <a:gd name="connsiteY2" fmla="*/ 0 h 1174244"/>
                  <a:gd name="connsiteX3" fmla="*/ 1673533 w 1944216"/>
                  <a:gd name="connsiteY3" fmla="*/ 125855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63539 w 1944216"/>
                  <a:gd name="connsiteY1" fmla="*/ 128511 h 1174244"/>
                  <a:gd name="connsiteX2" fmla="*/ 970012 w 1944216"/>
                  <a:gd name="connsiteY2" fmla="*/ 0 h 1174244"/>
                  <a:gd name="connsiteX3" fmla="*/ 1673533 w 1944216"/>
                  <a:gd name="connsiteY3" fmla="*/ 125855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63539 w 1944216"/>
                  <a:gd name="connsiteY1" fmla="*/ 128511 h 1174244"/>
                  <a:gd name="connsiteX2" fmla="*/ 970012 w 1944216"/>
                  <a:gd name="connsiteY2" fmla="*/ 0 h 1174244"/>
                  <a:gd name="connsiteX3" fmla="*/ 1673533 w 1944216"/>
                  <a:gd name="connsiteY3" fmla="*/ 125855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63539 w 1944216"/>
                  <a:gd name="connsiteY1" fmla="*/ 128511 h 1174244"/>
                  <a:gd name="connsiteX2" fmla="*/ 970012 w 1944216"/>
                  <a:gd name="connsiteY2" fmla="*/ 0 h 1174244"/>
                  <a:gd name="connsiteX3" fmla="*/ 1673533 w 1944216"/>
                  <a:gd name="connsiteY3" fmla="*/ 125855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63539 w 1944216"/>
                  <a:gd name="connsiteY1" fmla="*/ 128511 h 1174244"/>
                  <a:gd name="connsiteX2" fmla="*/ 970012 w 1944216"/>
                  <a:gd name="connsiteY2" fmla="*/ 0 h 1174244"/>
                  <a:gd name="connsiteX3" fmla="*/ 1673533 w 1944216"/>
                  <a:gd name="connsiteY3" fmla="*/ 125855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44216" h="1174244">
                    <a:moveTo>
                      <a:pt x="0" y="1174244"/>
                    </a:moveTo>
                    <a:lnTo>
                      <a:pt x="263539" y="128511"/>
                    </a:lnTo>
                    <a:cubicBezTo>
                      <a:pt x="975280" y="-3386"/>
                      <a:pt x="265415" y="128722"/>
                      <a:pt x="970012" y="0"/>
                    </a:cubicBezTo>
                    <a:lnTo>
                      <a:pt x="1673533" y="125855"/>
                    </a:lnTo>
                    <a:lnTo>
                      <a:pt x="1944216" y="1174244"/>
                    </a:lnTo>
                    <a:lnTo>
                      <a:pt x="0" y="1174244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91" name="椭圆 90">
                <a:extLst>
                  <a:ext uri="{FF2B5EF4-FFF2-40B4-BE49-F238E27FC236}">
                    <a16:creationId xmlns:a16="http://schemas.microsoft.com/office/drawing/2014/main" id="{95B2E535-8BA4-498D-A726-3D1F712926E0}"/>
                  </a:ext>
                </a:extLst>
              </p:cNvPr>
              <p:cNvSpPr/>
              <p:nvPr/>
            </p:nvSpPr>
            <p:spPr>
              <a:xfrm>
                <a:off x="5658618" y="1127010"/>
                <a:ext cx="800211" cy="790673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  <p:cxnSp>
          <p:nvCxnSpPr>
            <p:cNvPr id="69" name="直接连接符 68">
              <a:extLst>
                <a:ext uri="{FF2B5EF4-FFF2-40B4-BE49-F238E27FC236}">
                  <a16:creationId xmlns:a16="http://schemas.microsoft.com/office/drawing/2014/main" id="{B80C0F4C-8098-486F-9A11-14E74CB628B7}"/>
                </a:ext>
              </a:extLst>
            </p:cNvPr>
            <p:cNvCxnSpPr/>
            <p:nvPr/>
          </p:nvCxnSpPr>
          <p:spPr>
            <a:xfrm>
              <a:off x="3530702" y="3381505"/>
              <a:ext cx="809148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接连接符 69">
              <a:extLst>
                <a:ext uri="{FF2B5EF4-FFF2-40B4-BE49-F238E27FC236}">
                  <a16:creationId xmlns:a16="http://schemas.microsoft.com/office/drawing/2014/main" id="{A4581E30-3FA7-4B7B-8EA3-9728A3F85D7A}"/>
                </a:ext>
              </a:extLst>
            </p:cNvPr>
            <p:cNvCxnSpPr/>
            <p:nvPr/>
          </p:nvCxnSpPr>
          <p:spPr>
            <a:xfrm>
              <a:off x="3530702" y="3864891"/>
              <a:ext cx="809148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连接符 70">
              <a:extLst>
                <a:ext uri="{FF2B5EF4-FFF2-40B4-BE49-F238E27FC236}">
                  <a16:creationId xmlns:a16="http://schemas.microsoft.com/office/drawing/2014/main" id="{3C9CD7CC-0E97-4365-8EF8-D9569631090C}"/>
                </a:ext>
              </a:extLst>
            </p:cNvPr>
            <p:cNvCxnSpPr/>
            <p:nvPr/>
          </p:nvCxnSpPr>
          <p:spPr>
            <a:xfrm>
              <a:off x="3530702" y="3478645"/>
              <a:ext cx="809148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连接符 71">
              <a:extLst>
                <a:ext uri="{FF2B5EF4-FFF2-40B4-BE49-F238E27FC236}">
                  <a16:creationId xmlns:a16="http://schemas.microsoft.com/office/drawing/2014/main" id="{B1B31DFA-B572-49F3-A283-545C39F3D3B8}"/>
                </a:ext>
              </a:extLst>
            </p:cNvPr>
            <p:cNvCxnSpPr/>
            <p:nvPr/>
          </p:nvCxnSpPr>
          <p:spPr>
            <a:xfrm>
              <a:off x="3530702" y="3575785"/>
              <a:ext cx="809148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接连接符 72">
              <a:extLst>
                <a:ext uri="{FF2B5EF4-FFF2-40B4-BE49-F238E27FC236}">
                  <a16:creationId xmlns:a16="http://schemas.microsoft.com/office/drawing/2014/main" id="{A54C22E4-EC15-4190-9A99-C15E8A4E6D1B}"/>
                </a:ext>
              </a:extLst>
            </p:cNvPr>
            <p:cNvCxnSpPr/>
            <p:nvPr/>
          </p:nvCxnSpPr>
          <p:spPr>
            <a:xfrm>
              <a:off x="3530702" y="3672925"/>
              <a:ext cx="809148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接连接符 73">
              <a:extLst>
                <a:ext uri="{FF2B5EF4-FFF2-40B4-BE49-F238E27FC236}">
                  <a16:creationId xmlns:a16="http://schemas.microsoft.com/office/drawing/2014/main" id="{3F798BE1-2747-4E64-AD8A-B623ED0005F2}"/>
                </a:ext>
              </a:extLst>
            </p:cNvPr>
            <p:cNvCxnSpPr/>
            <p:nvPr/>
          </p:nvCxnSpPr>
          <p:spPr>
            <a:xfrm>
              <a:off x="3530702" y="3767751"/>
              <a:ext cx="809148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连接符 74">
              <a:extLst>
                <a:ext uri="{FF2B5EF4-FFF2-40B4-BE49-F238E27FC236}">
                  <a16:creationId xmlns:a16="http://schemas.microsoft.com/office/drawing/2014/main" id="{E7954518-D524-4A32-9398-5B983E10F860}"/>
                </a:ext>
              </a:extLst>
            </p:cNvPr>
            <p:cNvCxnSpPr/>
            <p:nvPr/>
          </p:nvCxnSpPr>
          <p:spPr>
            <a:xfrm>
              <a:off x="3530702" y="3943528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接连接符 75">
              <a:extLst>
                <a:ext uri="{FF2B5EF4-FFF2-40B4-BE49-F238E27FC236}">
                  <a16:creationId xmlns:a16="http://schemas.microsoft.com/office/drawing/2014/main" id="{7FCC2198-1766-4D9F-A64B-CB6285EEABD0}"/>
                </a:ext>
              </a:extLst>
            </p:cNvPr>
            <p:cNvCxnSpPr/>
            <p:nvPr/>
          </p:nvCxnSpPr>
          <p:spPr>
            <a:xfrm>
              <a:off x="3530702" y="5046762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接连接符 76">
              <a:extLst>
                <a:ext uri="{FF2B5EF4-FFF2-40B4-BE49-F238E27FC236}">
                  <a16:creationId xmlns:a16="http://schemas.microsoft.com/office/drawing/2014/main" id="{D2D28F94-8ECD-438F-AD99-C256195EC886}"/>
                </a:ext>
              </a:extLst>
            </p:cNvPr>
            <p:cNvCxnSpPr/>
            <p:nvPr/>
          </p:nvCxnSpPr>
          <p:spPr>
            <a:xfrm>
              <a:off x="3530702" y="4861733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连接符 77">
              <a:extLst>
                <a:ext uri="{FF2B5EF4-FFF2-40B4-BE49-F238E27FC236}">
                  <a16:creationId xmlns:a16="http://schemas.microsoft.com/office/drawing/2014/main" id="{8723CD02-7900-45E2-84D6-7A17CCA46EC0}"/>
                </a:ext>
              </a:extLst>
            </p:cNvPr>
            <p:cNvCxnSpPr/>
            <p:nvPr/>
          </p:nvCxnSpPr>
          <p:spPr>
            <a:xfrm>
              <a:off x="3530702" y="4769219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接连接符 78">
              <a:extLst>
                <a:ext uri="{FF2B5EF4-FFF2-40B4-BE49-F238E27FC236}">
                  <a16:creationId xmlns:a16="http://schemas.microsoft.com/office/drawing/2014/main" id="{93FD5EE6-9647-49D4-B19D-3342B072FB93}"/>
                </a:ext>
              </a:extLst>
            </p:cNvPr>
            <p:cNvCxnSpPr/>
            <p:nvPr/>
          </p:nvCxnSpPr>
          <p:spPr>
            <a:xfrm>
              <a:off x="3530702" y="4679017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接连接符 79">
              <a:extLst>
                <a:ext uri="{FF2B5EF4-FFF2-40B4-BE49-F238E27FC236}">
                  <a16:creationId xmlns:a16="http://schemas.microsoft.com/office/drawing/2014/main" id="{4B76DA74-94FF-4171-BBE0-0760DD8F6919}"/>
                </a:ext>
              </a:extLst>
            </p:cNvPr>
            <p:cNvCxnSpPr/>
            <p:nvPr/>
          </p:nvCxnSpPr>
          <p:spPr>
            <a:xfrm>
              <a:off x="3530702" y="4586503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接连接符 80">
              <a:extLst>
                <a:ext uri="{FF2B5EF4-FFF2-40B4-BE49-F238E27FC236}">
                  <a16:creationId xmlns:a16="http://schemas.microsoft.com/office/drawing/2014/main" id="{F182A8A7-BCD6-4D21-AE04-4DF6BF12765B}"/>
                </a:ext>
              </a:extLst>
            </p:cNvPr>
            <p:cNvCxnSpPr/>
            <p:nvPr/>
          </p:nvCxnSpPr>
          <p:spPr>
            <a:xfrm>
              <a:off x="3530702" y="4493988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接连接符 81">
              <a:extLst>
                <a:ext uri="{FF2B5EF4-FFF2-40B4-BE49-F238E27FC236}">
                  <a16:creationId xmlns:a16="http://schemas.microsoft.com/office/drawing/2014/main" id="{01E3874C-6B47-426C-8BCA-60678795C76A}"/>
                </a:ext>
              </a:extLst>
            </p:cNvPr>
            <p:cNvCxnSpPr/>
            <p:nvPr/>
          </p:nvCxnSpPr>
          <p:spPr>
            <a:xfrm>
              <a:off x="3530702" y="4403788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接连接符 82">
              <a:extLst>
                <a:ext uri="{FF2B5EF4-FFF2-40B4-BE49-F238E27FC236}">
                  <a16:creationId xmlns:a16="http://schemas.microsoft.com/office/drawing/2014/main" id="{AAFD9B89-9D99-48DD-9A91-3D813F49AC9C}"/>
                </a:ext>
              </a:extLst>
            </p:cNvPr>
            <p:cNvCxnSpPr/>
            <p:nvPr/>
          </p:nvCxnSpPr>
          <p:spPr>
            <a:xfrm>
              <a:off x="3530702" y="4311273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接连接符 83">
              <a:extLst>
                <a:ext uri="{FF2B5EF4-FFF2-40B4-BE49-F238E27FC236}">
                  <a16:creationId xmlns:a16="http://schemas.microsoft.com/office/drawing/2014/main" id="{C2D8811A-A8F8-4193-AC66-42DED6E3637A}"/>
                </a:ext>
              </a:extLst>
            </p:cNvPr>
            <p:cNvCxnSpPr/>
            <p:nvPr/>
          </p:nvCxnSpPr>
          <p:spPr>
            <a:xfrm>
              <a:off x="3530702" y="4218759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接连接符 84">
              <a:extLst>
                <a:ext uri="{FF2B5EF4-FFF2-40B4-BE49-F238E27FC236}">
                  <a16:creationId xmlns:a16="http://schemas.microsoft.com/office/drawing/2014/main" id="{12F90070-7ECF-4AFC-84CF-6A778D0C6C00}"/>
                </a:ext>
              </a:extLst>
            </p:cNvPr>
            <p:cNvCxnSpPr/>
            <p:nvPr/>
          </p:nvCxnSpPr>
          <p:spPr>
            <a:xfrm>
              <a:off x="3530702" y="4128557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接连接符 85">
              <a:extLst>
                <a:ext uri="{FF2B5EF4-FFF2-40B4-BE49-F238E27FC236}">
                  <a16:creationId xmlns:a16="http://schemas.microsoft.com/office/drawing/2014/main" id="{A4882B1A-E19E-47D6-80D8-700FBAD03FAB}"/>
                </a:ext>
              </a:extLst>
            </p:cNvPr>
            <p:cNvCxnSpPr/>
            <p:nvPr/>
          </p:nvCxnSpPr>
          <p:spPr>
            <a:xfrm>
              <a:off x="3530702" y="4036043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接连接符 86">
              <a:extLst>
                <a:ext uri="{FF2B5EF4-FFF2-40B4-BE49-F238E27FC236}">
                  <a16:creationId xmlns:a16="http://schemas.microsoft.com/office/drawing/2014/main" id="{5A6046D8-6374-4231-8706-3079F56E1AAA}"/>
                </a:ext>
              </a:extLst>
            </p:cNvPr>
            <p:cNvCxnSpPr/>
            <p:nvPr/>
          </p:nvCxnSpPr>
          <p:spPr>
            <a:xfrm>
              <a:off x="3530702" y="4954247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接连接符 87">
              <a:extLst>
                <a:ext uri="{FF2B5EF4-FFF2-40B4-BE49-F238E27FC236}">
                  <a16:creationId xmlns:a16="http://schemas.microsoft.com/office/drawing/2014/main" id="{F88FD6B0-079C-4F57-80C4-8B5631113F5C}"/>
                </a:ext>
              </a:extLst>
            </p:cNvPr>
            <p:cNvCxnSpPr/>
            <p:nvPr/>
          </p:nvCxnSpPr>
          <p:spPr>
            <a:xfrm>
              <a:off x="3530702" y="5136962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接连接符 88">
              <a:extLst>
                <a:ext uri="{FF2B5EF4-FFF2-40B4-BE49-F238E27FC236}">
                  <a16:creationId xmlns:a16="http://schemas.microsoft.com/office/drawing/2014/main" id="{588B4B20-F613-42B6-8980-C4B6BEF53195}"/>
                </a:ext>
              </a:extLst>
            </p:cNvPr>
            <p:cNvCxnSpPr/>
            <p:nvPr/>
          </p:nvCxnSpPr>
          <p:spPr>
            <a:xfrm>
              <a:off x="3530702" y="5229477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文本框 41">
            <a:extLst>
              <a:ext uri="{FF2B5EF4-FFF2-40B4-BE49-F238E27FC236}">
                <a16:creationId xmlns:a16="http://schemas.microsoft.com/office/drawing/2014/main" id="{5CF060F0-8EFB-4CBA-9C07-D8CB4167A253}"/>
              </a:ext>
            </a:extLst>
          </p:cNvPr>
          <p:cNvSpPr txBox="1"/>
          <p:nvPr/>
        </p:nvSpPr>
        <p:spPr>
          <a:xfrm>
            <a:off x="1849438" y="1733550"/>
            <a:ext cx="1430337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60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nkGothic Md BT" panose="020B0807020203060204" pitchFamily="34" charset="0"/>
                <a:ea typeface="+mn-ea"/>
              </a:rPr>
              <a:t>05</a:t>
            </a:r>
            <a:endParaRPr lang="zh-CN" altLang="en-US" sz="6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nkGothic Md BT" panose="020B0807020203060204" pitchFamily="34" charset="0"/>
              <a:ea typeface="+mn-ea"/>
            </a:endParaRPr>
          </a:p>
        </p:txBody>
      </p:sp>
      <p:sp>
        <p:nvSpPr>
          <p:cNvPr id="55" name="文本框 43">
            <a:extLst>
              <a:ext uri="{FF2B5EF4-FFF2-40B4-BE49-F238E27FC236}">
                <a16:creationId xmlns:a16="http://schemas.microsoft.com/office/drawing/2014/main" id="{30593CAC-2872-45CC-A0D9-24644DF24743}"/>
              </a:ext>
            </a:extLst>
          </p:cNvPr>
          <p:cNvSpPr txBox="1"/>
          <p:nvPr/>
        </p:nvSpPr>
        <p:spPr>
          <a:xfrm>
            <a:off x="1849438" y="2765425"/>
            <a:ext cx="2590378" cy="64611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Positions</a:t>
            </a:r>
          </a:p>
        </p:txBody>
      </p:sp>
      <p:sp>
        <p:nvSpPr>
          <p:cNvPr id="57" name="文本框 43">
            <a:extLst>
              <a:ext uri="{FF2B5EF4-FFF2-40B4-BE49-F238E27FC236}">
                <a16:creationId xmlns:a16="http://schemas.microsoft.com/office/drawing/2014/main" id="{FB578046-421D-435A-8882-41CC5B314EDD}"/>
              </a:ext>
            </a:extLst>
          </p:cNvPr>
          <p:cNvSpPr txBox="1"/>
          <p:nvPr/>
        </p:nvSpPr>
        <p:spPr>
          <a:xfrm>
            <a:off x="6616700" y="3421063"/>
            <a:ext cx="4071938" cy="70802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enter the job name</a:t>
            </a:r>
          </a:p>
        </p:txBody>
      </p:sp>
      <p:sp>
        <p:nvSpPr>
          <p:cNvPr id="58" name="文本框 43">
            <a:extLst>
              <a:ext uri="{FF2B5EF4-FFF2-40B4-BE49-F238E27FC236}">
                <a16:creationId xmlns:a16="http://schemas.microsoft.com/office/drawing/2014/main" id="{85DA8E1C-D444-4263-A67C-1B4706404F0A}"/>
              </a:ext>
            </a:extLst>
          </p:cNvPr>
          <p:cNvSpPr txBox="1"/>
          <p:nvPr/>
        </p:nvSpPr>
        <p:spPr>
          <a:xfrm>
            <a:off x="6024563" y="2100263"/>
            <a:ext cx="5256212" cy="76835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BankGothic Lt BT" pitchFamily="34" charset="0"/>
                <a:ea typeface="方正风雅宋简体" panose="02000000000000000000" pitchFamily="2" charset="-122"/>
              </a:rPr>
              <a:t>Company's Logo</a:t>
            </a:r>
            <a:endParaRPr lang="zh-CN" altLang="en-US" sz="4400" b="1" dirty="0">
              <a:solidFill>
                <a:schemeClr val="tx1">
                  <a:lumMod val="75000"/>
                  <a:lumOff val="25000"/>
                </a:schemeClr>
              </a:solidFill>
              <a:latin typeface="BankGothic Lt BT" pitchFamily="34" charset="0"/>
              <a:ea typeface="方正风雅宋简体" panose="02000000000000000000" pitchFamily="2" charset="-122"/>
            </a:endParaRPr>
          </a:p>
        </p:txBody>
      </p:sp>
    </p:spTree>
  </p:cSld>
  <p:clrMapOvr>
    <a:masterClrMapping/>
  </p:clrMapOvr>
  <p:transition spd="slow" advClick="0" advTm="2000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>
            <a:extLst>
              <a:ext uri="{FF2B5EF4-FFF2-40B4-BE49-F238E27FC236}">
                <a16:creationId xmlns:a16="http://schemas.microsoft.com/office/drawing/2014/main" id="{9806F606-CA7E-4448-ACBD-E645BD1BD439}"/>
              </a:ext>
            </a:extLst>
          </p:cNvPr>
          <p:cNvSpPr/>
          <p:nvPr/>
        </p:nvSpPr>
        <p:spPr>
          <a:xfrm>
            <a:off x="-1588" y="984250"/>
            <a:ext cx="3959226" cy="730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30" name="直接连接符 29">
            <a:extLst>
              <a:ext uri="{FF2B5EF4-FFF2-40B4-BE49-F238E27FC236}">
                <a16:creationId xmlns:a16="http://schemas.microsoft.com/office/drawing/2014/main" id="{D5421DD9-610F-4D4C-AE2C-124E9887A902}"/>
              </a:ext>
            </a:extLst>
          </p:cNvPr>
          <p:cNvCxnSpPr/>
          <p:nvPr/>
        </p:nvCxnSpPr>
        <p:spPr>
          <a:xfrm>
            <a:off x="-1588" y="1128713"/>
            <a:ext cx="3959226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196" name="组合 44">
            <a:extLst>
              <a:ext uri="{FF2B5EF4-FFF2-40B4-BE49-F238E27FC236}">
                <a16:creationId xmlns:a16="http://schemas.microsoft.com/office/drawing/2014/main" id="{1C19443E-5DA1-4FBE-B736-9D513C01E977}"/>
              </a:ext>
            </a:extLst>
          </p:cNvPr>
          <p:cNvGrpSpPr>
            <a:grpSpLocks/>
          </p:cNvGrpSpPr>
          <p:nvPr/>
        </p:nvGrpSpPr>
        <p:grpSpPr bwMode="auto">
          <a:xfrm>
            <a:off x="5448300" y="898525"/>
            <a:ext cx="6769100" cy="230188"/>
            <a:chOff x="4993596" y="899021"/>
            <a:chExt cx="6482381" cy="229976"/>
          </a:xfrm>
        </p:grpSpPr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93AE419B-4193-4C24-8CDB-C24C18767958}"/>
                </a:ext>
              </a:extLst>
            </p:cNvPr>
            <p:cNvSpPr/>
            <p:nvPr/>
          </p:nvSpPr>
          <p:spPr>
            <a:xfrm>
              <a:off x="4996637" y="984667"/>
              <a:ext cx="6479340" cy="7295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31" name="直接连接符 30">
              <a:extLst>
                <a:ext uri="{FF2B5EF4-FFF2-40B4-BE49-F238E27FC236}">
                  <a16:creationId xmlns:a16="http://schemas.microsoft.com/office/drawing/2014/main" id="{6916C53A-D438-400E-8E76-724A9F5DB83B}"/>
                </a:ext>
              </a:extLst>
            </p:cNvPr>
            <p:cNvCxnSpPr/>
            <p:nvPr/>
          </p:nvCxnSpPr>
          <p:spPr>
            <a:xfrm>
              <a:off x="4993596" y="1128997"/>
              <a:ext cx="647934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>
              <a:extLst>
                <a:ext uri="{FF2B5EF4-FFF2-40B4-BE49-F238E27FC236}">
                  <a16:creationId xmlns:a16="http://schemas.microsoft.com/office/drawing/2014/main" id="{5FA92AE1-6D25-433B-B209-2FDF56C039D0}"/>
                </a:ext>
              </a:extLst>
            </p:cNvPr>
            <p:cNvCxnSpPr/>
            <p:nvPr/>
          </p:nvCxnSpPr>
          <p:spPr>
            <a:xfrm>
              <a:off x="4995117" y="899021"/>
              <a:ext cx="648086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D29D83F2-F7E5-49FC-A039-94AD7D4055B8}"/>
              </a:ext>
            </a:extLst>
          </p:cNvPr>
          <p:cNvCxnSpPr/>
          <p:nvPr/>
        </p:nvCxnSpPr>
        <p:spPr>
          <a:xfrm>
            <a:off x="-1588" y="898525"/>
            <a:ext cx="3960813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矩形 45">
            <a:extLst>
              <a:ext uri="{FF2B5EF4-FFF2-40B4-BE49-F238E27FC236}">
                <a16:creationId xmlns:a16="http://schemas.microsoft.com/office/drawing/2014/main" id="{66A178DF-71D3-4BDC-BBA1-B46F847FD8EC}"/>
              </a:ext>
            </a:extLst>
          </p:cNvPr>
          <p:cNvSpPr/>
          <p:nvPr/>
        </p:nvSpPr>
        <p:spPr>
          <a:xfrm>
            <a:off x="1588" y="6107113"/>
            <a:ext cx="3959225" cy="7143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47" name="直接连接符 46">
            <a:extLst>
              <a:ext uri="{FF2B5EF4-FFF2-40B4-BE49-F238E27FC236}">
                <a16:creationId xmlns:a16="http://schemas.microsoft.com/office/drawing/2014/main" id="{984B1BAA-1BD1-4999-A69D-23BF3812ACF3}"/>
              </a:ext>
            </a:extLst>
          </p:cNvPr>
          <p:cNvCxnSpPr/>
          <p:nvPr/>
        </p:nvCxnSpPr>
        <p:spPr>
          <a:xfrm>
            <a:off x="0" y="6251575"/>
            <a:ext cx="3960813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00" name="组合 47">
            <a:extLst>
              <a:ext uri="{FF2B5EF4-FFF2-40B4-BE49-F238E27FC236}">
                <a16:creationId xmlns:a16="http://schemas.microsoft.com/office/drawing/2014/main" id="{A9D71DA2-D5A9-4413-BB4B-D5510EFAB4A0}"/>
              </a:ext>
            </a:extLst>
          </p:cNvPr>
          <p:cNvGrpSpPr>
            <a:grpSpLocks/>
          </p:cNvGrpSpPr>
          <p:nvPr/>
        </p:nvGrpSpPr>
        <p:grpSpPr bwMode="auto">
          <a:xfrm>
            <a:off x="5451475" y="6021388"/>
            <a:ext cx="6767513" cy="230187"/>
            <a:chOff x="4993596" y="899021"/>
            <a:chExt cx="6482381" cy="229976"/>
          </a:xfrm>
        </p:grpSpPr>
        <p:sp>
          <p:nvSpPr>
            <p:cNvPr id="49" name="矩形 48">
              <a:extLst>
                <a:ext uri="{FF2B5EF4-FFF2-40B4-BE49-F238E27FC236}">
                  <a16:creationId xmlns:a16="http://schemas.microsoft.com/office/drawing/2014/main" id="{CFAD0856-D1BC-4CB8-B8C7-0C0399CF6338}"/>
                </a:ext>
              </a:extLst>
            </p:cNvPr>
            <p:cNvSpPr/>
            <p:nvPr/>
          </p:nvSpPr>
          <p:spPr>
            <a:xfrm>
              <a:off x="4996637" y="984667"/>
              <a:ext cx="6479340" cy="7295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50" name="直接连接符 49">
              <a:extLst>
                <a:ext uri="{FF2B5EF4-FFF2-40B4-BE49-F238E27FC236}">
                  <a16:creationId xmlns:a16="http://schemas.microsoft.com/office/drawing/2014/main" id="{26B05E48-4EB3-4CF1-8B2C-03BD9A0BA3C2}"/>
                </a:ext>
              </a:extLst>
            </p:cNvPr>
            <p:cNvCxnSpPr/>
            <p:nvPr/>
          </p:nvCxnSpPr>
          <p:spPr>
            <a:xfrm>
              <a:off x="4993596" y="1128997"/>
              <a:ext cx="647934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接连接符 50">
              <a:extLst>
                <a:ext uri="{FF2B5EF4-FFF2-40B4-BE49-F238E27FC236}">
                  <a16:creationId xmlns:a16="http://schemas.microsoft.com/office/drawing/2014/main" id="{FA5985BB-B915-42BE-897E-F62310E546F4}"/>
                </a:ext>
              </a:extLst>
            </p:cNvPr>
            <p:cNvCxnSpPr/>
            <p:nvPr/>
          </p:nvCxnSpPr>
          <p:spPr>
            <a:xfrm>
              <a:off x="4995117" y="899021"/>
              <a:ext cx="648086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直接连接符 51">
            <a:extLst>
              <a:ext uri="{FF2B5EF4-FFF2-40B4-BE49-F238E27FC236}">
                <a16:creationId xmlns:a16="http://schemas.microsoft.com/office/drawing/2014/main" id="{A93BBA83-823A-4810-9D3D-B0C4C5CFC654}"/>
              </a:ext>
            </a:extLst>
          </p:cNvPr>
          <p:cNvCxnSpPr/>
          <p:nvPr/>
        </p:nvCxnSpPr>
        <p:spPr>
          <a:xfrm>
            <a:off x="1588" y="6021388"/>
            <a:ext cx="3959225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02" name="组合 52">
            <a:extLst>
              <a:ext uri="{FF2B5EF4-FFF2-40B4-BE49-F238E27FC236}">
                <a16:creationId xmlns:a16="http://schemas.microsoft.com/office/drawing/2014/main" id="{D50A75D3-0D56-41D2-B833-B2F5B9A8AE8B}"/>
              </a:ext>
            </a:extLst>
          </p:cNvPr>
          <p:cNvGrpSpPr>
            <a:grpSpLocks/>
          </p:cNvGrpSpPr>
          <p:nvPr/>
        </p:nvGrpSpPr>
        <p:grpSpPr bwMode="auto">
          <a:xfrm>
            <a:off x="266700" y="1801813"/>
            <a:ext cx="1270000" cy="1536700"/>
            <a:chOff x="3415109" y="3140968"/>
            <a:chExt cx="1849481" cy="2238845"/>
          </a:xfrm>
        </p:grpSpPr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2181ACE5-E024-4657-A71F-FF563D3DEC95}"/>
                </a:ext>
              </a:extLst>
            </p:cNvPr>
            <p:cNvSpPr/>
            <p:nvPr/>
          </p:nvSpPr>
          <p:spPr>
            <a:xfrm>
              <a:off x="3415109" y="3140968"/>
              <a:ext cx="1849481" cy="223884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4C7948C8-C8EA-4F75-8BBF-DC19F2C2D423}"/>
                </a:ext>
              </a:extLst>
            </p:cNvPr>
            <p:cNvSpPr/>
            <p:nvPr/>
          </p:nvSpPr>
          <p:spPr>
            <a:xfrm>
              <a:off x="4524798" y="3374566"/>
              <a:ext cx="460059" cy="50420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8213" name="组合 67">
              <a:extLst>
                <a:ext uri="{FF2B5EF4-FFF2-40B4-BE49-F238E27FC236}">
                  <a16:creationId xmlns:a16="http://schemas.microsoft.com/office/drawing/2014/main" id="{8395F6DC-95D1-4096-B7C0-951D6A8DBD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20703" y="3468863"/>
              <a:ext cx="454974" cy="392746"/>
              <a:chOff x="5087888" y="1124744"/>
              <a:chExt cx="1944216" cy="1678300"/>
            </a:xfrm>
          </p:grpSpPr>
          <p:sp>
            <p:nvSpPr>
              <p:cNvPr id="90" name="梯形 8">
                <a:extLst>
                  <a:ext uri="{FF2B5EF4-FFF2-40B4-BE49-F238E27FC236}">
                    <a16:creationId xmlns:a16="http://schemas.microsoft.com/office/drawing/2014/main" id="{C7423C7F-2A14-4F8C-AB07-AA45DA30B1F0}"/>
                  </a:ext>
                </a:extLst>
              </p:cNvPr>
              <p:cNvSpPr/>
              <p:nvPr/>
            </p:nvSpPr>
            <p:spPr>
              <a:xfrm>
                <a:off x="5085629" y="1996751"/>
                <a:ext cx="1946189" cy="810440"/>
              </a:xfrm>
              <a:custGeom>
                <a:avLst/>
                <a:gdLst>
                  <a:gd name="connsiteX0" fmla="*/ 0 w 1944216"/>
                  <a:gd name="connsiteY0" fmla="*/ 1082732 h 1082732"/>
                  <a:gd name="connsiteX1" fmla="*/ 270683 w 1944216"/>
                  <a:gd name="connsiteY1" fmla="*/ 0 h 1082732"/>
                  <a:gd name="connsiteX2" fmla="*/ 1673533 w 1944216"/>
                  <a:gd name="connsiteY2" fmla="*/ 0 h 1082732"/>
                  <a:gd name="connsiteX3" fmla="*/ 1944216 w 1944216"/>
                  <a:gd name="connsiteY3" fmla="*/ 1082732 h 1082732"/>
                  <a:gd name="connsiteX4" fmla="*/ 0 w 1944216"/>
                  <a:gd name="connsiteY4" fmla="*/ 1082732 h 1082732"/>
                  <a:gd name="connsiteX0" fmla="*/ 0 w 1944216"/>
                  <a:gd name="connsiteY0" fmla="*/ 1105664 h 1105664"/>
                  <a:gd name="connsiteX1" fmla="*/ 270683 w 1944216"/>
                  <a:gd name="connsiteY1" fmla="*/ 22932 h 1105664"/>
                  <a:gd name="connsiteX2" fmla="*/ 970012 w 1944216"/>
                  <a:gd name="connsiteY2" fmla="*/ 0 h 1105664"/>
                  <a:gd name="connsiteX3" fmla="*/ 1673533 w 1944216"/>
                  <a:gd name="connsiteY3" fmla="*/ 22932 h 1105664"/>
                  <a:gd name="connsiteX4" fmla="*/ 1944216 w 1944216"/>
                  <a:gd name="connsiteY4" fmla="*/ 1105664 h 1105664"/>
                  <a:gd name="connsiteX5" fmla="*/ 0 w 1944216"/>
                  <a:gd name="connsiteY5" fmla="*/ 1105664 h 1105664"/>
                  <a:gd name="connsiteX0" fmla="*/ 0 w 1944216"/>
                  <a:gd name="connsiteY0" fmla="*/ 1174244 h 1174244"/>
                  <a:gd name="connsiteX1" fmla="*/ 270683 w 1944216"/>
                  <a:gd name="connsiteY1" fmla="*/ 91512 h 1174244"/>
                  <a:gd name="connsiteX2" fmla="*/ 970012 w 1944216"/>
                  <a:gd name="connsiteY2" fmla="*/ 0 h 1174244"/>
                  <a:gd name="connsiteX3" fmla="*/ 1673533 w 1944216"/>
                  <a:gd name="connsiteY3" fmla="*/ 91512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70683 w 1944216"/>
                  <a:gd name="connsiteY1" fmla="*/ 91512 h 1174244"/>
                  <a:gd name="connsiteX2" fmla="*/ 970012 w 1944216"/>
                  <a:gd name="connsiteY2" fmla="*/ 0 h 1174244"/>
                  <a:gd name="connsiteX3" fmla="*/ 1673533 w 1944216"/>
                  <a:gd name="connsiteY3" fmla="*/ 91512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70683 w 1944216"/>
                  <a:gd name="connsiteY1" fmla="*/ 91512 h 1174244"/>
                  <a:gd name="connsiteX2" fmla="*/ 970012 w 1944216"/>
                  <a:gd name="connsiteY2" fmla="*/ 0 h 1174244"/>
                  <a:gd name="connsiteX3" fmla="*/ 1673533 w 1944216"/>
                  <a:gd name="connsiteY3" fmla="*/ 91512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70683 w 1944216"/>
                  <a:gd name="connsiteY1" fmla="*/ 104212 h 1174244"/>
                  <a:gd name="connsiteX2" fmla="*/ 970012 w 1944216"/>
                  <a:gd name="connsiteY2" fmla="*/ 0 h 1174244"/>
                  <a:gd name="connsiteX3" fmla="*/ 1673533 w 1944216"/>
                  <a:gd name="connsiteY3" fmla="*/ 91512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70683 w 1944216"/>
                  <a:gd name="connsiteY1" fmla="*/ 101037 h 1174244"/>
                  <a:gd name="connsiteX2" fmla="*/ 970012 w 1944216"/>
                  <a:gd name="connsiteY2" fmla="*/ 0 h 1174244"/>
                  <a:gd name="connsiteX3" fmla="*/ 1673533 w 1944216"/>
                  <a:gd name="connsiteY3" fmla="*/ 91512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70683 w 1944216"/>
                  <a:gd name="connsiteY1" fmla="*/ 101037 h 1174244"/>
                  <a:gd name="connsiteX2" fmla="*/ 970012 w 1944216"/>
                  <a:gd name="connsiteY2" fmla="*/ 0 h 1174244"/>
                  <a:gd name="connsiteX3" fmla="*/ 1673533 w 1944216"/>
                  <a:gd name="connsiteY3" fmla="*/ 91512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70683 w 1944216"/>
                  <a:gd name="connsiteY1" fmla="*/ 101037 h 1174244"/>
                  <a:gd name="connsiteX2" fmla="*/ 970012 w 1944216"/>
                  <a:gd name="connsiteY2" fmla="*/ 0 h 1174244"/>
                  <a:gd name="connsiteX3" fmla="*/ 1673533 w 1944216"/>
                  <a:gd name="connsiteY3" fmla="*/ 125855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63539 w 1944216"/>
                  <a:gd name="connsiteY1" fmla="*/ 128511 h 1174244"/>
                  <a:gd name="connsiteX2" fmla="*/ 970012 w 1944216"/>
                  <a:gd name="connsiteY2" fmla="*/ 0 h 1174244"/>
                  <a:gd name="connsiteX3" fmla="*/ 1673533 w 1944216"/>
                  <a:gd name="connsiteY3" fmla="*/ 125855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63539 w 1944216"/>
                  <a:gd name="connsiteY1" fmla="*/ 128511 h 1174244"/>
                  <a:gd name="connsiteX2" fmla="*/ 970012 w 1944216"/>
                  <a:gd name="connsiteY2" fmla="*/ 0 h 1174244"/>
                  <a:gd name="connsiteX3" fmla="*/ 1673533 w 1944216"/>
                  <a:gd name="connsiteY3" fmla="*/ 125855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63539 w 1944216"/>
                  <a:gd name="connsiteY1" fmla="*/ 128511 h 1174244"/>
                  <a:gd name="connsiteX2" fmla="*/ 970012 w 1944216"/>
                  <a:gd name="connsiteY2" fmla="*/ 0 h 1174244"/>
                  <a:gd name="connsiteX3" fmla="*/ 1673533 w 1944216"/>
                  <a:gd name="connsiteY3" fmla="*/ 125855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63539 w 1944216"/>
                  <a:gd name="connsiteY1" fmla="*/ 128511 h 1174244"/>
                  <a:gd name="connsiteX2" fmla="*/ 970012 w 1944216"/>
                  <a:gd name="connsiteY2" fmla="*/ 0 h 1174244"/>
                  <a:gd name="connsiteX3" fmla="*/ 1673533 w 1944216"/>
                  <a:gd name="connsiteY3" fmla="*/ 125855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44216" h="1174244">
                    <a:moveTo>
                      <a:pt x="0" y="1174244"/>
                    </a:moveTo>
                    <a:lnTo>
                      <a:pt x="263539" y="128511"/>
                    </a:lnTo>
                    <a:cubicBezTo>
                      <a:pt x="975280" y="-3386"/>
                      <a:pt x="265415" y="128722"/>
                      <a:pt x="970012" y="0"/>
                    </a:cubicBezTo>
                    <a:lnTo>
                      <a:pt x="1673533" y="125855"/>
                    </a:lnTo>
                    <a:lnTo>
                      <a:pt x="1944216" y="1174244"/>
                    </a:lnTo>
                    <a:lnTo>
                      <a:pt x="0" y="1174244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91" name="椭圆 90">
                <a:extLst>
                  <a:ext uri="{FF2B5EF4-FFF2-40B4-BE49-F238E27FC236}">
                    <a16:creationId xmlns:a16="http://schemas.microsoft.com/office/drawing/2014/main" id="{73634ADD-EF24-4F0E-858A-FC1B1AD55C92}"/>
                  </a:ext>
                </a:extLst>
              </p:cNvPr>
              <p:cNvSpPr/>
              <p:nvPr/>
            </p:nvSpPr>
            <p:spPr>
              <a:xfrm>
                <a:off x="5658618" y="1127010"/>
                <a:ext cx="800211" cy="790673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  <p:cxnSp>
          <p:nvCxnSpPr>
            <p:cNvPr id="69" name="直接连接符 68">
              <a:extLst>
                <a:ext uri="{FF2B5EF4-FFF2-40B4-BE49-F238E27FC236}">
                  <a16:creationId xmlns:a16="http://schemas.microsoft.com/office/drawing/2014/main" id="{EA02DAB3-3D8F-48EC-A46F-5A86A1DB3907}"/>
                </a:ext>
              </a:extLst>
            </p:cNvPr>
            <p:cNvCxnSpPr/>
            <p:nvPr/>
          </p:nvCxnSpPr>
          <p:spPr>
            <a:xfrm>
              <a:off x="3530702" y="3381505"/>
              <a:ext cx="809148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接连接符 69">
              <a:extLst>
                <a:ext uri="{FF2B5EF4-FFF2-40B4-BE49-F238E27FC236}">
                  <a16:creationId xmlns:a16="http://schemas.microsoft.com/office/drawing/2014/main" id="{7C8FDC0C-AED1-4917-B11D-14DC5A2A1F53}"/>
                </a:ext>
              </a:extLst>
            </p:cNvPr>
            <p:cNvCxnSpPr/>
            <p:nvPr/>
          </p:nvCxnSpPr>
          <p:spPr>
            <a:xfrm>
              <a:off x="3530702" y="3864891"/>
              <a:ext cx="809148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连接符 70">
              <a:extLst>
                <a:ext uri="{FF2B5EF4-FFF2-40B4-BE49-F238E27FC236}">
                  <a16:creationId xmlns:a16="http://schemas.microsoft.com/office/drawing/2014/main" id="{A30C70FE-E2E9-41E9-BB56-547C3B84FCD0}"/>
                </a:ext>
              </a:extLst>
            </p:cNvPr>
            <p:cNvCxnSpPr/>
            <p:nvPr/>
          </p:nvCxnSpPr>
          <p:spPr>
            <a:xfrm>
              <a:off x="3530702" y="3478645"/>
              <a:ext cx="809148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连接符 71">
              <a:extLst>
                <a:ext uri="{FF2B5EF4-FFF2-40B4-BE49-F238E27FC236}">
                  <a16:creationId xmlns:a16="http://schemas.microsoft.com/office/drawing/2014/main" id="{2C058256-7C58-4F14-A571-67722C5FAD48}"/>
                </a:ext>
              </a:extLst>
            </p:cNvPr>
            <p:cNvCxnSpPr/>
            <p:nvPr/>
          </p:nvCxnSpPr>
          <p:spPr>
            <a:xfrm>
              <a:off x="3530702" y="3575785"/>
              <a:ext cx="809148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接连接符 72">
              <a:extLst>
                <a:ext uri="{FF2B5EF4-FFF2-40B4-BE49-F238E27FC236}">
                  <a16:creationId xmlns:a16="http://schemas.microsoft.com/office/drawing/2014/main" id="{9ED3B5A8-A55A-4875-A2D4-C53D1F765186}"/>
                </a:ext>
              </a:extLst>
            </p:cNvPr>
            <p:cNvCxnSpPr/>
            <p:nvPr/>
          </p:nvCxnSpPr>
          <p:spPr>
            <a:xfrm>
              <a:off x="3530702" y="3672925"/>
              <a:ext cx="809148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接连接符 73">
              <a:extLst>
                <a:ext uri="{FF2B5EF4-FFF2-40B4-BE49-F238E27FC236}">
                  <a16:creationId xmlns:a16="http://schemas.microsoft.com/office/drawing/2014/main" id="{D6EEB6DE-B429-4690-8F7E-8022A60F24FC}"/>
                </a:ext>
              </a:extLst>
            </p:cNvPr>
            <p:cNvCxnSpPr/>
            <p:nvPr/>
          </p:nvCxnSpPr>
          <p:spPr>
            <a:xfrm>
              <a:off x="3530702" y="3767751"/>
              <a:ext cx="809148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连接符 74">
              <a:extLst>
                <a:ext uri="{FF2B5EF4-FFF2-40B4-BE49-F238E27FC236}">
                  <a16:creationId xmlns:a16="http://schemas.microsoft.com/office/drawing/2014/main" id="{9B6710D5-D873-4998-AEE4-F79A211F20FC}"/>
                </a:ext>
              </a:extLst>
            </p:cNvPr>
            <p:cNvCxnSpPr/>
            <p:nvPr/>
          </p:nvCxnSpPr>
          <p:spPr>
            <a:xfrm>
              <a:off x="3530702" y="3943528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接连接符 75">
              <a:extLst>
                <a:ext uri="{FF2B5EF4-FFF2-40B4-BE49-F238E27FC236}">
                  <a16:creationId xmlns:a16="http://schemas.microsoft.com/office/drawing/2014/main" id="{628E83A1-E260-45EC-95DE-DBE50A51C736}"/>
                </a:ext>
              </a:extLst>
            </p:cNvPr>
            <p:cNvCxnSpPr/>
            <p:nvPr/>
          </p:nvCxnSpPr>
          <p:spPr>
            <a:xfrm>
              <a:off x="3530702" y="5046762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接连接符 76">
              <a:extLst>
                <a:ext uri="{FF2B5EF4-FFF2-40B4-BE49-F238E27FC236}">
                  <a16:creationId xmlns:a16="http://schemas.microsoft.com/office/drawing/2014/main" id="{94DF58CF-BAAC-4381-8927-0295AD7A8313}"/>
                </a:ext>
              </a:extLst>
            </p:cNvPr>
            <p:cNvCxnSpPr/>
            <p:nvPr/>
          </p:nvCxnSpPr>
          <p:spPr>
            <a:xfrm>
              <a:off x="3530702" y="4861733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连接符 77">
              <a:extLst>
                <a:ext uri="{FF2B5EF4-FFF2-40B4-BE49-F238E27FC236}">
                  <a16:creationId xmlns:a16="http://schemas.microsoft.com/office/drawing/2014/main" id="{AC7CD21A-A714-43CA-AB6F-AD7930A613AA}"/>
                </a:ext>
              </a:extLst>
            </p:cNvPr>
            <p:cNvCxnSpPr/>
            <p:nvPr/>
          </p:nvCxnSpPr>
          <p:spPr>
            <a:xfrm>
              <a:off x="3530702" y="4769219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接连接符 78">
              <a:extLst>
                <a:ext uri="{FF2B5EF4-FFF2-40B4-BE49-F238E27FC236}">
                  <a16:creationId xmlns:a16="http://schemas.microsoft.com/office/drawing/2014/main" id="{E46B1C72-0637-4BE9-9EDE-DB2D316A84A2}"/>
                </a:ext>
              </a:extLst>
            </p:cNvPr>
            <p:cNvCxnSpPr/>
            <p:nvPr/>
          </p:nvCxnSpPr>
          <p:spPr>
            <a:xfrm>
              <a:off x="3530702" y="4679017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接连接符 79">
              <a:extLst>
                <a:ext uri="{FF2B5EF4-FFF2-40B4-BE49-F238E27FC236}">
                  <a16:creationId xmlns:a16="http://schemas.microsoft.com/office/drawing/2014/main" id="{6BBB43C8-E86D-4C50-8C3E-8FDD02935736}"/>
                </a:ext>
              </a:extLst>
            </p:cNvPr>
            <p:cNvCxnSpPr/>
            <p:nvPr/>
          </p:nvCxnSpPr>
          <p:spPr>
            <a:xfrm>
              <a:off x="3530702" y="4586503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接连接符 80">
              <a:extLst>
                <a:ext uri="{FF2B5EF4-FFF2-40B4-BE49-F238E27FC236}">
                  <a16:creationId xmlns:a16="http://schemas.microsoft.com/office/drawing/2014/main" id="{3764D88C-85CE-4AA9-A275-17A022B42052}"/>
                </a:ext>
              </a:extLst>
            </p:cNvPr>
            <p:cNvCxnSpPr/>
            <p:nvPr/>
          </p:nvCxnSpPr>
          <p:spPr>
            <a:xfrm>
              <a:off x="3530702" y="4493988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接连接符 81">
              <a:extLst>
                <a:ext uri="{FF2B5EF4-FFF2-40B4-BE49-F238E27FC236}">
                  <a16:creationId xmlns:a16="http://schemas.microsoft.com/office/drawing/2014/main" id="{02D7BDF2-CE1C-4A45-9C50-C0DEA47A740D}"/>
                </a:ext>
              </a:extLst>
            </p:cNvPr>
            <p:cNvCxnSpPr/>
            <p:nvPr/>
          </p:nvCxnSpPr>
          <p:spPr>
            <a:xfrm>
              <a:off x="3530702" y="4403788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接连接符 82">
              <a:extLst>
                <a:ext uri="{FF2B5EF4-FFF2-40B4-BE49-F238E27FC236}">
                  <a16:creationId xmlns:a16="http://schemas.microsoft.com/office/drawing/2014/main" id="{82A95A5D-6AF0-495C-9869-DAAD7C54EB7B}"/>
                </a:ext>
              </a:extLst>
            </p:cNvPr>
            <p:cNvCxnSpPr/>
            <p:nvPr/>
          </p:nvCxnSpPr>
          <p:spPr>
            <a:xfrm>
              <a:off x="3530702" y="4311273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接连接符 83">
              <a:extLst>
                <a:ext uri="{FF2B5EF4-FFF2-40B4-BE49-F238E27FC236}">
                  <a16:creationId xmlns:a16="http://schemas.microsoft.com/office/drawing/2014/main" id="{F98D4AC3-A62C-4A8F-900F-CABD921317E5}"/>
                </a:ext>
              </a:extLst>
            </p:cNvPr>
            <p:cNvCxnSpPr/>
            <p:nvPr/>
          </p:nvCxnSpPr>
          <p:spPr>
            <a:xfrm>
              <a:off x="3530702" y="4218759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接连接符 84">
              <a:extLst>
                <a:ext uri="{FF2B5EF4-FFF2-40B4-BE49-F238E27FC236}">
                  <a16:creationId xmlns:a16="http://schemas.microsoft.com/office/drawing/2014/main" id="{6EF5C9B5-5BA5-4493-8EE9-89BACCC91612}"/>
                </a:ext>
              </a:extLst>
            </p:cNvPr>
            <p:cNvCxnSpPr/>
            <p:nvPr/>
          </p:nvCxnSpPr>
          <p:spPr>
            <a:xfrm>
              <a:off x="3530702" y="4128557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接连接符 85">
              <a:extLst>
                <a:ext uri="{FF2B5EF4-FFF2-40B4-BE49-F238E27FC236}">
                  <a16:creationId xmlns:a16="http://schemas.microsoft.com/office/drawing/2014/main" id="{6BB904C0-B070-4889-B42A-49495C5381EA}"/>
                </a:ext>
              </a:extLst>
            </p:cNvPr>
            <p:cNvCxnSpPr/>
            <p:nvPr/>
          </p:nvCxnSpPr>
          <p:spPr>
            <a:xfrm>
              <a:off x="3530702" y="4036043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接连接符 86">
              <a:extLst>
                <a:ext uri="{FF2B5EF4-FFF2-40B4-BE49-F238E27FC236}">
                  <a16:creationId xmlns:a16="http://schemas.microsoft.com/office/drawing/2014/main" id="{7D25773F-B798-4814-8B31-5E7E48666DFA}"/>
                </a:ext>
              </a:extLst>
            </p:cNvPr>
            <p:cNvCxnSpPr/>
            <p:nvPr/>
          </p:nvCxnSpPr>
          <p:spPr>
            <a:xfrm>
              <a:off x="3530702" y="4954247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接连接符 87">
              <a:extLst>
                <a:ext uri="{FF2B5EF4-FFF2-40B4-BE49-F238E27FC236}">
                  <a16:creationId xmlns:a16="http://schemas.microsoft.com/office/drawing/2014/main" id="{7B4DE3CB-B3DC-4967-92B2-1C4386D3BA9B}"/>
                </a:ext>
              </a:extLst>
            </p:cNvPr>
            <p:cNvCxnSpPr/>
            <p:nvPr/>
          </p:nvCxnSpPr>
          <p:spPr>
            <a:xfrm>
              <a:off x="3530702" y="5136962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接连接符 88">
              <a:extLst>
                <a:ext uri="{FF2B5EF4-FFF2-40B4-BE49-F238E27FC236}">
                  <a16:creationId xmlns:a16="http://schemas.microsoft.com/office/drawing/2014/main" id="{71F91F1E-BE72-4817-B77E-E03F969A0A56}"/>
                </a:ext>
              </a:extLst>
            </p:cNvPr>
            <p:cNvCxnSpPr/>
            <p:nvPr/>
          </p:nvCxnSpPr>
          <p:spPr>
            <a:xfrm>
              <a:off x="3530702" y="5229477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文本框 41">
            <a:extLst>
              <a:ext uri="{FF2B5EF4-FFF2-40B4-BE49-F238E27FC236}">
                <a16:creationId xmlns:a16="http://schemas.microsoft.com/office/drawing/2014/main" id="{1F2E6E0A-9444-48B7-A155-8885749DA086}"/>
              </a:ext>
            </a:extLst>
          </p:cNvPr>
          <p:cNvSpPr txBox="1"/>
          <p:nvPr/>
        </p:nvSpPr>
        <p:spPr>
          <a:xfrm>
            <a:off x="1849438" y="1733550"/>
            <a:ext cx="1430337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60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nkGothic Md BT" panose="020B0807020203060204" pitchFamily="34" charset="0"/>
                <a:ea typeface="+mn-ea"/>
              </a:rPr>
              <a:t>05</a:t>
            </a:r>
            <a:endParaRPr lang="zh-CN" altLang="en-US" sz="6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nkGothic Md BT" panose="020B0807020203060204" pitchFamily="34" charset="0"/>
              <a:ea typeface="+mn-ea"/>
            </a:endParaRPr>
          </a:p>
        </p:txBody>
      </p:sp>
      <p:sp>
        <p:nvSpPr>
          <p:cNvPr id="55" name="文本框 43">
            <a:extLst>
              <a:ext uri="{FF2B5EF4-FFF2-40B4-BE49-F238E27FC236}">
                <a16:creationId xmlns:a16="http://schemas.microsoft.com/office/drawing/2014/main" id="{73E69726-7FE9-4313-ADF4-FEE4C27581F2}"/>
              </a:ext>
            </a:extLst>
          </p:cNvPr>
          <p:cNvSpPr txBox="1"/>
          <p:nvPr/>
        </p:nvSpPr>
        <p:spPr>
          <a:xfrm>
            <a:off x="1849438" y="2765425"/>
            <a:ext cx="3382466" cy="64611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Positions</a:t>
            </a:r>
          </a:p>
        </p:txBody>
      </p:sp>
      <p:sp>
        <p:nvSpPr>
          <p:cNvPr id="58" name="文本框 43">
            <a:extLst>
              <a:ext uri="{FF2B5EF4-FFF2-40B4-BE49-F238E27FC236}">
                <a16:creationId xmlns:a16="http://schemas.microsoft.com/office/drawing/2014/main" id="{FFE1B331-9797-448E-88D3-E445AB42306F}"/>
              </a:ext>
            </a:extLst>
          </p:cNvPr>
          <p:cNvSpPr txBox="1"/>
          <p:nvPr/>
        </p:nvSpPr>
        <p:spPr>
          <a:xfrm>
            <a:off x="5448300" y="1273175"/>
            <a:ext cx="6477000" cy="64611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Job requirements analysis</a:t>
            </a:r>
          </a:p>
        </p:txBody>
      </p:sp>
      <p:sp>
        <p:nvSpPr>
          <p:cNvPr id="59" name="文本框 43">
            <a:extLst>
              <a:ext uri="{FF2B5EF4-FFF2-40B4-BE49-F238E27FC236}">
                <a16:creationId xmlns:a16="http://schemas.microsoft.com/office/drawing/2014/main" id="{48ADE906-D68C-43AD-99C3-BF5D0FD1375B}"/>
              </a:ext>
            </a:extLst>
          </p:cNvPr>
          <p:cNvSpPr txBox="1"/>
          <p:nvPr/>
        </p:nvSpPr>
        <p:spPr>
          <a:xfrm>
            <a:off x="5473700" y="1811338"/>
            <a:ext cx="1701800" cy="646112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zh-CN"/>
            </a:defPPr>
            <a:lvl1pPr>
              <a:defRPr sz="60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nkGothic Md BT" panose="020B0807020203060204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dirty="0">
                <a:ea typeface="+mn-ea"/>
              </a:rPr>
              <a:t>No.1</a:t>
            </a:r>
            <a:endParaRPr lang="zh-CN" altLang="en-US" sz="3600" dirty="0">
              <a:ea typeface="+mn-ea"/>
            </a:endParaRPr>
          </a:p>
        </p:txBody>
      </p:sp>
      <p:sp>
        <p:nvSpPr>
          <p:cNvPr id="60" name="文本框 43">
            <a:extLst>
              <a:ext uri="{FF2B5EF4-FFF2-40B4-BE49-F238E27FC236}">
                <a16:creationId xmlns:a16="http://schemas.microsoft.com/office/drawing/2014/main" id="{36F54003-53BA-48E2-8452-5599CA5812B1}"/>
              </a:ext>
            </a:extLst>
          </p:cNvPr>
          <p:cNvSpPr txBox="1"/>
          <p:nvPr/>
        </p:nvSpPr>
        <p:spPr>
          <a:xfrm>
            <a:off x="7029450" y="2938463"/>
            <a:ext cx="4895850" cy="646112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Please enter the text</a:t>
            </a:r>
            <a:endParaRPr lang="en-US" altLang="zh-CN" sz="36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1" name="文本框 43">
            <a:extLst>
              <a:ext uri="{FF2B5EF4-FFF2-40B4-BE49-F238E27FC236}">
                <a16:creationId xmlns:a16="http://schemas.microsoft.com/office/drawing/2014/main" id="{52D423F8-9B6E-467A-AF13-124E358BA18D}"/>
              </a:ext>
            </a:extLst>
          </p:cNvPr>
          <p:cNvSpPr txBox="1"/>
          <p:nvPr/>
        </p:nvSpPr>
        <p:spPr>
          <a:xfrm>
            <a:off x="7029450" y="3708400"/>
            <a:ext cx="4755182" cy="647700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Please enter the text</a:t>
            </a:r>
            <a:endParaRPr lang="en-US" altLang="zh-CN" sz="36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62" name="文本框 43">
            <a:extLst>
              <a:ext uri="{FF2B5EF4-FFF2-40B4-BE49-F238E27FC236}">
                <a16:creationId xmlns:a16="http://schemas.microsoft.com/office/drawing/2014/main" id="{243D0E44-297A-4EA7-981C-88E77E58D6B4}"/>
              </a:ext>
            </a:extLst>
          </p:cNvPr>
          <p:cNvSpPr txBox="1"/>
          <p:nvPr/>
        </p:nvSpPr>
        <p:spPr>
          <a:xfrm>
            <a:off x="7029450" y="4479925"/>
            <a:ext cx="4755182" cy="646113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Please enter the text</a:t>
            </a:r>
          </a:p>
        </p:txBody>
      </p:sp>
      <p:sp>
        <p:nvSpPr>
          <p:cNvPr id="4" name="L 形 3">
            <a:extLst>
              <a:ext uri="{FF2B5EF4-FFF2-40B4-BE49-F238E27FC236}">
                <a16:creationId xmlns:a16="http://schemas.microsoft.com/office/drawing/2014/main" id="{B3AECF65-2D30-4611-9C02-9FCC47529FC7}"/>
              </a:ext>
            </a:extLst>
          </p:cNvPr>
          <p:cNvSpPr/>
          <p:nvPr/>
        </p:nvSpPr>
        <p:spPr>
          <a:xfrm>
            <a:off x="6688867" y="1990742"/>
            <a:ext cx="4284389" cy="2343999"/>
          </a:xfrm>
          <a:custGeom>
            <a:avLst/>
            <a:gdLst>
              <a:gd name="connsiteX0" fmla="*/ 0 w 2160240"/>
              <a:gd name="connsiteY0" fmla="*/ 0 h 1111532"/>
              <a:gd name="connsiteX1" fmla="*/ 241969 w 2160240"/>
              <a:gd name="connsiteY1" fmla="*/ 0 h 1111532"/>
              <a:gd name="connsiteX2" fmla="*/ 241969 w 2160240"/>
              <a:gd name="connsiteY2" fmla="*/ 852456 h 1111532"/>
              <a:gd name="connsiteX3" fmla="*/ 2160240 w 2160240"/>
              <a:gd name="connsiteY3" fmla="*/ 852456 h 1111532"/>
              <a:gd name="connsiteX4" fmla="*/ 2160240 w 2160240"/>
              <a:gd name="connsiteY4" fmla="*/ 1111532 h 1111532"/>
              <a:gd name="connsiteX5" fmla="*/ 0 w 2160240"/>
              <a:gd name="connsiteY5" fmla="*/ 1111532 h 1111532"/>
              <a:gd name="connsiteX6" fmla="*/ 0 w 2160240"/>
              <a:gd name="connsiteY6" fmla="*/ 0 h 1111532"/>
              <a:gd name="connsiteX0" fmla="*/ 0 w 2160240"/>
              <a:gd name="connsiteY0" fmla="*/ 0 h 1111532"/>
              <a:gd name="connsiteX1" fmla="*/ 127669 w 2160240"/>
              <a:gd name="connsiteY1" fmla="*/ 120650 h 1111532"/>
              <a:gd name="connsiteX2" fmla="*/ 241969 w 2160240"/>
              <a:gd name="connsiteY2" fmla="*/ 852456 h 1111532"/>
              <a:gd name="connsiteX3" fmla="*/ 2160240 w 2160240"/>
              <a:gd name="connsiteY3" fmla="*/ 852456 h 1111532"/>
              <a:gd name="connsiteX4" fmla="*/ 2160240 w 2160240"/>
              <a:gd name="connsiteY4" fmla="*/ 1111532 h 1111532"/>
              <a:gd name="connsiteX5" fmla="*/ 0 w 2160240"/>
              <a:gd name="connsiteY5" fmla="*/ 1111532 h 1111532"/>
              <a:gd name="connsiteX6" fmla="*/ 0 w 2160240"/>
              <a:gd name="connsiteY6" fmla="*/ 0 h 1111532"/>
              <a:gd name="connsiteX0" fmla="*/ 0 w 2160240"/>
              <a:gd name="connsiteY0" fmla="*/ 0 h 1111532"/>
              <a:gd name="connsiteX1" fmla="*/ 127669 w 2160240"/>
              <a:gd name="connsiteY1" fmla="*/ 120650 h 1111532"/>
              <a:gd name="connsiteX2" fmla="*/ 241969 w 2160240"/>
              <a:gd name="connsiteY2" fmla="*/ 852456 h 1111532"/>
              <a:gd name="connsiteX3" fmla="*/ 2160240 w 2160240"/>
              <a:gd name="connsiteY3" fmla="*/ 852456 h 1111532"/>
              <a:gd name="connsiteX4" fmla="*/ 2033240 w 2160240"/>
              <a:gd name="connsiteY4" fmla="*/ 1003582 h 1111532"/>
              <a:gd name="connsiteX5" fmla="*/ 0 w 2160240"/>
              <a:gd name="connsiteY5" fmla="*/ 1111532 h 1111532"/>
              <a:gd name="connsiteX6" fmla="*/ 0 w 2160240"/>
              <a:gd name="connsiteY6" fmla="*/ 0 h 1111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0240" h="1111532">
                <a:moveTo>
                  <a:pt x="0" y="0"/>
                </a:moveTo>
                <a:lnTo>
                  <a:pt x="127669" y="120650"/>
                </a:lnTo>
                <a:lnTo>
                  <a:pt x="241969" y="852456"/>
                </a:lnTo>
                <a:lnTo>
                  <a:pt x="2160240" y="852456"/>
                </a:lnTo>
                <a:lnTo>
                  <a:pt x="2033240" y="1003582"/>
                </a:lnTo>
                <a:lnTo>
                  <a:pt x="0" y="1111532"/>
                </a:lnTo>
                <a:lnTo>
                  <a:pt x="0" y="0"/>
                </a:lnTo>
                <a:close/>
              </a:path>
            </a:pathLst>
          </a:custGeom>
          <a:solidFill>
            <a:srgbClr val="404040">
              <a:alpha val="40000"/>
            </a:srgbClr>
          </a:solidFill>
          <a:ln>
            <a:noFill/>
          </a:ln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Ovr>
    <a:masterClrMapping/>
  </p:clrMapOvr>
  <p:transition spd="slow" advClick="0" advTm="2000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>
            <a:extLst>
              <a:ext uri="{FF2B5EF4-FFF2-40B4-BE49-F238E27FC236}">
                <a16:creationId xmlns:a16="http://schemas.microsoft.com/office/drawing/2014/main" id="{4DEAB7B3-B84A-40AD-A715-72FDD621D747}"/>
              </a:ext>
            </a:extLst>
          </p:cNvPr>
          <p:cNvSpPr/>
          <p:nvPr/>
        </p:nvSpPr>
        <p:spPr>
          <a:xfrm>
            <a:off x="-1588" y="984250"/>
            <a:ext cx="3959226" cy="730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30" name="直接连接符 29">
            <a:extLst>
              <a:ext uri="{FF2B5EF4-FFF2-40B4-BE49-F238E27FC236}">
                <a16:creationId xmlns:a16="http://schemas.microsoft.com/office/drawing/2014/main" id="{42CB3530-5681-441F-A6F3-A668D0F5C1FD}"/>
              </a:ext>
            </a:extLst>
          </p:cNvPr>
          <p:cNvCxnSpPr/>
          <p:nvPr/>
        </p:nvCxnSpPr>
        <p:spPr>
          <a:xfrm>
            <a:off x="-1588" y="1128713"/>
            <a:ext cx="3959226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20" name="组合 44">
            <a:extLst>
              <a:ext uri="{FF2B5EF4-FFF2-40B4-BE49-F238E27FC236}">
                <a16:creationId xmlns:a16="http://schemas.microsoft.com/office/drawing/2014/main" id="{B079E975-C99F-4FC6-A52A-3C32B1F4A7CE}"/>
              </a:ext>
            </a:extLst>
          </p:cNvPr>
          <p:cNvGrpSpPr>
            <a:grpSpLocks/>
          </p:cNvGrpSpPr>
          <p:nvPr/>
        </p:nvGrpSpPr>
        <p:grpSpPr bwMode="auto">
          <a:xfrm>
            <a:off x="5448300" y="898525"/>
            <a:ext cx="6769100" cy="230188"/>
            <a:chOff x="4993596" y="899021"/>
            <a:chExt cx="6482381" cy="229976"/>
          </a:xfrm>
        </p:grpSpPr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03BBF5F3-7FAA-46A5-95E6-E2126EFFE4BB}"/>
                </a:ext>
              </a:extLst>
            </p:cNvPr>
            <p:cNvSpPr/>
            <p:nvPr/>
          </p:nvSpPr>
          <p:spPr>
            <a:xfrm>
              <a:off x="4996637" y="984667"/>
              <a:ext cx="6479340" cy="7295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31" name="直接连接符 30">
              <a:extLst>
                <a:ext uri="{FF2B5EF4-FFF2-40B4-BE49-F238E27FC236}">
                  <a16:creationId xmlns:a16="http://schemas.microsoft.com/office/drawing/2014/main" id="{4B7A9110-1229-4782-B0E9-07C37292F3CB}"/>
                </a:ext>
              </a:extLst>
            </p:cNvPr>
            <p:cNvCxnSpPr/>
            <p:nvPr/>
          </p:nvCxnSpPr>
          <p:spPr>
            <a:xfrm>
              <a:off x="4993596" y="1128997"/>
              <a:ext cx="647934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>
              <a:extLst>
                <a:ext uri="{FF2B5EF4-FFF2-40B4-BE49-F238E27FC236}">
                  <a16:creationId xmlns:a16="http://schemas.microsoft.com/office/drawing/2014/main" id="{93470F22-F65F-42F9-9751-D329A96AFC39}"/>
                </a:ext>
              </a:extLst>
            </p:cNvPr>
            <p:cNvCxnSpPr/>
            <p:nvPr/>
          </p:nvCxnSpPr>
          <p:spPr>
            <a:xfrm>
              <a:off x="4995117" y="899021"/>
              <a:ext cx="648086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75C7442F-AF7A-4ED0-9EA7-5A315D90F08C}"/>
              </a:ext>
            </a:extLst>
          </p:cNvPr>
          <p:cNvCxnSpPr/>
          <p:nvPr/>
        </p:nvCxnSpPr>
        <p:spPr>
          <a:xfrm>
            <a:off x="-1588" y="898525"/>
            <a:ext cx="3960813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矩形 45">
            <a:extLst>
              <a:ext uri="{FF2B5EF4-FFF2-40B4-BE49-F238E27FC236}">
                <a16:creationId xmlns:a16="http://schemas.microsoft.com/office/drawing/2014/main" id="{242EB2DA-6E57-4ADB-A85F-8D72F23D42A8}"/>
              </a:ext>
            </a:extLst>
          </p:cNvPr>
          <p:cNvSpPr/>
          <p:nvPr/>
        </p:nvSpPr>
        <p:spPr>
          <a:xfrm>
            <a:off x="1588" y="6107113"/>
            <a:ext cx="3959225" cy="7143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47" name="直接连接符 46">
            <a:extLst>
              <a:ext uri="{FF2B5EF4-FFF2-40B4-BE49-F238E27FC236}">
                <a16:creationId xmlns:a16="http://schemas.microsoft.com/office/drawing/2014/main" id="{A3C5511E-E06A-4D33-BD2C-EC0B3EE28BA8}"/>
              </a:ext>
            </a:extLst>
          </p:cNvPr>
          <p:cNvCxnSpPr/>
          <p:nvPr/>
        </p:nvCxnSpPr>
        <p:spPr>
          <a:xfrm>
            <a:off x="0" y="6251575"/>
            <a:ext cx="3960813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24" name="组合 47">
            <a:extLst>
              <a:ext uri="{FF2B5EF4-FFF2-40B4-BE49-F238E27FC236}">
                <a16:creationId xmlns:a16="http://schemas.microsoft.com/office/drawing/2014/main" id="{0AED5C57-77E1-4F03-B392-D8A488629EE0}"/>
              </a:ext>
            </a:extLst>
          </p:cNvPr>
          <p:cNvGrpSpPr>
            <a:grpSpLocks/>
          </p:cNvGrpSpPr>
          <p:nvPr/>
        </p:nvGrpSpPr>
        <p:grpSpPr bwMode="auto">
          <a:xfrm>
            <a:off x="5451475" y="6021388"/>
            <a:ext cx="6767513" cy="230187"/>
            <a:chOff x="4993596" y="899021"/>
            <a:chExt cx="6482381" cy="229976"/>
          </a:xfrm>
        </p:grpSpPr>
        <p:sp>
          <p:nvSpPr>
            <p:cNvPr id="49" name="矩形 48">
              <a:extLst>
                <a:ext uri="{FF2B5EF4-FFF2-40B4-BE49-F238E27FC236}">
                  <a16:creationId xmlns:a16="http://schemas.microsoft.com/office/drawing/2014/main" id="{C60EB008-6FAC-4DBB-A750-98177F75E518}"/>
                </a:ext>
              </a:extLst>
            </p:cNvPr>
            <p:cNvSpPr/>
            <p:nvPr/>
          </p:nvSpPr>
          <p:spPr>
            <a:xfrm>
              <a:off x="4996637" y="984667"/>
              <a:ext cx="6479340" cy="7295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50" name="直接连接符 49">
              <a:extLst>
                <a:ext uri="{FF2B5EF4-FFF2-40B4-BE49-F238E27FC236}">
                  <a16:creationId xmlns:a16="http://schemas.microsoft.com/office/drawing/2014/main" id="{E5707F11-A27A-45CA-940F-69DAD1D87A3E}"/>
                </a:ext>
              </a:extLst>
            </p:cNvPr>
            <p:cNvCxnSpPr/>
            <p:nvPr/>
          </p:nvCxnSpPr>
          <p:spPr>
            <a:xfrm>
              <a:off x="4993596" y="1128997"/>
              <a:ext cx="647934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接连接符 50">
              <a:extLst>
                <a:ext uri="{FF2B5EF4-FFF2-40B4-BE49-F238E27FC236}">
                  <a16:creationId xmlns:a16="http://schemas.microsoft.com/office/drawing/2014/main" id="{B815C1A9-D8D1-4050-859F-58DC6836A5E1}"/>
                </a:ext>
              </a:extLst>
            </p:cNvPr>
            <p:cNvCxnSpPr/>
            <p:nvPr/>
          </p:nvCxnSpPr>
          <p:spPr>
            <a:xfrm>
              <a:off x="4995117" y="899021"/>
              <a:ext cx="648086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直接连接符 51">
            <a:extLst>
              <a:ext uri="{FF2B5EF4-FFF2-40B4-BE49-F238E27FC236}">
                <a16:creationId xmlns:a16="http://schemas.microsoft.com/office/drawing/2014/main" id="{574C3CA9-715E-4A03-998D-2107AC05950A}"/>
              </a:ext>
            </a:extLst>
          </p:cNvPr>
          <p:cNvCxnSpPr/>
          <p:nvPr/>
        </p:nvCxnSpPr>
        <p:spPr>
          <a:xfrm>
            <a:off x="1588" y="6021388"/>
            <a:ext cx="3959225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26" name="组合 52">
            <a:extLst>
              <a:ext uri="{FF2B5EF4-FFF2-40B4-BE49-F238E27FC236}">
                <a16:creationId xmlns:a16="http://schemas.microsoft.com/office/drawing/2014/main" id="{1CB987D8-BA8E-4C71-9184-62A5E69E16CF}"/>
              </a:ext>
            </a:extLst>
          </p:cNvPr>
          <p:cNvGrpSpPr>
            <a:grpSpLocks/>
          </p:cNvGrpSpPr>
          <p:nvPr/>
        </p:nvGrpSpPr>
        <p:grpSpPr bwMode="auto">
          <a:xfrm>
            <a:off x="266700" y="1801813"/>
            <a:ext cx="1270000" cy="1536700"/>
            <a:chOff x="3415109" y="3140968"/>
            <a:chExt cx="1849481" cy="2238845"/>
          </a:xfrm>
        </p:grpSpPr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75730091-507D-4004-8F08-C585290A3278}"/>
                </a:ext>
              </a:extLst>
            </p:cNvPr>
            <p:cNvSpPr/>
            <p:nvPr/>
          </p:nvSpPr>
          <p:spPr>
            <a:xfrm>
              <a:off x="3415109" y="3140968"/>
              <a:ext cx="1849481" cy="223884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629B48A4-B2CB-423C-BBD0-562CA10816E9}"/>
                </a:ext>
              </a:extLst>
            </p:cNvPr>
            <p:cNvSpPr/>
            <p:nvPr/>
          </p:nvSpPr>
          <p:spPr>
            <a:xfrm>
              <a:off x="4524798" y="3374566"/>
              <a:ext cx="460059" cy="50420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9236" name="组合 67">
              <a:extLst>
                <a:ext uri="{FF2B5EF4-FFF2-40B4-BE49-F238E27FC236}">
                  <a16:creationId xmlns:a16="http://schemas.microsoft.com/office/drawing/2014/main" id="{2962D91F-CBDB-41FF-9C7C-1E8E09D0F93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20703" y="3468863"/>
              <a:ext cx="454974" cy="392746"/>
              <a:chOff x="5087888" y="1124744"/>
              <a:chExt cx="1944216" cy="1678300"/>
            </a:xfrm>
          </p:grpSpPr>
          <p:sp>
            <p:nvSpPr>
              <p:cNvPr id="90" name="梯形 8">
                <a:extLst>
                  <a:ext uri="{FF2B5EF4-FFF2-40B4-BE49-F238E27FC236}">
                    <a16:creationId xmlns:a16="http://schemas.microsoft.com/office/drawing/2014/main" id="{69B649E3-B293-44AD-B3FD-ADFF278A65E1}"/>
                  </a:ext>
                </a:extLst>
              </p:cNvPr>
              <p:cNvSpPr/>
              <p:nvPr/>
            </p:nvSpPr>
            <p:spPr>
              <a:xfrm>
                <a:off x="5085629" y="1996751"/>
                <a:ext cx="1946189" cy="810440"/>
              </a:xfrm>
              <a:custGeom>
                <a:avLst/>
                <a:gdLst>
                  <a:gd name="connsiteX0" fmla="*/ 0 w 1944216"/>
                  <a:gd name="connsiteY0" fmla="*/ 1082732 h 1082732"/>
                  <a:gd name="connsiteX1" fmla="*/ 270683 w 1944216"/>
                  <a:gd name="connsiteY1" fmla="*/ 0 h 1082732"/>
                  <a:gd name="connsiteX2" fmla="*/ 1673533 w 1944216"/>
                  <a:gd name="connsiteY2" fmla="*/ 0 h 1082732"/>
                  <a:gd name="connsiteX3" fmla="*/ 1944216 w 1944216"/>
                  <a:gd name="connsiteY3" fmla="*/ 1082732 h 1082732"/>
                  <a:gd name="connsiteX4" fmla="*/ 0 w 1944216"/>
                  <a:gd name="connsiteY4" fmla="*/ 1082732 h 1082732"/>
                  <a:gd name="connsiteX0" fmla="*/ 0 w 1944216"/>
                  <a:gd name="connsiteY0" fmla="*/ 1105664 h 1105664"/>
                  <a:gd name="connsiteX1" fmla="*/ 270683 w 1944216"/>
                  <a:gd name="connsiteY1" fmla="*/ 22932 h 1105664"/>
                  <a:gd name="connsiteX2" fmla="*/ 970012 w 1944216"/>
                  <a:gd name="connsiteY2" fmla="*/ 0 h 1105664"/>
                  <a:gd name="connsiteX3" fmla="*/ 1673533 w 1944216"/>
                  <a:gd name="connsiteY3" fmla="*/ 22932 h 1105664"/>
                  <a:gd name="connsiteX4" fmla="*/ 1944216 w 1944216"/>
                  <a:gd name="connsiteY4" fmla="*/ 1105664 h 1105664"/>
                  <a:gd name="connsiteX5" fmla="*/ 0 w 1944216"/>
                  <a:gd name="connsiteY5" fmla="*/ 1105664 h 1105664"/>
                  <a:gd name="connsiteX0" fmla="*/ 0 w 1944216"/>
                  <a:gd name="connsiteY0" fmla="*/ 1174244 h 1174244"/>
                  <a:gd name="connsiteX1" fmla="*/ 270683 w 1944216"/>
                  <a:gd name="connsiteY1" fmla="*/ 91512 h 1174244"/>
                  <a:gd name="connsiteX2" fmla="*/ 970012 w 1944216"/>
                  <a:gd name="connsiteY2" fmla="*/ 0 h 1174244"/>
                  <a:gd name="connsiteX3" fmla="*/ 1673533 w 1944216"/>
                  <a:gd name="connsiteY3" fmla="*/ 91512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70683 w 1944216"/>
                  <a:gd name="connsiteY1" fmla="*/ 91512 h 1174244"/>
                  <a:gd name="connsiteX2" fmla="*/ 970012 w 1944216"/>
                  <a:gd name="connsiteY2" fmla="*/ 0 h 1174244"/>
                  <a:gd name="connsiteX3" fmla="*/ 1673533 w 1944216"/>
                  <a:gd name="connsiteY3" fmla="*/ 91512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70683 w 1944216"/>
                  <a:gd name="connsiteY1" fmla="*/ 91512 h 1174244"/>
                  <a:gd name="connsiteX2" fmla="*/ 970012 w 1944216"/>
                  <a:gd name="connsiteY2" fmla="*/ 0 h 1174244"/>
                  <a:gd name="connsiteX3" fmla="*/ 1673533 w 1944216"/>
                  <a:gd name="connsiteY3" fmla="*/ 91512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70683 w 1944216"/>
                  <a:gd name="connsiteY1" fmla="*/ 104212 h 1174244"/>
                  <a:gd name="connsiteX2" fmla="*/ 970012 w 1944216"/>
                  <a:gd name="connsiteY2" fmla="*/ 0 h 1174244"/>
                  <a:gd name="connsiteX3" fmla="*/ 1673533 w 1944216"/>
                  <a:gd name="connsiteY3" fmla="*/ 91512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70683 w 1944216"/>
                  <a:gd name="connsiteY1" fmla="*/ 101037 h 1174244"/>
                  <a:gd name="connsiteX2" fmla="*/ 970012 w 1944216"/>
                  <a:gd name="connsiteY2" fmla="*/ 0 h 1174244"/>
                  <a:gd name="connsiteX3" fmla="*/ 1673533 w 1944216"/>
                  <a:gd name="connsiteY3" fmla="*/ 91512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70683 w 1944216"/>
                  <a:gd name="connsiteY1" fmla="*/ 101037 h 1174244"/>
                  <a:gd name="connsiteX2" fmla="*/ 970012 w 1944216"/>
                  <a:gd name="connsiteY2" fmla="*/ 0 h 1174244"/>
                  <a:gd name="connsiteX3" fmla="*/ 1673533 w 1944216"/>
                  <a:gd name="connsiteY3" fmla="*/ 91512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70683 w 1944216"/>
                  <a:gd name="connsiteY1" fmla="*/ 101037 h 1174244"/>
                  <a:gd name="connsiteX2" fmla="*/ 970012 w 1944216"/>
                  <a:gd name="connsiteY2" fmla="*/ 0 h 1174244"/>
                  <a:gd name="connsiteX3" fmla="*/ 1673533 w 1944216"/>
                  <a:gd name="connsiteY3" fmla="*/ 125855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63539 w 1944216"/>
                  <a:gd name="connsiteY1" fmla="*/ 128511 h 1174244"/>
                  <a:gd name="connsiteX2" fmla="*/ 970012 w 1944216"/>
                  <a:gd name="connsiteY2" fmla="*/ 0 h 1174244"/>
                  <a:gd name="connsiteX3" fmla="*/ 1673533 w 1944216"/>
                  <a:gd name="connsiteY3" fmla="*/ 125855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63539 w 1944216"/>
                  <a:gd name="connsiteY1" fmla="*/ 128511 h 1174244"/>
                  <a:gd name="connsiteX2" fmla="*/ 970012 w 1944216"/>
                  <a:gd name="connsiteY2" fmla="*/ 0 h 1174244"/>
                  <a:gd name="connsiteX3" fmla="*/ 1673533 w 1944216"/>
                  <a:gd name="connsiteY3" fmla="*/ 125855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63539 w 1944216"/>
                  <a:gd name="connsiteY1" fmla="*/ 128511 h 1174244"/>
                  <a:gd name="connsiteX2" fmla="*/ 970012 w 1944216"/>
                  <a:gd name="connsiteY2" fmla="*/ 0 h 1174244"/>
                  <a:gd name="connsiteX3" fmla="*/ 1673533 w 1944216"/>
                  <a:gd name="connsiteY3" fmla="*/ 125855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63539 w 1944216"/>
                  <a:gd name="connsiteY1" fmla="*/ 128511 h 1174244"/>
                  <a:gd name="connsiteX2" fmla="*/ 970012 w 1944216"/>
                  <a:gd name="connsiteY2" fmla="*/ 0 h 1174244"/>
                  <a:gd name="connsiteX3" fmla="*/ 1673533 w 1944216"/>
                  <a:gd name="connsiteY3" fmla="*/ 125855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44216" h="1174244">
                    <a:moveTo>
                      <a:pt x="0" y="1174244"/>
                    </a:moveTo>
                    <a:lnTo>
                      <a:pt x="263539" y="128511"/>
                    </a:lnTo>
                    <a:cubicBezTo>
                      <a:pt x="975280" y="-3386"/>
                      <a:pt x="265415" y="128722"/>
                      <a:pt x="970012" y="0"/>
                    </a:cubicBezTo>
                    <a:lnTo>
                      <a:pt x="1673533" y="125855"/>
                    </a:lnTo>
                    <a:lnTo>
                      <a:pt x="1944216" y="1174244"/>
                    </a:lnTo>
                    <a:lnTo>
                      <a:pt x="0" y="1174244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91" name="椭圆 90">
                <a:extLst>
                  <a:ext uri="{FF2B5EF4-FFF2-40B4-BE49-F238E27FC236}">
                    <a16:creationId xmlns:a16="http://schemas.microsoft.com/office/drawing/2014/main" id="{DB52C22F-78C5-4BF2-9573-5BB617A0D702}"/>
                  </a:ext>
                </a:extLst>
              </p:cNvPr>
              <p:cNvSpPr/>
              <p:nvPr/>
            </p:nvSpPr>
            <p:spPr>
              <a:xfrm>
                <a:off x="5658618" y="1127010"/>
                <a:ext cx="800211" cy="790673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  <p:cxnSp>
          <p:nvCxnSpPr>
            <p:cNvPr id="69" name="直接连接符 68">
              <a:extLst>
                <a:ext uri="{FF2B5EF4-FFF2-40B4-BE49-F238E27FC236}">
                  <a16:creationId xmlns:a16="http://schemas.microsoft.com/office/drawing/2014/main" id="{88B5B85F-1E30-4872-80EC-EA28AFC3A751}"/>
                </a:ext>
              </a:extLst>
            </p:cNvPr>
            <p:cNvCxnSpPr/>
            <p:nvPr/>
          </p:nvCxnSpPr>
          <p:spPr>
            <a:xfrm>
              <a:off x="3530702" y="3381505"/>
              <a:ext cx="809148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接连接符 69">
              <a:extLst>
                <a:ext uri="{FF2B5EF4-FFF2-40B4-BE49-F238E27FC236}">
                  <a16:creationId xmlns:a16="http://schemas.microsoft.com/office/drawing/2014/main" id="{676D5AA1-24FD-4B10-9D07-5377BA0E3BB4}"/>
                </a:ext>
              </a:extLst>
            </p:cNvPr>
            <p:cNvCxnSpPr/>
            <p:nvPr/>
          </p:nvCxnSpPr>
          <p:spPr>
            <a:xfrm>
              <a:off x="3530702" y="3864891"/>
              <a:ext cx="809148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连接符 70">
              <a:extLst>
                <a:ext uri="{FF2B5EF4-FFF2-40B4-BE49-F238E27FC236}">
                  <a16:creationId xmlns:a16="http://schemas.microsoft.com/office/drawing/2014/main" id="{6517591B-67BD-4830-B517-9EC2513B9D20}"/>
                </a:ext>
              </a:extLst>
            </p:cNvPr>
            <p:cNvCxnSpPr/>
            <p:nvPr/>
          </p:nvCxnSpPr>
          <p:spPr>
            <a:xfrm>
              <a:off x="3530702" y="3478645"/>
              <a:ext cx="809148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连接符 71">
              <a:extLst>
                <a:ext uri="{FF2B5EF4-FFF2-40B4-BE49-F238E27FC236}">
                  <a16:creationId xmlns:a16="http://schemas.microsoft.com/office/drawing/2014/main" id="{0D4B2164-22DE-432A-909D-76D7BE6AC1CC}"/>
                </a:ext>
              </a:extLst>
            </p:cNvPr>
            <p:cNvCxnSpPr/>
            <p:nvPr/>
          </p:nvCxnSpPr>
          <p:spPr>
            <a:xfrm>
              <a:off x="3530702" y="3575785"/>
              <a:ext cx="809148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接连接符 72">
              <a:extLst>
                <a:ext uri="{FF2B5EF4-FFF2-40B4-BE49-F238E27FC236}">
                  <a16:creationId xmlns:a16="http://schemas.microsoft.com/office/drawing/2014/main" id="{84805EDD-1396-4ACC-999D-B327B682C1C5}"/>
                </a:ext>
              </a:extLst>
            </p:cNvPr>
            <p:cNvCxnSpPr/>
            <p:nvPr/>
          </p:nvCxnSpPr>
          <p:spPr>
            <a:xfrm>
              <a:off x="3530702" y="3672925"/>
              <a:ext cx="809148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接连接符 73">
              <a:extLst>
                <a:ext uri="{FF2B5EF4-FFF2-40B4-BE49-F238E27FC236}">
                  <a16:creationId xmlns:a16="http://schemas.microsoft.com/office/drawing/2014/main" id="{0DC90C5F-0B0F-4BF0-AA84-5799C5B057E1}"/>
                </a:ext>
              </a:extLst>
            </p:cNvPr>
            <p:cNvCxnSpPr/>
            <p:nvPr/>
          </p:nvCxnSpPr>
          <p:spPr>
            <a:xfrm>
              <a:off x="3530702" y="3767751"/>
              <a:ext cx="809148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连接符 74">
              <a:extLst>
                <a:ext uri="{FF2B5EF4-FFF2-40B4-BE49-F238E27FC236}">
                  <a16:creationId xmlns:a16="http://schemas.microsoft.com/office/drawing/2014/main" id="{EC050B76-058D-4286-B105-CA589A8966FB}"/>
                </a:ext>
              </a:extLst>
            </p:cNvPr>
            <p:cNvCxnSpPr/>
            <p:nvPr/>
          </p:nvCxnSpPr>
          <p:spPr>
            <a:xfrm>
              <a:off x="3530702" y="3943528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接连接符 75">
              <a:extLst>
                <a:ext uri="{FF2B5EF4-FFF2-40B4-BE49-F238E27FC236}">
                  <a16:creationId xmlns:a16="http://schemas.microsoft.com/office/drawing/2014/main" id="{3C336705-4DA1-4FBC-8631-84C51DF80539}"/>
                </a:ext>
              </a:extLst>
            </p:cNvPr>
            <p:cNvCxnSpPr/>
            <p:nvPr/>
          </p:nvCxnSpPr>
          <p:spPr>
            <a:xfrm>
              <a:off x="3530702" y="5046762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接连接符 76">
              <a:extLst>
                <a:ext uri="{FF2B5EF4-FFF2-40B4-BE49-F238E27FC236}">
                  <a16:creationId xmlns:a16="http://schemas.microsoft.com/office/drawing/2014/main" id="{591C6583-D0A8-4396-A8F7-DD8D66FE85B2}"/>
                </a:ext>
              </a:extLst>
            </p:cNvPr>
            <p:cNvCxnSpPr/>
            <p:nvPr/>
          </p:nvCxnSpPr>
          <p:spPr>
            <a:xfrm>
              <a:off x="3530702" y="4861733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连接符 77">
              <a:extLst>
                <a:ext uri="{FF2B5EF4-FFF2-40B4-BE49-F238E27FC236}">
                  <a16:creationId xmlns:a16="http://schemas.microsoft.com/office/drawing/2014/main" id="{14CEBAE8-0E92-44BA-9C8E-0F25AF3A0573}"/>
                </a:ext>
              </a:extLst>
            </p:cNvPr>
            <p:cNvCxnSpPr/>
            <p:nvPr/>
          </p:nvCxnSpPr>
          <p:spPr>
            <a:xfrm>
              <a:off x="3530702" y="4769219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接连接符 78">
              <a:extLst>
                <a:ext uri="{FF2B5EF4-FFF2-40B4-BE49-F238E27FC236}">
                  <a16:creationId xmlns:a16="http://schemas.microsoft.com/office/drawing/2014/main" id="{3545E4DF-0D4D-4585-B55D-782FF99B50C4}"/>
                </a:ext>
              </a:extLst>
            </p:cNvPr>
            <p:cNvCxnSpPr/>
            <p:nvPr/>
          </p:nvCxnSpPr>
          <p:spPr>
            <a:xfrm>
              <a:off x="3530702" y="4679017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接连接符 79">
              <a:extLst>
                <a:ext uri="{FF2B5EF4-FFF2-40B4-BE49-F238E27FC236}">
                  <a16:creationId xmlns:a16="http://schemas.microsoft.com/office/drawing/2014/main" id="{E845036E-E2AD-4DEF-89EE-864DF4463503}"/>
                </a:ext>
              </a:extLst>
            </p:cNvPr>
            <p:cNvCxnSpPr/>
            <p:nvPr/>
          </p:nvCxnSpPr>
          <p:spPr>
            <a:xfrm>
              <a:off x="3530702" y="4586503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接连接符 80">
              <a:extLst>
                <a:ext uri="{FF2B5EF4-FFF2-40B4-BE49-F238E27FC236}">
                  <a16:creationId xmlns:a16="http://schemas.microsoft.com/office/drawing/2014/main" id="{5AF6CC70-3CD6-45CD-BB6A-5DEC50490394}"/>
                </a:ext>
              </a:extLst>
            </p:cNvPr>
            <p:cNvCxnSpPr/>
            <p:nvPr/>
          </p:nvCxnSpPr>
          <p:spPr>
            <a:xfrm>
              <a:off x="3530702" y="4493988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接连接符 81">
              <a:extLst>
                <a:ext uri="{FF2B5EF4-FFF2-40B4-BE49-F238E27FC236}">
                  <a16:creationId xmlns:a16="http://schemas.microsoft.com/office/drawing/2014/main" id="{5EC99352-96F5-4CFE-B099-97721682844F}"/>
                </a:ext>
              </a:extLst>
            </p:cNvPr>
            <p:cNvCxnSpPr/>
            <p:nvPr/>
          </p:nvCxnSpPr>
          <p:spPr>
            <a:xfrm>
              <a:off x="3530702" y="4403788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接连接符 82">
              <a:extLst>
                <a:ext uri="{FF2B5EF4-FFF2-40B4-BE49-F238E27FC236}">
                  <a16:creationId xmlns:a16="http://schemas.microsoft.com/office/drawing/2014/main" id="{378BBE28-579B-4346-AA73-9F3D6565D463}"/>
                </a:ext>
              </a:extLst>
            </p:cNvPr>
            <p:cNvCxnSpPr/>
            <p:nvPr/>
          </p:nvCxnSpPr>
          <p:spPr>
            <a:xfrm>
              <a:off x="3530702" y="4311273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接连接符 83">
              <a:extLst>
                <a:ext uri="{FF2B5EF4-FFF2-40B4-BE49-F238E27FC236}">
                  <a16:creationId xmlns:a16="http://schemas.microsoft.com/office/drawing/2014/main" id="{2A4EE7A9-71B9-4925-A676-8F6CEA297F82}"/>
                </a:ext>
              </a:extLst>
            </p:cNvPr>
            <p:cNvCxnSpPr/>
            <p:nvPr/>
          </p:nvCxnSpPr>
          <p:spPr>
            <a:xfrm>
              <a:off x="3530702" y="4218759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接连接符 84">
              <a:extLst>
                <a:ext uri="{FF2B5EF4-FFF2-40B4-BE49-F238E27FC236}">
                  <a16:creationId xmlns:a16="http://schemas.microsoft.com/office/drawing/2014/main" id="{E83295BB-6217-4845-BD86-D6E5CBE68DAC}"/>
                </a:ext>
              </a:extLst>
            </p:cNvPr>
            <p:cNvCxnSpPr/>
            <p:nvPr/>
          </p:nvCxnSpPr>
          <p:spPr>
            <a:xfrm>
              <a:off x="3530702" y="4128557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接连接符 85">
              <a:extLst>
                <a:ext uri="{FF2B5EF4-FFF2-40B4-BE49-F238E27FC236}">
                  <a16:creationId xmlns:a16="http://schemas.microsoft.com/office/drawing/2014/main" id="{56AF4224-1785-4BAD-9CDB-D8CFCFE9A224}"/>
                </a:ext>
              </a:extLst>
            </p:cNvPr>
            <p:cNvCxnSpPr/>
            <p:nvPr/>
          </p:nvCxnSpPr>
          <p:spPr>
            <a:xfrm>
              <a:off x="3530702" y="4036043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接连接符 86">
              <a:extLst>
                <a:ext uri="{FF2B5EF4-FFF2-40B4-BE49-F238E27FC236}">
                  <a16:creationId xmlns:a16="http://schemas.microsoft.com/office/drawing/2014/main" id="{B7365F1D-C87D-425B-BE1F-AE0D58DD3760}"/>
                </a:ext>
              </a:extLst>
            </p:cNvPr>
            <p:cNvCxnSpPr/>
            <p:nvPr/>
          </p:nvCxnSpPr>
          <p:spPr>
            <a:xfrm>
              <a:off x="3530702" y="4954247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接连接符 87">
              <a:extLst>
                <a:ext uri="{FF2B5EF4-FFF2-40B4-BE49-F238E27FC236}">
                  <a16:creationId xmlns:a16="http://schemas.microsoft.com/office/drawing/2014/main" id="{C7E9E850-82AD-4BD2-9594-4A7C80057E6C}"/>
                </a:ext>
              </a:extLst>
            </p:cNvPr>
            <p:cNvCxnSpPr/>
            <p:nvPr/>
          </p:nvCxnSpPr>
          <p:spPr>
            <a:xfrm>
              <a:off x="3530702" y="5136962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接连接符 88">
              <a:extLst>
                <a:ext uri="{FF2B5EF4-FFF2-40B4-BE49-F238E27FC236}">
                  <a16:creationId xmlns:a16="http://schemas.microsoft.com/office/drawing/2014/main" id="{343CA79C-8B15-481F-B63D-EA866C87C0E4}"/>
                </a:ext>
              </a:extLst>
            </p:cNvPr>
            <p:cNvCxnSpPr/>
            <p:nvPr/>
          </p:nvCxnSpPr>
          <p:spPr>
            <a:xfrm>
              <a:off x="3530702" y="5229477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文本框 41">
            <a:extLst>
              <a:ext uri="{FF2B5EF4-FFF2-40B4-BE49-F238E27FC236}">
                <a16:creationId xmlns:a16="http://schemas.microsoft.com/office/drawing/2014/main" id="{48B7FAC6-EB56-4159-92A7-A6C40999552B}"/>
              </a:ext>
            </a:extLst>
          </p:cNvPr>
          <p:cNvSpPr txBox="1"/>
          <p:nvPr/>
        </p:nvSpPr>
        <p:spPr>
          <a:xfrm>
            <a:off x="1849438" y="1733550"/>
            <a:ext cx="1430337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60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nkGothic Md BT" panose="020B0807020203060204" pitchFamily="34" charset="0"/>
                <a:ea typeface="+mn-ea"/>
              </a:rPr>
              <a:t>05</a:t>
            </a:r>
            <a:endParaRPr lang="zh-CN" altLang="en-US" sz="6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nkGothic Md BT" panose="020B0807020203060204" pitchFamily="34" charset="0"/>
              <a:ea typeface="+mn-ea"/>
            </a:endParaRPr>
          </a:p>
        </p:txBody>
      </p:sp>
      <p:sp>
        <p:nvSpPr>
          <p:cNvPr id="55" name="文本框 43">
            <a:extLst>
              <a:ext uri="{FF2B5EF4-FFF2-40B4-BE49-F238E27FC236}">
                <a16:creationId xmlns:a16="http://schemas.microsoft.com/office/drawing/2014/main" id="{AACDB031-EC16-4897-89D7-A5B234CDC302}"/>
              </a:ext>
            </a:extLst>
          </p:cNvPr>
          <p:cNvSpPr txBox="1"/>
          <p:nvPr/>
        </p:nvSpPr>
        <p:spPr>
          <a:xfrm>
            <a:off x="1849438" y="2765425"/>
            <a:ext cx="2518370" cy="64611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Positions</a:t>
            </a:r>
          </a:p>
        </p:txBody>
      </p:sp>
      <p:sp>
        <p:nvSpPr>
          <p:cNvPr id="58" name="文本框 43">
            <a:extLst>
              <a:ext uri="{FF2B5EF4-FFF2-40B4-BE49-F238E27FC236}">
                <a16:creationId xmlns:a16="http://schemas.microsoft.com/office/drawing/2014/main" id="{B411BBA1-9EAF-4BA7-8BC1-1D769F145325}"/>
              </a:ext>
            </a:extLst>
          </p:cNvPr>
          <p:cNvSpPr txBox="1"/>
          <p:nvPr/>
        </p:nvSpPr>
        <p:spPr>
          <a:xfrm>
            <a:off x="5448300" y="1273175"/>
            <a:ext cx="6477000" cy="64611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Job requirements analysis</a:t>
            </a:r>
          </a:p>
        </p:txBody>
      </p:sp>
      <p:sp>
        <p:nvSpPr>
          <p:cNvPr id="59" name="文本框 43">
            <a:extLst>
              <a:ext uri="{FF2B5EF4-FFF2-40B4-BE49-F238E27FC236}">
                <a16:creationId xmlns:a16="http://schemas.microsoft.com/office/drawing/2014/main" id="{B67D6109-122A-46E9-A9E6-5F7B002D9492}"/>
              </a:ext>
            </a:extLst>
          </p:cNvPr>
          <p:cNvSpPr txBox="1"/>
          <p:nvPr/>
        </p:nvSpPr>
        <p:spPr>
          <a:xfrm>
            <a:off x="5473700" y="1811338"/>
            <a:ext cx="1701800" cy="646112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zh-CN"/>
            </a:defPPr>
            <a:lvl1pPr>
              <a:defRPr sz="60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nkGothic Md BT" panose="020B0807020203060204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dirty="0">
                <a:ea typeface="+mn-ea"/>
              </a:rPr>
              <a:t>No.2</a:t>
            </a:r>
            <a:endParaRPr lang="zh-CN" altLang="en-US" sz="3600" dirty="0">
              <a:ea typeface="+mn-ea"/>
            </a:endParaRPr>
          </a:p>
        </p:txBody>
      </p:sp>
      <p:sp>
        <p:nvSpPr>
          <p:cNvPr id="60" name="文本框 43">
            <a:extLst>
              <a:ext uri="{FF2B5EF4-FFF2-40B4-BE49-F238E27FC236}">
                <a16:creationId xmlns:a16="http://schemas.microsoft.com/office/drawing/2014/main" id="{32FD4C1F-FC91-4E3B-B377-B8935A01DAAA}"/>
              </a:ext>
            </a:extLst>
          </p:cNvPr>
          <p:cNvSpPr txBox="1"/>
          <p:nvPr/>
        </p:nvSpPr>
        <p:spPr>
          <a:xfrm>
            <a:off x="7032625" y="3351213"/>
            <a:ext cx="4752007" cy="646112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</a:rPr>
              <a:t>Please enter the text</a:t>
            </a:r>
            <a:endParaRPr lang="en-US" altLang="zh-CN" sz="36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id="{7ED7359E-FF51-4919-8550-1CF7FCD3FDBC}"/>
              </a:ext>
            </a:extLst>
          </p:cNvPr>
          <p:cNvSpPr/>
          <p:nvPr/>
        </p:nvSpPr>
        <p:spPr>
          <a:xfrm>
            <a:off x="6744072" y="3554023"/>
            <a:ext cx="4248472" cy="523049"/>
          </a:xfrm>
          <a:prstGeom prst="rect">
            <a:avLst/>
          </a:prstGeom>
          <a:solidFill>
            <a:srgbClr val="000000">
              <a:alpha val="40000"/>
            </a:srgbClr>
          </a:solidFill>
          <a:ln>
            <a:noFill/>
          </a:ln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id="{0067A312-FF60-4D8D-B1F7-2DF3CF3B268A}"/>
              </a:ext>
            </a:extLst>
          </p:cNvPr>
          <p:cNvSpPr/>
          <p:nvPr/>
        </p:nvSpPr>
        <p:spPr>
          <a:xfrm>
            <a:off x="6744072" y="3554023"/>
            <a:ext cx="3399817" cy="523049"/>
          </a:xfrm>
          <a:prstGeom prst="rect">
            <a:avLst/>
          </a:prstGeom>
          <a:solidFill>
            <a:srgbClr val="000000">
              <a:alpha val="40000"/>
            </a:srgbClr>
          </a:solidFill>
          <a:ln>
            <a:noFill/>
          </a:ln>
          <a:scene3d>
            <a:camera prst="orthographicFront">
              <a:rot lat="0" lon="0" rev="81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Ovr>
    <a:masterClrMapping/>
  </p:clrMapOvr>
  <p:transition spd="slow" advClick="0" advTm="2000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>
            <a:extLst>
              <a:ext uri="{FF2B5EF4-FFF2-40B4-BE49-F238E27FC236}">
                <a16:creationId xmlns:a16="http://schemas.microsoft.com/office/drawing/2014/main" id="{C7C893FE-F73D-4661-9504-0AD4981562E4}"/>
              </a:ext>
            </a:extLst>
          </p:cNvPr>
          <p:cNvSpPr/>
          <p:nvPr/>
        </p:nvSpPr>
        <p:spPr>
          <a:xfrm>
            <a:off x="-1588" y="984250"/>
            <a:ext cx="3959226" cy="730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30" name="直接连接符 29">
            <a:extLst>
              <a:ext uri="{FF2B5EF4-FFF2-40B4-BE49-F238E27FC236}">
                <a16:creationId xmlns:a16="http://schemas.microsoft.com/office/drawing/2014/main" id="{D3BD99E7-4A9A-4643-A891-021949A502D4}"/>
              </a:ext>
            </a:extLst>
          </p:cNvPr>
          <p:cNvCxnSpPr/>
          <p:nvPr/>
        </p:nvCxnSpPr>
        <p:spPr>
          <a:xfrm>
            <a:off x="-1588" y="1128713"/>
            <a:ext cx="3959226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44" name="组合 44">
            <a:extLst>
              <a:ext uri="{FF2B5EF4-FFF2-40B4-BE49-F238E27FC236}">
                <a16:creationId xmlns:a16="http://schemas.microsoft.com/office/drawing/2014/main" id="{A6EF66D1-5313-4543-8B03-0BD24B4CCE7C}"/>
              </a:ext>
            </a:extLst>
          </p:cNvPr>
          <p:cNvGrpSpPr>
            <a:grpSpLocks/>
          </p:cNvGrpSpPr>
          <p:nvPr/>
        </p:nvGrpSpPr>
        <p:grpSpPr bwMode="auto">
          <a:xfrm>
            <a:off x="5448300" y="898525"/>
            <a:ext cx="6769100" cy="230188"/>
            <a:chOff x="4993596" y="899021"/>
            <a:chExt cx="6482381" cy="229976"/>
          </a:xfrm>
        </p:grpSpPr>
        <p:sp>
          <p:nvSpPr>
            <p:cNvPr id="28" name="矩形 27">
              <a:extLst>
                <a:ext uri="{FF2B5EF4-FFF2-40B4-BE49-F238E27FC236}">
                  <a16:creationId xmlns:a16="http://schemas.microsoft.com/office/drawing/2014/main" id="{51EBD9F3-90BC-45EB-9FD7-DF3198F628F1}"/>
                </a:ext>
              </a:extLst>
            </p:cNvPr>
            <p:cNvSpPr/>
            <p:nvPr/>
          </p:nvSpPr>
          <p:spPr>
            <a:xfrm>
              <a:off x="4996637" y="984667"/>
              <a:ext cx="6479340" cy="7295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31" name="直接连接符 30">
              <a:extLst>
                <a:ext uri="{FF2B5EF4-FFF2-40B4-BE49-F238E27FC236}">
                  <a16:creationId xmlns:a16="http://schemas.microsoft.com/office/drawing/2014/main" id="{74D25226-E610-4215-BB05-8AA31154BDD4}"/>
                </a:ext>
              </a:extLst>
            </p:cNvPr>
            <p:cNvCxnSpPr/>
            <p:nvPr/>
          </p:nvCxnSpPr>
          <p:spPr>
            <a:xfrm>
              <a:off x="4993596" y="1128997"/>
              <a:ext cx="647934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>
              <a:extLst>
                <a:ext uri="{FF2B5EF4-FFF2-40B4-BE49-F238E27FC236}">
                  <a16:creationId xmlns:a16="http://schemas.microsoft.com/office/drawing/2014/main" id="{83BAD3DE-84C5-42E7-B81C-F76F8A5FF1B2}"/>
                </a:ext>
              </a:extLst>
            </p:cNvPr>
            <p:cNvCxnSpPr/>
            <p:nvPr/>
          </p:nvCxnSpPr>
          <p:spPr>
            <a:xfrm>
              <a:off x="4995117" y="899021"/>
              <a:ext cx="648086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直接连接符 32">
            <a:extLst>
              <a:ext uri="{FF2B5EF4-FFF2-40B4-BE49-F238E27FC236}">
                <a16:creationId xmlns:a16="http://schemas.microsoft.com/office/drawing/2014/main" id="{9B5EC1D1-26B1-485F-A3FB-F49DA9A7E975}"/>
              </a:ext>
            </a:extLst>
          </p:cNvPr>
          <p:cNvCxnSpPr/>
          <p:nvPr/>
        </p:nvCxnSpPr>
        <p:spPr>
          <a:xfrm>
            <a:off x="-1588" y="898525"/>
            <a:ext cx="3960813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矩形 45">
            <a:extLst>
              <a:ext uri="{FF2B5EF4-FFF2-40B4-BE49-F238E27FC236}">
                <a16:creationId xmlns:a16="http://schemas.microsoft.com/office/drawing/2014/main" id="{09F99DA0-E3D0-462C-8091-883E1C5EFE0E}"/>
              </a:ext>
            </a:extLst>
          </p:cNvPr>
          <p:cNvSpPr/>
          <p:nvPr/>
        </p:nvSpPr>
        <p:spPr>
          <a:xfrm>
            <a:off x="1588" y="6107113"/>
            <a:ext cx="3959225" cy="7143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47" name="直接连接符 46">
            <a:extLst>
              <a:ext uri="{FF2B5EF4-FFF2-40B4-BE49-F238E27FC236}">
                <a16:creationId xmlns:a16="http://schemas.microsoft.com/office/drawing/2014/main" id="{C67F8D6A-E533-48F2-BA16-92C0F0ABE75B}"/>
              </a:ext>
            </a:extLst>
          </p:cNvPr>
          <p:cNvCxnSpPr/>
          <p:nvPr/>
        </p:nvCxnSpPr>
        <p:spPr>
          <a:xfrm>
            <a:off x="0" y="6251575"/>
            <a:ext cx="3960813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48" name="组合 47">
            <a:extLst>
              <a:ext uri="{FF2B5EF4-FFF2-40B4-BE49-F238E27FC236}">
                <a16:creationId xmlns:a16="http://schemas.microsoft.com/office/drawing/2014/main" id="{7106B142-88CB-4F8D-AC5D-3665A1650824}"/>
              </a:ext>
            </a:extLst>
          </p:cNvPr>
          <p:cNvGrpSpPr>
            <a:grpSpLocks/>
          </p:cNvGrpSpPr>
          <p:nvPr/>
        </p:nvGrpSpPr>
        <p:grpSpPr bwMode="auto">
          <a:xfrm>
            <a:off x="5451475" y="6021388"/>
            <a:ext cx="6767513" cy="230187"/>
            <a:chOff x="4993596" y="899021"/>
            <a:chExt cx="6482381" cy="229976"/>
          </a:xfrm>
        </p:grpSpPr>
        <p:sp>
          <p:nvSpPr>
            <p:cNvPr id="49" name="矩形 48">
              <a:extLst>
                <a:ext uri="{FF2B5EF4-FFF2-40B4-BE49-F238E27FC236}">
                  <a16:creationId xmlns:a16="http://schemas.microsoft.com/office/drawing/2014/main" id="{BAA68AFD-1161-4893-9C4B-36F5DADBACC1}"/>
                </a:ext>
              </a:extLst>
            </p:cNvPr>
            <p:cNvSpPr/>
            <p:nvPr/>
          </p:nvSpPr>
          <p:spPr>
            <a:xfrm>
              <a:off x="4996637" y="984667"/>
              <a:ext cx="6479340" cy="7295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cxnSp>
          <p:nvCxnSpPr>
            <p:cNvPr id="50" name="直接连接符 49">
              <a:extLst>
                <a:ext uri="{FF2B5EF4-FFF2-40B4-BE49-F238E27FC236}">
                  <a16:creationId xmlns:a16="http://schemas.microsoft.com/office/drawing/2014/main" id="{101D0396-32FE-4361-993F-22A26D844571}"/>
                </a:ext>
              </a:extLst>
            </p:cNvPr>
            <p:cNvCxnSpPr/>
            <p:nvPr/>
          </p:nvCxnSpPr>
          <p:spPr>
            <a:xfrm>
              <a:off x="4993596" y="1128997"/>
              <a:ext cx="647934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接连接符 50">
              <a:extLst>
                <a:ext uri="{FF2B5EF4-FFF2-40B4-BE49-F238E27FC236}">
                  <a16:creationId xmlns:a16="http://schemas.microsoft.com/office/drawing/2014/main" id="{74484852-4FFA-4F9B-B6E5-F901976DD0FC}"/>
                </a:ext>
              </a:extLst>
            </p:cNvPr>
            <p:cNvCxnSpPr/>
            <p:nvPr/>
          </p:nvCxnSpPr>
          <p:spPr>
            <a:xfrm>
              <a:off x="4995117" y="899021"/>
              <a:ext cx="6480860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直接连接符 51">
            <a:extLst>
              <a:ext uri="{FF2B5EF4-FFF2-40B4-BE49-F238E27FC236}">
                <a16:creationId xmlns:a16="http://schemas.microsoft.com/office/drawing/2014/main" id="{8EBFB988-1558-46B6-BFA2-B02A1A29ECB0}"/>
              </a:ext>
            </a:extLst>
          </p:cNvPr>
          <p:cNvCxnSpPr/>
          <p:nvPr/>
        </p:nvCxnSpPr>
        <p:spPr>
          <a:xfrm>
            <a:off x="1588" y="6021388"/>
            <a:ext cx="3959225" cy="0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250" name="组合 52">
            <a:extLst>
              <a:ext uri="{FF2B5EF4-FFF2-40B4-BE49-F238E27FC236}">
                <a16:creationId xmlns:a16="http://schemas.microsoft.com/office/drawing/2014/main" id="{367D1F8D-0D16-459B-A379-8515771E95C5}"/>
              </a:ext>
            </a:extLst>
          </p:cNvPr>
          <p:cNvGrpSpPr>
            <a:grpSpLocks/>
          </p:cNvGrpSpPr>
          <p:nvPr/>
        </p:nvGrpSpPr>
        <p:grpSpPr bwMode="auto">
          <a:xfrm>
            <a:off x="266700" y="1801813"/>
            <a:ext cx="1270000" cy="1536700"/>
            <a:chOff x="3415109" y="3140968"/>
            <a:chExt cx="1849481" cy="2238845"/>
          </a:xfrm>
        </p:grpSpPr>
        <p:sp>
          <p:nvSpPr>
            <p:cNvPr id="66" name="矩形 65">
              <a:extLst>
                <a:ext uri="{FF2B5EF4-FFF2-40B4-BE49-F238E27FC236}">
                  <a16:creationId xmlns:a16="http://schemas.microsoft.com/office/drawing/2014/main" id="{24BDCF35-5079-422A-A007-0EAE47B1E6DD}"/>
                </a:ext>
              </a:extLst>
            </p:cNvPr>
            <p:cNvSpPr/>
            <p:nvPr/>
          </p:nvSpPr>
          <p:spPr>
            <a:xfrm>
              <a:off x="3415109" y="3140968"/>
              <a:ext cx="1849481" cy="2238845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sp>
          <p:nvSpPr>
            <p:cNvPr id="67" name="矩形 66">
              <a:extLst>
                <a:ext uri="{FF2B5EF4-FFF2-40B4-BE49-F238E27FC236}">
                  <a16:creationId xmlns:a16="http://schemas.microsoft.com/office/drawing/2014/main" id="{4E6763C4-0C5E-4389-B2D8-1FBC6FC23D8F}"/>
                </a:ext>
              </a:extLst>
            </p:cNvPr>
            <p:cNvSpPr/>
            <p:nvPr/>
          </p:nvSpPr>
          <p:spPr>
            <a:xfrm>
              <a:off x="4524798" y="3374566"/>
              <a:ext cx="460059" cy="50420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/>
            </a:p>
          </p:txBody>
        </p:sp>
        <p:grpSp>
          <p:nvGrpSpPr>
            <p:cNvPr id="10259" name="组合 67">
              <a:extLst>
                <a:ext uri="{FF2B5EF4-FFF2-40B4-BE49-F238E27FC236}">
                  <a16:creationId xmlns:a16="http://schemas.microsoft.com/office/drawing/2014/main" id="{FE92F8D4-B73B-48C3-9CDF-46C5370E144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20703" y="3468863"/>
              <a:ext cx="454974" cy="392746"/>
              <a:chOff x="5087888" y="1124744"/>
              <a:chExt cx="1944216" cy="1678300"/>
            </a:xfrm>
          </p:grpSpPr>
          <p:sp>
            <p:nvSpPr>
              <p:cNvPr id="90" name="梯形 8">
                <a:extLst>
                  <a:ext uri="{FF2B5EF4-FFF2-40B4-BE49-F238E27FC236}">
                    <a16:creationId xmlns:a16="http://schemas.microsoft.com/office/drawing/2014/main" id="{B7DCEB63-9E22-41D7-AC75-5FB91A8EEB4D}"/>
                  </a:ext>
                </a:extLst>
              </p:cNvPr>
              <p:cNvSpPr/>
              <p:nvPr/>
            </p:nvSpPr>
            <p:spPr>
              <a:xfrm>
                <a:off x="5085629" y="1996751"/>
                <a:ext cx="1946189" cy="810440"/>
              </a:xfrm>
              <a:custGeom>
                <a:avLst/>
                <a:gdLst>
                  <a:gd name="connsiteX0" fmla="*/ 0 w 1944216"/>
                  <a:gd name="connsiteY0" fmla="*/ 1082732 h 1082732"/>
                  <a:gd name="connsiteX1" fmla="*/ 270683 w 1944216"/>
                  <a:gd name="connsiteY1" fmla="*/ 0 h 1082732"/>
                  <a:gd name="connsiteX2" fmla="*/ 1673533 w 1944216"/>
                  <a:gd name="connsiteY2" fmla="*/ 0 h 1082732"/>
                  <a:gd name="connsiteX3" fmla="*/ 1944216 w 1944216"/>
                  <a:gd name="connsiteY3" fmla="*/ 1082732 h 1082732"/>
                  <a:gd name="connsiteX4" fmla="*/ 0 w 1944216"/>
                  <a:gd name="connsiteY4" fmla="*/ 1082732 h 1082732"/>
                  <a:gd name="connsiteX0" fmla="*/ 0 w 1944216"/>
                  <a:gd name="connsiteY0" fmla="*/ 1105664 h 1105664"/>
                  <a:gd name="connsiteX1" fmla="*/ 270683 w 1944216"/>
                  <a:gd name="connsiteY1" fmla="*/ 22932 h 1105664"/>
                  <a:gd name="connsiteX2" fmla="*/ 970012 w 1944216"/>
                  <a:gd name="connsiteY2" fmla="*/ 0 h 1105664"/>
                  <a:gd name="connsiteX3" fmla="*/ 1673533 w 1944216"/>
                  <a:gd name="connsiteY3" fmla="*/ 22932 h 1105664"/>
                  <a:gd name="connsiteX4" fmla="*/ 1944216 w 1944216"/>
                  <a:gd name="connsiteY4" fmla="*/ 1105664 h 1105664"/>
                  <a:gd name="connsiteX5" fmla="*/ 0 w 1944216"/>
                  <a:gd name="connsiteY5" fmla="*/ 1105664 h 1105664"/>
                  <a:gd name="connsiteX0" fmla="*/ 0 w 1944216"/>
                  <a:gd name="connsiteY0" fmla="*/ 1174244 h 1174244"/>
                  <a:gd name="connsiteX1" fmla="*/ 270683 w 1944216"/>
                  <a:gd name="connsiteY1" fmla="*/ 91512 h 1174244"/>
                  <a:gd name="connsiteX2" fmla="*/ 970012 w 1944216"/>
                  <a:gd name="connsiteY2" fmla="*/ 0 h 1174244"/>
                  <a:gd name="connsiteX3" fmla="*/ 1673533 w 1944216"/>
                  <a:gd name="connsiteY3" fmla="*/ 91512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70683 w 1944216"/>
                  <a:gd name="connsiteY1" fmla="*/ 91512 h 1174244"/>
                  <a:gd name="connsiteX2" fmla="*/ 970012 w 1944216"/>
                  <a:gd name="connsiteY2" fmla="*/ 0 h 1174244"/>
                  <a:gd name="connsiteX3" fmla="*/ 1673533 w 1944216"/>
                  <a:gd name="connsiteY3" fmla="*/ 91512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70683 w 1944216"/>
                  <a:gd name="connsiteY1" fmla="*/ 91512 h 1174244"/>
                  <a:gd name="connsiteX2" fmla="*/ 970012 w 1944216"/>
                  <a:gd name="connsiteY2" fmla="*/ 0 h 1174244"/>
                  <a:gd name="connsiteX3" fmla="*/ 1673533 w 1944216"/>
                  <a:gd name="connsiteY3" fmla="*/ 91512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70683 w 1944216"/>
                  <a:gd name="connsiteY1" fmla="*/ 104212 h 1174244"/>
                  <a:gd name="connsiteX2" fmla="*/ 970012 w 1944216"/>
                  <a:gd name="connsiteY2" fmla="*/ 0 h 1174244"/>
                  <a:gd name="connsiteX3" fmla="*/ 1673533 w 1944216"/>
                  <a:gd name="connsiteY3" fmla="*/ 91512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70683 w 1944216"/>
                  <a:gd name="connsiteY1" fmla="*/ 101037 h 1174244"/>
                  <a:gd name="connsiteX2" fmla="*/ 970012 w 1944216"/>
                  <a:gd name="connsiteY2" fmla="*/ 0 h 1174244"/>
                  <a:gd name="connsiteX3" fmla="*/ 1673533 w 1944216"/>
                  <a:gd name="connsiteY3" fmla="*/ 91512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70683 w 1944216"/>
                  <a:gd name="connsiteY1" fmla="*/ 101037 h 1174244"/>
                  <a:gd name="connsiteX2" fmla="*/ 970012 w 1944216"/>
                  <a:gd name="connsiteY2" fmla="*/ 0 h 1174244"/>
                  <a:gd name="connsiteX3" fmla="*/ 1673533 w 1944216"/>
                  <a:gd name="connsiteY3" fmla="*/ 91512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70683 w 1944216"/>
                  <a:gd name="connsiteY1" fmla="*/ 101037 h 1174244"/>
                  <a:gd name="connsiteX2" fmla="*/ 970012 w 1944216"/>
                  <a:gd name="connsiteY2" fmla="*/ 0 h 1174244"/>
                  <a:gd name="connsiteX3" fmla="*/ 1673533 w 1944216"/>
                  <a:gd name="connsiteY3" fmla="*/ 125855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63539 w 1944216"/>
                  <a:gd name="connsiteY1" fmla="*/ 128511 h 1174244"/>
                  <a:gd name="connsiteX2" fmla="*/ 970012 w 1944216"/>
                  <a:gd name="connsiteY2" fmla="*/ 0 h 1174244"/>
                  <a:gd name="connsiteX3" fmla="*/ 1673533 w 1944216"/>
                  <a:gd name="connsiteY3" fmla="*/ 125855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63539 w 1944216"/>
                  <a:gd name="connsiteY1" fmla="*/ 128511 h 1174244"/>
                  <a:gd name="connsiteX2" fmla="*/ 970012 w 1944216"/>
                  <a:gd name="connsiteY2" fmla="*/ 0 h 1174244"/>
                  <a:gd name="connsiteX3" fmla="*/ 1673533 w 1944216"/>
                  <a:gd name="connsiteY3" fmla="*/ 125855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63539 w 1944216"/>
                  <a:gd name="connsiteY1" fmla="*/ 128511 h 1174244"/>
                  <a:gd name="connsiteX2" fmla="*/ 970012 w 1944216"/>
                  <a:gd name="connsiteY2" fmla="*/ 0 h 1174244"/>
                  <a:gd name="connsiteX3" fmla="*/ 1673533 w 1944216"/>
                  <a:gd name="connsiteY3" fmla="*/ 125855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  <a:gd name="connsiteX0" fmla="*/ 0 w 1944216"/>
                  <a:gd name="connsiteY0" fmla="*/ 1174244 h 1174244"/>
                  <a:gd name="connsiteX1" fmla="*/ 263539 w 1944216"/>
                  <a:gd name="connsiteY1" fmla="*/ 128511 h 1174244"/>
                  <a:gd name="connsiteX2" fmla="*/ 970012 w 1944216"/>
                  <a:gd name="connsiteY2" fmla="*/ 0 h 1174244"/>
                  <a:gd name="connsiteX3" fmla="*/ 1673533 w 1944216"/>
                  <a:gd name="connsiteY3" fmla="*/ 125855 h 1174244"/>
                  <a:gd name="connsiteX4" fmla="*/ 1944216 w 1944216"/>
                  <a:gd name="connsiteY4" fmla="*/ 1174244 h 1174244"/>
                  <a:gd name="connsiteX5" fmla="*/ 0 w 1944216"/>
                  <a:gd name="connsiteY5" fmla="*/ 1174244 h 11742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944216" h="1174244">
                    <a:moveTo>
                      <a:pt x="0" y="1174244"/>
                    </a:moveTo>
                    <a:lnTo>
                      <a:pt x="263539" y="128511"/>
                    </a:lnTo>
                    <a:cubicBezTo>
                      <a:pt x="975280" y="-3386"/>
                      <a:pt x="265415" y="128722"/>
                      <a:pt x="970012" y="0"/>
                    </a:cubicBezTo>
                    <a:lnTo>
                      <a:pt x="1673533" y="125855"/>
                    </a:lnTo>
                    <a:lnTo>
                      <a:pt x="1944216" y="1174244"/>
                    </a:lnTo>
                    <a:lnTo>
                      <a:pt x="0" y="1174244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  <p:sp>
            <p:nvSpPr>
              <p:cNvPr id="91" name="椭圆 90">
                <a:extLst>
                  <a:ext uri="{FF2B5EF4-FFF2-40B4-BE49-F238E27FC236}">
                    <a16:creationId xmlns:a16="http://schemas.microsoft.com/office/drawing/2014/main" id="{AB0F4890-6F0A-4476-A7AE-B6A969F9F4E4}"/>
                  </a:ext>
                </a:extLst>
              </p:cNvPr>
              <p:cNvSpPr/>
              <p:nvPr/>
            </p:nvSpPr>
            <p:spPr>
              <a:xfrm>
                <a:off x="5658618" y="1127010"/>
                <a:ext cx="800211" cy="790673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zh-CN" altLang="en-US"/>
              </a:p>
            </p:txBody>
          </p:sp>
        </p:grpSp>
        <p:cxnSp>
          <p:nvCxnSpPr>
            <p:cNvPr id="69" name="直接连接符 68">
              <a:extLst>
                <a:ext uri="{FF2B5EF4-FFF2-40B4-BE49-F238E27FC236}">
                  <a16:creationId xmlns:a16="http://schemas.microsoft.com/office/drawing/2014/main" id="{7A4BFD79-4C95-45A8-861F-D9312ED363D8}"/>
                </a:ext>
              </a:extLst>
            </p:cNvPr>
            <p:cNvCxnSpPr/>
            <p:nvPr/>
          </p:nvCxnSpPr>
          <p:spPr>
            <a:xfrm>
              <a:off x="3530702" y="3381505"/>
              <a:ext cx="809148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接连接符 69">
              <a:extLst>
                <a:ext uri="{FF2B5EF4-FFF2-40B4-BE49-F238E27FC236}">
                  <a16:creationId xmlns:a16="http://schemas.microsoft.com/office/drawing/2014/main" id="{53348DC4-AEFB-46AA-8774-198687CF5F01}"/>
                </a:ext>
              </a:extLst>
            </p:cNvPr>
            <p:cNvCxnSpPr/>
            <p:nvPr/>
          </p:nvCxnSpPr>
          <p:spPr>
            <a:xfrm>
              <a:off x="3530702" y="3864891"/>
              <a:ext cx="809148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连接符 70">
              <a:extLst>
                <a:ext uri="{FF2B5EF4-FFF2-40B4-BE49-F238E27FC236}">
                  <a16:creationId xmlns:a16="http://schemas.microsoft.com/office/drawing/2014/main" id="{CFC794DC-34C2-4F13-BB64-A93442E4592A}"/>
                </a:ext>
              </a:extLst>
            </p:cNvPr>
            <p:cNvCxnSpPr/>
            <p:nvPr/>
          </p:nvCxnSpPr>
          <p:spPr>
            <a:xfrm>
              <a:off x="3530702" y="3478645"/>
              <a:ext cx="809148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连接符 71">
              <a:extLst>
                <a:ext uri="{FF2B5EF4-FFF2-40B4-BE49-F238E27FC236}">
                  <a16:creationId xmlns:a16="http://schemas.microsoft.com/office/drawing/2014/main" id="{7286D94E-70A4-49E0-A5EC-D2698EB4936A}"/>
                </a:ext>
              </a:extLst>
            </p:cNvPr>
            <p:cNvCxnSpPr/>
            <p:nvPr/>
          </p:nvCxnSpPr>
          <p:spPr>
            <a:xfrm>
              <a:off x="3530702" y="3575785"/>
              <a:ext cx="809148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接连接符 72">
              <a:extLst>
                <a:ext uri="{FF2B5EF4-FFF2-40B4-BE49-F238E27FC236}">
                  <a16:creationId xmlns:a16="http://schemas.microsoft.com/office/drawing/2014/main" id="{CFAF1455-AD4C-4A5F-B885-15583BFA9C39}"/>
                </a:ext>
              </a:extLst>
            </p:cNvPr>
            <p:cNvCxnSpPr/>
            <p:nvPr/>
          </p:nvCxnSpPr>
          <p:spPr>
            <a:xfrm>
              <a:off x="3530702" y="3672925"/>
              <a:ext cx="809148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接连接符 73">
              <a:extLst>
                <a:ext uri="{FF2B5EF4-FFF2-40B4-BE49-F238E27FC236}">
                  <a16:creationId xmlns:a16="http://schemas.microsoft.com/office/drawing/2014/main" id="{7777AF3F-664C-4A4F-8C52-3BA79F105217}"/>
                </a:ext>
              </a:extLst>
            </p:cNvPr>
            <p:cNvCxnSpPr/>
            <p:nvPr/>
          </p:nvCxnSpPr>
          <p:spPr>
            <a:xfrm>
              <a:off x="3530702" y="3767751"/>
              <a:ext cx="809148" cy="0"/>
            </a:xfrm>
            <a:prstGeom prst="line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连接符 74">
              <a:extLst>
                <a:ext uri="{FF2B5EF4-FFF2-40B4-BE49-F238E27FC236}">
                  <a16:creationId xmlns:a16="http://schemas.microsoft.com/office/drawing/2014/main" id="{C4A06735-B964-48F4-A7BF-1EF762F55A55}"/>
                </a:ext>
              </a:extLst>
            </p:cNvPr>
            <p:cNvCxnSpPr/>
            <p:nvPr/>
          </p:nvCxnSpPr>
          <p:spPr>
            <a:xfrm>
              <a:off x="3530702" y="3943528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接连接符 75">
              <a:extLst>
                <a:ext uri="{FF2B5EF4-FFF2-40B4-BE49-F238E27FC236}">
                  <a16:creationId xmlns:a16="http://schemas.microsoft.com/office/drawing/2014/main" id="{7F4A5B7F-5437-4E39-82CC-C4B72A8C361E}"/>
                </a:ext>
              </a:extLst>
            </p:cNvPr>
            <p:cNvCxnSpPr/>
            <p:nvPr/>
          </p:nvCxnSpPr>
          <p:spPr>
            <a:xfrm>
              <a:off x="3530702" y="5046762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接连接符 76">
              <a:extLst>
                <a:ext uri="{FF2B5EF4-FFF2-40B4-BE49-F238E27FC236}">
                  <a16:creationId xmlns:a16="http://schemas.microsoft.com/office/drawing/2014/main" id="{2E20968E-28A6-47B0-A1D6-64BA4AD70DC0}"/>
                </a:ext>
              </a:extLst>
            </p:cNvPr>
            <p:cNvCxnSpPr/>
            <p:nvPr/>
          </p:nvCxnSpPr>
          <p:spPr>
            <a:xfrm>
              <a:off x="3530702" y="4861733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接连接符 77">
              <a:extLst>
                <a:ext uri="{FF2B5EF4-FFF2-40B4-BE49-F238E27FC236}">
                  <a16:creationId xmlns:a16="http://schemas.microsoft.com/office/drawing/2014/main" id="{69AC68C7-FD1E-466E-8C75-BECADB4476AB}"/>
                </a:ext>
              </a:extLst>
            </p:cNvPr>
            <p:cNvCxnSpPr/>
            <p:nvPr/>
          </p:nvCxnSpPr>
          <p:spPr>
            <a:xfrm>
              <a:off x="3530702" y="4769219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接连接符 78">
              <a:extLst>
                <a:ext uri="{FF2B5EF4-FFF2-40B4-BE49-F238E27FC236}">
                  <a16:creationId xmlns:a16="http://schemas.microsoft.com/office/drawing/2014/main" id="{E92DDBEC-2519-403A-A4A6-2396BF2C04B9}"/>
                </a:ext>
              </a:extLst>
            </p:cNvPr>
            <p:cNvCxnSpPr/>
            <p:nvPr/>
          </p:nvCxnSpPr>
          <p:spPr>
            <a:xfrm>
              <a:off x="3530702" y="4679017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接连接符 79">
              <a:extLst>
                <a:ext uri="{FF2B5EF4-FFF2-40B4-BE49-F238E27FC236}">
                  <a16:creationId xmlns:a16="http://schemas.microsoft.com/office/drawing/2014/main" id="{37D10892-EB09-4D59-8FC2-7E70BEDF9880}"/>
                </a:ext>
              </a:extLst>
            </p:cNvPr>
            <p:cNvCxnSpPr/>
            <p:nvPr/>
          </p:nvCxnSpPr>
          <p:spPr>
            <a:xfrm>
              <a:off x="3530702" y="4586503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接连接符 80">
              <a:extLst>
                <a:ext uri="{FF2B5EF4-FFF2-40B4-BE49-F238E27FC236}">
                  <a16:creationId xmlns:a16="http://schemas.microsoft.com/office/drawing/2014/main" id="{03015191-9978-4049-9435-625658E4309C}"/>
                </a:ext>
              </a:extLst>
            </p:cNvPr>
            <p:cNvCxnSpPr/>
            <p:nvPr/>
          </p:nvCxnSpPr>
          <p:spPr>
            <a:xfrm>
              <a:off x="3530702" y="4493988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接连接符 81">
              <a:extLst>
                <a:ext uri="{FF2B5EF4-FFF2-40B4-BE49-F238E27FC236}">
                  <a16:creationId xmlns:a16="http://schemas.microsoft.com/office/drawing/2014/main" id="{0F0E334A-E958-408A-B687-93725A63C623}"/>
                </a:ext>
              </a:extLst>
            </p:cNvPr>
            <p:cNvCxnSpPr/>
            <p:nvPr/>
          </p:nvCxnSpPr>
          <p:spPr>
            <a:xfrm>
              <a:off x="3530702" y="4403788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接连接符 82">
              <a:extLst>
                <a:ext uri="{FF2B5EF4-FFF2-40B4-BE49-F238E27FC236}">
                  <a16:creationId xmlns:a16="http://schemas.microsoft.com/office/drawing/2014/main" id="{F876ED30-0C3D-43A9-B6C3-403F836263F1}"/>
                </a:ext>
              </a:extLst>
            </p:cNvPr>
            <p:cNvCxnSpPr/>
            <p:nvPr/>
          </p:nvCxnSpPr>
          <p:spPr>
            <a:xfrm>
              <a:off x="3530702" y="4311273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直接连接符 83">
              <a:extLst>
                <a:ext uri="{FF2B5EF4-FFF2-40B4-BE49-F238E27FC236}">
                  <a16:creationId xmlns:a16="http://schemas.microsoft.com/office/drawing/2014/main" id="{6F12CC34-4AAE-449B-84DF-24E11B3241A6}"/>
                </a:ext>
              </a:extLst>
            </p:cNvPr>
            <p:cNvCxnSpPr/>
            <p:nvPr/>
          </p:nvCxnSpPr>
          <p:spPr>
            <a:xfrm>
              <a:off x="3530702" y="4218759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直接连接符 84">
              <a:extLst>
                <a:ext uri="{FF2B5EF4-FFF2-40B4-BE49-F238E27FC236}">
                  <a16:creationId xmlns:a16="http://schemas.microsoft.com/office/drawing/2014/main" id="{D2362726-BD7B-4104-B80F-DB1C68D9B3AD}"/>
                </a:ext>
              </a:extLst>
            </p:cNvPr>
            <p:cNvCxnSpPr/>
            <p:nvPr/>
          </p:nvCxnSpPr>
          <p:spPr>
            <a:xfrm>
              <a:off x="3530702" y="4128557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接连接符 85">
              <a:extLst>
                <a:ext uri="{FF2B5EF4-FFF2-40B4-BE49-F238E27FC236}">
                  <a16:creationId xmlns:a16="http://schemas.microsoft.com/office/drawing/2014/main" id="{261482BE-ADDC-4621-A643-00507F154C50}"/>
                </a:ext>
              </a:extLst>
            </p:cNvPr>
            <p:cNvCxnSpPr/>
            <p:nvPr/>
          </p:nvCxnSpPr>
          <p:spPr>
            <a:xfrm>
              <a:off x="3530702" y="4036043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接连接符 86">
              <a:extLst>
                <a:ext uri="{FF2B5EF4-FFF2-40B4-BE49-F238E27FC236}">
                  <a16:creationId xmlns:a16="http://schemas.microsoft.com/office/drawing/2014/main" id="{7656862B-F8EB-47D3-82F4-06DA53F772B4}"/>
                </a:ext>
              </a:extLst>
            </p:cNvPr>
            <p:cNvCxnSpPr/>
            <p:nvPr/>
          </p:nvCxnSpPr>
          <p:spPr>
            <a:xfrm>
              <a:off x="3530702" y="4954247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直接连接符 87">
              <a:extLst>
                <a:ext uri="{FF2B5EF4-FFF2-40B4-BE49-F238E27FC236}">
                  <a16:creationId xmlns:a16="http://schemas.microsoft.com/office/drawing/2014/main" id="{8B05B2E7-A75F-4DAB-9F37-7CAD068D1E55}"/>
                </a:ext>
              </a:extLst>
            </p:cNvPr>
            <p:cNvCxnSpPr/>
            <p:nvPr/>
          </p:nvCxnSpPr>
          <p:spPr>
            <a:xfrm>
              <a:off x="3530702" y="5136962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直接连接符 88">
              <a:extLst>
                <a:ext uri="{FF2B5EF4-FFF2-40B4-BE49-F238E27FC236}">
                  <a16:creationId xmlns:a16="http://schemas.microsoft.com/office/drawing/2014/main" id="{0515C0F8-B374-4E19-B653-B105A9A9969A}"/>
                </a:ext>
              </a:extLst>
            </p:cNvPr>
            <p:cNvCxnSpPr/>
            <p:nvPr/>
          </p:nvCxnSpPr>
          <p:spPr>
            <a:xfrm>
              <a:off x="3530702" y="5229477"/>
              <a:ext cx="1558188" cy="0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文本框 41">
            <a:extLst>
              <a:ext uri="{FF2B5EF4-FFF2-40B4-BE49-F238E27FC236}">
                <a16:creationId xmlns:a16="http://schemas.microsoft.com/office/drawing/2014/main" id="{AC341298-476D-4A44-89CE-6833A17779A7}"/>
              </a:ext>
            </a:extLst>
          </p:cNvPr>
          <p:cNvSpPr txBox="1"/>
          <p:nvPr/>
        </p:nvSpPr>
        <p:spPr>
          <a:xfrm>
            <a:off x="1849438" y="1733550"/>
            <a:ext cx="1430337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6000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nkGothic Md BT" panose="020B0807020203060204" pitchFamily="34" charset="0"/>
                <a:ea typeface="+mn-ea"/>
              </a:rPr>
              <a:t>05</a:t>
            </a:r>
            <a:endParaRPr lang="zh-CN" altLang="en-US" sz="60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nkGothic Md BT" panose="020B0807020203060204" pitchFamily="34" charset="0"/>
              <a:ea typeface="+mn-ea"/>
            </a:endParaRPr>
          </a:p>
        </p:txBody>
      </p:sp>
      <p:sp>
        <p:nvSpPr>
          <p:cNvPr id="55" name="文本框 43">
            <a:extLst>
              <a:ext uri="{FF2B5EF4-FFF2-40B4-BE49-F238E27FC236}">
                <a16:creationId xmlns:a16="http://schemas.microsoft.com/office/drawing/2014/main" id="{0B5F180C-81E9-4568-AD50-BD1C342A7F1C}"/>
              </a:ext>
            </a:extLst>
          </p:cNvPr>
          <p:cNvSpPr txBox="1"/>
          <p:nvPr/>
        </p:nvSpPr>
        <p:spPr>
          <a:xfrm>
            <a:off x="1849438" y="2765425"/>
            <a:ext cx="2806402" cy="64611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/>
              <a:t>Positions</a:t>
            </a:r>
          </a:p>
        </p:txBody>
      </p:sp>
      <p:sp>
        <p:nvSpPr>
          <p:cNvPr id="58" name="文本框 43">
            <a:extLst>
              <a:ext uri="{FF2B5EF4-FFF2-40B4-BE49-F238E27FC236}">
                <a16:creationId xmlns:a16="http://schemas.microsoft.com/office/drawing/2014/main" id="{32F1E8EF-1077-4E14-A725-AE14C551D1FD}"/>
              </a:ext>
            </a:extLst>
          </p:cNvPr>
          <p:cNvSpPr txBox="1"/>
          <p:nvPr/>
        </p:nvSpPr>
        <p:spPr>
          <a:xfrm>
            <a:off x="5448300" y="1273175"/>
            <a:ext cx="6552356" cy="64611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>
            <a:defPPr>
              <a:defRPr lang="zh-CN"/>
            </a:defPPr>
            <a:lvl1pPr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/>
              <a:t>Job requirements analysis</a:t>
            </a:r>
          </a:p>
        </p:txBody>
      </p:sp>
      <p:sp>
        <p:nvSpPr>
          <p:cNvPr id="59" name="文本框 43">
            <a:extLst>
              <a:ext uri="{FF2B5EF4-FFF2-40B4-BE49-F238E27FC236}">
                <a16:creationId xmlns:a16="http://schemas.microsoft.com/office/drawing/2014/main" id="{E1988F40-6B8E-4227-B2B0-A351CAC3D333}"/>
              </a:ext>
            </a:extLst>
          </p:cNvPr>
          <p:cNvSpPr txBox="1"/>
          <p:nvPr/>
        </p:nvSpPr>
        <p:spPr>
          <a:xfrm>
            <a:off x="5473700" y="1811338"/>
            <a:ext cx="1701800" cy="646112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zh-CN"/>
            </a:defPPr>
            <a:lvl1pPr>
              <a:defRPr sz="600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nkGothic Md BT" panose="020B0807020203060204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3600" dirty="0">
                <a:ea typeface="+mn-ea"/>
              </a:rPr>
              <a:t>No.3</a:t>
            </a:r>
            <a:endParaRPr lang="zh-CN" altLang="en-US" sz="3600" dirty="0">
              <a:ea typeface="+mn-ea"/>
            </a:endParaRPr>
          </a:p>
        </p:txBody>
      </p:sp>
      <p:sp>
        <p:nvSpPr>
          <p:cNvPr id="10255" name="文本框 43">
            <a:extLst>
              <a:ext uri="{FF2B5EF4-FFF2-40B4-BE49-F238E27FC236}">
                <a16:creationId xmlns:a16="http://schemas.microsoft.com/office/drawing/2014/main" id="{655AD70F-479B-41F4-A11A-155F3E7D8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4" y="3322638"/>
            <a:ext cx="5040039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 dirty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Please enter the text</a:t>
            </a:r>
            <a:endParaRPr lang="en-US" altLang="zh-CN" sz="3600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" name="L 形 3">
            <a:extLst>
              <a:ext uri="{FF2B5EF4-FFF2-40B4-BE49-F238E27FC236}">
                <a16:creationId xmlns:a16="http://schemas.microsoft.com/office/drawing/2014/main" id="{EB777C56-4BCF-4AD1-AEC9-4DD0B3D73593}"/>
              </a:ext>
            </a:extLst>
          </p:cNvPr>
          <p:cNvSpPr/>
          <p:nvPr/>
        </p:nvSpPr>
        <p:spPr>
          <a:xfrm>
            <a:off x="6688867" y="1990742"/>
            <a:ext cx="4284389" cy="2343999"/>
          </a:xfrm>
          <a:custGeom>
            <a:avLst/>
            <a:gdLst>
              <a:gd name="connsiteX0" fmla="*/ 0 w 2160240"/>
              <a:gd name="connsiteY0" fmla="*/ 0 h 1111532"/>
              <a:gd name="connsiteX1" fmla="*/ 241969 w 2160240"/>
              <a:gd name="connsiteY1" fmla="*/ 0 h 1111532"/>
              <a:gd name="connsiteX2" fmla="*/ 241969 w 2160240"/>
              <a:gd name="connsiteY2" fmla="*/ 852456 h 1111532"/>
              <a:gd name="connsiteX3" fmla="*/ 2160240 w 2160240"/>
              <a:gd name="connsiteY3" fmla="*/ 852456 h 1111532"/>
              <a:gd name="connsiteX4" fmla="*/ 2160240 w 2160240"/>
              <a:gd name="connsiteY4" fmla="*/ 1111532 h 1111532"/>
              <a:gd name="connsiteX5" fmla="*/ 0 w 2160240"/>
              <a:gd name="connsiteY5" fmla="*/ 1111532 h 1111532"/>
              <a:gd name="connsiteX6" fmla="*/ 0 w 2160240"/>
              <a:gd name="connsiteY6" fmla="*/ 0 h 1111532"/>
              <a:gd name="connsiteX0" fmla="*/ 0 w 2160240"/>
              <a:gd name="connsiteY0" fmla="*/ 0 h 1111532"/>
              <a:gd name="connsiteX1" fmla="*/ 127669 w 2160240"/>
              <a:gd name="connsiteY1" fmla="*/ 120650 h 1111532"/>
              <a:gd name="connsiteX2" fmla="*/ 241969 w 2160240"/>
              <a:gd name="connsiteY2" fmla="*/ 852456 h 1111532"/>
              <a:gd name="connsiteX3" fmla="*/ 2160240 w 2160240"/>
              <a:gd name="connsiteY3" fmla="*/ 852456 h 1111532"/>
              <a:gd name="connsiteX4" fmla="*/ 2160240 w 2160240"/>
              <a:gd name="connsiteY4" fmla="*/ 1111532 h 1111532"/>
              <a:gd name="connsiteX5" fmla="*/ 0 w 2160240"/>
              <a:gd name="connsiteY5" fmla="*/ 1111532 h 1111532"/>
              <a:gd name="connsiteX6" fmla="*/ 0 w 2160240"/>
              <a:gd name="connsiteY6" fmla="*/ 0 h 1111532"/>
              <a:gd name="connsiteX0" fmla="*/ 0 w 2160240"/>
              <a:gd name="connsiteY0" fmla="*/ 0 h 1111532"/>
              <a:gd name="connsiteX1" fmla="*/ 127669 w 2160240"/>
              <a:gd name="connsiteY1" fmla="*/ 120650 h 1111532"/>
              <a:gd name="connsiteX2" fmla="*/ 241969 w 2160240"/>
              <a:gd name="connsiteY2" fmla="*/ 852456 h 1111532"/>
              <a:gd name="connsiteX3" fmla="*/ 2160240 w 2160240"/>
              <a:gd name="connsiteY3" fmla="*/ 852456 h 1111532"/>
              <a:gd name="connsiteX4" fmla="*/ 2033240 w 2160240"/>
              <a:gd name="connsiteY4" fmla="*/ 1003582 h 1111532"/>
              <a:gd name="connsiteX5" fmla="*/ 0 w 2160240"/>
              <a:gd name="connsiteY5" fmla="*/ 1111532 h 1111532"/>
              <a:gd name="connsiteX6" fmla="*/ 0 w 2160240"/>
              <a:gd name="connsiteY6" fmla="*/ 0 h 11115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0240" h="1111532">
                <a:moveTo>
                  <a:pt x="0" y="0"/>
                </a:moveTo>
                <a:lnTo>
                  <a:pt x="127669" y="120650"/>
                </a:lnTo>
                <a:lnTo>
                  <a:pt x="241969" y="852456"/>
                </a:lnTo>
                <a:lnTo>
                  <a:pt x="2160240" y="852456"/>
                </a:lnTo>
                <a:lnTo>
                  <a:pt x="2033240" y="1003582"/>
                </a:lnTo>
                <a:lnTo>
                  <a:pt x="0" y="1111532"/>
                </a:lnTo>
                <a:lnTo>
                  <a:pt x="0" y="0"/>
                </a:lnTo>
                <a:close/>
              </a:path>
            </a:pathLst>
          </a:custGeom>
          <a:solidFill>
            <a:srgbClr val="404040">
              <a:alpha val="40000"/>
            </a:srgbClr>
          </a:solidFill>
          <a:ln>
            <a:noFill/>
          </a:ln>
          <a:scene3d>
            <a:camera prst="orthographicFront">
              <a:rot lat="0" lon="0" rev="27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Ovr>
    <a:masterClrMapping/>
  </p:clrMapOvr>
  <p:transition spd="slow" advClick="0" advTm="2000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ttps://www.freeppt7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1300</TotalTime>
  <Words>204</Words>
  <Application>Microsoft Office PowerPoint</Application>
  <PresentationFormat>宽屏</PresentationFormat>
  <Paragraphs>74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6" baseType="lpstr">
      <vt:lpstr>Kozuka Gothic Pr6N EL</vt:lpstr>
      <vt:lpstr>微软雅黑</vt:lpstr>
      <vt:lpstr>Arial</vt:lpstr>
      <vt:lpstr>BankGothic Lt BT</vt:lpstr>
      <vt:lpstr>BankGothic Md BT</vt:lpstr>
      <vt:lpstr>Calibri</vt:lpstr>
      <vt:lpstr>Kartika</vt:lpstr>
      <vt:lpstr>方正风雅宋简体</vt:lpstr>
      <vt:lpstr>华康俪金黑W8</vt:lpstr>
      <vt:lpstr>华康俪金黑W8(P)</vt:lpstr>
      <vt:lpstr>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https://www.freeppt7.com</dc:creator>
  <cp:keywords>https:/www.freeppt7.com</cp:keywords>
  <cp:lastModifiedBy>宇 之灵</cp:lastModifiedBy>
  <cp:revision>107</cp:revision>
  <dcterms:created xsi:type="dcterms:W3CDTF">2014-02-09T16:09:53Z</dcterms:created>
  <dcterms:modified xsi:type="dcterms:W3CDTF">2019-10-24T03:16:10Z</dcterms:modified>
</cp:coreProperties>
</file>