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charts/chart1.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75" autoAdjust="0"/>
  </p:normalViewPr>
  <p:slideViewPr>
    <p:cSldViewPr>
      <p:cViewPr varScale="1">
        <p:scale>
          <a:sx n="133" d="100"/>
          <a:sy n="133" d="100"/>
        </p:scale>
        <p:origin x="144" y="306"/>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3" d="100"/>
        <a:sy n="103"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列1</c:v>
                </c:pt>
              </c:strCache>
            </c:strRef>
          </c:tx>
          <c:spPr>
            <a:solidFill>
              <a:schemeClr val="accent3"/>
            </a:solidFill>
            <a:ln>
              <a:noFill/>
            </a:ln>
            <a:effectLst/>
            <a:sp3d/>
          </c:spPr>
          <c:invertIfNegative val="0"/>
          <c:cat>
            <c:strRef>
              <c:f>Sheet1!$A$2:$A$4</c:f>
              <c:strCache>
                <c:ptCount val="3"/>
                <c:pt idx="0">
                  <c:v>添加标题</c:v>
                </c:pt>
                <c:pt idx="1">
                  <c:v>添加标题</c:v>
                </c:pt>
                <c:pt idx="2">
                  <c:v>添加标题</c:v>
                </c:pt>
              </c:strCache>
            </c:strRef>
          </c:cat>
          <c:val>
            <c:numRef>
              <c:f>Sheet1!$B$2:$B$4</c:f>
              <c:numCache>
                <c:formatCode>General</c:formatCode>
                <c:ptCount val="3"/>
                <c:pt idx="0">
                  <c:v>4.3</c:v>
                </c:pt>
                <c:pt idx="1">
                  <c:v>2.5</c:v>
                </c:pt>
                <c:pt idx="2">
                  <c:v>3.5</c:v>
                </c:pt>
              </c:numCache>
            </c:numRef>
          </c:val>
          <c:extLst>
            <c:ext xmlns:c16="http://schemas.microsoft.com/office/drawing/2014/chart" uri="{C3380CC4-5D6E-409C-BE32-E72D297353CC}">
              <c16:uniqueId val="{00000000-5867-41F8-AD85-D4514701F2A8}"/>
            </c:ext>
          </c:extLst>
        </c:ser>
        <c:ser>
          <c:idx val="1"/>
          <c:order val="1"/>
          <c:tx>
            <c:strRef>
              <c:f>Sheet1!$C$1</c:f>
              <c:strCache>
                <c:ptCount val="1"/>
                <c:pt idx="0">
                  <c:v>列2</c:v>
                </c:pt>
              </c:strCache>
            </c:strRef>
          </c:tx>
          <c:spPr>
            <a:solidFill>
              <a:schemeClr val="tx1">
                <a:lumMod val="50000"/>
                <a:lumOff val="50000"/>
              </a:schemeClr>
            </a:solidFill>
            <a:ln>
              <a:noFill/>
            </a:ln>
            <a:effectLst/>
            <a:sp3d/>
          </c:spPr>
          <c:invertIfNegative val="0"/>
          <c:cat>
            <c:strRef>
              <c:f>Sheet1!$A$2:$A$4</c:f>
              <c:strCache>
                <c:ptCount val="3"/>
                <c:pt idx="0">
                  <c:v>添加标题</c:v>
                </c:pt>
                <c:pt idx="1">
                  <c:v>添加标题</c:v>
                </c:pt>
                <c:pt idx="2">
                  <c:v>添加标题</c:v>
                </c:pt>
              </c:strCache>
            </c:strRef>
          </c:cat>
          <c:val>
            <c:numRef>
              <c:f>Sheet1!$C$2:$C$4</c:f>
              <c:numCache>
                <c:formatCode>General</c:formatCode>
                <c:ptCount val="3"/>
                <c:pt idx="0">
                  <c:v>2.4</c:v>
                </c:pt>
                <c:pt idx="1">
                  <c:v>4.4000000000000004</c:v>
                </c:pt>
                <c:pt idx="2">
                  <c:v>1.8</c:v>
                </c:pt>
              </c:numCache>
            </c:numRef>
          </c:val>
          <c:extLst>
            <c:ext xmlns:c16="http://schemas.microsoft.com/office/drawing/2014/chart" uri="{C3380CC4-5D6E-409C-BE32-E72D297353CC}">
              <c16:uniqueId val="{00000001-5867-41F8-AD85-D4514701F2A8}"/>
            </c:ext>
          </c:extLst>
        </c:ser>
        <c:ser>
          <c:idx val="2"/>
          <c:order val="2"/>
          <c:tx>
            <c:strRef>
              <c:f>Sheet1!$D$1</c:f>
              <c:strCache>
                <c:ptCount val="1"/>
                <c:pt idx="0">
                  <c:v>列3</c:v>
                </c:pt>
              </c:strCache>
            </c:strRef>
          </c:tx>
          <c:spPr>
            <a:solidFill>
              <a:schemeClr val="accent2"/>
            </a:solidFill>
            <a:ln>
              <a:noFill/>
            </a:ln>
            <a:effectLst/>
            <a:sp3d/>
          </c:spPr>
          <c:invertIfNegative val="0"/>
          <c:dPt>
            <c:idx val="0"/>
            <c:invertIfNegative val="0"/>
            <c:bubble3D val="0"/>
            <c:spPr>
              <a:solidFill>
                <a:srgbClr val="FFC000"/>
              </a:solidFill>
              <a:ln>
                <a:noFill/>
              </a:ln>
              <a:effectLst/>
              <a:sp3d/>
            </c:spPr>
            <c:extLst>
              <c:ext xmlns:c16="http://schemas.microsoft.com/office/drawing/2014/chart" uri="{C3380CC4-5D6E-409C-BE32-E72D297353CC}">
                <c16:uniqueId val="{00000003-5867-41F8-AD85-D4514701F2A8}"/>
              </c:ext>
            </c:extLst>
          </c:dPt>
          <c:dPt>
            <c:idx val="1"/>
            <c:invertIfNegative val="0"/>
            <c:bubble3D val="0"/>
            <c:spPr>
              <a:solidFill>
                <a:srgbClr val="FFC000"/>
              </a:solidFill>
              <a:ln>
                <a:noFill/>
              </a:ln>
              <a:effectLst/>
              <a:sp3d/>
            </c:spPr>
            <c:extLst>
              <c:ext xmlns:c16="http://schemas.microsoft.com/office/drawing/2014/chart" uri="{C3380CC4-5D6E-409C-BE32-E72D297353CC}">
                <c16:uniqueId val="{00000005-5867-41F8-AD85-D4514701F2A8}"/>
              </c:ext>
            </c:extLst>
          </c:dPt>
          <c:dPt>
            <c:idx val="2"/>
            <c:invertIfNegative val="0"/>
            <c:bubble3D val="0"/>
            <c:spPr>
              <a:solidFill>
                <a:srgbClr val="FFC000"/>
              </a:solidFill>
              <a:ln>
                <a:noFill/>
              </a:ln>
              <a:effectLst/>
              <a:sp3d/>
            </c:spPr>
            <c:extLst>
              <c:ext xmlns:c16="http://schemas.microsoft.com/office/drawing/2014/chart" uri="{C3380CC4-5D6E-409C-BE32-E72D297353CC}">
                <c16:uniqueId val="{00000007-5867-41F8-AD85-D4514701F2A8}"/>
              </c:ext>
            </c:extLst>
          </c:dPt>
          <c:cat>
            <c:strRef>
              <c:f>Sheet1!$A$2:$A$4</c:f>
              <c:strCache>
                <c:ptCount val="3"/>
                <c:pt idx="0">
                  <c:v>添加标题</c:v>
                </c:pt>
                <c:pt idx="1">
                  <c:v>添加标题</c:v>
                </c:pt>
                <c:pt idx="2">
                  <c:v>添加标题</c:v>
                </c:pt>
              </c:strCache>
            </c:strRef>
          </c:cat>
          <c:val>
            <c:numRef>
              <c:f>Sheet1!$D$2:$D$4</c:f>
              <c:numCache>
                <c:formatCode>General</c:formatCode>
                <c:ptCount val="3"/>
                <c:pt idx="0">
                  <c:v>2</c:v>
                </c:pt>
                <c:pt idx="1">
                  <c:v>2</c:v>
                </c:pt>
                <c:pt idx="2">
                  <c:v>3</c:v>
                </c:pt>
              </c:numCache>
            </c:numRef>
          </c:val>
          <c:extLst>
            <c:ext xmlns:c16="http://schemas.microsoft.com/office/drawing/2014/chart" uri="{C3380CC4-5D6E-409C-BE32-E72D297353CC}">
              <c16:uniqueId val="{00000008-5867-41F8-AD85-D4514701F2A8}"/>
            </c:ext>
          </c:extLst>
        </c:ser>
        <c:dLbls>
          <c:showLegendKey val="0"/>
          <c:showVal val="0"/>
          <c:showCatName val="0"/>
          <c:showSerName val="0"/>
          <c:showPercent val="0"/>
          <c:showBubbleSize val="0"/>
        </c:dLbls>
        <c:gapWidth val="150"/>
        <c:shape val="box"/>
        <c:axId val="163573248"/>
        <c:axId val="84315520"/>
        <c:axId val="0"/>
      </c:bar3DChart>
      <c:catAx>
        <c:axId val="163573248"/>
        <c:scaling>
          <c:orientation val="minMax"/>
        </c:scaling>
        <c:delete val="1"/>
        <c:axPos val="b"/>
        <c:numFmt formatCode="General" sourceLinked="1"/>
        <c:majorTickMark val="none"/>
        <c:minorTickMark val="none"/>
        <c:tickLblPos val="nextTo"/>
        <c:crossAx val="84315520"/>
        <c:crosses val="autoZero"/>
        <c:auto val="1"/>
        <c:lblAlgn val="ctr"/>
        <c:lblOffset val="100"/>
        <c:noMultiLvlLbl val="0"/>
      </c:catAx>
      <c:valAx>
        <c:axId val="84315520"/>
        <c:scaling>
          <c:orientation val="minMax"/>
        </c:scaling>
        <c:delete val="1"/>
        <c:axPos val="l"/>
        <c:majorGridlines>
          <c:spPr>
            <a:ln w="9525" cap="flat" cmpd="sng" algn="ctr">
              <a:solidFill>
                <a:schemeClr val="bg1">
                  <a:lumMod val="85000"/>
                </a:schemeClr>
              </a:solidFill>
              <a:round/>
            </a:ln>
            <a:effectLst/>
          </c:spPr>
        </c:majorGridlines>
        <c:numFmt formatCode="General" sourceLinked="1"/>
        <c:majorTickMark val="none"/>
        <c:minorTickMark val="none"/>
        <c:tickLblPos val="nextTo"/>
        <c:crossAx val="1635732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zh-CN"/>
    </a:p>
  </c:txPr>
  <c:externalData r:id="rId2">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19" name="Rectangle 9"/>
          <p:cNvSpPr/>
          <p:nvPr userDrawn="1"/>
        </p:nvSpPr>
        <p:spPr>
          <a:xfrm>
            <a:off x="8500361" y="241918"/>
            <a:ext cx="365983" cy="215300"/>
          </a:xfrm>
          <a:prstGeom prst="rect">
            <a:avLst/>
          </a:prstGeom>
          <a:solidFill>
            <a:srgbClr val="00B0F0"/>
          </a:solidFill>
          <a:ln w="9525" cap="flat" cmpd="sng" algn="ctr">
            <a:noFill/>
            <a:prstDash val="solid"/>
          </a:ln>
          <a:effectLst/>
        </p:spPr>
        <p:txBody>
          <a:bodyPr lIns="91420" tIns="45709" rIns="91420" bIns="45709"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微软雅黑"/>
              <a:cs typeface="+mn-cs"/>
            </a:endParaRPr>
          </a:p>
        </p:txBody>
      </p:sp>
      <p:sp>
        <p:nvSpPr>
          <p:cNvPr id="20" name="Isosceles Triangle 10"/>
          <p:cNvSpPr/>
          <p:nvPr userDrawn="1"/>
        </p:nvSpPr>
        <p:spPr>
          <a:xfrm rot="10610802">
            <a:off x="8504736" y="316259"/>
            <a:ext cx="366581" cy="196391"/>
          </a:xfrm>
          <a:prstGeom prst="triangle">
            <a:avLst/>
          </a:prstGeom>
          <a:solidFill>
            <a:srgbClr val="00B0F0"/>
          </a:solidFill>
          <a:ln w="9525" cap="flat" cmpd="sng" algn="ctr">
            <a:noFill/>
            <a:prstDash val="solid"/>
          </a:ln>
          <a:effectLst/>
        </p:spPr>
        <p:txBody>
          <a:bodyPr lIns="91420" tIns="45709" rIns="91420" bIns="45709"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微软雅黑"/>
              <a:cs typeface="+mn-cs"/>
            </a:endParaRPr>
          </a:p>
        </p:txBody>
      </p:sp>
      <p:sp>
        <p:nvSpPr>
          <p:cNvPr id="21" name="Slide Number Placeholder 5"/>
          <p:cNvSpPr txBox="1">
            <a:spLocks/>
          </p:cNvSpPr>
          <p:nvPr userDrawn="1"/>
        </p:nvSpPr>
        <p:spPr>
          <a:xfrm>
            <a:off x="8519485" y="204940"/>
            <a:ext cx="337081" cy="350586"/>
          </a:xfrm>
          <a:prstGeom prst="rect">
            <a:avLst/>
          </a:prstGeom>
        </p:spPr>
        <p:txBody>
          <a:bodyPr vert="horz" lIns="0" tIns="0" rIns="0" bIns="45709"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fld id="{314FFB07-917D-5348-AE2D-F9A4E0AD1751}" type="slidenum">
              <a:rPr lang="en-US" sz="1000" smtClean="0">
                <a:solidFill>
                  <a:prstClr val="white"/>
                </a:solidFill>
                <a:ea typeface="微软雅黑"/>
              </a:rPr>
              <a:pPr fontAlgn="base">
                <a:spcBef>
                  <a:spcPct val="0"/>
                </a:spcBef>
                <a:spcAft>
                  <a:spcPct val="0"/>
                </a:spcAft>
              </a:pPr>
              <a:t>‹#›</a:t>
            </a:fld>
            <a:endParaRPr lang="en-US" sz="1000" dirty="0">
              <a:solidFill>
                <a:prstClr val="white"/>
              </a:solidFill>
              <a:ea typeface="微软雅黑"/>
            </a:endParaRPr>
          </a:p>
        </p:txBody>
      </p:sp>
      <p:grpSp>
        <p:nvGrpSpPr>
          <p:cNvPr id="22" name="Group 5"/>
          <p:cNvGrpSpPr/>
          <p:nvPr userDrawn="1"/>
        </p:nvGrpSpPr>
        <p:grpSpPr>
          <a:xfrm>
            <a:off x="347419" y="4731991"/>
            <a:ext cx="224082" cy="221156"/>
            <a:chOff x="4328868" y="5502988"/>
            <a:chExt cx="500307" cy="493774"/>
          </a:xfrm>
        </p:grpSpPr>
        <p:sp>
          <p:nvSpPr>
            <p:cNvPr id="23" name="Freeform 7">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ysClr val="windowText" lastClr="000000">
                <a:lumMod val="50000"/>
                <a:lumOff val="50000"/>
              </a:sys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id-ID" sz="1800" b="0" i="0" u="none" strike="noStrike" kern="0" cap="none" spc="0" normalizeH="0" baseline="0" noProof="0">
                <a:ln>
                  <a:noFill/>
                </a:ln>
                <a:solidFill>
                  <a:prstClr val="black"/>
                </a:solidFill>
                <a:effectLst/>
                <a:uLnTx/>
                <a:uFillTx/>
                <a:ea typeface="宋体" charset="-122"/>
              </a:endParaRPr>
            </a:p>
          </p:txBody>
        </p:sp>
        <p:sp>
          <p:nvSpPr>
            <p:cNvPr id="24" name="Freeform 8">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ysClr val="windowText" lastClr="000000">
                <a:lumMod val="50000"/>
                <a:lumOff val="50000"/>
              </a:sys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id-ID" sz="1800" b="0" i="0" u="none" strike="noStrike" kern="0" cap="none" spc="0" normalizeH="0" baseline="0" noProof="0">
                <a:ln>
                  <a:noFill/>
                </a:ln>
                <a:solidFill>
                  <a:prstClr val="black"/>
                </a:solidFill>
                <a:effectLst/>
                <a:uLnTx/>
                <a:uFillTx/>
                <a:ea typeface="宋体" charset="-122"/>
              </a:endParaRPr>
            </a:p>
          </p:txBody>
        </p:sp>
      </p:grpSp>
      <p:grpSp>
        <p:nvGrpSpPr>
          <p:cNvPr id="25" name="Group 9"/>
          <p:cNvGrpSpPr/>
          <p:nvPr userDrawn="1"/>
        </p:nvGrpSpPr>
        <p:grpSpPr>
          <a:xfrm flipH="1">
            <a:off x="933709" y="4731991"/>
            <a:ext cx="224082" cy="221156"/>
            <a:chOff x="4328868" y="5502988"/>
            <a:chExt cx="500307" cy="493774"/>
          </a:xfrm>
        </p:grpSpPr>
        <p:sp>
          <p:nvSpPr>
            <p:cNvPr id="26" name="Freeform 10">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ysClr val="windowText" lastClr="000000">
                <a:lumMod val="50000"/>
                <a:lumOff val="50000"/>
              </a:sys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id-ID" sz="1800" b="0" i="0" u="none" strike="noStrike" kern="0" cap="none" spc="0" normalizeH="0" baseline="0" noProof="0">
                <a:ln>
                  <a:noFill/>
                </a:ln>
                <a:solidFill>
                  <a:prstClr val="black"/>
                </a:solidFill>
                <a:effectLst/>
                <a:uLnTx/>
                <a:uFillTx/>
                <a:ea typeface="宋体" charset="-122"/>
              </a:endParaRPr>
            </a:p>
          </p:txBody>
        </p:sp>
        <p:sp>
          <p:nvSpPr>
            <p:cNvPr id="27" name="Freeform 11">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ysClr val="windowText" lastClr="000000">
                <a:lumMod val="50000"/>
                <a:lumOff val="50000"/>
              </a:sys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id-ID" sz="1800" b="0" i="0" u="none" strike="noStrike" kern="0" cap="none" spc="0" normalizeH="0" baseline="0" noProof="0">
                <a:ln>
                  <a:noFill/>
                </a:ln>
                <a:solidFill>
                  <a:prstClr val="black"/>
                </a:solidFill>
                <a:effectLst/>
                <a:uLnTx/>
                <a:uFillTx/>
                <a:ea typeface="宋体" charset="-122"/>
              </a:endParaRPr>
            </a:p>
          </p:txBody>
        </p:sp>
      </p:grpSp>
      <p:cxnSp>
        <p:nvCxnSpPr>
          <p:cNvPr id="28" name="Straight Connector 3"/>
          <p:cNvCxnSpPr/>
          <p:nvPr userDrawn="1"/>
        </p:nvCxnSpPr>
        <p:spPr>
          <a:xfrm>
            <a:off x="552709" y="4845350"/>
            <a:ext cx="381000" cy="0"/>
          </a:xfrm>
          <a:prstGeom prst="line">
            <a:avLst/>
          </a:prstGeom>
          <a:noFill/>
          <a:ln w="12700" cap="flat" cmpd="sng" algn="ctr">
            <a:solidFill>
              <a:sysClr val="window" lastClr="FFFFFF">
                <a:lumMod val="85000"/>
              </a:sysClr>
            </a:solidFill>
            <a:prstDash val="dash"/>
          </a:ln>
          <a:effectLst/>
        </p:spPr>
      </p:cxnSp>
      <p:pic>
        <p:nvPicPr>
          <p:cNvPr id="29" name="Picture 3" descr="C:\Users\Administrator\Desktop\微立体创业计划\005.png"/>
          <p:cNvPicPr>
            <a:picLocks noChangeAspect="1" noChangeArrowheads="1"/>
          </p:cNvPicPr>
          <p:nvPr userDrawn="1"/>
        </p:nvPicPr>
        <p:blipFill>
          <a:blip r:embed="rId2" cstate="print">
            <a:duotone>
              <a:srgbClr val="0070C0">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395536" y="210344"/>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30" name="Picture 4" descr="C:\Users\Administrator\Desktop\微立体创业计划\004.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47935" y="219716"/>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14:presetBounceEnd="50000">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14:bounceEnd="50000">
                                          <p:cBhvr additive="base">
                                            <p:cTn id="7" dur="1200" fill="hold"/>
                                            <p:tgtEl>
                                              <p:spTgt spid="29"/>
                                            </p:tgtEl>
                                            <p:attrNameLst>
                                              <p:attrName>ppt_x</p:attrName>
                                            </p:attrNameLst>
                                          </p:cBhvr>
                                          <p:tavLst>
                                            <p:tav tm="0">
                                              <p:val>
                                                <p:strVal val="0-#ppt_w/2"/>
                                              </p:val>
                                            </p:tav>
                                            <p:tav tm="100000">
                                              <p:val>
                                                <p:strVal val="#ppt_x"/>
                                              </p:val>
                                            </p:tav>
                                          </p:tavLst>
                                        </p:anim>
                                        <p:anim calcmode="lin" valueType="num" p14:bounceEnd="50000">
                                          <p:cBhvr additive="base">
                                            <p:cTn id="8" dur="1200" fill="hold"/>
                                            <p:tgtEl>
                                              <p:spTgt spid="29"/>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14:presetBounceEnd="50000">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14:bounceEnd="50000">
                                          <p:cBhvr additive="base">
                                            <p:cTn id="11" dur="1200" fill="hold"/>
                                            <p:tgtEl>
                                              <p:spTgt spid="30"/>
                                            </p:tgtEl>
                                            <p:attrNameLst>
                                              <p:attrName>ppt_x</p:attrName>
                                            </p:attrNameLst>
                                          </p:cBhvr>
                                          <p:tavLst>
                                            <p:tav tm="0">
                                              <p:val>
                                                <p:strVal val="#ppt_x"/>
                                              </p:val>
                                            </p:tav>
                                            <p:tav tm="100000">
                                              <p:val>
                                                <p:strVal val="#ppt_x"/>
                                              </p:val>
                                            </p:tav>
                                          </p:tavLst>
                                        </p:anim>
                                        <p:anim calcmode="lin" valueType="num" p14:bounceEnd="50000">
                                          <p:cBhvr additive="base">
                                            <p:cTn id="12" dur="1200" fill="hold"/>
                                            <p:tgtEl>
                                              <p:spTgt spid="3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1200" fill="hold"/>
                                            <p:tgtEl>
                                              <p:spTgt spid="29"/>
                                            </p:tgtEl>
                                            <p:attrNameLst>
                                              <p:attrName>ppt_x</p:attrName>
                                            </p:attrNameLst>
                                          </p:cBhvr>
                                          <p:tavLst>
                                            <p:tav tm="0">
                                              <p:val>
                                                <p:strVal val="0-#ppt_w/2"/>
                                              </p:val>
                                            </p:tav>
                                            <p:tav tm="100000">
                                              <p:val>
                                                <p:strVal val="#ppt_x"/>
                                              </p:val>
                                            </p:tav>
                                          </p:tavLst>
                                        </p:anim>
                                        <p:anim calcmode="lin" valueType="num">
                                          <p:cBhvr additive="base">
                                            <p:cTn id="8" dur="1200" fill="hold"/>
                                            <p:tgtEl>
                                              <p:spTgt spid="29"/>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1200" fill="hold"/>
                                            <p:tgtEl>
                                              <p:spTgt spid="30"/>
                                            </p:tgtEl>
                                            <p:attrNameLst>
                                              <p:attrName>ppt_x</p:attrName>
                                            </p:attrNameLst>
                                          </p:cBhvr>
                                          <p:tavLst>
                                            <p:tav tm="0">
                                              <p:val>
                                                <p:strVal val="#ppt_x"/>
                                              </p:val>
                                            </p:tav>
                                            <p:tav tm="100000">
                                              <p:val>
                                                <p:strVal val="#ppt_x"/>
                                              </p:val>
                                            </p:tav>
                                          </p:tavLst>
                                        </p:anim>
                                        <p:anim calcmode="lin" valueType="num">
                                          <p:cBhvr additive="base">
                                            <p:cTn id="12" dur="1200" fill="hold"/>
                                            <p:tgtEl>
                                              <p:spTgt spid="3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2" descr="E:\2016 ppt\77.png"/>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t="5000" b="5000"/>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userDrawn="1"/>
        </p:nvSpPr>
        <p:spPr>
          <a:xfrm>
            <a:off x="0" y="0"/>
            <a:ext cx="9144000" cy="5143500"/>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jpg"/><Relationship Id="rId5" Type="http://schemas.openxmlformats.org/officeDocument/2006/relationships/image" Target="../media/image16.jpeg"/><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jpg"/><Relationship Id="rId4" Type="http://schemas.openxmlformats.org/officeDocument/2006/relationships/image" Target="../media/image22.jpeg"/><Relationship Id="rId9" Type="http://schemas.openxmlformats.org/officeDocument/2006/relationships/image" Target="../media/image2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 name="Picture 2" descr="E:\2016 ppt\77.png"/>
          <p:cNvPicPr>
            <a:picLocks noChangeAspect="1" noChangeArrowheads="1"/>
          </p:cNvPicPr>
          <p:nvPr/>
        </p:nvPicPr>
        <p:blipFill rotWithShape="1">
          <a:blip r:embed="rId2">
            <a:extLst>
              <a:ext uri="{28A0092B-C50C-407E-A947-70E740481C1C}">
                <a14:useLocalDpi xmlns:a14="http://schemas.microsoft.com/office/drawing/2010/main" val="0"/>
              </a:ext>
            </a:extLst>
          </a:blip>
          <a:srcRect t="5220" b="4999"/>
          <a:stretch/>
        </p:blipFill>
        <p:spPr bwMode="auto">
          <a:xfrm>
            <a:off x="0" y="12568"/>
            <a:ext cx="9144000" cy="5130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4" name="组合 93"/>
          <p:cNvGrpSpPr>
            <a:grpSpLocks/>
          </p:cNvGrpSpPr>
          <p:nvPr/>
        </p:nvGrpSpPr>
        <p:grpSpPr bwMode="auto">
          <a:xfrm>
            <a:off x="1431925" y="1489075"/>
            <a:ext cx="1368425" cy="1368425"/>
            <a:chOff x="1614601" y="1489405"/>
            <a:chExt cx="1368095" cy="1368095"/>
          </a:xfrm>
        </p:grpSpPr>
        <p:grpSp>
          <p:nvGrpSpPr>
            <p:cNvPr id="95" name="组合 94"/>
            <p:cNvGrpSpPr/>
            <p:nvPr/>
          </p:nvGrpSpPr>
          <p:grpSpPr>
            <a:xfrm>
              <a:off x="1614601" y="1489405"/>
              <a:ext cx="1368095" cy="1368095"/>
              <a:chOff x="304800" y="673100"/>
              <a:chExt cx="4000500" cy="4000500"/>
            </a:xfrm>
            <a:effectLst>
              <a:outerShdw blurRad="317500" dist="190500" dir="8100000" algn="tr" rotWithShape="0">
                <a:prstClr val="black">
                  <a:alpha val="50000"/>
                </a:prstClr>
              </a:outerShdw>
            </a:effectLst>
          </p:grpSpPr>
          <p:sp>
            <p:nvSpPr>
              <p:cNvPr id="97" name="同心圆 96"/>
              <p:cNvSpPr/>
              <p:nvPr/>
            </p:nvSpPr>
            <p:spPr>
              <a:xfrm>
                <a:off x="304800" y="673100"/>
                <a:ext cx="4000500" cy="4000500"/>
              </a:xfrm>
              <a:prstGeom prst="donut">
                <a:avLst>
                  <a:gd name="adj" fmla="val 4879"/>
                </a:avLst>
              </a:prstGeom>
              <a:gradFill>
                <a:gsLst>
                  <a:gs pos="0">
                    <a:srgbClr val="FFFFFF"/>
                  </a:gs>
                  <a:gs pos="55000">
                    <a:srgbClr val="FFFFFF">
                      <a:lumMod val="95000"/>
                    </a:srgbClr>
                  </a:gs>
                  <a:gs pos="100000">
                    <a:srgbClr val="FFFFFF">
                      <a:lumMod val="65000"/>
                    </a:srgbClr>
                  </a:gs>
                </a:gsLst>
                <a:lin ang="8100000" scaled="0"/>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 typeface="Arial" pitchFamily="34" charset="0"/>
                  <a:buNone/>
                  <a:tabLst/>
                  <a:defRPr/>
                </a:pPr>
                <a:endParaRPr kumimoji="0" lang="zh-CN" altLang="en-US" sz="1800" b="0" i="0" u="none" strike="noStrike" kern="0" cap="none" spc="0" normalizeH="0" baseline="0" noProof="0">
                  <a:ln>
                    <a:noFill/>
                  </a:ln>
                  <a:solidFill>
                    <a:srgbClr val="000000"/>
                  </a:solidFill>
                  <a:effectLst/>
                  <a:uLnTx/>
                  <a:uFillTx/>
                  <a:latin typeface="Calibri"/>
                  <a:ea typeface="宋体"/>
                  <a:cs typeface="+mn-cs"/>
                </a:endParaRPr>
              </a:p>
            </p:txBody>
          </p:sp>
          <p:sp>
            <p:nvSpPr>
              <p:cNvPr id="98" name="椭圆 97"/>
              <p:cNvSpPr/>
              <p:nvPr/>
            </p:nvSpPr>
            <p:spPr>
              <a:xfrm>
                <a:off x="392112" y="760412"/>
                <a:ext cx="3825873" cy="3825873"/>
              </a:xfrm>
              <a:prstGeom prst="ellipse">
                <a:avLst/>
              </a:prstGeom>
              <a:gradFill>
                <a:gsLst>
                  <a:gs pos="0">
                    <a:srgbClr val="FFFFFF"/>
                  </a:gs>
                  <a:gs pos="51000">
                    <a:srgbClr val="FFFFFF">
                      <a:lumMod val="95000"/>
                    </a:srgbClr>
                  </a:gs>
                  <a:gs pos="100000">
                    <a:srgbClr val="FFFFFF">
                      <a:lumMod val="75000"/>
                    </a:srgbClr>
                  </a:gs>
                </a:gsLst>
                <a:lin ang="18900000" scaled="0"/>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 typeface="Arial" pitchFamily="34" charset="0"/>
                  <a:buNone/>
                  <a:tabLst/>
                  <a:defRPr/>
                </a:pPr>
                <a:endParaRPr kumimoji="0" lang="zh-CN" altLang="en-US" sz="1800" b="0" i="0" u="none" strike="noStrike" kern="0" cap="none" spc="0" normalizeH="0" baseline="0" noProof="0">
                  <a:ln>
                    <a:noFill/>
                  </a:ln>
                  <a:solidFill>
                    <a:srgbClr val="FFFFFF"/>
                  </a:solidFill>
                  <a:effectLst/>
                  <a:uLnTx/>
                  <a:uFillTx/>
                  <a:latin typeface="Calibri"/>
                  <a:ea typeface="宋体"/>
                  <a:cs typeface="+mn-cs"/>
                </a:endParaRPr>
              </a:p>
            </p:txBody>
          </p:sp>
        </p:grpSp>
        <p:sp>
          <p:nvSpPr>
            <p:cNvPr id="96" name="TextBox 6"/>
            <p:cNvSpPr txBox="1">
              <a:spLocks noChangeArrowheads="1"/>
            </p:cNvSpPr>
            <p:nvPr/>
          </p:nvSpPr>
          <p:spPr bwMode="auto">
            <a:xfrm>
              <a:off x="1972045" y="1711601"/>
              <a:ext cx="569250" cy="923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122"/>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5400" b="0" i="0" u="none" strike="noStrike" kern="0" cap="none" spc="0" normalizeH="0" baseline="0" noProof="0" dirty="0">
                  <a:ln>
                    <a:noFill/>
                  </a:ln>
                  <a:solidFill>
                    <a:srgbClr val="000000"/>
                  </a:solidFill>
                  <a:effectLst/>
                  <a:uLnTx/>
                  <a:uFillTx/>
                  <a:latin typeface="方正粗谭黑简体" pitchFamily="2" charset="-122"/>
                  <a:ea typeface="方正粗谭黑简体" pitchFamily="2" charset="-122"/>
                </a:rPr>
                <a:t>2</a:t>
              </a:r>
              <a:endParaRPr kumimoji="0" lang="zh-CN" altLang="en-US" sz="5400" b="0" i="0" u="none" strike="noStrike" kern="0" cap="none" spc="0" normalizeH="0" baseline="0" noProof="0" dirty="0">
                <a:ln>
                  <a:noFill/>
                </a:ln>
                <a:solidFill>
                  <a:srgbClr val="000000"/>
                </a:solidFill>
                <a:effectLst/>
                <a:uLnTx/>
                <a:uFillTx/>
                <a:latin typeface="方正粗谭黑简体" pitchFamily="2" charset="-122"/>
                <a:ea typeface="方正粗谭黑简体" pitchFamily="2" charset="-122"/>
              </a:endParaRPr>
            </a:p>
          </p:txBody>
        </p:sp>
      </p:grpSp>
      <p:grpSp>
        <p:nvGrpSpPr>
          <p:cNvPr id="99" name="组合 98"/>
          <p:cNvGrpSpPr>
            <a:grpSpLocks/>
          </p:cNvGrpSpPr>
          <p:nvPr/>
        </p:nvGrpSpPr>
        <p:grpSpPr bwMode="auto">
          <a:xfrm>
            <a:off x="2974975" y="2173288"/>
            <a:ext cx="1368425" cy="1368425"/>
            <a:chOff x="1614601" y="1489405"/>
            <a:chExt cx="1368095" cy="1368095"/>
          </a:xfrm>
        </p:grpSpPr>
        <p:grpSp>
          <p:nvGrpSpPr>
            <p:cNvPr id="100" name="组合 99"/>
            <p:cNvGrpSpPr/>
            <p:nvPr/>
          </p:nvGrpSpPr>
          <p:grpSpPr>
            <a:xfrm>
              <a:off x="1614601" y="1489405"/>
              <a:ext cx="1368095" cy="1368095"/>
              <a:chOff x="304800" y="673100"/>
              <a:chExt cx="4000500" cy="4000500"/>
            </a:xfrm>
            <a:effectLst>
              <a:outerShdw blurRad="317500" dist="190500" dir="8100000" algn="tr" rotWithShape="0">
                <a:prstClr val="black">
                  <a:alpha val="50000"/>
                </a:prstClr>
              </a:outerShdw>
            </a:effectLst>
          </p:grpSpPr>
          <p:sp>
            <p:nvSpPr>
              <p:cNvPr id="102" name="同心圆 101"/>
              <p:cNvSpPr/>
              <p:nvPr/>
            </p:nvSpPr>
            <p:spPr>
              <a:xfrm>
                <a:off x="304800" y="673100"/>
                <a:ext cx="4000500" cy="4000500"/>
              </a:xfrm>
              <a:prstGeom prst="donut">
                <a:avLst>
                  <a:gd name="adj" fmla="val 4879"/>
                </a:avLst>
              </a:prstGeom>
              <a:gradFill>
                <a:gsLst>
                  <a:gs pos="0">
                    <a:srgbClr val="FFFFFF"/>
                  </a:gs>
                  <a:gs pos="55000">
                    <a:srgbClr val="FFFFFF">
                      <a:lumMod val="95000"/>
                    </a:srgbClr>
                  </a:gs>
                  <a:gs pos="100000">
                    <a:srgbClr val="FFFFFF">
                      <a:lumMod val="65000"/>
                    </a:srgbClr>
                  </a:gs>
                </a:gsLst>
                <a:lin ang="8100000" scaled="0"/>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 typeface="Arial" pitchFamily="34" charset="0"/>
                  <a:buNone/>
                  <a:tabLst/>
                  <a:defRPr/>
                </a:pPr>
                <a:endParaRPr kumimoji="0" lang="zh-CN" altLang="en-US" sz="1800" b="0" i="0" u="none" strike="noStrike" kern="0" cap="none" spc="0" normalizeH="0" baseline="0" noProof="0">
                  <a:ln>
                    <a:noFill/>
                  </a:ln>
                  <a:solidFill>
                    <a:srgbClr val="000000"/>
                  </a:solidFill>
                  <a:effectLst/>
                  <a:uLnTx/>
                  <a:uFillTx/>
                  <a:latin typeface="Calibri"/>
                  <a:ea typeface="宋体"/>
                  <a:cs typeface="+mn-cs"/>
                </a:endParaRPr>
              </a:p>
            </p:txBody>
          </p:sp>
          <p:sp>
            <p:nvSpPr>
              <p:cNvPr id="103" name="椭圆 102"/>
              <p:cNvSpPr/>
              <p:nvPr/>
            </p:nvSpPr>
            <p:spPr>
              <a:xfrm>
                <a:off x="392112" y="760412"/>
                <a:ext cx="3825873" cy="3825873"/>
              </a:xfrm>
              <a:prstGeom prst="ellipse">
                <a:avLst/>
              </a:prstGeom>
              <a:gradFill>
                <a:gsLst>
                  <a:gs pos="0">
                    <a:srgbClr val="FFFFFF"/>
                  </a:gs>
                  <a:gs pos="51000">
                    <a:srgbClr val="FFFFFF">
                      <a:lumMod val="95000"/>
                    </a:srgbClr>
                  </a:gs>
                  <a:gs pos="100000">
                    <a:srgbClr val="FFFFFF">
                      <a:lumMod val="75000"/>
                    </a:srgbClr>
                  </a:gs>
                </a:gsLst>
                <a:lin ang="18900000" scaled="0"/>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 typeface="Arial" pitchFamily="34" charset="0"/>
                  <a:buNone/>
                  <a:tabLst/>
                  <a:defRPr/>
                </a:pPr>
                <a:endParaRPr kumimoji="0" lang="zh-CN" altLang="en-US" sz="1800" b="0" i="0" u="none" strike="noStrike" kern="0" cap="none" spc="0" normalizeH="0" baseline="0" noProof="0">
                  <a:ln>
                    <a:noFill/>
                  </a:ln>
                  <a:solidFill>
                    <a:srgbClr val="FFFFFF"/>
                  </a:solidFill>
                  <a:effectLst/>
                  <a:uLnTx/>
                  <a:uFillTx/>
                  <a:latin typeface="Calibri"/>
                  <a:ea typeface="宋体"/>
                  <a:cs typeface="+mn-cs"/>
                </a:endParaRPr>
              </a:p>
            </p:txBody>
          </p:sp>
        </p:grpSp>
        <p:sp>
          <p:nvSpPr>
            <p:cNvPr id="101" name="TextBox 11"/>
            <p:cNvSpPr txBox="1">
              <a:spLocks noChangeArrowheads="1"/>
            </p:cNvSpPr>
            <p:nvPr/>
          </p:nvSpPr>
          <p:spPr bwMode="auto">
            <a:xfrm>
              <a:off x="1958169" y="1711601"/>
              <a:ext cx="569250" cy="923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122"/>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5400" b="0" i="0" u="none" strike="noStrike" kern="0" cap="none" spc="0" normalizeH="0" baseline="0" noProof="0" dirty="0">
                  <a:ln>
                    <a:noFill/>
                  </a:ln>
                  <a:solidFill>
                    <a:srgbClr val="000000"/>
                  </a:solidFill>
                  <a:effectLst/>
                  <a:uLnTx/>
                  <a:uFillTx/>
                  <a:latin typeface="方正粗谭黑简体" pitchFamily="2" charset="-122"/>
                  <a:ea typeface="方正粗谭黑简体" pitchFamily="2" charset="-122"/>
                </a:rPr>
                <a:t>0</a:t>
              </a:r>
              <a:endParaRPr kumimoji="0" lang="zh-CN" altLang="en-US" sz="5400" b="0" i="0" u="none" strike="noStrike" kern="0" cap="none" spc="0" normalizeH="0" baseline="0" noProof="0" dirty="0">
                <a:ln>
                  <a:noFill/>
                </a:ln>
                <a:solidFill>
                  <a:srgbClr val="000000"/>
                </a:solidFill>
                <a:effectLst/>
                <a:uLnTx/>
                <a:uFillTx/>
                <a:latin typeface="方正粗谭黑简体" pitchFamily="2" charset="-122"/>
                <a:ea typeface="方正粗谭黑简体" pitchFamily="2" charset="-122"/>
              </a:endParaRPr>
            </a:p>
          </p:txBody>
        </p:sp>
      </p:grpSp>
      <p:grpSp>
        <p:nvGrpSpPr>
          <p:cNvPr id="104" name="组合 103"/>
          <p:cNvGrpSpPr>
            <a:grpSpLocks/>
          </p:cNvGrpSpPr>
          <p:nvPr/>
        </p:nvGrpSpPr>
        <p:grpSpPr bwMode="auto">
          <a:xfrm>
            <a:off x="4595813" y="1543050"/>
            <a:ext cx="1366837" cy="1368425"/>
            <a:chOff x="1614601" y="1489405"/>
            <a:chExt cx="1368095" cy="1368095"/>
          </a:xfrm>
        </p:grpSpPr>
        <p:grpSp>
          <p:nvGrpSpPr>
            <p:cNvPr id="105" name="组合 104"/>
            <p:cNvGrpSpPr/>
            <p:nvPr/>
          </p:nvGrpSpPr>
          <p:grpSpPr>
            <a:xfrm>
              <a:off x="1614601" y="1489405"/>
              <a:ext cx="1368095" cy="1368095"/>
              <a:chOff x="304800" y="673100"/>
              <a:chExt cx="4000500" cy="4000500"/>
            </a:xfrm>
            <a:effectLst>
              <a:outerShdw blurRad="317500" dist="190500" dir="8100000" algn="tr" rotWithShape="0">
                <a:prstClr val="black">
                  <a:alpha val="50000"/>
                </a:prstClr>
              </a:outerShdw>
            </a:effectLst>
          </p:grpSpPr>
          <p:sp>
            <p:nvSpPr>
              <p:cNvPr id="107" name="同心圆 106"/>
              <p:cNvSpPr/>
              <p:nvPr/>
            </p:nvSpPr>
            <p:spPr>
              <a:xfrm>
                <a:off x="304800" y="673100"/>
                <a:ext cx="4000500" cy="4000500"/>
              </a:xfrm>
              <a:prstGeom prst="donut">
                <a:avLst>
                  <a:gd name="adj" fmla="val 4879"/>
                </a:avLst>
              </a:prstGeom>
              <a:gradFill>
                <a:gsLst>
                  <a:gs pos="0">
                    <a:srgbClr val="FFFFFF"/>
                  </a:gs>
                  <a:gs pos="55000">
                    <a:srgbClr val="FFFFFF">
                      <a:lumMod val="95000"/>
                    </a:srgbClr>
                  </a:gs>
                  <a:gs pos="100000">
                    <a:srgbClr val="FFFFFF">
                      <a:lumMod val="65000"/>
                    </a:srgbClr>
                  </a:gs>
                </a:gsLst>
                <a:lin ang="8100000" scaled="0"/>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 typeface="Arial" pitchFamily="34" charset="0"/>
                  <a:buNone/>
                  <a:tabLst/>
                  <a:defRPr/>
                </a:pPr>
                <a:endParaRPr kumimoji="0" lang="zh-CN" altLang="en-US" sz="1800" b="0" i="0" u="none" strike="noStrike" kern="0" cap="none" spc="0" normalizeH="0" baseline="0" noProof="0">
                  <a:ln>
                    <a:noFill/>
                  </a:ln>
                  <a:solidFill>
                    <a:srgbClr val="000000"/>
                  </a:solidFill>
                  <a:effectLst/>
                  <a:uLnTx/>
                  <a:uFillTx/>
                  <a:latin typeface="Calibri"/>
                  <a:ea typeface="宋体"/>
                  <a:cs typeface="+mn-cs"/>
                </a:endParaRPr>
              </a:p>
            </p:txBody>
          </p:sp>
          <p:sp>
            <p:nvSpPr>
              <p:cNvPr id="108" name="椭圆 107"/>
              <p:cNvSpPr/>
              <p:nvPr/>
            </p:nvSpPr>
            <p:spPr>
              <a:xfrm>
                <a:off x="392112" y="760412"/>
                <a:ext cx="3825873" cy="3825873"/>
              </a:xfrm>
              <a:prstGeom prst="ellipse">
                <a:avLst/>
              </a:prstGeom>
              <a:gradFill>
                <a:gsLst>
                  <a:gs pos="0">
                    <a:srgbClr val="FFFFFF"/>
                  </a:gs>
                  <a:gs pos="51000">
                    <a:srgbClr val="FFFFFF">
                      <a:lumMod val="95000"/>
                    </a:srgbClr>
                  </a:gs>
                  <a:gs pos="100000">
                    <a:srgbClr val="FFFFFF">
                      <a:lumMod val="75000"/>
                    </a:srgbClr>
                  </a:gs>
                </a:gsLst>
                <a:lin ang="18900000" scaled="0"/>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 typeface="Arial" pitchFamily="34" charset="0"/>
                  <a:buNone/>
                  <a:tabLst/>
                  <a:defRPr/>
                </a:pPr>
                <a:endParaRPr kumimoji="0" lang="zh-CN" altLang="en-US" sz="1800" b="0" i="0" u="none" strike="noStrike" kern="0" cap="none" spc="0" normalizeH="0" baseline="0" noProof="0">
                  <a:ln>
                    <a:noFill/>
                  </a:ln>
                  <a:solidFill>
                    <a:srgbClr val="FFFFFF"/>
                  </a:solidFill>
                  <a:effectLst/>
                  <a:uLnTx/>
                  <a:uFillTx/>
                  <a:latin typeface="Calibri"/>
                  <a:ea typeface="宋体"/>
                  <a:cs typeface="+mn-cs"/>
                </a:endParaRPr>
              </a:p>
            </p:txBody>
          </p:sp>
        </p:grpSp>
        <p:sp>
          <p:nvSpPr>
            <p:cNvPr id="106" name="TextBox 16"/>
            <p:cNvSpPr txBox="1">
              <a:spLocks noChangeArrowheads="1"/>
            </p:cNvSpPr>
            <p:nvPr/>
          </p:nvSpPr>
          <p:spPr bwMode="auto">
            <a:xfrm>
              <a:off x="1949020" y="1711601"/>
              <a:ext cx="590769" cy="923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122"/>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5400" b="0" i="0" u="none" strike="noStrike" kern="0" cap="none" spc="0" normalizeH="0" baseline="0" noProof="0" dirty="0">
                  <a:ln>
                    <a:noFill/>
                  </a:ln>
                  <a:solidFill>
                    <a:srgbClr val="000000"/>
                  </a:solidFill>
                  <a:effectLst/>
                  <a:uLnTx/>
                  <a:uFillTx/>
                  <a:latin typeface="方正粗谭黑简体" pitchFamily="2" charset="-122"/>
                  <a:ea typeface="方正粗谭黑简体" pitchFamily="2" charset="-122"/>
                </a:rPr>
                <a:t>1</a:t>
              </a:r>
              <a:endParaRPr kumimoji="0" lang="zh-CN" altLang="en-US" sz="5400" b="0" i="0" u="none" strike="noStrike" kern="0" cap="none" spc="0" normalizeH="0" baseline="0" noProof="0" dirty="0">
                <a:ln>
                  <a:noFill/>
                </a:ln>
                <a:solidFill>
                  <a:srgbClr val="000000"/>
                </a:solidFill>
                <a:effectLst/>
                <a:uLnTx/>
                <a:uFillTx/>
                <a:latin typeface="方正粗谭黑简体" pitchFamily="2" charset="-122"/>
                <a:ea typeface="方正粗谭黑简体" pitchFamily="2" charset="-122"/>
              </a:endParaRPr>
            </a:p>
          </p:txBody>
        </p:sp>
      </p:grpSp>
      <p:grpSp>
        <p:nvGrpSpPr>
          <p:cNvPr id="109" name="组合 108"/>
          <p:cNvGrpSpPr>
            <a:grpSpLocks/>
          </p:cNvGrpSpPr>
          <p:nvPr/>
        </p:nvGrpSpPr>
        <p:grpSpPr bwMode="auto">
          <a:xfrm>
            <a:off x="6289675" y="1711325"/>
            <a:ext cx="1366838" cy="1368425"/>
            <a:chOff x="1614601" y="1489405"/>
            <a:chExt cx="1368095" cy="1368095"/>
          </a:xfrm>
        </p:grpSpPr>
        <p:grpSp>
          <p:nvGrpSpPr>
            <p:cNvPr id="110" name="组合 109"/>
            <p:cNvGrpSpPr/>
            <p:nvPr/>
          </p:nvGrpSpPr>
          <p:grpSpPr>
            <a:xfrm>
              <a:off x="1614601" y="1489405"/>
              <a:ext cx="1368095" cy="1368095"/>
              <a:chOff x="304800" y="673100"/>
              <a:chExt cx="4000500" cy="4000500"/>
            </a:xfrm>
            <a:effectLst>
              <a:outerShdw blurRad="317500" dist="190500" dir="8100000" algn="tr" rotWithShape="0">
                <a:prstClr val="black">
                  <a:alpha val="50000"/>
                </a:prstClr>
              </a:outerShdw>
            </a:effectLst>
          </p:grpSpPr>
          <p:sp>
            <p:nvSpPr>
              <p:cNvPr id="112" name="同心圆 111"/>
              <p:cNvSpPr/>
              <p:nvPr/>
            </p:nvSpPr>
            <p:spPr>
              <a:xfrm>
                <a:off x="304800" y="673100"/>
                <a:ext cx="4000500" cy="4000500"/>
              </a:xfrm>
              <a:prstGeom prst="donut">
                <a:avLst>
                  <a:gd name="adj" fmla="val 4879"/>
                </a:avLst>
              </a:prstGeom>
              <a:gradFill>
                <a:gsLst>
                  <a:gs pos="0">
                    <a:srgbClr val="FFFFFF"/>
                  </a:gs>
                  <a:gs pos="55000">
                    <a:srgbClr val="FFFFFF">
                      <a:lumMod val="95000"/>
                    </a:srgbClr>
                  </a:gs>
                  <a:gs pos="100000">
                    <a:srgbClr val="FFFFFF">
                      <a:lumMod val="65000"/>
                    </a:srgbClr>
                  </a:gs>
                </a:gsLst>
                <a:lin ang="8100000" scaled="0"/>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 typeface="Arial" pitchFamily="34" charset="0"/>
                  <a:buNone/>
                  <a:tabLst/>
                  <a:defRPr/>
                </a:pPr>
                <a:endParaRPr kumimoji="0" lang="zh-CN" altLang="en-US" sz="1800" b="0" i="0" u="none" strike="noStrike" kern="0" cap="none" spc="0" normalizeH="0" baseline="0" noProof="0">
                  <a:ln>
                    <a:noFill/>
                  </a:ln>
                  <a:solidFill>
                    <a:srgbClr val="000000"/>
                  </a:solidFill>
                  <a:effectLst/>
                  <a:uLnTx/>
                  <a:uFillTx/>
                  <a:latin typeface="Calibri"/>
                  <a:ea typeface="宋体"/>
                  <a:cs typeface="+mn-cs"/>
                </a:endParaRPr>
              </a:p>
            </p:txBody>
          </p:sp>
          <p:sp>
            <p:nvSpPr>
              <p:cNvPr id="113" name="椭圆 112"/>
              <p:cNvSpPr/>
              <p:nvPr/>
            </p:nvSpPr>
            <p:spPr>
              <a:xfrm>
                <a:off x="392112" y="760412"/>
                <a:ext cx="3825873" cy="3825873"/>
              </a:xfrm>
              <a:prstGeom prst="ellipse">
                <a:avLst/>
              </a:prstGeom>
              <a:gradFill>
                <a:gsLst>
                  <a:gs pos="0">
                    <a:srgbClr val="FFFFFF"/>
                  </a:gs>
                  <a:gs pos="51000">
                    <a:srgbClr val="FFFFFF">
                      <a:lumMod val="95000"/>
                    </a:srgbClr>
                  </a:gs>
                  <a:gs pos="100000">
                    <a:srgbClr val="FFFFFF">
                      <a:lumMod val="75000"/>
                    </a:srgbClr>
                  </a:gs>
                </a:gsLst>
                <a:lin ang="18900000" scaled="0"/>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 typeface="Arial" pitchFamily="34" charset="0"/>
                  <a:buNone/>
                  <a:tabLst/>
                  <a:defRPr/>
                </a:pPr>
                <a:endParaRPr kumimoji="0" lang="zh-CN" altLang="en-US" sz="1800" b="0" i="0" u="none" strike="noStrike" kern="0" cap="none" spc="0" normalizeH="0" baseline="0" noProof="0">
                  <a:ln>
                    <a:noFill/>
                  </a:ln>
                  <a:solidFill>
                    <a:srgbClr val="FFFFFF"/>
                  </a:solidFill>
                  <a:effectLst/>
                  <a:uLnTx/>
                  <a:uFillTx/>
                  <a:latin typeface="Calibri"/>
                  <a:ea typeface="宋体"/>
                  <a:cs typeface="+mn-cs"/>
                </a:endParaRPr>
              </a:p>
            </p:txBody>
          </p:sp>
        </p:grpSp>
        <p:sp>
          <p:nvSpPr>
            <p:cNvPr id="111" name="TextBox 21"/>
            <p:cNvSpPr txBox="1">
              <a:spLocks noChangeArrowheads="1"/>
            </p:cNvSpPr>
            <p:nvPr/>
          </p:nvSpPr>
          <p:spPr bwMode="auto">
            <a:xfrm>
              <a:off x="1967966" y="1711601"/>
              <a:ext cx="590769" cy="923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122"/>
                </a:defRPr>
              </a:lvl9pPr>
            </a:lstStyle>
            <a:p>
              <a:pPr marL="0" marR="0" lvl="0" indent="0" defTabSz="914400" eaLnBrk="1" fontAlgn="auto" latinLnBrk="0" hangingPunct="1">
                <a:lnSpc>
                  <a:spcPct val="100000"/>
                </a:lnSpc>
                <a:spcBef>
                  <a:spcPts val="0"/>
                </a:spcBef>
                <a:spcAft>
                  <a:spcPts val="0"/>
                </a:spcAft>
                <a:buClrTx/>
                <a:buSzTx/>
                <a:buFontTx/>
                <a:buNone/>
                <a:tabLst/>
                <a:defRPr/>
              </a:pPr>
              <a:r>
                <a:rPr lang="en-US" altLang="zh-CN" sz="5400" kern="0" dirty="0">
                  <a:solidFill>
                    <a:srgbClr val="000000"/>
                  </a:solidFill>
                  <a:latin typeface="方正粗谭黑简体" pitchFamily="2" charset="-122"/>
                  <a:ea typeface="方正粗谭黑简体" pitchFamily="2" charset="-122"/>
                </a:rPr>
                <a:t>9</a:t>
              </a:r>
              <a:endParaRPr kumimoji="0" lang="zh-CN" altLang="en-US" sz="5400" b="0" i="0" u="none" strike="noStrike" kern="0" cap="none" spc="0" normalizeH="0" baseline="0" noProof="0" dirty="0">
                <a:ln>
                  <a:noFill/>
                </a:ln>
                <a:solidFill>
                  <a:srgbClr val="000000"/>
                </a:solidFill>
                <a:effectLst/>
                <a:uLnTx/>
                <a:uFillTx/>
                <a:latin typeface="方正粗谭黑简体" pitchFamily="2" charset="-122"/>
                <a:ea typeface="方正粗谭黑简体" pitchFamily="2" charset="-122"/>
              </a:endParaRPr>
            </a:p>
          </p:txBody>
        </p:sp>
      </p:grpSp>
      <p:sp>
        <p:nvSpPr>
          <p:cNvPr id="114" name="椭圆 113"/>
          <p:cNvSpPr/>
          <p:nvPr/>
        </p:nvSpPr>
        <p:spPr>
          <a:xfrm>
            <a:off x="8101013" y="3762375"/>
            <a:ext cx="379412" cy="379413"/>
          </a:xfrm>
          <a:prstGeom prst="ellipse">
            <a:avLst/>
          </a:prstGeom>
          <a:solidFill>
            <a:srgbClr val="FFFFFF"/>
          </a:solidFill>
          <a:ln w="25400" cap="flat" cmpd="sng" algn="ctr">
            <a:noFill/>
            <a:prstDash val="solid"/>
          </a:ln>
          <a:effectLst>
            <a:outerShdw blurRad="317500" dist="190500" dir="8100000" algn="tr" rotWithShape="0">
              <a:prstClr val="black">
                <a:alpha val="5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 typeface="Arial" pitchFamily="34" charset="0"/>
              <a:buNone/>
              <a:tabLst/>
              <a:defRPr/>
            </a:pPr>
            <a:endParaRPr kumimoji="0" lang="zh-CN" altLang="en-US" sz="1800" b="0" i="0" u="none" strike="noStrike" kern="0" cap="none" spc="0" normalizeH="0" baseline="0" noProof="0">
              <a:ln>
                <a:noFill/>
              </a:ln>
              <a:solidFill>
                <a:srgbClr val="FFFFFF"/>
              </a:solidFill>
              <a:effectLst/>
              <a:uLnTx/>
              <a:uFillTx/>
              <a:latin typeface="Calibri"/>
              <a:ea typeface="宋体"/>
              <a:cs typeface="+mn-cs"/>
            </a:endParaRPr>
          </a:p>
        </p:txBody>
      </p:sp>
      <p:grpSp>
        <p:nvGrpSpPr>
          <p:cNvPr id="115" name="组合 114"/>
          <p:cNvGrpSpPr/>
          <p:nvPr/>
        </p:nvGrpSpPr>
        <p:grpSpPr>
          <a:xfrm>
            <a:off x="755735" y="1845503"/>
            <a:ext cx="363952" cy="363952"/>
            <a:chOff x="304800" y="673100"/>
            <a:chExt cx="4000500" cy="4000500"/>
          </a:xfrm>
          <a:effectLst>
            <a:outerShdw blurRad="317500" dist="190500" dir="8100000" algn="tr" rotWithShape="0">
              <a:prstClr val="black">
                <a:alpha val="50000"/>
              </a:prstClr>
            </a:outerShdw>
          </a:effectLst>
        </p:grpSpPr>
        <p:sp>
          <p:nvSpPr>
            <p:cNvPr id="116" name="同心圆 115"/>
            <p:cNvSpPr/>
            <p:nvPr/>
          </p:nvSpPr>
          <p:spPr>
            <a:xfrm>
              <a:off x="304800" y="673100"/>
              <a:ext cx="4000500" cy="4000500"/>
            </a:xfrm>
            <a:prstGeom prst="donut">
              <a:avLst>
                <a:gd name="adj" fmla="val 4879"/>
              </a:avLst>
            </a:prstGeom>
            <a:gradFill>
              <a:gsLst>
                <a:gs pos="0">
                  <a:srgbClr val="FFFFFF"/>
                </a:gs>
                <a:gs pos="55000">
                  <a:srgbClr val="FFFFFF">
                    <a:lumMod val="95000"/>
                  </a:srgbClr>
                </a:gs>
                <a:gs pos="100000">
                  <a:srgbClr val="FFFFFF">
                    <a:lumMod val="65000"/>
                  </a:srgbClr>
                </a:gs>
              </a:gsLst>
              <a:lin ang="8100000" scaled="0"/>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 typeface="Arial" pitchFamily="34" charset="0"/>
                <a:buNone/>
                <a:tabLst/>
                <a:defRPr/>
              </a:pPr>
              <a:endParaRPr kumimoji="0" lang="zh-CN" altLang="en-US" sz="1800" b="0" i="0" u="none" strike="noStrike" kern="0" cap="none" spc="0" normalizeH="0" baseline="0" noProof="0">
                <a:ln>
                  <a:noFill/>
                </a:ln>
                <a:solidFill>
                  <a:srgbClr val="000000"/>
                </a:solidFill>
                <a:effectLst/>
                <a:uLnTx/>
                <a:uFillTx/>
                <a:latin typeface="Calibri"/>
                <a:ea typeface="宋体"/>
                <a:cs typeface="+mn-cs"/>
              </a:endParaRPr>
            </a:p>
          </p:txBody>
        </p:sp>
        <p:sp>
          <p:nvSpPr>
            <p:cNvPr id="117" name="椭圆 116"/>
            <p:cNvSpPr/>
            <p:nvPr/>
          </p:nvSpPr>
          <p:spPr>
            <a:xfrm>
              <a:off x="392113" y="760413"/>
              <a:ext cx="3825874" cy="3825874"/>
            </a:xfrm>
            <a:prstGeom prst="ellipse">
              <a:avLst/>
            </a:prstGeom>
            <a:gradFill>
              <a:gsLst>
                <a:gs pos="0">
                  <a:srgbClr val="FFFFFF"/>
                </a:gs>
                <a:gs pos="51000">
                  <a:srgbClr val="FFFFFF">
                    <a:lumMod val="95000"/>
                  </a:srgbClr>
                </a:gs>
                <a:gs pos="100000">
                  <a:srgbClr val="FFFFFF">
                    <a:lumMod val="75000"/>
                  </a:srgbClr>
                </a:gs>
              </a:gsLst>
              <a:lin ang="18900000" scaled="0"/>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 typeface="Arial" pitchFamily="34" charset="0"/>
                <a:buNone/>
                <a:tabLst/>
                <a:defRPr/>
              </a:pPr>
              <a:endParaRPr kumimoji="0" lang="zh-CN" altLang="en-US" sz="1800" b="0" i="0" u="none" strike="noStrike" kern="0" cap="none" spc="0" normalizeH="0" baseline="0" noProof="0">
                <a:ln>
                  <a:noFill/>
                </a:ln>
                <a:solidFill>
                  <a:srgbClr val="FFFFFF"/>
                </a:solidFill>
                <a:effectLst/>
                <a:uLnTx/>
                <a:uFillTx/>
                <a:latin typeface="Calibri"/>
                <a:ea typeface="宋体"/>
                <a:cs typeface="+mn-cs"/>
              </a:endParaRPr>
            </a:p>
          </p:txBody>
        </p:sp>
      </p:grpSp>
      <p:grpSp>
        <p:nvGrpSpPr>
          <p:cNvPr id="118" name="组合 117"/>
          <p:cNvGrpSpPr/>
          <p:nvPr/>
        </p:nvGrpSpPr>
        <p:grpSpPr>
          <a:xfrm>
            <a:off x="369328" y="0"/>
            <a:ext cx="287919" cy="287919"/>
            <a:chOff x="304800" y="673100"/>
            <a:chExt cx="4000500" cy="4000500"/>
          </a:xfrm>
          <a:effectLst>
            <a:outerShdw blurRad="381000" dist="152400" dir="8100000" algn="tr" rotWithShape="0">
              <a:prstClr val="black">
                <a:alpha val="70000"/>
              </a:prstClr>
            </a:outerShdw>
          </a:effectLst>
        </p:grpSpPr>
        <p:sp>
          <p:nvSpPr>
            <p:cNvPr id="119" name="同心圆 118"/>
            <p:cNvSpPr/>
            <p:nvPr/>
          </p:nvSpPr>
          <p:spPr>
            <a:xfrm>
              <a:off x="304800" y="673100"/>
              <a:ext cx="4000500" cy="4000500"/>
            </a:xfrm>
            <a:prstGeom prst="donut">
              <a:avLst>
                <a:gd name="adj" fmla="val 4879"/>
              </a:avLst>
            </a:prstGeom>
            <a:gradFill>
              <a:gsLst>
                <a:gs pos="0">
                  <a:srgbClr val="FFFFFF"/>
                </a:gs>
                <a:gs pos="55000">
                  <a:srgbClr val="FFFFFF">
                    <a:lumMod val="95000"/>
                  </a:srgbClr>
                </a:gs>
                <a:gs pos="100000">
                  <a:srgbClr val="FFFFFF">
                    <a:lumMod val="65000"/>
                  </a:srgbClr>
                </a:gs>
              </a:gsLst>
              <a:lin ang="8100000" scaled="0"/>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 typeface="Arial" pitchFamily="34" charset="0"/>
                <a:buNone/>
                <a:tabLst/>
                <a:defRPr/>
              </a:pPr>
              <a:endParaRPr kumimoji="0" lang="zh-CN" altLang="en-US" sz="1800" b="0" i="0" u="none" strike="noStrike" kern="0" cap="none" spc="0" normalizeH="0" baseline="0" noProof="0">
                <a:ln>
                  <a:noFill/>
                </a:ln>
                <a:solidFill>
                  <a:srgbClr val="000000"/>
                </a:solidFill>
                <a:effectLst/>
                <a:uLnTx/>
                <a:uFillTx/>
                <a:latin typeface="Calibri"/>
                <a:ea typeface="宋体"/>
                <a:cs typeface="+mn-cs"/>
              </a:endParaRPr>
            </a:p>
          </p:txBody>
        </p:sp>
        <p:sp>
          <p:nvSpPr>
            <p:cNvPr id="120" name="椭圆 119"/>
            <p:cNvSpPr/>
            <p:nvPr/>
          </p:nvSpPr>
          <p:spPr>
            <a:xfrm>
              <a:off x="479425" y="847725"/>
              <a:ext cx="3651250" cy="3651250"/>
            </a:xfrm>
            <a:prstGeom prst="ellipse">
              <a:avLst/>
            </a:prstGeom>
            <a:gradFill>
              <a:gsLst>
                <a:gs pos="0">
                  <a:srgbClr val="FFFFFF"/>
                </a:gs>
                <a:gs pos="51000">
                  <a:srgbClr val="FFFFFF">
                    <a:lumMod val="95000"/>
                  </a:srgbClr>
                </a:gs>
                <a:gs pos="100000">
                  <a:srgbClr val="FFFFFF">
                    <a:lumMod val="75000"/>
                  </a:srgbClr>
                </a:gs>
              </a:gsLst>
              <a:lin ang="18900000" scaled="0"/>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 typeface="Arial" pitchFamily="34" charset="0"/>
                <a:buNone/>
                <a:tabLst/>
                <a:defRPr/>
              </a:pPr>
              <a:endParaRPr kumimoji="0" lang="zh-CN" altLang="en-US" sz="1800" b="0" i="0" u="none" strike="noStrike" kern="0" cap="none" spc="0" normalizeH="0" baseline="0" noProof="0">
                <a:ln>
                  <a:noFill/>
                </a:ln>
                <a:solidFill>
                  <a:srgbClr val="FFFFFF"/>
                </a:solidFill>
                <a:effectLst/>
                <a:uLnTx/>
                <a:uFillTx/>
                <a:latin typeface="Calibri"/>
                <a:ea typeface="宋体"/>
                <a:cs typeface="+mn-cs"/>
              </a:endParaRPr>
            </a:p>
          </p:txBody>
        </p:sp>
      </p:grpSp>
      <p:grpSp>
        <p:nvGrpSpPr>
          <p:cNvPr id="121" name="组合 120"/>
          <p:cNvGrpSpPr/>
          <p:nvPr/>
        </p:nvGrpSpPr>
        <p:grpSpPr>
          <a:xfrm>
            <a:off x="971750" y="4441610"/>
            <a:ext cx="240103" cy="240103"/>
            <a:chOff x="304800" y="673100"/>
            <a:chExt cx="4000500" cy="4000500"/>
          </a:xfrm>
          <a:effectLst>
            <a:outerShdw blurRad="317500" dist="190500" dir="8100000" algn="tr" rotWithShape="0">
              <a:prstClr val="black">
                <a:alpha val="50000"/>
              </a:prstClr>
            </a:outerShdw>
          </a:effectLst>
        </p:grpSpPr>
        <p:sp>
          <p:nvSpPr>
            <p:cNvPr id="122" name="同心圆 121"/>
            <p:cNvSpPr/>
            <p:nvPr/>
          </p:nvSpPr>
          <p:spPr>
            <a:xfrm>
              <a:off x="304800" y="673100"/>
              <a:ext cx="4000500" cy="4000500"/>
            </a:xfrm>
            <a:prstGeom prst="donut">
              <a:avLst>
                <a:gd name="adj" fmla="val 4879"/>
              </a:avLst>
            </a:prstGeom>
            <a:gradFill>
              <a:gsLst>
                <a:gs pos="0">
                  <a:srgbClr val="FFFFFF"/>
                </a:gs>
                <a:gs pos="55000">
                  <a:srgbClr val="FFFFFF">
                    <a:lumMod val="95000"/>
                  </a:srgbClr>
                </a:gs>
                <a:gs pos="100000">
                  <a:srgbClr val="FFFFFF">
                    <a:lumMod val="65000"/>
                  </a:srgbClr>
                </a:gs>
              </a:gsLst>
              <a:lin ang="8100000" scaled="0"/>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 typeface="Arial" pitchFamily="34" charset="0"/>
                <a:buNone/>
                <a:tabLst/>
                <a:defRPr/>
              </a:pPr>
              <a:endParaRPr kumimoji="0" lang="zh-CN" altLang="en-US" sz="1800" b="0" i="0" u="none" strike="noStrike" kern="0" cap="none" spc="0" normalizeH="0" baseline="0" noProof="0">
                <a:ln>
                  <a:noFill/>
                </a:ln>
                <a:solidFill>
                  <a:srgbClr val="000000"/>
                </a:solidFill>
                <a:effectLst/>
                <a:uLnTx/>
                <a:uFillTx/>
                <a:latin typeface="Calibri"/>
                <a:ea typeface="宋体"/>
                <a:cs typeface="+mn-cs"/>
              </a:endParaRPr>
            </a:p>
          </p:txBody>
        </p:sp>
        <p:sp>
          <p:nvSpPr>
            <p:cNvPr id="123" name="椭圆 122"/>
            <p:cNvSpPr/>
            <p:nvPr/>
          </p:nvSpPr>
          <p:spPr>
            <a:xfrm>
              <a:off x="392113" y="760413"/>
              <a:ext cx="3825874" cy="3825874"/>
            </a:xfrm>
            <a:prstGeom prst="ellipse">
              <a:avLst/>
            </a:prstGeom>
            <a:gradFill>
              <a:gsLst>
                <a:gs pos="0">
                  <a:srgbClr val="FFFFFF"/>
                </a:gs>
                <a:gs pos="51000">
                  <a:srgbClr val="FFFFFF">
                    <a:lumMod val="95000"/>
                  </a:srgbClr>
                </a:gs>
                <a:gs pos="100000">
                  <a:srgbClr val="FFFFFF">
                    <a:lumMod val="75000"/>
                  </a:srgbClr>
                </a:gs>
              </a:gsLst>
              <a:lin ang="18900000" scaled="0"/>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 typeface="Arial" pitchFamily="34" charset="0"/>
                <a:buNone/>
                <a:tabLst/>
                <a:defRPr/>
              </a:pPr>
              <a:endParaRPr kumimoji="0" lang="zh-CN" altLang="en-US" sz="1800" b="0" i="0" u="none" strike="noStrike" kern="0" cap="none" spc="0" normalizeH="0" baseline="0" noProof="0">
                <a:ln>
                  <a:noFill/>
                </a:ln>
                <a:solidFill>
                  <a:srgbClr val="FFFFFF"/>
                </a:solidFill>
                <a:effectLst/>
                <a:uLnTx/>
                <a:uFillTx/>
                <a:latin typeface="Calibri"/>
                <a:ea typeface="宋体"/>
                <a:cs typeface="+mn-cs"/>
              </a:endParaRPr>
            </a:p>
          </p:txBody>
        </p:sp>
      </p:grpSp>
      <p:grpSp>
        <p:nvGrpSpPr>
          <p:cNvPr id="124" name="组合 123"/>
          <p:cNvGrpSpPr/>
          <p:nvPr/>
        </p:nvGrpSpPr>
        <p:grpSpPr>
          <a:xfrm>
            <a:off x="6084206" y="1057375"/>
            <a:ext cx="287919" cy="287919"/>
            <a:chOff x="304800" y="673100"/>
            <a:chExt cx="4000500" cy="4000500"/>
          </a:xfrm>
          <a:effectLst>
            <a:outerShdw blurRad="381000" dist="152400" dir="8100000" algn="tr" rotWithShape="0">
              <a:prstClr val="black">
                <a:alpha val="70000"/>
              </a:prstClr>
            </a:outerShdw>
          </a:effectLst>
        </p:grpSpPr>
        <p:sp>
          <p:nvSpPr>
            <p:cNvPr id="125" name="同心圆 124"/>
            <p:cNvSpPr/>
            <p:nvPr/>
          </p:nvSpPr>
          <p:spPr>
            <a:xfrm>
              <a:off x="304800" y="673100"/>
              <a:ext cx="4000500" cy="4000500"/>
            </a:xfrm>
            <a:prstGeom prst="donut">
              <a:avLst>
                <a:gd name="adj" fmla="val 4879"/>
              </a:avLst>
            </a:prstGeom>
            <a:gradFill>
              <a:gsLst>
                <a:gs pos="0">
                  <a:srgbClr val="FFFFFF"/>
                </a:gs>
                <a:gs pos="55000">
                  <a:srgbClr val="FFFFFF">
                    <a:lumMod val="95000"/>
                  </a:srgbClr>
                </a:gs>
                <a:gs pos="100000">
                  <a:srgbClr val="FFFFFF">
                    <a:lumMod val="65000"/>
                  </a:srgbClr>
                </a:gs>
              </a:gsLst>
              <a:lin ang="8100000" scaled="0"/>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 typeface="Arial" pitchFamily="34" charset="0"/>
                <a:buNone/>
                <a:tabLst/>
                <a:defRPr/>
              </a:pPr>
              <a:endParaRPr kumimoji="0" lang="zh-CN" altLang="en-US" sz="1800" b="0" i="0" u="none" strike="noStrike" kern="0" cap="none" spc="0" normalizeH="0" baseline="0" noProof="0">
                <a:ln>
                  <a:noFill/>
                </a:ln>
                <a:solidFill>
                  <a:srgbClr val="000000"/>
                </a:solidFill>
                <a:effectLst/>
                <a:uLnTx/>
                <a:uFillTx/>
                <a:latin typeface="Calibri"/>
                <a:ea typeface="宋体"/>
                <a:cs typeface="+mn-cs"/>
              </a:endParaRPr>
            </a:p>
          </p:txBody>
        </p:sp>
        <p:sp>
          <p:nvSpPr>
            <p:cNvPr id="126" name="椭圆 125"/>
            <p:cNvSpPr/>
            <p:nvPr/>
          </p:nvSpPr>
          <p:spPr>
            <a:xfrm>
              <a:off x="479425" y="847725"/>
              <a:ext cx="3651250" cy="3651250"/>
            </a:xfrm>
            <a:prstGeom prst="ellipse">
              <a:avLst/>
            </a:prstGeom>
            <a:gradFill>
              <a:gsLst>
                <a:gs pos="0">
                  <a:srgbClr val="FFFFFF"/>
                </a:gs>
                <a:gs pos="51000">
                  <a:srgbClr val="FFFFFF">
                    <a:lumMod val="95000"/>
                  </a:srgbClr>
                </a:gs>
                <a:gs pos="100000">
                  <a:srgbClr val="FFFFFF">
                    <a:lumMod val="75000"/>
                  </a:srgbClr>
                </a:gs>
              </a:gsLst>
              <a:lin ang="18900000" scaled="0"/>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 typeface="Arial" pitchFamily="34" charset="0"/>
                <a:buNone/>
                <a:tabLst/>
                <a:defRPr/>
              </a:pPr>
              <a:endParaRPr kumimoji="0" lang="zh-CN" altLang="en-US" sz="1800" b="0" i="0" u="none" strike="noStrike" kern="0" cap="none" spc="0" normalizeH="0" baseline="0" noProof="0">
                <a:ln>
                  <a:noFill/>
                </a:ln>
                <a:solidFill>
                  <a:srgbClr val="FFFFFF"/>
                </a:solidFill>
                <a:effectLst/>
                <a:uLnTx/>
                <a:uFillTx/>
                <a:latin typeface="Calibri"/>
                <a:ea typeface="宋体"/>
                <a:cs typeface="+mn-cs"/>
              </a:endParaRPr>
            </a:p>
          </p:txBody>
        </p:sp>
      </p:grpSp>
      <p:sp>
        <p:nvSpPr>
          <p:cNvPr id="127" name="椭圆 126"/>
          <p:cNvSpPr/>
          <p:nvPr/>
        </p:nvSpPr>
        <p:spPr>
          <a:xfrm>
            <a:off x="8774113" y="1876425"/>
            <a:ext cx="190500" cy="188913"/>
          </a:xfrm>
          <a:prstGeom prst="ellipse">
            <a:avLst/>
          </a:prstGeom>
          <a:solidFill>
            <a:srgbClr val="FFFFFF"/>
          </a:solidFill>
          <a:ln w="25400" cap="flat" cmpd="sng" algn="ctr">
            <a:noFill/>
            <a:prstDash val="solid"/>
          </a:ln>
          <a:effectLst>
            <a:outerShdw blurRad="317500" dist="190500" dir="8100000" algn="tr" rotWithShape="0">
              <a:prstClr val="black">
                <a:alpha val="5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 typeface="Arial" pitchFamily="34" charset="0"/>
              <a:buNone/>
              <a:tabLst/>
              <a:defRPr/>
            </a:pPr>
            <a:endParaRPr kumimoji="0" lang="zh-CN" altLang="en-US" sz="1800" b="0" i="0" u="none" strike="noStrike" kern="0" cap="none" spc="0" normalizeH="0" baseline="0" noProof="0">
              <a:ln>
                <a:noFill/>
              </a:ln>
              <a:solidFill>
                <a:srgbClr val="FFFFFF"/>
              </a:solidFill>
              <a:effectLst/>
              <a:uLnTx/>
              <a:uFillTx/>
              <a:latin typeface="Calibri"/>
              <a:ea typeface="宋体"/>
              <a:cs typeface="+mn-cs"/>
            </a:endParaRPr>
          </a:p>
        </p:txBody>
      </p:sp>
      <p:sp>
        <p:nvSpPr>
          <p:cNvPr id="128" name="椭圆 127"/>
          <p:cNvSpPr/>
          <p:nvPr/>
        </p:nvSpPr>
        <p:spPr>
          <a:xfrm>
            <a:off x="3816350" y="1344613"/>
            <a:ext cx="250825" cy="252412"/>
          </a:xfrm>
          <a:prstGeom prst="ellipse">
            <a:avLst/>
          </a:prstGeom>
          <a:solidFill>
            <a:srgbClr val="FFFFFF"/>
          </a:solidFill>
          <a:ln w="25400" cap="flat" cmpd="sng" algn="ctr">
            <a:noFill/>
            <a:prstDash val="solid"/>
          </a:ln>
          <a:effectLst>
            <a:outerShdw blurRad="317500" dist="190500" dir="8100000" algn="tr" rotWithShape="0">
              <a:prstClr val="black">
                <a:alpha val="5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 typeface="Arial" pitchFamily="34" charset="0"/>
              <a:buNone/>
              <a:tabLst/>
              <a:defRPr/>
            </a:pPr>
            <a:endParaRPr kumimoji="0" lang="zh-CN" altLang="en-US" sz="1800" b="0" i="0" u="none" strike="noStrike" kern="0" cap="none" spc="0" normalizeH="0" baseline="0" noProof="0">
              <a:ln>
                <a:noFill/>
              </a:ln>
              <a:solidFill>
                <a:srgbClr val="FFFFFF"/>
              </a:solidFill>
              <a:effectLst/>
              <a:uLnTx/>
              <a:uFillTx/>
              <a:latin typeface="Calibri"/>
              <a:ea typeface="宋体"/>
              <a:cs typeface="+mn-cs"/>
            </a:endParaRPr>
          </a:p>
        </p:txBody>
      </p:sp>
      <p:sp>
        <p:nvSpPr>
          <p:cNvPr id="130" name="矩形 4"/>
          <p:cNvSpPr>
            <a:spLocks noChangeArrowheads="1"/>
          </p:cNvSpPr>
          <p:nvPr/>
        </p:nvSpPr>
        <p:spPr bwMode="auto">
          <a:xfrm>
            <a:off x="657247" y="3869155"/>
            <a:ext cx="773117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2400" dirty="0">
                <a:latin typeface="方正粗谭黑简体" pitchFamily="2" charset="-122"/>
                <a:ea typeface="方正粗谭黑简体" pitchFamily="2" charset="-122"/>
                <a:sym typeface="微软雅黑" pitchFamily="34" charset="-122"/>
              </a:rPr>
              <a:t>SUMMARY OF YEAR-END SUMMARY WORK</a:t>
            </a:r>
            <a:r>
              <a:rPr lang="en-US" altLang="zh-CN" sz="2400" dirty="0">
                <a:latin typeface="方正粗谭黑简体" pitchFamily="2" charset="-122"/>
                <a:ea typeface="方正粗谭黑简体" pitchFamily="2" charset="-122"/>
                <a:sym typeface="微软雅黑" pitchFamily="34" charset="-122"/>
              </a:rPr>
              <a:t>PPT</a:t>
            </a:r>
            <a:endParaRPr lang="zh-CN" altLang="en-US" sz="2400" b="1" dirty="0">
              <a:latin typeface="方正粗谭黑简体" pitchFamily="2" charset="-122"/>
              <a:ea typeface="方正粗谭黑简体" pitchFamily="2" charset="-122"/>
              <a:sym typeface="微软雅黑" pitchFamily="34" charset="-122"/>
            </a:endParaRPr>
          </a:p>
        </p:txBody>
      </p:sp>
      <p:grpSp>
        <p:nvGrpSpPr>
          <p:cNvPr id="131" name="组合 130"/>
          <p:cNvGrpSpPr/>
          <p:nvPr/>
        </p:nvGrpSpPr>
        <p:grpSpPr>
          <a:xfrm>
            <a:off x="7380195" y="265320"/>
            <a:ext cx="143960" cy="143960"/>
            <a:chOff x="304800" y="673100"/>
            <a:chExt cx="4000500" cy="4000500"/>
          </a:xfrm>
          <a:effectLst>
            <a:outerShdw blurRad="381000" dist="152400" dir="8100000" algn="tr" rotWithShape="0">
              <a:prstClr val="black">
                <a:alpha val="70000"/>
              </a:prstClr>
            </a:outerShdw>
          </a:effectLst>
        </p:grpSpPr>
        <p:sp>
          <p:nvSpPr>
            <p:cNvPr id="132" name="同心圆 131"/>
            <p:cNvSpPr/>
            <p:nvPr/>
          </p:nvSpPr>
          <p:spPr>
            <a:xfrm>
              <a:off x="304800" y="673100"/>
              <a:ext cx="4000500" cy="4000500"/>
            </a:xfrm>
            <a:prstGeom prst="donut">
              <a:avLst>
                <a:gd name="adj" fmla="val 4879"/>
              </a:avLst>
            </a:prstGeom>
            <a:gradFill>
              <a:gsLst>
                <a:gs pos="0">
                  <a:srgbClr val="FFFFFF"/>
                </a:gs>
                <a:gs pos="55000">
                  <a:srgbClr val="FFFFFF">
                    <a:lumMod val="95000"/>
                  </a:srgbClr>
                </a:gs>
                <a:gs pos="100000">
                  <a:srgbClr val="FFFFFF">
                    <a:lumMod val="65000"/>
                  </a:srgbClr>
                </a:gs>
              </a:gsLst>
              <a:lin ang="8100000" scaled="0"/>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 typeface="Arial" pitchFamily="34" charset="0"/>
                <a:buNone/>
                <a:tabLst/>
                <a:defRPr/>
              </a:pPr>
              <a:endParaRPr kumimoji="0" lang="zh-CN" altLang="en-US" sz="1800" b="0" i="0" u="none" strike="noStrike" kern="0" cap="none" spc="0" normalizeH="0" baseline="0" noProof="0">
                <a:ln>
                  <a:noFill/>
                </a:ln>
                <a:solidFill>
                  <a:srgbClr val="000000"/>
                </a:solidFill>
                <a:effectLst/>
                <a:uLnTx/>
                <a:uFillTx/>
                <a:latin typeface="Calibri"/>
                <a:ea typeface="宋体"/>
                <a:cs typeface="+mn-cs"/>
              </a:endParaRPr>
            </a:p>
          </p:txBody>
        </p:sp>
        <p:sp>
          <p:nvSpPr>
            <p:cNvPr id="133" name="椭圆 132"/>
            <p:cNvSpPr/>
            <p:nvPr/>
          </p:nvSpPr>
          <p:spPr>
            <a:xfrm>
              <a:off x="479425" y="847725"/>
              <a:ext cx="3651250" cy="3651250"/>
            </a:xfrm>
            <a:prstGeom prst="ellipse">
              <a:avLst/>
            </a:prstGeom>
            <a:gradFill>
              <a:gsLst>
                <a:gs pos="0">
                  <a:srgbClr val="FFFFFF"/>
                </a:gs>
                <a:gs pos="51000">
                  <a:srgbClr val="FFFFFF">
                    <a:lumMod val="95000"/>
                  </a:srgbClr>
                </a:gs>
                <a:gs pos="100000">
                  <a:srgbClr val="FFFFFF">
                    <a:lumMod val="75000"/>
                  </a:srgbClr>
                </a:gs>
              </a:gsLst>
              <a:lin ang="18900000" scaled="0"/>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 typeface="Arial" pitchFamily="34" charset="0"/>
                <a:buNone/>
                <a:tabLst/>
                <a:defRPr/>
              </a:pPr>
              <a:endParaRPr kumimoji="0" lang="zh-CN" altLang="en-US" sz="1800" b="0" i="0" u="none" strike="noStrike" kern="0" cap="none" spc="0" normalizeH="0" baseline="0" noProof="0">
                <a:ln>
                  <a:noFill/>
                </a:ln>
                <a:solidFill>
                  <a:srgbClr val="FFFFFF"/>
                </a:solidFill>
                <a:effectLst/>
                <a:uLnTx/>
                <a:uFillTx/>
                <a:latin typeface="Calibri"/>
                <a:ea typeface="宋体"/>
                <a:cs typeface="+mn-cs"/>
              </a:endParaRPr>
            </a:p>
          </p:txBody>
        </p:sp>
      </p:grpSp>
    </p:spTree>
    <p:extLst>
      <p:ext uri="{BB962C8B-B14F-4D97-AF65-F5344CB8AC3E}">
        <p14:creationId xmlns:p14="http://schemas.microsoft.com/office/powerpoint/2010/main" val="1988110142"/>
      </p:ext>
    </p:extLst>
  </p:cSld>
  <p:clrMapOvr>
    <a:masterClrMapping/>
  </p:clrMapOvr>
  <mc:AlternateContent xmlns:mc="http://schemas.openxmlformats.org/markup-compatibility/2006" xmlns:p14="http://schemas.microsoft.com/office/powerpoint/2010/main">
    <mc:Choice Requires="p14">
      <p:transition spd="slow" p14:dur="4000" advTm="100">
        <p14:vortex dir="r"/>
      </p:transition>
    </mc:Choice>
    <mc:Fallback xmlns:a14="http://schemas.microsoft.com/office/drawing/2010/main" xmlns="">
      <p:transition spd="slow" advTm="1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4"/>
                                        </p:tgtEl>
                                        <p:attrNameLst>
                                          <p:attrName>style.visibility</p:attrName>
                                        </p:attrNameLst>
                                      </p:cBhvr>
                                      <p:to>
                                        <p:strVal val="visible"/>
                                      </p:to>
                                    </p:set>
                                    <p:anim calcmode="lin" valueType="num">
                                      <p:cBhvr>
                                        <p:cTn id="7" dur="500" fill="hold"/>
                                        <p:tgtEl>
                                          <p:spTgt spid="94"/>
                                        </p:tgtEl>
                                        <p:attrNameLst>
                                          <p:attrName>ppt_w</p:attrName>
                                        </p:attrNameLst>
                                      </p:cBhvr>
                                      <p:tavLst>
                                        <p:tav tm="0">
                                          <p:val>
                                            <p:fltVal val="0"/>
                                          </p:val>
                                        </p:tav>
                                        <p:tav tm="100000">
                                          <p:val>
                                            <p:strVal val="#ppt_w"/>
                                          </p:val>
                                        </p:tav>
                                      </p:tavLst>
                                    </p:anim>
                                    <p:anim calcmode="lin" valueType="num">
                                      <p:cBhvr>
                                        <p:cTn id="8" dur="500" fill="hold"/>
                                        <p:tgtEl>
                                          <p:spTgt spid="94"/>
                                        </p:tgtEl>
                                        <p:attrNameLst>
                                          <p:attrName>ppt_h</p:attrName>
                                        </p:attrNameLst>
                                      </p:cBhvr>
                                      <p:tavLst>
                                        <p:tav tm="0">
                                          <p:val>
                                            <p:fltVal val="0"/>
                                          </p:val>
                                        </p:tav>
                                        <p:tav tm="100000">
                                          <p:val>
                                            <p:strVal val="#ppt_h"/>
                                          </p:val>
                                        </p:tav>
                                      </p:tavLst>
                                    </p:anim>
                                    <p:animEffect transition="in" filter="fade">
                                      <p:cBhvr>
                                        <p:cTn id="9" dur="500"/>
                                        <p:tgtEl>
                                          <p:spTgt spid="94"/>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99"/>
                                        </p:tgtEl>
                                        <p:attrNameLst>
                                          <p:attrName>style.visibility</p:attrName>
                                        </p:attrNameLst>
                                      </p:cBhvr>
                                      <p:to>
                                        <p:strVal val="visible"/>
                                      </p:to>
                                    </p:set>
                                    <p:anim calcmode="lin" valueType="num">
                                      <p:cBhvr>
                                        <p:cTn id="13" dur="500" fill="hold"/>
                                        <p:tgtEl>
                                          <p:spTgt spid="99"/>
                                        </p:tgtEl>
                                        <p:attrNameLst>
                                          <p:attrName>ppt_w</p:attrName>
                                        </p:attrNameLst>
                                      </p:cBhvr>
                                      <p:tavLst>
                                        <p:tav tm="0">
                                          <p:val>
                                            <p:fltVal val="0"/>
                                          </p:val>
                                        </p:tav>
                                        <p:tav tm="100000">
                                          <p:val>
                                            <p:strVal val="#ppt_w"/>
                                          </p:val>
                                        </p:tav>
                                      </p:tavLst>
                                    </p:anim>
                                    <p:anim calcmode="lin" valueType="num">
                                      <p:cBhvr>
                                        <p:cTn id="14" dur="500" fill="hold"/>
                                        <p:tgtEl>
                                          <p:spTgt spid="99"/>
                                        </p:tgtEl>
                                        <p:attrNameLst>
                                          <p:attrName>ppt_h</p:attrName>
                                        </p:attrNameLst>
                                      </p:cBhvr>
                                      <p:tavLst>
                                        <p:tav tm="0">
                                          <p:val>
                                            <p:fltVal val="0"/>
                                          </p:val>
                                        </p:tav>
                                        <p:tav tm="100000">
                                          <p:val>
                                            <p:strVal val="#ppt_h"/>
                                          </p:val>
                                        </p:tav>
                                      </p:tavLst>
                                    </p:anim>
                                    <p:animEffect transition="in" filter="fade">
                                      <p:cBhvr>
                                        <p:cTn id="15" dur="500"/>
                                        <p:tgtEl>
                                          <p:spTgt spid="99"/>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04"/>
                                        </p:tgtEl>
                                        <p:attrNameLst>
                                          <p:attrName>style.visibility</p:attrName>
                                        </p:attrNameLst>
                                      </p:cBhvr>
                                      <p:to>
                                        <p:strVal val="visible"/>
                                      </p:to>
                                    </p:set>
                                    <p:anim calcmode="lin" valueType="num">
                                      <p:cBhvr>
                                        <p:cTn id="19" dur="500" fill="hold"/>
                                        <p:tgtEl>
                                          <p:spTgt spid="104"/>
                                        </p:tgtEl>
                                        <p:attrNameLst>
                                          <p:attrName>ppt_w</p:attrName>
                                        </p:attrNameLst>
                                      </p:cBhvr>
                                      <p:tavLst>
                                        <p:tav tm="0">
                                          <p:val>
                                            <p:fltVal val="0"/>
                                          </p:val>
                                        </p:tav>
                                        <p:tav tm="100000">
                                          <p:val>
                                            <p:strVal val="#ppt_w"/>
                                          </p:val>
                                        </p:tav>
                                      </p:tavLst>
                                    </p:anim>
                                    <p:anim calcmode="lin" valueType="num">
                                      <p:cBhvr>
                                        <p:cTn id="20" dur="500" fill="hold"/>
                                        <p:tgtEl>
                                          <p:spTgt spid="104"/>
                                        </p:tgtEl>
                                        <p:attrNameLst>
                                          <p:attrName>ppt_h</p:attrName>
                                        </p:attrNameLst>
                                      </p:cBhvr>
                                      <p:tavLst>
                                        <p:tav tm="0">
                                          <p:val>
                                            <p:fltVal val="0"/>
                                          </p:val>
                                        </p:tav>
                                        <p:tav tm="100000">
                                          <p:val>
                                            <p:strVal val="#ppt_h"/>
                                          </p:val>
                                        </p:tav>
                                      </p:tavLst>
                                    </p:anim>
                                    <p:animEffect transition="in" filter="fade">
                                      <p:cBhvr>
                                        <p:cTn id="21" dur="500"/>
                                        <p:tgtEl>
                                          <p:spTgt spid="104"/>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09"/>
                                        </p:tgtEl>
                                        <p:attrNameLst>
                                          <p:attrName>style.visibility</p:attrName>
                                        </p:attrNameLst>
                                      </p:cBhvr>
                                      <p:to>
                                        <p:strVal val="visible"/>
                                      </p:to>
                                    </p:set>
                                    <p:anim calcmode="lin" valueType="num">
                                      <p:cBhvr>
                                        <p:cTn id="25" dur="500" fill="hold"/>
                                        <p:tgtEl>
                                          <p:spTgt spid="109"/>
                                        </p:tgtEl>
                                        <p:attrNameLst>
                                          <p:attrName>ppt_w</p:attrName>
                                        </p:attrNameLst>
                                      </p:cBhvr>
                                      <p:tavLst>
                                        <p:tav tm="0">
                                          <p:val>
                                            <p:fltVal val="0"/>
                                          </p:val>
                                        </p:tav>
                                        <p:tav tm="100000">
                                          <p:val>
                                            <p:strVal val="#ppt_w"/>
                                          </p:val>
                                        </p:tav>
                                      </p:tavLst>
                                    </p:anim>
                                    <p:anim calcmode="lin" valueType="num">
                                      <p:cBhvr>
                                        <p:cTn id="26" dur="500" fill="hold"/>
                                        <p:tgtEl>
                                          <p:spTgt spid="109"/>
                                        </p:tgtEl>
                                        <p:attrNameLst>
                                          <p:attrName>ppt_h</p:attrName>
                                        </p:attrNameLst>
                                      </p:cBhvr>
                                      <p:tavLst>
                                        <p:tav tm="0">
                                          <p:val>
                                            <p:fltVal val="0"/>
                                          </p:val>
                                        </p:tav>
                                        <p:tav tm="100000">
                                          <p:val>
                                            <p:strVal val="#ppt_h"/>
                                          </p:val>
                                        </p:tav>
                                      </p:tavLst>
                                    </p:anim>
                                    <p:animEffect transition="in" filter="fade">
                                      <p:cBhvr>
                                        <p:cTn id="27" dur="500"/>
                                        <p:tgtEl>
                                          <p:spTgt spid="109"/>
                                        </p:tgtEl>
                                      </p:cBhvr>
                                    </p:animEffect>
                                  </p:childTnLst>
                                </p:cTn>
                              </p:par>
                              <p:par>
                                <p:cTn id="28" presetID="1" presetClass="entr" presetSubtype="0" fill="hold" grpId="0" nodeType="withEffect">
                                  <p:stCondLst>
                                    <p:cond delay="0"/>
                                  </p:stCondLst>
                                  <p:childTnLst>
                                    <p:set>
                                      <p:cBhvr>
                                        <p:cTn id="29" dur="1" fill="hold">
                                          <p:stCondLst>
                                            <p:cond delay="0"/>
                                          </p:stCondLst>
                                        </p:cTn>
                                        <p:tgtEl>
                                          <p:spTgt spid="114"/>
                                        </p:tgtEl>
                                        <p:attrNameLst>
                                          <p:attrName>style.visibility</p:attrName>
                                        </p:attrNameLst>
                                      </p:cBhvr>
                                      <p:to>
                                        <p:strVal val="visible"/>
                                      </p:to>
                                    </p:set>
                                  </p:childTnLst>
                                </p:cTn>
                              </p:par>
                              <p:par>
                                <p:cTn id="30" presetID="53" presetClass="entr" presetSubtype="16" fill="hold" grpId="1" nodeType="withEffect">
                                  <p:stCondLst>
                                    <p:cond delay="0"/>
                                  </p:stCondLst>
                                  <p:childTnLst>
                                    <p:set>
                                      <p:cBhvr>
                                        <p:cTn id="31" dur="1" fill="hold">
                                          <p:stCondLst>
                                            <p:cond delay="0"/>
                                          </p:stCondLst>
                                        </p:cTn>
                                        <p:tgtEl>
                                          <p:spTgt spid="114"/>
                                        </p:tgtEl>
                                        <p:attrNameLst>
                                          <p:attrName>style.visibility</p:attrName>
                                        </p:attrNameLst>
                                      </p:cBhvr>
                                      <p:to>
                                        <p:strVal val="visible"/>
                                      </p:to>
                                    </p:set>
                                    <p:anim calcmode="lin" valueType="num">
                                      <p:cBhvr>
                                        <p:cTn id="32" dur="500" fill="hold"/>
                                        <p:tgtEl>
                                          <p:spTgt spid="114"/>
                                        </p:tgtEl>
                                        <p:attrNameLst>
                                          <p:attrName>ppt_w</p:attrName>
                                        </p:attrNameLst>
                                      </p:cBhvr>
                                      <p:tavLst>
                                        <p:tav tm="0">
                                          <p:val>
                                            <p:fltVal val="0"/>
                                          </p:val>
                                        </p:tav>
                                        <p:tav tm="100000">
                                          <p:val>
                                            <p:strVal val="#ppt_w"/>
                                          </p:val>
                                        </p:tav>
                                      </p:tavLst>
                                    </p:anim>
                                    <p:anim calcmode="lin" valueType="num">
                                      <p:cBhvr>
                                        <p:cTn id="33" dur="500" fill="hold"/>
                                        <p:tgtEl>
                                          <p:spTgt spid="114"/>
                                        </p:tgtEl>
                                        <p:attrNameLst>
                                          <p:attrName>ppt_h</p:attrName>
                                        </p:attrNameLst>
                                      </p:cBhvr>
                                      <p:tavLst>
                                        <p:tav tm="0">
                                          <p:val>
                                            <p:fltVal val="0"/>
                                          </p:val>
                                        </p:tav>
                                        <p:tav tm="100000">
                                          <p:val>
                                            <p:strVal val="#ppt_h"/>
                                          </p:val>
                                        </p:tav>
                                      </p:tavLst>
                                    </p:anim>
                                    <p:animEffect transition="in" filter="fade">
                                      <p:cBhvr>
                                        <p:cTn id="34" dur="500"/>
                                        <p:tgtEl>
                                          <p:spTgt spid="114"/>
                                        </p:tgtEl>
                                      </p:cBhvr>
                                    </p:animEffect>
                                  </p:childTnLst>
                                </p:cTn>
                              </p:par>
                              <p:par>
                                <p:cTn id="35" presetID="64" presetClass="path" presetSubtype="0" fill="hold" grpId="2" nodeType="withEffect">
                                  <p:stCondLst>
                                    <p:cond delay="0"/>
                                  </p:stCondLst>
                                  <p:childTnLst>
                                    <p:animMotion origin="layout" path="M -2.77778E-7 2.71605E-6 L 0.1526 -0.4034 " pathEditMode="relative" rAng="0" ptsTypes="AA">
                                      <p:cBhvr>
                                        <p:cTn id="36" dur="500" spd="-100000" fill="hold"/>
                                        <p:tgtEl>
                                          <p:spTgt spid="114"/>
                                        </p:tgtEl>
                                        <p:attrNameLst>
                                          <p:attrName>ppt_x</p:attrName>
                                          <p:attrName>ppt_y</p:attrName>
                                        </p:attrNameLst>
                                      </p:cBhvr>
                                      <p:rCtr x="7622" y="-20185"/>
                                    </p:animMotion>
                                  </p:childTnLst>
                                </p:cTn>
                              </p:par>
                              <p:par>
                                <p:cTn id="37" presetID="1" presetClass="entr" presetSubtype="0" fill="hold" nodeType="withEffect">
                                  <p:stCondLst>
                                    <p:cond delay="200"/>
                                  </p:stCondLst>
                                  <p:childTnLst>
                                    <p:set>
                                      <p:cBhvr>
                                        <p:cTn id="38" dur="1" fill="hold">
                                          <p:stCondLst>
                                            <p:cond delay="0"/>
                                          </p:stCondLst>
                                        </p:cTn>
                                        <p:tgtEl>
                                          <p:spTgt spid="118"/>
                                        </p:tgtEl>
                                        <p:attrNameLst>
                                          <p:attrName>style.visibility</p:attrName>
                                        </p:attrNameLst>
                                      </p:cBhvr>
                                      <p:to>
                                        <p:strVal val="visible"/>
                                      </p:to>
                                    </p:set>
                                  </p:childTnLst>
                                </p:cTn>
                              </p:par>
                              <p:par>
                                <p:cTn id="39" presetID="53" presetClass="entr" presetSubtype="16" fill="hold" nodeType="withEffect">
                                  <p:stCondLst>
                                    <p:cond delay="200"/>
                                  </p:stCondLst>
                                  <p:childTnLst>
                                    <p:set>
                                      <p:cBhvr>
                                        <p:cTn id="40" dur="1" fill="hold">
                                          <p:stCondLst>
                                            <p:cond delay="0"/>
                                          </p:stCondLst>
                                        </p:cTn>
                                        <p:tgtEl>
                                          <p:spTgt spid="118"/>
                                        </p:tgtEl>
                                        <p:attrNameLst>
                                          <p:attrName>style.visibility</p:attrName>
                                        </p:attrNameLst>
                                      </p:cBhvr>
                                      <p:to>
                                        <p:strVal val="visible"/>
                                      </p:to>
                                    </p:set>
                                    <p:anim calcmode="lin" valueType="num">
                                      <p:cBhvr>
                                        <p:cTn id="41" dur="500" fill="hold"/>
                                        <p:tgtEl>
                                          <p:spTgt spid="118"/>
                                        </p:tgtEl>
                                        <p:attrNameLst>
                                          <p:attrName>ppt_w</p:attrName>
                                        </p:attrNameLst>
                                      </p:cBhvr>
                                      <p:tavLst>
                                        <p:tav tm="0">
                                          <p:val>
                                            <p:fltVal val="0"/>
                                          </p:val>
                                        </p:tav>
                                        <p:tav tm="100000">
                                          <p:val>
                                            <p:strVal val="#ppt_w"/>
                                          </p:val>
                                        </p:tav>
                                      </p:tavLst>
                                    </p:anim>
                                    <p:anim calcmode="lin" valueType="num">
                                      <p:cBhvr>
                                        <p:cTn id="42" dur="500" fill="hold"/>
                                        <p:tgtEl>
                                          <p:spTgt spid="118"/>
                                        </p:tgtEl>
                                        <p:attrNameLst>
                                          <p:attrName>ppt_h</p:attrName>
                                        </p:attrNameLst>
                                      </p:cBhvr>
                                      <p:tavLst>
                                        <p:tav tm="0">
                                          <p:val>
                                            <p:fltVal val="0"/>
                                          </p:val>
                                        </p:tav>
                                        <p:tav tm="100000">
                                          <p:val>
                                            <p:strVal val="#ppt_h"/>
                                          </p:val>
                                        </p:tav>
                                      </p:tavLst>
                                    </p:anim>
                                    <p:animEffect transition="in" filter="fade">
                                      <p:cBhvr>
                                        <p:cTn id="43" dur="500"/>
                                        <p:tgtEl>
                                          <p:spTgt spid="118"/>
                                        </p:tgtEl>
                                      </p:cBhvr>
                                    </p:animEffect>
                                  </p:childTnLst>
                                </p:cTn>
                              </p:par>
                              <p:par>
                                <p:cTn id="44" presetID="1" presetClass="entr" presetSubtype="0" fill="hold" nodeType="withEffect">
                                  <p:stCondLst>
                                    <p:cond delay="0"/>
                                  </p:stCondLst>
                                  <p:childTnLst>
                                    <p:set>
                                      <p:cBhvr>
                                        <p:cTn id="45" dur="1" fill="hold">
                                          <p:stCondLst>
                                            <p:cond delay="0"/>
                                          </p:stCondLst>
                                        </p:cTn>
                                        <p:tgtEl>
                                          <p:spTgt spid="115"/>
                                        </p:tgtEl>
                                        <p:attrNameLst>
                                          <p:attrName>style.visibility</p:attrName>
                                        </p:attrNameLst>
                                      </p:cBhvr>
                                      <p:to>
                                        <p:strVal val="visible"/>
                                      </p:to>
                                    </p:set>
                                  </p:childTnLst>
                                </p:cTn>
                              </p:par>
                              <p:par>
                                <p:cTn id="46" presetID="53" presetClass="entr" presetSubtype="16" fill="hold" nodeType="withEffect">
                                  <p:stCondLst>
                                    <p:cond delay="0"/>
                                  </p:stCondLst>
                                  <p:childTnLst>
                                    <p:set>
                                      <p:cBhvr>
                                        <p:cTn id="47" dur="1" fill="hold">
                                          <p:stCondLst>
                                            <p:cond delay="0"/>
                                          </p:stCondLst>
                                        </p:cTn>
                                        <p:tgtEl>
                                          <p:spTgt spid="115"/>
                                        </p:tgtEl>
                                        <p:attrNameLst>
                                          <p:attrName>style.visibility</p:attrName>
                                        </p:attrNameLst>
                                      </p:cBhvr>
                                      <p:to>
                                        <p:strVal val="visible"/>
                                      </p:to>
                                    </p:set>
                                    <p:anim calcmode="lin" valueType="num">
                                      <p:cBhvr>
                                        <p:cTn id="48" dur="500" fill="hold"/>
                                        <p:tgtEl>
                                          <p:spTgt spid="115"/>
                                        </p:tgtEl>
                                        <p:attrNameLst>
                                          <p:attrName>ppt_w</p:attrName>
                                        </p:attrNameLst>
                                      </p:cBhvr>
                                      <p:tavLst>
                                        <p:tav tm="0">
                                          <p:val>
                                            <p:fltVal val="0"/>
                                          </p:val>
                                        </p:tav>
                                        <p:tav tm="100000">
                                          <p:val>
                                            <p:strVal val="#ppt_w"/>
                                          </p:val>
                                        </p:tav>
                                      </p:tavLst>
                                    </p:anim>
                                    <p:anim calcmode="lin" valueType="num">
                                      <p:cBhvr>
                                        <p:cTn id="49" dur="500" fill="hold"/>
                                        <p:tgtEl>
                                          <p:spTgt spid="115"/>
                                        </p:tgtEl>
                                        <p:attrNameLst>
                                          <p:attrName>ppt_h</p:attrName>
                                        </p:attrNameLst>
                                      </p:cBhvr>
                                      <p:tavLst>
                                        <p:tav tm="0">
                                          <p:val>
                                            <p:fltVal val="0"/>
                                          </p:val>
                                        </p:tav>
                                        <p:tav tm="100000">
                                          <p:val>
                                            <p:strVal val="#ppt_h"/>
                                          </p:val>
                                        </p:tav>
                                      </p:tavLst>
                                    </p:anim>
                                    <p:animEffect transition="in" filter="fade">
                                      <p:cBhvr>
                                        <p:cTn id="50" dur="500"/>
                                        <p:tgtEl>
                                          <p:spTgt spid="115"/>
                                        </p:tgtEl>
                                      </p:cBhvr>
                                    </p:animEffect>
                                  </p:childTnLst>
                                </p:cTn>
                              </p:par>
                              <p:par>
                                <p:cTn id="51" presetID="42" presetClass="path" presetSubtype="0" fill="hold" nodeType="withEffect">
                                  <p:stCondLst>
                                    <p:cond delay="0"/>
                                  </p:stCondLst>
                                  <p:childTnLst>
                                    <p:animMotion origin="layout" path="M -1.66667E-6 -2.59259E-6 L 0.14375 0.17222 " pathEditMode="relative" rAng="0" ptsTypes="AA">
                                      <p:cBhvr>
                                        <p:cTn id="52" dur="500" spd="-100000" fill="hold"/>
                                        <p:tgtEl>
                                          <p:spTgt spid="115"/>
                                        </p:tgtEl>
                                        <p:attrNameLst>
                                          <p:attrName>ppt_x</p:attrName>
                                          <p:attrName>ppt_y</p:attrName>
                                        </p:attrNameLst>
                                      </p:cBhvr>
                                      <p:rCtr x="7187" y="8611"/>
                                    </p:animMotion>
                                  </p:childTnLst>
                                </p:cTn>
                              </p:par>
                              <p:par>
                                <p:cTn id="53" presetID="1" presetClass="entr" presetSubtype="0" fill="hold" nodeType="withEffect">
                                  <p:stCondLst>
                                    <p:cond delay="200"/>
                                  </p:stCondLst>
                                  <p:childTnLst>
                                    <p:set>
                                      <p:cBhvr>
                                        <p:cTn id="54" dur="1" fill="hold">
                                          <p:stCondLst>
                                            <p:cond delay="0"/>
                                          </p:stCondLst>
                                        </p:cTn>
                                        <p:tgtEl>
                                          <p:spTgt spid="121"/>
                                        </p:tgtEl>
                                        <p:attrNameLst>
                                          <p:attrName>style.visibility</p:attrName>
                                        </p:attrNameLst>
                                      </p:cBhvr>
                                      <p:to>
                                        <p:strVal val="visible"/>
                                      </p:to>
                                    </p:set>
                                  </p:childTnLst>
                                </p:cTn>
                              </p:par>
                              <p:par>
                                <p:cTn id="55" presetID="53" presetClass="entr" presetSubtype="16" fill="hold" nodeType="withEffect">
                                  <p:stCondLst>
                                    <p:cond delay="200"/>
                                  </p:stCondLst>
                                  <p:childTnLst>
                                    <p:set>
                                      <p:cBhvr>
                                        <p:cTn id="56" dur="1" fill="hold">
                                          <p:stCondLst>
                                            <p:cond delay="0"/>
                                          </p:stCondLst>
                                        </p:cTn>
                                        <p:tgtEl>
                                          <p:spTgt spid="121"/>
                                        </p:tgtEl>
                                        <p:attrNameLst>
                                          <p:attrName>style.visibility</p:attrName>
                                        </p:attrNameLst>
                                      </p:cBhvr>
                                      <p:to>
                                        <p:strVal val="visible"/>
                                      </p:to>
                                    </p:set>
                                    <p:anim calcmode="lin" valueType="num">
                                      <p:cBhvr>
                                        <p:cTn id="57" dur="500" fill="hold"/>
                                        <p:tgtEl>
                                          <p:spTgt spid="121"/>
                                        </p:tgtEl>
                                        <p:attrNameLst>
                                          <p:attrName>ppt_w</p:attrName>
                                        </p:attrNameLst>
                                      </p:cBhvr>
                                      <p:tavLst>
                                        <p:tav tm="0">
                                          <p:val>
                                            <p:fltVal val="0"/>
                                          </p:val>
                                        </p:tav>
                                        <p:tav tm="100000">
                                          <p:val>
                                            <p:strVal val="#ppt_w"/>
                                          </p:val>
                                        </p:tav>
                                      </p:tavLst>
                                    </p:anim>
                                    <p:anim calcmode="lin" valueType="num">
                                      <p:cBhvr>
                                        <p:cTn id="58" dur="500" fill="hold"/>
                                        <p:tgtEl>
                                          <p:spTgt spid="121"/>
                                        </p:tgtEl>
                                        <p:attrNameLst>
                                          <p:attrName>ppt_h</p:attrName>
                                        </p:attrNameLst>
                                      </p:cBhvr>
                                      <p:tavLst>
                                        <p:tav tm="0">
                                          <p:val>
                                            <p:fltVal val="0"/>
                                          </p:val>
                                        </p:tav>
                                        <p:tav tm="100000">
                                          <p:val>
                                            <p:strVal val="#ppt_h"/>
                                          </p:val>
                                        </p:tav>
                                      </p:tavLst>
                                    </p:anim>
                                    <p:animEffect transition="in" filter="fade">
                                      <p:cBhvr>
                                        <p:cTn id="59" dur="500"/>
                                        <p:tgtEl>
                                          <p:spTgt spid="121"/>
                                        </p:tgtEl>
                                      </p:cBhvr>
                                    </p:animEffect>
                                  </p:childTnLst>
                                </p:cTn>
                              </p:par>
                              <p:par>
                                <p:cTn id="60" presetID="64" presetClass="path" presetSubtype="0" fill="hold" nodeType="withEffect">
                                  <p:stCondLst>
                                    <p:cond delay="200"/>
                                  </p:stCondLst>
                                  <p:childTnLst>
                                    <p:animMotion origin="layout" path="M -2.77778E-6 2.71605E-6 L -0.18993 -0.35895 " pathEditMode="relative" rAng="0" ptsTypes="AA">
                                      <p:cBhvr>
                                        <p:cTn id="61" dur="500" spd="-100000" fill="hold"/>
                                        <p:tgtEl>
                                          <p:spTgt spid="121"/>
                                        </p:tgtEl>
                                        <p:attrNameLst>
                                          <p:attrName>ppt_x</p:attrName>
                                          <p:attrName>ppt_y</p:attrName>
                                        </p:attrNameLst>
                                      </p:cBhvr>
                                      <p:rCtr x="-9497" y="-17963"/>
                                    </p:animMotion>
                                  </p:childTnLst>
                                </p:cTn>
                              </p:par>
                              <p:par>
                                <p:cTn id="62" presetID="1" presetClass="entr" presetSubtype="0" fill="hold" nodeType="withEffect">
                                  <p:stCondLst>
                                    <p:cond delay="200"/>
                                  </p:stCondLst>
                                  <p:childTnLst>
                                    <p:set>
                                      <p:cBhvr>
                                        <p:cTn id="63" dur="1" fill="hold">
                                          <p:stCondLst>
                                            <p:cond delay="0"/>
                                          </p:stCondLst>
                                        </p:cTn>
                                        <p:tgtEl>
                                          <p:spTgt spid="124"/>
                                        </p:tgtEl>
                                        <p:attrNameLst>
                                          <p:attrName>style.visibility</p:attrName>
                                        </p:attrNameLst>
                                      </p:cBhvr>
                                      <p:to>
                                        <p:strVal val="visible"/>
                                      </p:to>
                                    </p:set>
                                  </p:childTnLst>
                                </p:cTn>
                              </p:par>
                              <p:par>
                                <p:cTn id="64" presetID="53" presetClass="entr" presetSubtype="16" fill="hold" nodeType="withEffect">
                                  <p:stCondLst>
                                    <p:cond delay="20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par>
                                <p:cTn id="69" presetID="64" presetClass="path" presetSubtype="0" fill="hold" nodeType="withEffect">
                                  <p:stCondLst>
                                    <p:cond delay="200"/>
                                  </p:stCondLst>
                                  <p:childTnLst>
                                    <p:animMotion origin="layout" path="M 2.77778E-6 -4.19753E-6 L 0.13021 -0.19259 " pathEditMode="relative" rAng="0" ptsTypes="AA">
                                      <p:cBhvr>
                                        <p:cTn id="70" dur="500" spd="-100000" fill="hold"/>
                                        <p:tgtEl>
                                          <p:spTgt spid="124"/>
                                        </p:tgtEl>
                                        <p:attrNameLst>
                                          <p:attrName>ppt_x</p:attrName>
                                          <p:attrName>ppt_y</p:attrName>
                                        </p:attrNameLst>
                                      </p:cBhvr>
                                      <p:rCtr x="6510" y="-9630"/>
                                    </p:animMotion>
                                  </p:childTnLst>
                                </p:cTn>
                              </p:par>
                              <p:par>
                                <p:cTn id="71" presetID="1" presetClass="entr" presetSubtype="0" fill="hold" grpId="0" nodeType="withEffect">
                                  <p:stCondLst>
                                    <p:cond delay="0"/>
                                  </p:stCondLst>
                                  <p:childTnLst>
                                    <p:set>
                                      <p:cBhvr>
                                        <p:cTn id="72" dur="1" fill="hold">
                                          <p:stCondLst>
                                            <p:cond delay="0"/>
                                          </p:stCondLst>
                                        </p:cTn>
                                        <p:tgtEl>
                                          <p:spTgt spid="127"/>
                                        </p:tgtEl>
                                        <p:attrNameLst>
                                          <p:attrName>style.visibility</p:attrName>
                                        </p:attrNameLst>
                                      </p:cBhvr>
                                      <p:to>
                                        <p:strVal val="visible"/>
                                      </p:to>
                                    </p:set>
                                  </p:childTnLst>
                                </p:cTn>
                              </p:par>
                              <p:par>
                                <p:cTn id="73" presetID="53" presetClass="entr" presetSubtype="16" fill="hold" grpId="1" nodeType="withEffect">
                                  <p:stCondLst>
                                    <p:cond delay="0"/>
                                  </p:stCondLst>
                                  <p:childTnLst>
                                    <p:set>
                                      <p:cBhvr>
                                        <p:cTn id="74" dur="1" fill="hold">
                                          <p:stCondLst>
                                            <p:cond delay="0"/>
                                          </p:stCondLst>
                                        </p:cTn>
                                        <p:tgtEl>
                                          <p:spTgt spid="127"/>
                                        </p:tgtEl>
                                        <p:attrNameLst>
                                          <p:attrName>style.visibility</p:attrName>
                                        </p:attrNameLst>
                                      </p:cBhvr>
                                      <p:to>
                                        <p:strVal val="visible"/>
                                      </p:to>
                                    </p:set>
                                    <p:anim calcmode="lin" valueType="num">
                                      <p:cBhvr>
                                        <p:cTn id="75" dur="500" fill="hold"/>
                                        <p:tgtEl>
                                          <p:spTgt spid="127"/>
                                        </p:tgtEl>
                                        <p:attrNameLst>
                                          <p:attrName>ppt_w</p:attrName>
                                        </p:attrNameLst>
                                      </p:cBhvr>
                                      <p:tavLst>
                                        <p:tav tm="0">
                                          <p:val>
                                            <p:fltVal val="0"/>
                                          </p:val>
                                        </p:tav>
                                        <p:tav tm="100000">
                                          <p:val>
                                            <p:strVal val="#ppt_w"/>
                                          </p:val>
                                        </p:tav>
                                      </p:tavLst>
                                    </p:anim>
                                    <p:anim calcmode="lin" valueType="num">
                                      <p:cBhvr>
                                        <p:cTn id="76" dur="500" fill="hold"/>
                                        <p:tgtEl>
                                          <p:spTgt spid="127"/>
                                        </p:tgtEl>
                                        <p:attrNameLst>
                                          <p:attrName>ppt_h</p:attrName>
                                        </p:attrNameLst>
                                      </p:cBhvr>
                                      <p:tavLst>
                                        <p:tav tm="0">
                                          <p:val>
                                            <p:fltVal val="0"/>
                                          </p:val>
                                        </p:tav>
                                        <p:tav tm="100000">
                                          <p:val>
                                            <p:strVal val="#ppt_h"/>
                                          </p:val>
                                        </p:tav>
                                      </p:tavLst>
                                    </p:anim>
                                    <p:animEffect transition="in" filter="fade">
                                      <p:cBhvr>
                                        <p:cTn id="77" dur="500"/>
                                        <p:tgtEl>
                                          <p:spTgt spid="127"/>
                                        </p:tgtEl>
                                      </p:cBhvr>
                                    </p:animEffect>
                                  </p:childTnLst>
                                </p:cTn>
                              </p:par>
                              <p:par>
                                <p:cTn id="78" presetID="64" presetClass="path" presetSubtype="0" fill="hold" grpId="2" nodeType="withEffect">
                                  <p:stCondLst>
                                    <p:cond delay="0"/>
                                  </p:stCondLst>
                                  <p:childTnLst>
                                    <p:animMotion origin="layout" path="M -2.77778E-7 2.71605E-6 L 0.1526 -0.4034 " pathEditMode="relative" rAng="0" ptsTypes="AA">
                                      <p:cBhvr>
                                        <p:cTn id="79" dur="500" spd="-100000" fill="hold"/>
                                        <p:tgtEl>
                                          <p:spTgt spid="127"/>
                                        </p:tgtEl>
                                        <p:attrNameLst>
                                          <p:attrName>ppt_x</p:attrName>
                                          <p:attrName>ppt_y</p:attrName>
                                        </p:attrNameLst>
                                      </p:cBhvr>
                                      <p:rCtr x="7622" y="-20185"/>
                                    </p:animMotion>
                                  </p:childTnLst>
                                </p:cTn>
                              </p:par>
                              <p:par>
                                <p:cTn id="80" presetID="1" presetClass="entr" presetSubtype="0" fill="hold" grpId="0" nodeType="withEffect">
                                  <p:stCondLst>
                                    <p:cond delay="0"/>
                                  </p:stCondLst>
                                  <p:childTnLst>
                                    <p:set>
                                      <p:cBhvr>
                                        <p:cTn id="81" dur="1" fill="hold">
                                          <p:stCondLst>
                                            <p:cond delay="0"/>
                                          </p:stCondLst>
                                        </p:cTn>
                                        <p:tgtEl>
                                          <p:spTgt spid="128"/>
                                        </p:tgtEl>
                                        <p:attrNameLst>
                                          <p:attrName>style.visibility</p:attrName>
                                        </p:attrNameLst>
                                      </p:cBhvr>
                                      <p:to>
                                        <p:strVal val="visible"/>
                                      </p:to>
                                    </p:set>
                                  </p:childTnLst>
                                </p:cTn>
                              </p:par>
                              <p:par>
                                <p:cTn id="82" presetID="53" presetClass="entr" presetSubtype="16" fill="hold" grpId="1" nodeType="withEffect">
                                  <p:stCondLst>
                                    <p:cond delay="0"/>
                                  </p:stCondLst>
                                  <p:childTnLst>
                                    <p:set>
                                      <p:cBhvr>
                                        <p:cTn id="83" dur="1" fill="hold">
                                          <p:stCondLst>
                                            <p:cond delay="0"/>
                                          </p:stCondLst>
                                        </p:cTn>
                                        <p:tgtEl>
                                          <p:spTgt spid="128"/>
                                        </p:tgtEl>
                                        <p:attrNameLst>
                                          <p:attrName>style.visibility</p:attrName>
                                        </p:attrNameLst>
                                      </p:cBhvr>
                                      <p:to>
                                        <p:strVal val="visible"/>
                                      </p:to>
                                    </p:set>
                                    <p:anim calcmode="lin" valueType="num">
                                      <p:cBhvr>
                                        <p:cTn id="84" dur="500" fill="hold"/>
                                        <p:tgtEl>
                                          <p:spTgt spid="128"/>
                                        </p:tgtEl>
                                        <p:attrNameLst>
                                          <p:attrName>ppt_w</p:attrName>
                                        </p:attrNameLst>
                                      </p:cBhvr>
                                      <p:tavLst>
                                        <p:tav tm="0">
                                          <p:val>
                                            <p:fltVal val="0"/>
                                          </p:val>
                                        </p:tav>
                                        <p:tav tm="100000">
                                          <p:val>
                                            <p:strVal val="#ppt_w"/>
                                          </p:val>
                                        </p:tav>
                                      </p:tavLst>
                                    </p:anim>
                                    <p:anim calcmode="lin" valueType="num">
                                      <p:cBhvr>
                                        <p:cTn id="85" dur="500" fill="hold"/>
                                        <p:tgtEl>
                                          <p:spTgt spid="128"/>
                                        </p:tgtEl>
                                        <p:attrNameLst>
                                          <p:attrName>ppt_h</p:attrName>
                                        </p:attrNameLst>
                                      </p:cBhvr>
                                      <p:tavLst>
                                        <p:tav tm="0">
                                          <p:val>
                                            <p:fltVal val="0"/>
                                          </p:val>
                                        </p:tav>
                                        <p:tav tm="100000">
                                          <p:val>
                                            <p:strVal val="#ppt_h"/>
                                          </p:val>
                                        </p:tav>
                                      </p:tavLst>
                                    </p:anim>
                                    <p:animEffect transition="in" filter="fade">
                                      <p:cBhvr>
                                        <p:cTn id="86" dur="500"/>
                                        <p:tgtEl>
                                          <p:spTgt spid="128"/>
                                        </p:tgtEl>
                                      </p:cBhvr>
                                    </p:animEffect>
                                  </p:childTnLst>
                                </p:cTn>
                              </p:par>
                              <p:par>
                                <p:cTn id="87" presetID="64" presetClass="path" presetSubtype="0" fill="hold" grpId="2" nodeType="withEffect">
                                  <p:stCondLst>
                                    <p:cond delay="0"/>
                                  </p:stCondLst>
                                  <p:childTnLst>
                                    <p:animMotion origin="layout" path="M -2.77778E-7 2.71605E-6 L 0.1526 -0.4034 " pathEditMode="relative" rAng="0" ptsTypes="AA">
                                      <p:cBhvr>
                                        <p:cTn id="88" dur="500" spd="-100000" fill="hold"/>
                                        <p:tgtEl>
                                          <p:spTgt spid="128"/>
                                        </p:tgtEl>
                                        <p:attrNameLst>
                                          <p:attrName>ppt_x</p:attrName>
                                          <p:attrName>ppt_y</p:attrName>
                                        </p:attrNameLst>
                                      </p:cBhvr>
                                      <p:rCtr x="7622" y="-20185"/>
                                    </p:animMotion>
                                  </p:childTnLst>
                                </p:cTn>
                              </p:par>
                            </p:childTnLst>
                          </p:cTn>
                        </p:par>
                        <p:par>
                          <p:cTn id="89" fill="hold">
                            <p:stCondLst>
                              <p:cond delay="2200"/>
                            </p:stCondLst>
                            <p:childTnLst>
                              <p:par>
                                <p:cTn id="90" presetID="23" presetClass="entr" presetSubtype="32" fill="hold" grpId="0" nodeType="afterEffect">
                                  <p:stCondLst>
                                    <p:cond delay="0"/>
                                  </p:stCondLst>
                                  <p:iterate type="lt">
                                    <p:tmPct val="4000"/>
                                  </p:iterate>
                                  <p:childTnLst>
                                    <p:set>
                                      <p:cBhvr>
                                        <p:cTn id="91" dur="1" fill="hold">
                                          <p:stCondLst>
                                            <p:cond delay="0"/>
                                          </p:stCondLst>
                                        </p:cTn>
                                        <p:tgtEl>
                                          <p:spTgt spid="130"/>
                                        </p:tgtEl>
                                        <p:attrNameLst>
                                          <p:attrName>style.visibility</p:attrName>
                                        </p:attrNameLst>
                                      </p:cBhvr>
                                      <p:to>
                                        <p:strVal val="visible"/>
                                      </p:to>
                                    </p:set>
                                    <p:anim calcmode="lin" valueType="num">
                                      <p:cBhvr>
                                        <p:cTn id="92" dur="1000" fill="hold"/>
                                        <p:tgtEl>
                                          <p:spTgt spid="130"/>
                                        </p:tgtEl>
                                        <p:attrNameLst>
                                          <p:attrName>ppt_w</p:attrName>
                                        </p:attrNameLst>
                                      </p:cBhvr>
                                      <p:tavLst>
                                        <p:tav tm="0">
                                          <p:val>
                                            <p:strVal val="4*#ppt_w"/>
                                          </p:val>
                                        </p:tav>
                                        <p:tav tm="100000">
                                          <p:val>
                                            <p:strVal val="#ppt_w"/>
                                          </p:val>
                                        </p:tav>
                                      </p:tavLst>
                                    </p:anim>
                                    <p:anim calcmode="lin" valueType="num">
                                      <p:cBhvr>
                                        <p:cTn id="93" dur="1000" fill="hold"/>
                                        <p:tgtEl>
                                          <p:spTgt spid="130"/>
                                        </p:tgtEl>
                                        <p:attrNameLst>
                                          <p:attrName>ppt_h</p:attrName>
                                        </p:attrNameLst>
                                      </p:cBhvr>
                                      <p:tavLst>
                                        <p:tav tm="0">
                                          <p:val>
                                            <p:strVal val="4*#ppt_h"/>
                                          </p:val>
                                        </p:tav>
                                        <p:tav tm="100000">
                                          <p:val>
                                            <p:strVal val="#ppt_h"/>
                                          </p:val>
                                        </p:tav>
                                      </p:tavLst>
                                    </p:anim>
                                  </p:childTnLst>
                                </p:cTn>
                              </p:par>
                              <p:par>
                                <p:cTn id="94" presetID="1" presetClass="entr" presetSubtype="0" fill="hold" nodeType="withEffect">
                                  <p:stCondLst>
                                    <p:cond delay="200"/>
                                  </p:stCondLst>
                                  <p:childTnLst>
                                    <p:set>
                                      <p:cBhvr>
                                        <p:cTn id="95" dur="1" fill="hold">
                                          <p:stCondLst>
                                            <p:cond delay="0"/>
                                          </p:stCondLst>
                                        </p:cTn>
                                        <p:tgtEl>
                                          <p:spTgt spid="131"/>
                                        </p:tgtEl>
                                        <p:attrNameLst>
                                          <p:attrName>style.visibility</p:attrName>
                                        </p:attrNameLst>
                                      </p:cBhvr>
                                      <p:to>
                                        <p:strVal val="visible"/>
                                      </p:to>
                                    </p:set>
                                  </p:childTnLst>
                                </p:cTn>
                              </p:par>
                              <p:par>
                                <p:cTn id="96" presetID="53" presetClass="entr" presetSubtype="16" fill="hold" nodeType="withEffect">
                                  <p:stCondLst>
                                    <p:cond delay="200"/>
                                  </p:stCondLst>
                                  <p:childTnLst>
                                    <p:set>
                                      <p:cBhvr>
                                        <p:cTn id="97" dur="1" fill="hold">
                                          <p:stCondLst>
                                            <p:cond delay="0"/>
                                          </p:stCondLst>
                                        </p:cTn>
                                        <p:tgtEl>
                                          <p:spTgt spid="131"/>
                                        </p:tgtEl>
                                        <p:attrNameLst>
                                          <p:attrName>style.visibility</p:attrName>
                                        </p:attrNameLst>
                                      </p:cBhvr>
                                      <p:to>
                                        <p:strVal val="visible"/>
                                      </p:to>
                                    </p:set>
                                    <p:anim calcmode="lin" valueType="num">
                                      <p:cBhvr>
                                        <p:cTn id="98" dur="500" fill="hold"/>
                                        <p:tgtEl>
                                          <p:spTgt spid="131"/>
                                        </p:tgtEl>
                                        <p:attrNameLst>
                                          <p:attrName>ppt_w</p:attrName>
                                        </p:attrNameLst>
                                      </p:cBhvr>
                                      <p:tavLst>
                                        <p:tav tm="0">
                                          <p:val>
                                            <p:fltVal val="0"/>
                                          </p:val>
                                        </p:tav>
                                        <p:tav tm="100000">
                                          <p:val>
                                            <p:strVal val="#ppt_w"/>
                                          </p:val>
                                        </p:tav>
                                      </p:tavLst>
                                    </p:anim>
                                    <p:anim calcmode="lin" valueType="num">
                                      <p:cBhvr>
                                        <p:cTn id="99" dur="500" fill="hold"/>
                                        <p:tgtEl>
                                          <p:spTgt spid="131"/>
                                        </p:tgtEl>
                                        <p:attrNameLst>
                                          <p:attrName>ppt_h</p:attrName>
                                        </p:attrNameLst>
                                      </p:cBhvr>
                                      <p:tavLst>
                                        <p:tav tm="0">
                                          <p:val>
                                            <p:fltVal val="0"/>
                                          </p:val>
                                        </p:tav>
                                        <p:tav tm="100000">
                                          <p:val>
                                            <p:strVal val="#ppt_h"/>
                                          </p:val>
                                        </p:tav>
                                      </p:tavLst>
                                    </p:anim>
                                    <p:animEffect transition="in" filter="fade">
                                      <p:cBhvr>
                                        <p:cTn id="100"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 grpId="0" animBg="1"/>
      <p:bldP spid="114" grpId="1" animBg="1"/>
      <p:bldP spid="114" grpId="2" animBg="1"/>
      <p:bldP spid="127" grpId="0" animBg="1"/>
      <p:bldP spid="127" grpId="1" animBg="1"/>
      <p:bldP spid="127" grpId="2" animBg="1"/>
      <p:bldP spid="128" grpId="0" animBg="1"/>
      <p:bldP spid="128" grpId="1" animBg="1"/>
      <p:bldP spid="128" grpId="2" animBg="1"/>
      <p:bldP spid="130" grpId="0" bldLvl="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ectangle 2"/>
          <p:cNvSpPr/>
          <p:nvPr/>
        </p:nvSpPr>
        <p:spPr>
          <a:xfrm>
            <a:off x="0" y="0"/>
            <a:ext cx="9144000" cy="5143500"/>
          </a:xfrm>
          <a:prstGeom prst="rect">
            <a:avLst/>
          </a:prstGeom>
          <a:blipFill>
            <a:blip r:embed="rId2"/>
            <a:stretch>
              <a:fillRect/>
            </a:stretch>
          </a:blipFill>
          <a:ln w="25400" cap="flat" cmpd="sng" algn="ctr">
            <a:noFill/>
            <a:prstDash val="solid"/>
          </a:ln>
          <a:effectLst/>
        </p:spPr>
        <p:txBody>
          <a:bodyPr lIns="68580" tIns="34290" rIns="68580" bIns="34290"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微软雅黑"/>
              <a:ea typeface="微软雅黑"/>
              <a:cs typeface="+mn-cs"/>
            </a:endParaRPr>
          </a:p>
        </p:txBody>
      </p:sp>
      <p:sp>
        <p:nvSpPr>
          <p:cNvPr id="59" name="矩形 58"/>
          <p:cNvSpPr/>
          <p:nvPr/>
        </p:nvSpPr>
        <p:spPr>
          <a:xfrm>
            <a:off x="0" y="1347614"/>
            <a:ext cx="9144000" cy="2592288"/>
          </a:xfrm>
          <a:prstGeom prst="rect">
            <a:avLst/>
          </a:prstGeom>
          <a:solidFill>
            <a:srgbClr val="0070C0">
              <a:alpha val="77000"/>
            </a:srgbClr>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a:cs typeface="+mn-cs"/>
            </a:endParaRPr>
          </a:p>
        </p:txBody>
      </p:sp>
      <p:sp>
        <p:nvSpPr>
          <p:cNvPr id="60" name="TextBox 59"/>
          <p:cNvSpPr txBox="1"/>
          <p:nvPr/>
        </p:nvSpPr>
        <p:spPr>
          <a:xfrm>
            <a:off x="3851922" y="1707654"/>
            <a:ext cx="3255315" cy="830997"/>
          </a:xfrm>
          <a:prstGeom prst="rect">
            <a:avLst/>
          </a:prstGeom>
          <a:noFill/>
        </p:spPr>
        <p:txBody>
          <a:bodyPr wrap="none" rtlCol="0">
            <a:spAutoFit/>
          </a:bodyPr>
          <a:lstStyle/>
          <a:p>
            <a:pPr marL="0" lvl="1" fontAlgn="base">
              <a:spcBef>
                <a:spcPct val="0"/>
              </a:spcBef>
              <a:spcAft>
                <a:spcPct val="0"/>
              </a:spcAft>
            </a:pPr>
            <a:r>
              <a:rPr lang="zh-CN" altLang="en-US" sz="1400" b="1" dirty="0">
                <a:solidFill>
                  <a:prstClr val="white"/>
                </a:solidFill>
                <a:latin typeface="微软雅黑" pitchFamily="34" charset="-122"/>
                <a:ea typeface="微软雅黑" pitchFamily="34" charset="-122"/>
              </a:rPr>
              <a:t> </a:t>
            </a:r>
            <a:r>
              <a:rPr lang="zh-CN" altLang="en-US" sz="2800" b="1" dirty="0">
                <a:solidFill>
                  <a:prstClr val="white"/>
                </a:solidFill>
                <a:latin typeface="微软雅黑" pitchFamily="34" charset="-122"/>
                <a:ea typeface="微软雅黑" pitchFamily="34" charset="-122"/>
              </a:rPr>
              <a:t>Part II</a:t>
            </a:r>
            <a:endParaRPr lang="en-US" altLang="zh-CN" sz="2800" b="1" dirty="0">
              <a:solidFill>
                <a:prstClr val="white"/>
              </a:solidFill>
              <a:latin typeface="微软雅黑" pitchFamily="34" charset="-122"/>
              <a:ea typeface="微软雅黑" pitchFamily="34" charset="-122"/>
            </a:endParaRPr>
          </a:p>
          <a:p>
            <a:pPr marL="0" lvl="1" algn="ctr" fontAlgn="base">
              <a:spcBef>
                <a:spcPct val="0"/>
              </a:spcBef>
              <a:spcAft>
                <a:spcPct val="0"/>
              </a:spcAft>
            </a:pPr>
            <a:r>
              <a:rPr lang="zh-CN" altLang="en-US" sz="2000" b="1" dirty="0">
                <a:solidFill>
                  <a:prstClr val="white"/>
                </a:solidFill>
                <a:latin typeface="微软雅黑" pitchFamily="34" charset="-122"/>
                <a:ea typeface="微软雅黑" pitchFamily="34" charset="-122"/>
              </a:rPr>
              <a:t>Completion of the work</a:t>
            </a:r>
            <a:endParaRPr lang="en-US" altLang="zh-CN" sz="2000" b="1" dirty="0">
              <a:solidFill>
                <a:prstClr val="white"/>
              </a:solidFill>
              <a:latin typeface="微软雅黑" pitchFamily="34" charset="-122"/>
              <a:ea typeface="微软雅黑" pitchFamily="34" charset="-122"/>
            </a:endParaRPr>
          </a:p>
        </p:txBody>
      </p:sp>
      <p:cxnSp>
        <p:nvCxnSpPr>
          <p:cNvPr id="61" name="直接连接符 60"/>
          <p:cNvCxnSpPr/>
          <p:nvPr/>
        </p:nvCxnSpPr>
        <p:spPr>
          <a:xfrm flipV="1">
            <a:off x="3635896" y="1635646"/>
            <a:ext cx="0" cy="1924424"/>
          </a:xfrm>
          <a:prstGeom prst="line">
            <a:avLst/>
          </a:prstGeom>
          <a:noFill/>
          <a:ln w="12700" cap="flat" cmpd="sng" algn="ctr">
            <a:solidFill>
              <a:sysClr val="window" lastClr="FFFFFF"/>
            </a:solidFill>
            <a:prstDash val="dash"/>
          </a:ln>
          <a:effectLst/>
        </p:spPr>
      </p:cxnSp>
      <p:sp>
        <p:nvSpPr>
          <p:cNvPr id="62" name="TextBox 61"/>
          <p:cNvSpPr txBox="1"/>
          <p:nvPr/>
        </p:nvSpPr>
        <p:spPr>
          <a:xfrm>
            <a:off x="2228994" y="3229730"/>
            <a:ext cx="902846" cy="246221"/>
          </a:xfrm>
          <a:prstGeom prst="rect">
            <a:avLst/>
          </a:prstGeom>
          <a:noFill/>
        </p:spPr>
        <p:txBody>
          <a:bodyPr wrap="square" lIns="0" tIns="0" rIns="0" bIns="0" rtlCol="0">
            <a:spAutoFit/>
          </a:bodyPr>
          <a:lstStyle/>
          <a:p>
            <a:pPr fontAlgn="base">
              <a:spcBef>
                <a:spcPct val="0"/>
              </a:spcBef>
              <a:spcAft>
                <a:spcPct val="0"/>
              </a:spcAft>
            </a:pPr>
            <a:r>
              <a:rPr lang="en-US" altLang="zh-CN" sz="1600" dirty="0">
                <a:solidFill>
                  <a:prstClr val="white"/>
                </a:solidFill>
                <a:latin typeface="微软雅黑" pitchFamily="34" charset="-122"/>
                <a:ea typeface="微软雅黑" pitchFamily="34" charset="-122"/>
              </a:rPr>
              <a:t>PART 02</a:t>
            </a:r>
            <a:endParaRPr lang="zh-CN" altLang="en-US" sz="1600" dirty="0">
              <a:solidFill>
                <a:prstClr val="white"/>
              </a:solidFill>
              <a:latin typeface="微软雅黑" pitchFamily="34" charset="-122"/>
              <a:ea typeface="微软雅黑" pitchFamily="34" charset="-122"/>
            </a:endParaRPr>
          </a:p>
        </p:txBody>
      </p:sp>
      <p:grpSp>
        <p:nvGrpSpPr>
          <p:cNvPr id="63" name="组合 62"/>
          <p:cNvGrpSpPr/>
          <p:nvPr/>
        </p:nvGrpSpPr>
        <p:grpSpPr>
          <a:xfrm>
            <a:off x="2012561" y="1753220"/>
            <a:ext cx="1197175" cy="1197175"/>
            <a:chOff x="2123728" y="1579722"/>
            <a:chExt cx="1197175" cy="1197175"/>
          </a:xfrm>
        </p:grpSpPr>
        <p:grpSp>
          <p:nvGrpSpPr>
            <p:cNvPr id="64" name="组合 63"/>
            <p:cNvGrpSpPr/>
            <p:nvPr/>
          </p:nvGrpSpPr>
          <p:grpSpPr>
            <a:xfrm>
              <a:off x="2123728" y="1579722"/>
              <a:ext cx="1197175" cy="1197175"/>
              <a:chOff x="304800" y="673100"/>
              <a:chExt cx="4000500" cy="4000500"/>
            </a:xfrm>
            <a:effectLst>
              <a:outerShdw blurRad="444500" dist="254000" dir="8100000" algn="tr" rotWithShape="0">
                <a:prstClr val="black">
                  <a:alpha val="50000"/>
                </a:prstClr>
              </a:outerShdw>
            </a:effectLst>
          </p:grpSpPr>
          <p:sp>
            <p:nvSpPr>
              <p:cNvPr id="66" name="同心圆 6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a typeface="微软雅黑"/>
                  <a:cs typeface="+mn-cs"/>
                </a:endParaRPr>
              </a:p>
            </p:txBody>
          </p:sp>
          <p:sp>
            <p:nvSpPr>
              <p:cNvPr id="67" name="椭圆 66"/>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a:cs typeface="+mn-cs"/>
                </a:endParaRPr>
              </a:p>
            </p:txBody>
          </p:sp>
        </p:grpSp>
        <p:sp>
          <p:nvSpPr>
            <p:cNvPr id="65" name="KSO_Shape"/>
            <p:cNvSpPr>
              <a:spLocks/>
            </p:cNvSpPr>
            <p:nvPr/>
          </p:nvSpPr>
          <p:spPr bwMode="auto">
            <a:xfrm>
              <a:off x="2378606" y="1885587"/>
              <a:ext cx="687417" cy="585444"/>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rgbClr val="FFC000"/>
            </a:solidFill>
            <a:ln>
              <a:noFill/>
            </a:ln>
          </p:spPr>
          <p:txBody>
            <a:bodyPr anchor="ctr">
              <a:scene3d>
                <a:camera prst="orthographicFront"/>
                <a:lightRig rig="threePt" dir="t"/>
              </a:scene3d>
              <a:sp3d contourW="12700">
                <a:contourClr>
                  <a:srgbClr val="FFFFFF"/>
                </a:contourClr>
              </a:sp3d>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dirty="0">
                <a:ln>
                  <a:noFill/>
                </a:ln>
                <a:solidFill>
                  <a:srgbClr val="FFFFFF"/>
                </a:solidFill>
                <a:effectLst/>
                <a:uLnTx/>
                <a:uFillTx/>
                <a:ea typeface="微软雅黑" pitchFamily="34" charset="-122"/>
              </a:endParaRPr>
            </a:p>
          </p:txBody>
        </p:sp>
      </p:grpSp>
      <p:sp>
        <p:nvSpPr>
          <p:cNvPr id="68" name="TextBox 67"/>
          <p:cNvSpPr txBox="1"/>
          <p:nvPr/>
        </p:nvSpPr>
        <p:spPr>
          <a:xfrm>
            <a:off x="3924164" y="2859782"/>
            <a:ext cx="1027882" cy="245726"/>
          </a:xfrm>
          <a:prstGeom prst="rect">
            <a:avLst/>
          </a:prstGeom>
          <a:noFill/>
        </p:spPr>
        <p:txBody>
          <a:bodyPr wrap="square" lIns="60469" tIns="30235" rIns="60469" bIns="30235" rtlCol="0">
            <a:spAutoFit/>
          </a:bodyPr>
          <a:lstStyle/>
          <a:p>
            <a:pPr fontAlgn="base">
              <a:spcBef>
                <a:spcPct val="0"/>
              </a:spcBef>
              <a:spcAft>
                <a:spcPct val="0"/>
              </a:spcAft>
            </a:pPr>
            <a:r>
              <a:rPr lang="zh-CN" altLang="en-US" sz="1200" dirty="0">
                <a:solidFill>
                  <a:prstClr val="white"/>
                </a:solidFill>
                <a:latin typeface="微软雅黑" panose="020B0503020204020204" pitchFamily="34" charset="-122"/>
                <a:ea typeface="微软雅黑" panose="020B0503020204020204" pitchFamily="34" charset="-122"/>
              </a:rPr>
              <a:t>Complete overview</a:t>
            </a:r>
          </a:p>
        </p:txBody>
      </p:sp>
      <p:sp>
        <p:nvSpPr>
          <p:cNvPr id="69" name="TextBox 68"/>
          <p:cNvSpPr txBox="1"/>
          <p:nvPr/>
        </p:nvSpPr>
        <p:spPr>
          <a:xfrm>
            <a:off x="4977271" y="2859782"/>
            <a:ext cx="985236" cy="245726"/>
          </a:xfrm>
          <a:prstGeom prst="rect">
            <a:avLst/>
          </a:prstGeom>
          <a:noFill/>
        </p:spPr>
        <p:txBody>
          <a:bodyPr wrap="square" lIns="60469" tIns="30235" rIns="60469" bIns="30235" rtlCol="0">
            <a:spAutoFit/>
          </a:bodyPr>
          <a:lstStyle/>
          <a:p>
            <a:pPr fontAlgn="base">
              <a:spcBef>
                <a:spcPct val="0"/>
              </a:spcBef>
              <a:spcAft>
                <a:spcPct val="0"/>
              </a:spcAft>
            </a:pPr>
            <a:r>
              <a:rPr lang="zh-CN" altLang="en-US" sz="1200" dirty="0">
                <a:solidFill>
                  <a:prstClr val="white"/>
                </a:solidFill>
                <a:latin typeface="微软雅黑" panose="020B0503020204020204" pitchFamily="34" charset="-122"/>
                <a:ea typeface="微软雅黑" panose="020B0503020204020204" pitchFamily="34" charset="-122"/>
              </a:rPr>
              <a:t>Complete stage</a:t>
            </a:r>
          </a:p>
        </p:txBody>
      </p:sp>
      <p:sp>
        <p:nvSpPr>
          <p:cNvPr id="70" name="TextBox 69"/>
          <p:cNvSpPr txBox="1"/>
          <p:nvPr/>
        </p:nvSpPr>
        <p:spPr>
          <a:xfrm>
            <a:off x="5987732" y="2859782"/>
            <a:ext cx="1027882" cy="245726"/>
          </a:xfrm>
          <a:prstGeom prst="rect">
            <a:avLst/>
          </a:prstGeom>
          <a:noFill/>
        </p:spPr>
        <p:txBody>
          <a:bodyPr wrap="square" lIns="60469" tIns="30235" rIns="60469" bIns="30235" rtlCol="0">
            <a:spAutoFit/>
          </a:bodyPr>
          <a:lstStyle/>
          <a:p>
            <a:pPr fontAlgn="base">
              <a:spcBef>
                <a:spcPct val="0"/>
              </a:spcBef>
              <a:spcAft>
                <a:spcPct val="0"/>
              </a:spcAft>
            </a:pPr>
            <a:r>
              <a:rPr lang="zh-CN" altLang="en-US" sz="1200" dirty="0">
                <a:solidFill>
                  <a:prstClr val="white"/>
                </a:solidFill>
                <a:latin typeface="微软雅黑" panose="020B0503020204020204" pitchFamily="34" charset="-122"/>
                <a:ea typeface="微软雅黑" panose="020B0503020204020204" pitchFamily="34" charset="-122"/>
              </a:rPr>
              <a:t>Team finish</a:t>
            </a:r>
          </a:p>
        </p:txBody>
      </p:sp>
      <p:sp>
        <p:nvSpPr>
          <p:cNvPr id="71" name="TextBox 70"/>
          <p:cNvSpPr txBox="1"/>
          <p:nvPr/>
        </p:nvSpPr>
        <p:spPr>
          <a:xfrm>
            <a:off x="3924164" y="3172588"/>
            <a:ext cx="985236" cy="245726"/>
          </a:xfrm>
          <a:prstGeom prst="rect">
            <a:avLst/>
          </a:prstGeom>
          <a:noFill/>
        </p:spPr>
        <p:txBody>
          <a:bodyPr wrap="square" lIns="60469" tIns="30235" rIns="60469" bIns="30235" rtlCol="0">
            <a:spAutoFit/>
          </a:bodyPr>
          <a:lstStyle/>
          <a:p>
            <a:pPr fontAlgn="base">
              <a:spcBef>
                <a:spcPct val="0"/>
              </a:spcBef>
              <a:spcAft>
                <a:spcPct val="0"/>
              </a:spcAft>
            </a:pPr>
            <a:r>
              <a:rPr lang="zh-CN" altLang="en-US" sz="1200" dirty="0">
                <a:solidFill>
                  <a:prstClr val="white"/>
                </a:solidFill>
                <a:latin typeface="微软雅黑" panose="020B0503020204020204" pitchFamily="34" charset="-122"/>
                <a:ea typeface="微软雅黑" panose="020B0503020204020204" pitchFamily="34" charset="-122"/>
              </a:rPr>
              <a:t>- Completion ratio</a:t>
            </a:r>
          </a:p>
        </p:txBody>
      </p:sp>
      <p:sp>
        <p:nvSpPr>
          <p:cNvPr id="72" name="TextBox 71"/>
          <p:cNvSpPr txBox="1"/>
          <p:nvPr/>
        </p:nvSpPr>
        <p:spPr>
          <a:xfrm>
            <a:off x="4973405" y="3373837"/>
            <a:ext cx="985236" cy="245726"/>
          </a:xfrm>
          <a:prstGeom prst="rect">
            <a:avLst/>
          </a:prstGeom>
          <a:noFill/>
        </p:spPr>
        <p:txBody>
          <a:bodyPr wrap="square" lIns="60469" tIns="30235" rIns="60469" bIns="30235" rtlCol="0">
            <a:spAutoFit/>
          </a:bodyPr>
          <a:lstStyle/>
          <a:p>
            <a:pPr fontAlgn="base">
              <a:spcBef>
                <a:spcPct val="0"/>
              </a:spcBef>
              <a:spcAft>
                <a:spcPct val="0"/>
              </a:spcAft>
            </a:pPr>
            <a:r>
              <a:rPr lang="zh-CN" altLang="en-US" sz="1200" dirty="0">
                <a:solidFill>
                  <a:prstClr val="white"/>
                </a:solidFill>
                <a:latin typeface="微软雅黑" panose="020B0503020204020204" pitchFamily="34" charset="-122"/>
                <a:ea typeface="微软雅黑" panose="020B0503020204020204" pitchFamily="34" charset="-122"/>
              </a:rPr>
              <a:t>Quarterly completion</a:t>
            </a:r>
          </a:p>
        </p:txBody>
      </p:sp>
      <p:sp>
        <p:nvSpPr>
          <p:cNvPr id="73" name="TextBox 72"/>
          <p:cNvSpPr txBox="1"/>
          <p:nvPr/>
        </p:nvSpPr>
        <p:spPr>
          <a:xfrm>
            <a:off x="5993575" y="3161830"/>
            <a:ext cx="2106815" cy="245726"/>
          </a:xfrm>
          <a:prstGeom prst="rect">
            <a:avLst/>
          </a:prstGeom>
          <a:noFill/>
        </p:spPr>
        <p:txBody>
          <a:bodyPr wrap="square" lIns="60469" tIns="30235" rIns="60469" bIns="30235" rtlCol="0">
            <a:spAutoFit/>
          </a:bodyPr>
          <a:lstStyle/>
          <a:p>
            <a:pPr fontAlgn="base">
              <a:spcBef>
                <a:spcPct val="0"/>
              </a:spcBef>
              <a:spcAft>
                <a:spcPct val="0"/>
              </a:spcAft>
            </a:pPr>
            <a:r>
              <a:rPr lang="zh-CN" altLang="en-US" sz="1200" dirty="0">
                <a:solidFill>
                  <a:prstClr val="white"/>
                </a:solidFill>
                <a:latin typeface="微软雅黑" panose="020B0503020204020204" pitchFamily="34" charset="-122"/>
                <a:ea typeface="微软雅黑" panose="020B0503020204020204" pitchFamily="34" charset="-122"/>
              </a:rPr>
              <a:t>Monthly plan completed</a:t>
            </a:r>
          </a:p>
        </p:txBody>
      </p:sp>
      <p:grpSp>
        <p:nvGrpSpPr>
          <p:cNvPr id="74" name="组合 73"/>
          <p:cNvGrpSpPr/>
          <p:nvPr/>
        </p:nvGrpSpPr>
        <p:grpSpPr>
          <a:xfrm>
            <a:off x="6449530" y="-778844"/>
            <a:ext cx="1179281" cy="1179281"/>
            <a:chOff x="304800" y="673100"/>
            <a:chExt cx="4000500" cy="4000500"/>
          </a:xfrm>
          <a:effectLst>
            <a:outerShdw blurRad="444500" dist="254000" dir="8100000" algn="tr" rotWithShape="0">
              <a:prstClr val="black">
                <a:alpha val="50000"/>
              </a:prstClr>
            </a:outerShdw>
          </a:effectLst>
        </p:grpSpPr>
        <p:sp>
          <p:nvSpPr>
            <p:cNvPr id="75" name="同心圆 7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76" name="椭圆 7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endParaRPr>
            </a:p>
          </p:txBody>
        </p:sp>
      </p:grpSp>
      <p:grpSp>
        <p:nvGrpSpPr>
          <p:cNvPr id="77" name="组合 76"/>
          <p:cNvGrpSpPr/>
          <p:nvPr/>
        </p:nvGrpSpPr>
        <p:grpSpPr>
          <a:xfrm>
            <a:off x="4922378" y="-283851"/>
            <a:ext cx="630230" cy="630230"/>
            <a:chOff x="304800" y="673100"/>
            <a:chExt cx="4000500" cy="4000500"/>
          </a:xfrm>
          <a:effectLst>
            <a:outerShdw blurRad="444500" dist="254000" dir="8100000" algn="tr" rotWithShape="0">
              <a:prstClr val="black">
                <a:alpha val="50000"/>
              </a:prstClr>
            </a:outerShdw>
          </a:effectLst>
        </p:grpSpPr>
        <p:sp>
          <p:nvSpPr>
            <p:cNvPr id="78" name="同心圆 7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endParaRPr>
            </a:p>
          </p:txBody>
        </p:sp>
        <p:sp>
          <p:nvSpPr>
            <p:cNvPr id="79" name="椭圆 78"/>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endParaRPr>
            </a:p>
          </p:txBody>
        </p:sp>
      </p:grpSp>
      <p:grpSp>
        <p:nvGrpSpPr>
          <p:cNvPr id="80" name="组合 79"/>
          <p:cNvGrpSpPr/>
          <p:nvPr/>
        </p:nvGrpSpPr>
        <p:grpSpPr>
          <a:xfrm>
            <a:off x="5601167" y="31264"/>
            <a:ext cx="890519" cy="890519"/>
            <a:chOff x="304800" y="673100"/>
            <a:chExt cx="4000500" cy="4000500"/>
          </a:xfrm>
          <a:effectLst>
            <a:outerShdw blurRad="444500" dist="254000" dir="8100000" algn="tr" rotWithShape="0">
              <a:prstClr val="black">
                <a:alpha val="50000"/>
              </a:prstClr>
            </a:outerShdw>
          </a:effectLst>
        </p:grpSpPr>
        <p:sp>
          <p:nvSpPr>
            <p:cNvPr id="81" name="同心圆 8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endParaRPr>
            </a:p>
          </p:txBody>
        </p:sp>
        <p:sp>
          <p:nvSpPr>
            <p:cNvPr id="82" name="椭圆 8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endParaRPr>
            </a:p>
          </p:txBody>
        </p:sp>
      </p:grpSp>
      <p:grpSp>
        <p:nvGrpSpPr>
          <p:cNvPr id="83" name="组合 82"/>
          <p:cNvGrpSpPr/>
          <p:nvPr/>
        </p:nvGrpSpPr>
        <p:grpSpPr>
          <a:xfrm>
            <a:off x="7923670" y="-158613"/>
            <a:ext cx="685800" cy="685800"/>
            <a:chOff x="304800" y="673100"/>
            <a:chExt cx="4000500" cy="4000500"/>
          </a:xfrm>
          <a:effectLst>
            <a:outerShdw blurRad="444500" dist="254000" dir="8100000" algn="tr" rotWithShape="0">
              <a:prstClr val="black">
                <a:alpha val="50000"/>
              </a:prstClr>
            </a:outerShdw>
          </a:effectLst>
        </p:grpSpPr>
        <p:sp>
          <p:nvSpPr>
            <p:cNvPr id="84" name="同心圆 8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85" name="椭圆 84"/>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endParaRPr>
            </a:p>
          </p:txBody>
        </p:sp>
      </p:grpSp>
      <p:grpSp>
        <p:nvGrpSpPr>
          <p:cNvPr id="86" name="组合 85"/>
          <p:cNvGrpSpPr/>
          <p:nvPr/>
        </p:nvGrpSpPr>
        <p:grpSpPr>
          <a:xfrm>
            <a:off x="766572" y="5040488"/>
            <a:ext cx="588857" cy="588857"/>
            <a:chOff x="304800" y="673100"/>
            <a:chExt cx="4000500" cy="4000500"/>
          </a:xfrm>
          <a:effectLst>
            <a:outerShdw blurRad="444500" dist="254000" dir="8100000" algn="tr" rotWithShape="0">
              <a:prstClr val="black">
                <a:alpha val="50000"/>
              </a:prstClr>
            </a:outerShdw>
          </a:effectLst>
        </p:grpSpPr>
        <p:sp>
          <p:nvSpPr>
            <p:cNvPr id="87" name="同心圆 8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endParaRPr>
            </a:p>
          </p:txBody>
        </p:sp>
        <p:sp>
          <p:nvSpPr>
            <p:cNvPr id="88" name="椭圆 8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endParaRPr>
            </a:p>
          </p:txBody>
        </p:sp>
      </p:grpSp>
      <p:grpSp>
        <p:nvGrpSpPr>
          <p:cNvPr id="89" name="组合 88"/>
          <p:cNvGrpSpPr/>
          <p:nvPr/>
        </p:nvGrpSpPr>
        <p:grpSpPr>
          <a:xfrm>
            <a:off x="3963194" y="4529852"/>
            <a:ext cx="252491" cy="252491"/>
            <a:chOff x="304800" y="673100"/>
            <a:chExt cx="4000500" cy="4000500"/>
          </a:xfrm>
          <a:effectLst>
            <a:outerShdw blurRad="444500" dist="254000" dir="8100000" algn="tr" rotWithShape="0">
              <a:prstClr val="black">
                <a:alpha val="50000"/>
              </a:prstClr>
            </a:outerShdw>
          </a:effectLst>
        </p:grpSpPr>
        <p:sp>
          <p:nvSpPr>
            <p:cNvPr id="90" name="同心圆 8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endParaRPr>
            </a:p>
          </p:txBody>
        </p:sp>
        <p:sp>
          <p:nvSpPr>
            <p:cNvPr id="91" name="椭圆 9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endParaRPr>
            </a:p>
          </p:txBody>
        </p:sp>
      </p:grpSp>
      <p:grpSp>
        <p:nvGrpSpPr>
          <p:cNvPr id="92" name="组合 91"/>
          <p:cNvGrpSpPr/>
          <p:nvPr/>
        </p:nvGrpSpPr>
        <p:grpSpPr>
          <a:xfrm>
            <a:off x="3181804" y="4327051"/>
            <a:ext cx="529075" cy="529075"/>
            <a:chOff x="304800" y="673100"/>
            <a:chExt cx="4000500" cy="4000500"/>
          </a:xfrm>
          <a:effectLst>
            <a:outerShdw blurRad="444500" dist="254000" dir="8100000" algn="tr" rotWithShape="0">
              <a:prstClr val="black">
                <a:alpha val="50000"/>
              </a:prstClr>
            </a:outerShdw>
          </a:effectLst>
        </p:grpSpPr>
        <p:sp>
          <p:nvSpPr>
            <p:cNvPr id="93" name="同心圆 9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endParaRPr>
            </a:p>
          </p:txBody>
        </p:sp>
        <p:sp>
          <p:nvSpPr>
            <p:cNvPr id="94" name="椭圆 93"/>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endParaRPr>
            </a:p>
          </p:txBody>
        </p:sp>
      </p:grpSp>
      <p:grpSp>
        <p:nvGrpSpPr>
          <p:cNvPr id="95" name="组合 94"/>
          <p:cNvGrpSpPr/>
          <p:nvPr/>
        </p:nvGrpSpPr>
        <p:grpSpPr>
          <a:xfrm>
            <a:off x="8628988" y="-1058832"/>
            <a:ext cx="1179281" cy="1179281"/>
            <a:chOff x="304800" y="673100"/>
            <a:chExt cx="4000500" cy="4000500"/>
          </a:xfrm>
          <a:effectLst>
            <a:outerShdw blurRad="444500" dist="254000" dir="8100000" algn="tr" rotWithShape="0">
              <a:prstClr val="black">
                <a:alpha val="50000"/>
              </a:prstClr>
            </a:outerShdw>
          </a:effectLst>
        </p:grpSpPr>
        <p:sp>
          <p:nvSpPr>
            <p:cNvPr id="96" name="同心圆 9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97" name="椭圆 96"/>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endParaRPr>
            </a:p>
          </p:txBody>
        </p:sp>
      </p:grpSp>
      <p:grpSp>
        <p:nvGrpSpPr>
          <p:cNvPr id="98" name="组合 97"/>
          <p:cNvGrpSpPr/>
          <p:nvPr/>
        </p:nvGrpSpPr>
        <p:grpSpPr>
          <a:xfrm>
            <a:off x="8654726" y="415647"/>
            <a:ext cx="223080" cy="223080"/>
            <a:chOff x="304800" y="673100"/>
            <a:chExt cx="4000500" cy="4000500"/>
          </a:xfrm>
          <a:effectLst>
            <a:outerShdw blurRad="444500" dist="254000" dir="8100000" algn="tr" rotWithShape="0">
              <a:prstClr val="black">
                <a:alpha val="50000"/>
              </a:prstClr>
            </a:outerShdw>
          </a:effectLst>
        </p:grpSpPr>
        <p:sp>
          <p:nvSpPr>
            <p:cNvPr id="99" name="同心圆 9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endParaRPr>
            </a:p>
          </p:txBody>
        </p:sp>
        <p:sp>
          <p:nvSpPr>
            <p:cNvPr id="100" name="椭圆 9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endParaRPr>
            </a:p>
          </p:txBody>
        </p:sp>
      </p:grpSp>
      <p:grpSp>
        <p:nvGrpSpPr>
          <p:cNvPr id="101" name="组合 100"/>
          <p:cNvGrpSpPr/>
          <p:nvPr/>
        </p:nvGrpSpPr>
        <p:grpSpPr>
          <a:xfrm>
            <a:off x="1943475" y="4706144"/>
            <a:ext cx="1179281" cy="1179281"/>
            <a:chOff x="304800" y="673100"/>
            <a:chExt cx="4000500" cy="4000500"/>
          </a:xfrm>
          <a:effectLst>
            <a:outerShdw blurRad="444500" dist="254000" dir="8100000" algn="tr" rotWithShape="0">
              <a:prstClr val="black">
                <a:alpha val="50000"/>
              </a:prstClr>
            </a:outerShdw>
          </a:effectLst>
        </p:grpSpPr>
        <p:sp>
          <p:nvSpPr>
            <p:cNvPr id="102" name="同心圆 10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3" name="椭圆 102"/>
            <p:cNvSpPr/>
            <p:nvPr/>
          </p:nvSpPr>
          <p:spPr>
            <a:xfrm>
              <a:off x="392112" y="760412"/>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endParaRPr>
            </a:p>
          </p:txBody>
        </p:sp>
      </p:grpSp>
      <p:grpSp>
        <p:nvGrpSpPr>
          <p:cNvPr id="104" name="组合 103"/>
          <p:cNvGrpSpPr/>
          <p:nvPr/>
        </p:nvGrpSpPr>
        <p:grpSpPr>
          <a:xfrm>
            <a:off x="1275416" y="4606645"/>
            <a:ext cx="520192" cy="520192"/>
            <a:chOff x="304800" y="673100"/>
            <a:chExt cx="4000500" cy="4000500"/>
          </a:xfrm>
          <a:effectLst>
            <a:outerShdw blurRad="444500" dist="254000" dir="8100000" algn="tr" rotWithShape="0">
              <a:prstClr val="black">
                <a:alpha val="50000"/>
              </a:prstClr>
            </a:outerShdw>
          </a:effectLst>
        </p:grpSpPr>
        <p:sp>
          <p:nvSpPr>
            <p:cNvPr id="105" name="同心圆 10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endParaRPr>
            </a:p>
          </p:txBody>
        </p:sp>
        <p:sp>
          <p:nvSpPr>
            <p:cNvPr id="106" name="椭圆 10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endParaRPr>
            </a:p>
          </p:txBody>
        </p:sp>
      </p:grpSp>
      <p:grpSp>
        <p:nvGrpSpPr>
          <p:cNvPr id="107" name="组合 106"/>
          <p:cNvGrpSpPr/>
          <p:nvPr/>
        </p:nvGrpSpPr>
        <p:grpSpPr>
          <a:xfrm>
            <a:off x="291128" y="4921759"/>
            <a:ext cx="316877" cy="316877"/>
            <a:chOff x="304800" y="673100"/>
            <a:chExt cx="4000500" cy="4000500"/>
          </a:xfrm>
          <a:effectLst>
            <a:outerShdw blurRad="444500" dist="254000" dir="8100000" algn="tr" rotWithShape="0">
              <a:prstClr val="black">
                <a:alpha val="50000"/>
              </a:prstClr>
            </a:outerShdw>
          </a:effectLst>
        </p:grpSpPr>
        <p:sp>
          <p:nvSpPr>
            <p:cNvPr id="108" name="同心圆 10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endParaRPr>
            </a:p>
          </p:txBody>
        </p:sp>
        <p:sp>
          <p:nvSpPr>
            <p:cNvPr id="109" name="椭圆 108"/>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endParaRPr>
            </a:p>
          </p:txBody>
        </p:sp>
      </p:grpSp>
      <p:grpSp>
        <p:nvGrpSpPr>
          <p:cNvPr id="110" name="组合 109"/>
          <p:cNvGrpSpPr/>
          <p:nvPr/>
        </p:nvGrpSpPr>
        <p:grpSpPr>
          <a:xfrm>
            <a:off x="117164" y="4738452"/>
            <a:ext cx="158438" cy="158438"/>
            <a:chOff x="304800" y="673100"/>
            <a:chExt cx="4000500" cy="4000500"/>
          </a:xfrm>
          <a:effectLst>
            <a:outerShdw blurRad="444500" dist="254000" dir="8100000" algn="tr" rotWithShape="0">
              <a:prstClr val="black">
                <a:alpha val="50000"/>
              </a:prstClr>
            </a:outerShdw>
          </a:effectLst>
        </p:grpSpPr>
        <p:sp>
          <p:nvSpPr>
            <p:cNvPr id="111" name="同心圆 11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endParaRPr>
            </a:p>
          </p:txBody>
        </p:sp>
        <p:sp>
          <p:nvSpPr>
            <p:cNvPr id="112" name="椭圆 11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endParaRPr>
            </a:p>
          </p:txBody>
        </p:sp>
      </p:grpSp>
      <p:sp>
        <p:nvSpPr>
          <p:cNvPr id="113" name="TextBox 112"/>
          <p:cNvSpPr txBox="1"/>
          <p:nvPr/>
        </p:nvSpPr>
        <p:spPr>
          <a:xfrm>
            <a:off x="1654179" y="5917921"/>
            <a:ext cx="738965" cy="307928"/>
          </a:xfrm>
          <a:prstGeom prst="rect">
            <a:avLst/>
          </a:prstGeom>
          <a:noFill/>
        </p:spPr>
        <p:txBody>
          <a:bodyPr wrap="none" lIns="61109" tIns="30555" rIns="61109" bIns="30555"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zh-CN" altLang="en-US" sz="1800" b="0" i="0" u="none" strike="noStrike" kern="0" cap="none" spc="0" normalizeH="0" baseline="0" noProof="0" dirty="0">
                <a:ln>
                  <a:noFill/>
                </a:ln>
                <a:solidFill>
                  <a:prstClr val="black"/>
                </a:solidFill>
                <a:effectLst/>
                <a:uLnTx/>
                <a:uFillTx/>
              </a:rPr>
              <a:t>Delayer</a:t>
            </a:r>
          </a:p>
        </p:txBody>
      </p:sp>
    </p:spTree>
    <p:extLst>
      <p:ext uri="{BB962C8B-B14F-4D97-AF65-F5344CB8AC3E}">
        <p14:creationId xmlns:p14="http://schemas.microsoft.com/office/powerpoint/2010/main" val="4282060134"/>
      </p:ext>
    </p:extLst>
  </p:cSld>
  <p:clrMapOvr>
    <a:masterClrMapping/>
  </p:clrMapOvr>
  <mc:AlternateContent xmlns:mc="http://schemas.openxmlformats.org/markup-compatibility/2006" xmlns:p14="http://schemas.microsoft.com/office/powerpoint/2010/main">
    <mc:Choice Requires="p14">
      <p:transition spd="slow" p14:dur="1600" advTm="100">
        <p14:gallery dir="l"/>
      </p:transition>
    </mc:Choice>
    <mc:Fallback xmlns="">
      <p:transition spd="slow" advTm="1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up)">
                                          <p:cBhvr>
                                            <p:cTn id="7" dur="500"/>
                                            <p:tgtEl>
                                              <p:spTgt spid="58"/>
                                            </p:tgtEl>
                                          </p:cBhvr>
                                        </p:animEffect>
                                      </p:childTnLst>
                                    </p:cTn>
                                  </p:par>
                                </p:childTnLst>
                              </p:cTn>
                            </p:par>
                            <p:par>
                              <p:cTn id="8" fill="hold">
                                <p:stCondLst>
                                  <p:cond delay="500"/>
                                </p:stCondLst>
                                <p:childTnLst>
                                  <p:par>
                                    <p:cTn id="9" presetID="16" presetClass="entr" presetSubtype="42" fill="hold" grpId="0" nodeType="after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barn(outHorizontal)">
                                          <p:cBhvr>
                                            <p:cTn id="11" dur="500"/>
                                            <p:tgtEl>
                                              <p:spTgt spid="59"/>
                                            </p:tgtEl>
                                          </p:cBhvr>
                                        </p:animEffect>
                                      </p:childTnLst>
                                    </p:cTn>
                                  </p:par>
                                  <p:par>
                                    <p:cTn id="12" presetID="2" presetClass="entr" presetSubtype="8" accel="35000" fill="hold" nodeType="withEffect" p14:presetBounceEnd="55000">
                                      <p:stCondLst>
                                        <p:cond delay="0"/>
                                      </p:stCondLst>
                                      <p:childTnLst>
                                        <p:set>
                                          <p:cBhvr>
                                            <p:cTn id="13" dur="1" fill="hold">
                                              <p:stCondLst>
                                                <p:cond delay="0"/>
                                              </p:stCondLst>
                                            </p:cTn>
                                            <p:tgtEl>
                                              <p:spTgt spid="63"/>
                                            </p:tgtEl>
                                            <p:attrNameLst>
                                              <p:attrName>style.visibility</p:attrName>
                                            </p:attrNameLst>
                                          </p:cBhvr>
                                          <p:to>
                                            <p:strVal val="visible"/>
                                          </p:to>
                                        </p:set>
                                        <p:anim calcmode="lin" valueType="num" p14:bounceEnd="55000">
                                          <p:cBhvr additive="base">
                                            <p:cTn id="14" dur="1500" fill="hold"/>
                                            <p:tgtEl>
                                              <p:spTgt spid="63"/>
                                            </p:tgtEl>
                                            <p:attrNameLst>
                                              <p:attrName>ppt_x</p:attrName>
                                            </p:attrNameLst>
                                          </p:cBhvr>
                                          <p:tavLst>
                                            <p:tav tm="0">
                                              <p:val>
                                                <p:strVal val="0-#ppt_w/2"/>
                                              </p:val>
                                            </p:tav>
                                            <p:tav tm="100000">
                                              <p:val>
                                                <p:strVal val="#ppt_x"/>
                                              </p:val>
                                            </p:tav>
                                          </p:tavLst>
                                        </p:anim>
                                        <p:anim calcmode="lin" valueType="num" p14:bounceEnd="55000">
                                          <p:cBhvr additive="base">
                                            <p:cTn id="15" dur="1500" fill="hold"/>
                                            <p:tgtEl>
                                              <p:spTgt spid="63"/>
                                            </p:tgtEl>
                                            <p:attrNameLst>
                                              <p:attrName>ppt_y</p:attrName>
                                            </p:attrNameLst>
                                          </p:cBhvr>
                                          <p:tavLst>
                                            <p:tav tm="0">
                                              <p:val>
                                                <p:strVal val="#ppt_y"/>
                                              </p:val>
                                            </p:tav>
                                            <p:tav tm="100000">
                                              <p:val>
                                                <p:strVal val="#ppt_y"/>
                                              </p:val>
                                            </p:tav>
                                          </p:tavLst>
                                        </p:anim>
                                      </p:childTnLst>
                                    </p:cTn>
                                  </p:par>
                                </p:childTnLst>
                              </p:cTn>
                            </p:par>
                            <p:par>
                              <p:cTn id="16" fill="hold">
                                <p:stCondLst>
                                  <p:cond delay="2000"/>
                                </p:stCondLst>
                                <p:childTnLst>
                                  <p:par>
                                    <p:cTn id="17" presetID="22" presetClass="entr" presetSubtype="4" fill="hold" nodeType="afterEffect">
                                      <p:stCondLst>
                                        <p:cond delay="0"/>
                                      </p:stCondLst>
                                      <p:childTnLst>
                                        <p:set>
                                          <p:cBhvr>
                                            <p:cTn id="18" dur="1" fill="hold">
                                              <p:stCondLst>
                                                <p:cond delay="0"/>
                                              </p:stCondLst>
                                            </p:cTn>
                                            <p:tgtEl>
                                              <p:spTgt spid="61"/>
                                            </p:tgtEl>
                                            <p:attrNameLst>
                                              <p:attrName>style.visibility</p:attrName>
                                            </p:attrNameLst>
                                          </p:cBhvr>
                                          <p:to>
                                            <p:strVal val="visible"/>
                                          </p:to>
                                        </p:set>
                                        <p:animEffect transition="in" filter="wipe(down)">
                                          <p:cBhvr>
                                            <p:cTn id="19" dur="500"/>
                                            <p:tgtEl>
                                              <p:spTgt spid="61"/>
                                            </p:tgtEl>
                                          </p:cBhvr>
                                        </p:animEffect>
                                      </p:childTnLst>
                                    </p:cTn>
                                  </p:par>
                                </p:childTnLst>
                              </p:cTn>
                            </p:par>
                            <p:par>
                              <p:cTn id="20" fill="hold">
                                <p:stCondLst>
                                  <p:cond delay="2500"/>
                                </p:stCondLst>
                                <p:childTnLst>
                                  <p:par>
                                    <p:cTn id="21" presetID="12" presetClass="entr" presetSubtype="8" fill="hold" grpId="0" nodeType="afterEffect">
                                      <p:stCondLst>
                                        <p:cond delay="0"/>
                                      </p:stCondLst>
                                      <p:childTnLst>
                                        <p:set>
                                          <p:cBhvr>
                                            <p:cTn id="22" dur="1" fill="hold">
                                              <p:stCondLst>
                                                <p:cond delay="0"/>
                                              </p:stCondLst>
                                            </p:cTn>
                                            <p:tgtEl>
                                              <p:spTgt spid="60"/>
                                            </p:tgtEl>
                                            <p:attrNameLst>
                                              <p:attrName>style.visibility</p:attrName>
                                            </p:attrNameLst>
                                          </p:cBhvr>
                                          <p:to>
                                            <p:strVal val="visible"/>
                                          </p:to>
                                        </p:set>
                                        <p:anim calcmode="lin" valueType="num">
                                          <p:cBhvr additive="base">
                                            <p:cTn id="23" dur="500"/>
                                            <p:tgtEl>
                                              <p:spTgt spid="60"/>
                                            </p:tgtEl>
                                            <p:attrNameLst>
                                              <p:attrName>ppt_x</p:attrName>
                                            </p:attrNameLst>
                                          </p:cBhvr>
                                          <p:tavLst>
                                            <p:tav tm="0">
                                              <p:val>
                                                <p:strVal val="#ppt_x-#ppt_w*1.125000"/>
                                              </p:val>
                                            </p:tav>
                                            <p:tav tm="100000">
                                              <p:val>
                                                <p:strVal val="#ppt_x"/>
                                              </p:val>
                                            </p:tav>
                                          </p:tavLst>
                                        </p:anim>
                                        <p:animEffect transition="in" filter="wipe(right)">
                                          <p:cBhvr>
                                            <p:cTn id="24" dur="500"/>
                                            <p:tgtEl>
                                              <p:spTgt spid="60"/>
                                            </p:tgtEl>
                                          </p:cBhvr>
                                        </p:animEffect>
                                      </p:childTnLst>
                                    </p:cTn>
                                  </p:par>
                                </p:childTnLst>
                              </p:cTn>
                            </p:par>
                            <p:par>
                              <p:cTn id="25" fill="hold">
                                <p:stCondLst>
                                  <p:cond delay="3000"/>
                                </p:stCondLst>
                                <p:childTnLst>
                                  <p:par>
                                    <p:cTn id="26" presetID="47" presetClass="entr" presetSubtype="0"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fade">
                                          <p:cBhvr>
                                            <p:cTn id="28" dur="500"/>
                                            <p:tgtEl>
                                              <p:spTgt spid="62"/>
                                            </p:tgtEl>
                                          </p:cBhvr>
                                        </p:animEffect>
                                        <p:anim calcmode="lin" valueType="num">
                                          <p:cBhvr>
                                            <p:cTn id="29" dur="500" fill="hold"/>
                                            <p:tgtEl>
                                              <p:spTgt spid="62"/>
                                            </p:tgtEl>
                                            <p:attrNameLst>
                                              <p:attrName>ppt_x</p:attrName>
                                            </p:attrNameLst>
                                          </p:cBhvr>
                                          <p:tavLst>
                                            <p:tav tm="0">
                                              <p:val>
                                                <p:strVal val="#ppt_x"/>
                                              </p:val>
                                            </p:tav>
                                            <p:tav tm="100000">
                                              <p:val>
                                                <p:strVal val="#ppt_x"/>
                                              </p:val>
                                            </p:tav>
                                          </p:tavLst>
                                        </p:anim>
                                        <p:anim calcmode="lin" valueType="num">
                                          <p:cBhvr>
                                            <p:cTn id="30" dur="500" fill="hold"/>
                                            <p:tgtEl>
                                              <p:spTgt spid="6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 calcmode="lin" valueType="num">
                                          <p:cBhvr additive="base">
                                            <p:cTn id="34" dur="500" fill="hold"/>
                                            <p:tgtEl>
                                              <p:spTgt spid="68"/>
                                            </p:tgtEl>
                                            <p:attrNameLst>
                                              <p:attrName>ppt_x</p:attrName>
                                            </p:attrNameLst>
                                          </p:cBhvr>
                                          <p:tavLst>
                                            <p:tav tm="0">
                                              <p:val>
                                                <p:strVal val="#ppt_x"/>
                                              </p:val>
                                            </p:tav>
                                            <p:tav tm="100000">
                                              <p:val>
                                                <p:strVal val="#ppt_x"/>
                                              </p:val>
                                            </p:tav>
                                          </p:tavLst>
                                        </p:anim>
                                        <p:anim calcmode="lin" valueType="num">
                                          <p:cBhvr additive="base">
                                            <p:cTn id="35" dur="500" fill="hold"/>
                                            <p:tgtEl>
                                              <p:spTgt spid="68"/>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200"/>
                                      </p:stCondLst>
                                      <p:childTnLst>
                                        <p:set>
                                          <p:cBhvr>
                                            <p:cTn id="37" dur="1" fill="hold">
                                              <p:stCondLst>
                                                <p:cond delay="0"/>
                                              </p:stCondLst>
                                            </p:cTn>
                                            <p:tgtEl>
                                              <p:spTgt spid="69"/>
                                            </p:tgtEl>
                                            <p:attrNameLst>
                                              <p:attrName>style.visibility</p:attrName>
                                            </p:attrNameLst>
                                          </p:cBhvr>
                                          <p:to>
                                            <p:strVal val="visible"/>
                                          </p:to>
                                        </p:set>
                                        <p:anim calcmode="lin" valueType="num">
                                          <p:cBhvr additive="base">
                                            <p:cTn id="38" dur="500" fill="hold"/>
                                            <p:tgtEl>
                                              <p:spTgt spid="69"/>
                                            </p:tgtEl>
                                            <p:attrNameLst>
                                              <p:attrName>ppt_x</p:attrName>
                                            </p:attrNameLst>
                                          </p:cBhvr>
                                          <p:tavLst>
                                            <p:tav tm="0">
                                              <p:val>
                                                <p:strVal val="#ppt_x"/>
                                              </p:val>
                                            </p:tav>
                                            <p:tav tm="100000">
                                              <p:val>
                                                <p:strVal val="#ppt_x"/>
                                              </p:val>
                                            </p:tav>
                                          </p:tavLst>
                                        </p:anim>
                                        <p:anim calcmode="lin" valueType="num">
                                          <p:cBhvr additive="base">
                                            <p:cTn id="39" dur="500" fill="hold"/>
                                            <p:tgtEl>
                                              <p:spTgt spid="69"/>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400"/>
                                      </p:stCondLst>
                                      <p:childTnLst>
                                        <p:set>
                                          <p:cBhvr>
                                            <p:cTn id="41" dur="1" fill="hold">
                                              <p:stCondLst>
                                                <p:cond delay="0"/>
                                              </p:stCondLst>
                                            </p:cTn>
                                            <p:tgtEl>
                                              <p:spTgt spid="70"/>
                                            </p:tgtEl>
                                            <p:attrNameLst>
                                              <p:attrName>style.visibility</p:attrName>
                                            </p:attrNameLst>
                                          </p:cBhvr>
                                          <p:to>
                                            <p:strVal val="visible"/>
                                          </p:to>
                                        </p:set>
                                        <p:anim calcmode="lin" valueType="num">
                                          <p:cBhvr additive="base">
                                            <p:cTn id="42" dur="500" fill="hold"/>
                                            <p:tgtEl>
                                              <p:spTgt spid="70"/>
                                            </p:tgtEl>
                                            <p:attrNameLst>
                                              <p:attrName>ppt_x</p:attrName>
                                            </p:attrNameLst>
                                          </p:cBhvr>
                                          <p:tavLst>
                                            <p:tav tm="0">
                                              <p:val>
                                                <p:strVal val="#ppt_x"/>
                                              </p:val>
                                            </p:tav>
                                            <p:tav tm="100000">
                                              <p:val>
                                                <p:strVal val="#ppt_x"/>
                                              </p:val>
                                            </p:tav>
                                          </p:tavLst>
                                        </p:anim>
                                        <p:anim calcmode="lin" valueType="num">
                                          <p:cBhvr additive="base">
                                            <p:cTn id="43" dur="500" fill="hold"/>
                                            <p:tgtEl>
                                              <p:spTgt spid="70"/>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600"/>
                                      </p:stCondLst>
                                      <p:childTnLst>
                                        <p:set>
                                          <p:cBhvr>
                                            <p:cTn id="45" dur="1" fill="hold">
                                              <p:stCondLst>
                                                <p:cond delay="0"/>
                                              </p:stCondLst>
                                            </p:cTn>
                                            <p:tgtEl>
                                              <p:spTgt spid="71"/>
                                            </p:tgtEl>
                                            <p:attrNameLst>
                                              <p:attrName>style.visibility</p:attrName>
                                            </p:attrNameLst>
                                          </p:cBhvr>
                                          <p:to>
                                            <p:strVal val="visible"/>
                                          </p:to>
                                        </p:set>
                                        <p:anim calcmode="lin" valueType="num">
                                          <p:cBhvr additive="base">
                                            <p:cTn id="46" dur="500" fill="hold"/>
                                            <p:tgtEl>
                                              <p:spTgt spid="71"/>
                                            </p:tgtEl>
                                            <p:attrNameLst>
                                              <p:attrName>ppt_x</p:attrName>
                                            </p:attrNameLst>
                                          </p:cBhvr>
                                          <p:tavLst>
                                            <p:tav tm="0">
                                              <p:val>
                                                <p:strVal val="#ppt_x"/>
                                              </p:val>
                                            </p:tav>
                                            <p:tav tm="100000">
                                              <p:val>
                                                <p:strVal val="#ppt_x"/>
                                              </p:val>
                                            </p:tav>
                                          </p:tavLst>
                                        </p:anim>
                                        <p:anim calcmode="lin" valueType="num">
                                          <p:cBhvr additive="base">
                                            <p:cTn id="47" dur="500" fill="hold"/>
                                            <p:tgtEl>
                                              <p:spTgt spid="71"/>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800"/>
                                      </p:stCondLst>
                                      <p:childTnLst>
                                        <p:set>
                                          <p:cBhvr>
                                            <p:cTn id="49" dur="1" fill="hold">
                                              <p:stCondLst>
                                                <p:cond delay="0"/>
                                              </p:stCondLst>
                                            </p:cTn>
                                            <p:tgtEl>
                                              <p:spTgt spid="72"/>
                                            </p:tgtEl>
                                            <p:attrNameLst>
                                              <p:attrName>style.visibility</p:attrName>
                                            </p:attrNameLst>
                                          </p:cBhvr>
                                          <p:to>
                                            <p:strVal val="visible"/>
                                          </p:to>
                                        </p:set>
                                        <p:anim calcmode="lin" valueType="num">
                                          <p:cBhvr additive="base">
                                            <p:cTn id="50" dur="500" fill="hold"/>
                                            <p:tgtEl>
                                              <p:spTgt spid="72"/>
                                            </p:tgtEl>
                                            <p:attrNameLst>
                                              <p:attrName>ppt_x</p:attrName>
                                            </p:attrNameLst>
                                          </p:cBhvr>
                                          <p:tavLst>
                                            <p:tav tm="0">
                                              <p:val>
                                                <p:strVal val="#ppt_x"/>
                                              </p:val>
                                            </p:tav>
                                            <p:tav tm="100000">
                                              <p:val>
                                                <p:strVal val="#ppt_x"/>
                                              </p:val>
                                            </p:tav>
                                          </p:tavLst>
                                        </p:anim>
                                        <p:anim calcmode="lin" valueType="num">
                                          <p:cBhvr additive="base">
                                            <p:cTn id="51" dur="500" fill="hold"/>
                                            <p:tgtEl>
                                              <p:spTgt spid="72"/>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100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3" presetClass="entr" presetSubtype="528" fill="hold"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500" fill="hold"/>
                                            <p:tgtEl>
                                              <p:spTgt spid="74"/>
                                            </p:tgtEl>
                                            <p:attrNameLst>
                                              <p:attrName>ppt_w</p:attrName>
                                            </p:attrNameLst>
                                          </p:cBhvr>
                                          <p:tavLst>
                                            <p:tav tm="0">
                                              <p:val>
                                                <p:fltVal val="0"/>
                                              </p:val>
                                            </p:tav>
                                            <p:tav tm="100000">
                                              <p:val>
                                                <p:strVal val="#ppt_w"/>
                                              </p:val>
                                            </p:tav>
                                          </p:tavLst>
                                        </p:anim>
                                        <p:anim calcmode="lin" valueType="num">
                                          <p:cBhvr>
                                            <p:cTn id="60" dur="500" fill="hold"/>
                                            <p:tgtEl>
                                              <p:spTgt spid="74"/>
                                            </p:tgtEl>
                                            <p:attrNameLst>
                                              <p:attrName>ppt_h</p:attrName>
                                            </p:attrNameLst>
                                          </p:cBhvr>
                                          <p:tavLst>
                                            <p:tav tm="0">
                                              <p:val>
                                                <p:fltVal val="0"/>
                                              </p:val>
                                            </p:tav>
                                            <p:tav tm="100000">
                                              <p:val>
                                                <p:strVal val="#ppt_h"/>
                                              </p:val>
                                            </p:tav>
                                          </p:tavLst>
                                        </p:anim>
                                        <p:anim calcmode="lin" valueType="num">
                                          <p:cBhvr>
                                            <p:cTn id="61" dur="500" fill="hold"/>
                                            <p:tgtEl>
                                              <p:spTgt spid="74"/>
                                            </p:tgtEl>
                                            <p:attrNameLst>
                                              <p:attrName>ppt_x</p:attrName>
                                            </p:attrNameLst>
                                          </p:cBhvr>
                                          <p:tavLst>
                                            <p:tav tm="0">
                                              <p:val>
                                                <p:fltVal val="0.5"/>
                                              </p:val>
                                            </p:tav>
                                            <p:tav tm="100000">
                                              <p:val>
                                                <p:strVal val="#ppt_x"/>
                                              </p:val>
                                            </p:tav>
                                          </p:tavLst>
                                        </p:anim>
                                        <p:anim calcmode="lin" valueType="num">
                                          <p:cBhvr>
                                            <p:cTn id="62" dur="500" fill="hold"/>
                                            <p:tgtEl>
                                              <p:spTgt spid="74"/>
                                            </p:tgtEl>
                                            <p:attrNameLst>
                                              <p:attrName>ppt_y</p:attrName>
                                            </p:attrNameLst>
                                          </p:cBhvr>
                                          <p:tavLst>
                                            <p:tav tm="0">
                                              <p:val>
                                                <p:fltVal val="0.5"/>
                                              </p:val>
                                            </p:tav>
                                            <p:tav tm="100000">
                                              <p:val>
                                                <p:strVal val="#ppt_y"/>
                                              </p:val>
                                            </p:tav>
                                          </p:tavLst>
                                        </p:anim>
                                      </p:childTnLst>
                                    </p:cTn>
                                  </p:par>
                                  <p:par>
                                    <p:cTn id="63" presetID="23" presetClass="entr" presetSubtype="528" fill="hold" nodeType="withEffect">
                                      <p:stCondLst>
                                        <p:cond delay="300"/>
                                      </p:stCondLst>
                                      <p:childTnLst>
                                        <p:set>
                                          <p:cBhvr>
                                            <p:cTn id="64" dur="1" fill="hold">
                                              <p:stCondLst>
                                                <p:cond delay="0"/>
                                              </p:stCondLst>
                                            </p:cTn>
                                            <p:tgtEl>
                                              <p:spTgt spid="77"/>
                                            </p:tgtEl>
                                            <p:attrNameLst>
                                              <p:attrName>style.visibility</p:attrName>
                                            </p:attrNameLst>
                                          </p:cBhvr>
                                          <p:to>
                                            <p:strVal val="visible"/>
                                          </p:to>
                                        </p:set>
                                        <p:anim calcmode="lin" valueType="num">
                                          <p:cBhvr>
                                            <p:cTn id="65" dur="500" fill="hold"/>
                                            <p:tgtEl>
                                              <p:spTgt spid="77"/>
                                            </p:tgtEl>
                                            <p:attrNameLst>
                                              <p:attrName>ppt_w</p:attrName>
                                            </p:attrNameLst>
                                          </p:cBhvr>
                                          <p:tavLst>
                                            <p:tav tm="0">
                                              <p:val>
                                                <p:fltVal val="0"/>
                                              </p:val>
                                            </p:tav>
                                            <p:tav tm="100000">
                                              <p:val>
                                                <p:strVal val="#ppt_w"/>
                                              </p:val>
                                            </p:tav>
                                          </p:tavLst>
                                        </p:anim>
                                        <p:anim calcmode="lin" valueType="num">
                                          <p:cBhvr>
                                            <p:cTn id="66" dur="500" fill="hold"/>
                                            <p:tgtEl>
                                              <p:spTgt spid="77"/>
                                            </p:tgtEl>
                                            <p:attrNameLst>
                                              <p:attrName>ppt_h</p:attrName>
                                            </p:attrNameLst>
                                          </p:cBhvr>
                                          <p:tavLst>
                                            <p:tav tm="0">
                                              <p:val>
                                                <p:fltVal val="0"/>
                                              </p:val>
                                            </p:tav>
                                            <p:tav tm="100000">
                                              <p:val>
                                                <p:strVal val="#ppt_h"/>
                                              </p:val>
                                            </p:tav>
                                          </p:tavLst>
                                        </p:anim>
                                        <p:anim calcmode="lin" valueType="num">
                                          <p:cBhvr>
                                            <p:cTn id="67" dur="500" fill="hold"/>
                                            <p:tgtEl>
                                              <p:spTgt spid="77"/>
                                            </p:tgtEl>
                                            <p:attrNameLst>
                                              <p:attrName>ppt_x</p:attrName>
                                            </p:attrNameLst>
                                          </p:cBhvr>
                                          <p:tavLst>
                                            <p:tav tm="0">
                                              <p:val>
                                                <p:fltVal val="0.5"/>
                                              </p:val>
                                            </p:tav>
                                            <p:tav tm="100000">
                                              <p:val>
                                                <p:strVal val="#ppt_x"/>
                                              </p:val>
                                            </p:tav>
                                          </p:tavLst>
                                        </p:anim>
                                        <p:anim calcmode="lin" valueType="num">
                                          <p:cBhvr>
                                            <p:cTn id="68" dur="500" fill="hold"/>
                                            <p:tgtEl>
                                              <p:spTgt spid="77"/>
                                            </p:tgtEl>
                                            <p:attrNameLst>
                                              <p:attrName>ppt_y</p:attrName>
                                            </p:attrNameLst>
                                          </p:cBhvr>
                                          <p:tavLst>
                                            <p:tav tm="0">
                                              <p:val>
                                                <p:fltVal val="0.5"/>
                                              </p:val>
                                            </p:tav>
                                            <p:tav tm="100000">
                                              <p:val>
                                                <p:strVal val="#ppt_y"/>
                                              </p:val>
                                            </p:tav>
                                          </p:tavLst>
                                        </p:anim>
                                      </p:childTnLst>
                                    </p:cTn>
                                  </p:par>
                                  <p:par>
                                    <p:cTn id="69" presetID="23" presetClass="entr" presetSubtype="528" fill="hold" nodeType="withEffect">
                                      <p:stCondLst>
                                        <p:cond delay="700"/>
                                      </p:stCondLst>
                                      <p:childTnLst>
                                        <p:set>
                                          <p:cBhvr>
                                            <p:cTn id="70" dur="1" fill="hold">
                                              <p:stCondLst>
                                                <p:cond delay="0"/>
                                              </p:stCondLst>
                                            </p:cTn>
                                            <p:tgtEl>
                                              <p:spTgt spid="80"/>
                                            </p:tgtEl>
                                            <p:attrNameLst>
                                              <p:attrName>style.visibility</p:attrName>
                                            </p:attrNameLst>
                                          </p:cBhvr>
                                          <p:to>
                                            <p:strVal val="visible"/>
                                          </p:to>
                                        </p:set>
                                        <p:anim calcmode="lin" valueType="num">
                                          <p:cBhvr>
                                            <p:cTn id="71" dur="500" fill="hold"/>
                                            <p:tgtEl>
                                              <p:spTgt spid="80"/>
                                            </p:tgtEl>
                                            <p:attrNameLst>
                                              <p:attrName>ppt_w</p:attrName>
                                            </p:attrNameLst>
                                          </p:cBhvr>
                                          <p:tavLst>
                                            <p:tav tm="0">
                                              <p:val>
                                                <p:fltVal val="0"/>
                                              </p:val>
                                            </p:tav>
                                            <p:tav tm="100000">
                                              <p:val>
                                                <p:strVal val="#ppt_w"/>
                                              </p:val>
                                            </p:tav>
                                          </p:tavLst>
                                        </p:anim>
                                        <p:anim calcmode="lin" valueType="num">
                                          <p:cBhvr>
                                            <p:cTn id="72" dur="500" fill="hold"/>
                                            <p:tgtEl>
                                              <p:spTgt spid="80"/>
                                            </p:tgtEl>
                                            <p:attrNameLst>
                                              <p:attrName>ppt_h</p:attrName>
                                            </p:attrNameLst>
                                          </p:cBhvr>
                                          <p:tavLst>
                                            <p:tav tm="0">
                                              <p:val>
                                                <p:fltVal val="0"/>
                                              </p:val>
                                            </p:tav>
                                            <p:tav tm="100000">
                                              <p:val>
                                                <p:strVal val="#ppt_h"/>
                                              </p:val>
                                            </p:tav>
                                          </p:tavLst>
                                        </p:anim>
                                        <p:anim calcmode="lin" valueType="num">
                                          <p:cBhvr>
                                            <p:cTn id="73" dur="500" fill="hold"/>
                                            <p:tgtEl>
                                              <p:spTgt spid="80"/>
                                            </p:tgtEl>
                                            <p:attrNameLst>
                                              <p:attrName>ppt_x</p:attrName>
                                            </p:attrNameLst>
                                          </p:cBhvr>
                                          <p:tavLst>
                                            <p:tav tm="0">
                                              <p:val>
                                                <p:fltVal val="0.5"/>
                                              </p:val>
                                            </p:tav>
                                            <p:tav tm="100000">
                                              <p:val>
                                                <p:strVal val="#ppt_x"/>
                                              </p:val>
                                            </p:tav>
                                          </p:tavLst>
                                        </p:anim>
                                        <p:anim calcmode="lin" valueType="num">
                                          <p:cBhvr>
                                            <p:cTn id="74" dur="500" fill="hold"/>
                                            <p:tgtEl>
                                              <p:spTgt spid="80"/>
                                            </p:tgtEl>
                                            <p:attrNameLst>
                                              <p:attrName>ppt_y</p:attrName>
                                            </p:attrNameLst>
                                          </p:cBhvr>
                                          <p:tavLst>
                                            <p:tav tm="0">
                                              <p:val>
                                                <p:fltVal val="0.5"/>
                                              </p:val>
                                            </p:tav>
                                            <p:tav tm="100000">
                                              <p:val>
                                                <p:strVal val="#ppt_y"/>
                                              </p:val>
                                            </p:tav>
                                          </p:tavLst>
                                        </p:anim>
                                      </p:childTnLst>
                                    </p:cTn>
                                  </p:par>
                                  <p:par>
                                    <p:cTn id="75" presetID="23" presetClass="entr" presetSubtype="528" fill="hold" nodeType="withEffect">
                                      <p:stCondLst>
                                        <p:cond delay="300"/>
                                      </p:stCondLst>
                                      <p:childTnLst>
                                        <p:set>
                                          <p:cBhvr>
                                            <p:cTn id="76" dur="1" fill="hold">
                                              <p:stCondLst>
                                                <p:cond delay="0"/>
                                              </p:stCondLst>
                                            </p:cTn>
                                            <p:tgtEl>
                                              <p:spTgt spid="83"/>
                                            </p:tgtEl>
                                            <p:attrNameLst>
                                              <p:attrName>style.visibility</p:attrName>
                                            </p:attrNameLst>
                                          </p:cBhvr>
                                          <p:to>
                                            <p:strVal val="visible"/>
                                          </p:to>
                                        </p:set>
                                        <p:anim calcmode="lin" valueType="num">
                                          <p:cBhvr>
                                            <p:cTn id="77" dur="500" fill="hold"/>
                                            <p:tgtEl>
                                              <p:spTgt spid="83"/>
                                            </p:tgtEl>
                                            <p:attrNameLst>
                                              <p:attrName>ppt_w</p:attrName>
                                            </p:attrNameLst>
                                          </p:cBhvr>
                                          <p:tavLst>
                                            <p:tav tm="0">
                                              <p:val>
                                                <p:fltVal val="0"/>
                                              </p:val>
                                            </p:tav>
                                            <p:tav tm="100000">
                                              <p:val>
                                                <p:strVal val="#ppt_w"/>
                                              </p:val>
                                            </p:tav>
                                          </p:tavLst>
                                        </p:anim>
                                        <p:anim calcmode="lin" valueType="num">
                                          <p:cBhvr>
                                            <p:cTn id="78" dur="500" fill="hold"/>
                                            <p:tgtEl>
                                              <p:spTgt spid="83"/>
                                            </p:tgtEl>
                                            <p:attrNameLst>
                                              <p:attrName>ppt_h</p:attrName>
                                            </p:attrNameLst>
                                          </p:cBhvr>
                                          <p:tavLst>
                                            <p:tav tm="0">
                                              <p:val>
                                                <p:fltVal val="0"/>
                                              </p:val>
                                            </p:tav>
                                            <p:tav tm="100000">
                                              <p:val>
                                                <p:strVal val="#ppt_h"/>
                                              </p:val>
                                            </p:tav>
                                          </p:tavLst>
                                        </p:anim>
                                        <p:anim calcmode="lin" valueType="num">
                                          <p:cBhvr>
                                            <p:cTn id="79" dur="500" fill="hold"/>
                                            <p:tgtEl>
                                              <p:spTgt spid="83"/>
                                            </p:tgtEl>
                                            <p:attrNameLst>
                                              <p:attrName>ppt_x</p:attrName>
                                            </p:attrNameLst>
                                          </p:cBhvr>
                                          <p:tavLst>
                                            <p:tav tm="0">
                                              <p:val>
                                                <p:fltVal val="0.5"/>
                                              </p:val>
                                            </p:tav>
                                            <p:tav tm="100000">
                                              <p:val>
                                                <p:strVal val="#ppt_x"/>
                                              </p:val>
                                            </p:tav>
                                          </p:tavLst>
                                        </p:anim>
                                        <p:anim calcmode="lin" valueType="num">
                                          <p:cBhvr>
                                            <p:cTn id="80" dur="500" fill="hold"/>
                                            <p:tgtEl>
                                              <p:spTgt spid="83"/>
                                            </p:tgtEl>
                                            <p:attrNameLst>
                                              <p:attrName>ppt_y</p:attrName>
                                            </p:attrNameLst>
                                          </p:cBhvr>
                                          <p:tavLst>
                                            <p:tav tm="0">
                                              <p:val>
                                                <p:fltVal val="0.5"/>
                                              </p:val>
                                            </p:tav>
                                            <p:tav tm="100000">
                                              <p:val>
                                                <p:strVal val="#ppt_y"/>
                                              </p:val>
                                            </p:tav>
                                          </p:tavLst>
                                        </p:anim>
                                      </p:childTnLst>
                                    </p:cTn>
                                  </p:par>
                                  <p:par>
                                    <p:cTn id="81" presetID="23" presetClass="entr" presetSubtype="528" fill="hold" nodeType="withEffect">
                                      <p:stCondLst>
                                        <p:cond delay="10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 calcmode="lin" valueType="num">
                                          <p:cBhvr>
                                            <p:cTn id="85" dur="500" fill="hold"/>
                                            <p:tgtEl>
                                              <p:spTgt spid="86"/>
                                            </p:tgtEl>
                                            <p:attrNameLst>
                                              <p:attrName>ppt_x</p:attrName>
                                            </p:attrNameLst>
                                          </p:cBhvr>
                                          <p:tavLst>
                                            <p:tav tm="0">
                                              <p:val>
                                                <p:fltVal val="0.5"/>
                                              </p:val>
                                            </p:tav>
                                            <p:tav tm="100000">
                                              <p:val>
                                                <p:strVal val="#ppt_x"/>
                                              </p:val>
                                            </p:tav>
                                          </p:tavLst>
                                        </p:anim>
                                        <p:anim calcmode="lin" valueType="num">
                                          <p:cBhvr>
                                            <p:cTn id="86" dur="500" fill="hold"/>
                                            <p:tgtEl>
                                              <p:spTgt spid="86"/>
                                            </p:tgtEl>
                                            <p:attrNameLst>
                                              <p:attrName>ppt_y</p:attrName>
                                            </p:attrNameLst>
                                          </p:cBhvr>
                                          <p:tavLst>
                                            <p:tav tm="0">
                                              <p:val>
                                                <p:fltVal val="0.5"/>
                                              </p:val>
                                            </p:tav>
                                            <p:tav tm="100000">
                                              <p:val>
                                                <p:strVal val="#ppt_y"/>
                                              </p:val>
                                            </p:tav>
                                          </p:tavLst>
                                        </p:anim>
                                      </p:childTnLst>
                                    </p:cTn>
                                  </p:par>
                                  <p:par>
                                    <p:cTn id="87" presetID="23" presetClass="entr" presetSubtype="528" fill="hold" nodeType="withEffect">
                                      <p:stCondLst>
                                        <p:cond delay="600"/>
                                      </p:stCondLst>
                                      <p:childTnLst>
                                        <p:set>
                                          <p:cBhvr>
                                            <p:cTn id="88" dur="1" fill="hold">
                                              <p:stCondLst>
                                                <p:cond delay="0"/>
                                              </p:stCondLst>
                                            </p:cTn>
                                            <p:tgtEl>
                                              <p:spTgt spid="89"/>
                                            </p:tgtEl>
                                            <p:attrNameLst>
                                              <p:attrName>style.visibility</p:attrName>
                                            </p:attrNameLst>
                                          </p:cBhvr>
                                          <p:to>
                                            <p:strVal val="visible"/>
                                          </p:to>
                                        </p:set>
                                        <p:anim calcmode="lin" valueType="num">
                                          <p:cBhvr>
                                            <p:cTn id="89" dur="500" fill="hold"/>
                                            <p:tgtEl>
                                              <p:spTgt spid="89"/>
                                            </p:tgtEl>
                                            <p:attrNameLst>
                                              <p:attrName>ppt_w</p:attrName>
                                            </p:attrNameLst>
                                          </p:cBhvr>
                                          <p:tavLst>
                                            <p:tav tm="0">
                                              <p:val>
                                                <p:fltVal val="0"/>
                                              </p:val>
                                            </p:tav>
                                            <p:tav tm="100000">
                                              <p:val>
                                                <p:strVal val="#ppt_w"/>
                                              </p:val>
                                            </p:tav>
                                          </p:tavLst>
                                        </p:anim>
                                        <p:anim calcmode="lin" valueType="num">
                                          <p:cBhvr>
                                            <p:cTn id="90" dur="500" fill="hold"/>
                                            <p:tgtEl>
                                              <p:spTgt spid="89"/>
                                            </p:tgtEl>
                                            <p:attrNameLst>
                                              <p:attrName>ppt_h</p:attrName>
                                            </p:attrNameLst>
                                          </p:cBhvr>
                                          <p:tavLst>
                                            <p:tav tm="0">
                                              <p:val>
                                                <p:fltVal val="0"/>
                                              </p:val>
                                            </p:tav>
                                            <p:tav tm="100000">
                                              <p:val>
                                                <p:strVal val="#ppt_h"/>
                                              </p:val>
                                            </p:tav>
                                          </p:tavLst>
                                        </p:anim>
                                        <p:anim calcmode="lin" valueType="num">
                                          <p:cBhvr>
                                            <p:cTn id="91" dur="500" fill="hold"/>
                                            <p:tgtEl>
                                              <p:spTgt spid="89"/>
                                            </p:tgtEl>
                                            <p:attrNameLst>
                                              <p:attrName>ppt_x</p:attrName>
                                            </p:attrNameLst>
                                          </p:cBhvr>
                                          <p:tavLst>
                                            <p:tav tm="0">
                                              <p:val>
                                                <p:fltVal val="0.5"/>
                                              </p:val>
                                            </p:tav>
                                            <p:tav tm="100000">
                                              <p:val>
                                                <p:strVal val="#ppt_x"/>
                                              </p:val>
                                            </p:tav>
                                          </p:tavLst>
                                        </p:anim>
                                        <p:anim calcmode="lin" valueType="num">
                                          <p:cBhvr>
                                            <p:cTn id="92" dur="500" fill="hold"/>
                                            <p:tgtEl>
                                              <p:spTgt spid="89"/>
                                            </p:tgtEl>
                                            <p:attrNameLst>
                                              <p:attrName>ppt_y</p:attrName>
                                            </p:attrNameLst>
                                          </p:cBhvr>
                                          <p:tavLst>
                                            <p:tav tm="0">
                                              <p:val>
                                                <p:fltVal val="0.5"/>
                                              </p:val>
                                            </p:tav>
                                            <p:tav tm="100000">
                                              <p:val>
                                                <p:strVal val="#ppt_y"/>
                                              </p:val>
                                            </p:tav>
                                          </p:tavLst>
                                        </p:anim>
                                      </p:childTnLst>
                                    </p:cTn>
                                  </p:par>
                                  <p:par>
                                    <p:cTn id="93" presetID="23" presetClass="entr" presetSubtype="528" fill="hold" nodeType="withEffect">
                                      <p:stCondLst>
                                        <p:cond delay="300"/>
                                      </p:stCondLst>
                                      <p:childTnLst>
                                        <p:set>
                                          <p:cBhvr>
                                            <p:cTn id="94" dur="1" fill="hold">
                                              <p:stCondLst>
                                                <p:cond delay="0"/>
                                              </p:stCondLst>
                                            </p:cTn>
                                            <p:tgtEl>
                                              <p:spTgt spid="92"/>
                                            </p:tgtEl>
                                            <p:attrNameLst>
                                              <p:attrName>style.visibility</p:attrName>
                                            </p:attrNameLst>
                                          </p:cBhvr>
                                          <p:to>
                                            <p:strVal val="visible"/>
                                          </p:to>
                                        </p:set>
                                        <p:anim calcmode="lin" valueType="num">
                                          <p:cBhvr>
                                            <p:cTn id="95" dur="500" fill="hold"/>
                                            <p:tgtEl>
                                              <p:spTgt spid="92"/>
                                            </p:tgtEl>
                                            <p:attrNameLst>
                                              <p:attrName>ppt_w</p:attrName>
                                            </p:attrNameLst>
                                          </p:cBhvr>
                                          <p:tavLst>
                                            <p:tav tm="0">
                                              <p:val>
                                                <p:fltVal val="0"/>
                                              </p:val>
                                            </p:tav>
                                            <p:tav tm="100000">
                                              <p:val>
                                                <p:strVal val="#ppt_w"/>
                                              </p:val>
                                            </p:tav>
                                          </p:tavLst>
                                        </p:anim>
                                        <p:anim calcmode="lin" valueType="num">
                                          <p:cBhvr>
                                            <p:cTn id="96" dur="500" fill="hold"/>
                                            <p:tgtEl>
                                              <p:spTgt spid="92"/>
                                            </p:tgtEl>
                                            <p:attrNameLst>
                                              <p:attrName>ppt_h</p:attrName>
                                            </p:attrNameLst>
                                          </p:cBhvr>
                                          <p:tavLst>
                                            <p:tav tm="0">
                                              <p:val>
                                                <p:fltVal val="0"/>
                                              </p:val>
                                            </p:tav>
                                            <p:tav tm="100000">
                                              <p:val>
                                                <p:strVal val="#ppt_h"/>
                                              </p:val>
                                            </p:tav>
                                          </p:tavLst>
                                        </p:anim>
                                        <p:anim calcmode="lin" valueType="num">
                                          <p:cBhvr>
                                            <p:cTn id="97" dur="500" fill="hold"/>
                                            <p:tgtEl>
                                              <p:spTgt spid="92"/>
                                            </p:tgtEl>
                                            <p:attrNameLst>
                                              <p:attrName>ppt_x</p:attrName>
                                            </p:attrNameLst>
                                          </p:cBhvr>
                                          <p:tavLst>
                                            <p:tav tm="0">
                                              <p:val>
                                                <p:fltVal val="0.5"/>
                                              </p:val>
                                            </p:tav>
                                            <p:tav tm="100000">
                                              <p:val>
                                                <p:strVal val="#ppt_x"/>
                                              </p:val>
                                            </p:tav>
                                          </p:tavLst>
                                        </p:anim>
                                        <p:anim calcmode="lin" valueType="num">
                                          <p:cBhvr>
                                            <p:cTn id="98" dur="500" fill="hold"/>
                                            <p:tgtEl>
                                              <p:spTgt spid="92"/>
                                            </p:tgtEl>
                                            <p:attrNameLst>
                                              <p:attrName>ppt_y</p:attrName>
                                            </p:attrNameLst>
                                          </p:cBhvr>
                                          <p:tavLst>
                                            <p:tav tm="0">
                                              <p:val>
                                                <p:fltVal val="0.5"/>
                                              </p:val>
                                            </p:tav>
                                            <p:tav tm="100000">
                                              <p:val>
                                                <p:strVal val="#ppt_y"/>
                                              </p:val>
                                            </p:tav>
                                          </p:tavLst>
                                        </p:anim>
                                      </p:childTnLst>
                                    </p:cTn>
                                  </p:par>
                                  <p:par>
                                    <p:cTn id="99" presetID="23" presetClass="entr" presetSubtype="528" fill="hold" nodeType="withEffect">
                                      <p:stCondLst>
                                        <p:cond delay="300"/>
                                      </p:stCondLst>
                                      <p:childTnLst>
                                        <p:set>
                                          <p:cBhvr>
                                            <p:cTn id="100" dur="1" fill="hold">
                                              <p:stCondLst>
                                                <p:cond delay="0"/>
                                              </p:stCondLst>
                                            </p:cTn>
                                            <p:tgtEl>
                                              <p:spTgt spid="95"/>
                                            </p:tgtEl>
                                            <p:attrNameLst>
                                              <p:attrName>style.visibility</p:attrName>
                                            </p:attrNameLst>
                                          </p:cBhvr>
                                          <p:to>
                                            <p:strVal val="visible"/>
                                          </p:to>
                                        </p:set>
                                        <p:anim calcmode="lin" valueType="num">
                                          <p:cBhvr>
                                            <p:cTn id="101" dur="500" fill="hold"/>
                                            <p:tgtEl>
                                              <p:spTgt spid="95"/>
                                            </p:tgtEl>
                                            <p:attrNameLst>
                                              <p:attrName>ppt_w</p:attrName>
                                            </p:attrNameLst>
                                          </p:cBhvr>
                                          <p:tavLst>
                                            <p:tav tm="0">
                                              <p:val>
                                                <p:fltVal val="0"/>
                                              </p:val>
                                            </p:tav>
                                            <p:tav tm="100000">
                                              <p:val>
                                                <p:strVal val="#ppt_w"/>
                                              </p:val>
                                            </p:tav>
                                          </p:tavLst>
                                        </p:anim>
                                        <p:anim calcmode="lin" valueType="num">
                                          <p:cBhvr>
                                            <p:cTn id="102" dur="500" fill="hold"/>
                                            <p:tgtEl>
                                              <p:spTgt spid="95"/>
                                            </p:tgtEl>
                                            <p:attrNameLst>
                                              <p:attrName>ppt_h</p:attrName>
                                            </p:attrNameLst>
                                          </p:cBhvr>
                                          <p:tavLst>
                                            <p:tav tm="0">
                                              <p:val>
                                                <p:fltVal val="0"/>
                                              </p:val>
                                            </p:tav>
                                            <p:tav tm="100000">
                                              <p:val>
                                                <p:strVal val="#ppt_h"/>
                                              </p:val>
                                            </p:tav>
                                          </p:tavLst>
                                        </p:anim>
                                        <p:anim calcmode="lin" valueType="num">
                                          <p:cBhvr>
                                            <p:cTn id="103" dur="500" fill="hold"/>
                                            <p:tgtEl>
                                              <p:spTgt spid="95"/>
                                            </p:tgtEl>
                                            <p:attrNameLst>
                                              <p:attrName>ppt_x</p:attrName>
                                            </p:attrNameLst>
                                          </p:cBhvr>
                                          <p:tavLst>
                                            <p:tav tm="0">
                                              <p:val>
                                                <p:fltVal val="0.5"/>
                                              </p:val>
                                            </p:tav>
                                            <p:tav tm="100000">
                                              <p:val>
                                                <p:strVal val="#ppt_x"/>
                                              </p:val>
                                            </p:tav>
                                          </p:tavLst>
                                        </p:anim>
                                        <p:anim calcmode="lin" valueType="num">
                                          <p:cBhvr>
                                            <p:cTn id="104" dur="500" fill="hold"/>
                                            <p:tgtEl>
                                              <p:spTgt spid="95"/>
                                            </p:tgtEl>
                                            <p:attrNameLst>
                                              <p:attrName>ppt_y</p:attrName>
                                            </p:attrNameLst>
                                          </p:cBhvr>
                                          <p:tavLst>
                                            <p:tav tm="0">
                                              <p:val>
                                                <p:fltVal val="0.5"/>
                                              </p:val>
                                            </p:tav>
                                            <p:tav tm="100000">
                                              <p:val>
                                                <p:strVal val="#ppt_y"/>
                                              </p:val>
                                            </p:tav>
                                          </p:tavLst>
                                        </p:anim>
                                      </p:childTnLst>
                                    </p:cTn>
                                  </p:par>
                                  <p:par>
                                    <p:cTn id="105" presetID="23" presetClass="entr" presetSubtype="528" fill="hold" nodeType="withEffect">
                                      <p:stCondLst>
                                        <p:cond delay="600"/>
                                      </p:stCondLst>
                                      <p:childTnLst>
                                        <p:set>
                                          <p:cBhvr>
                                            <p:cTn id="106" dur="1" fill="hold">
                                              <p:stCondLst>
                                                <p:cond delay="0"/>
                                              </p:stCondLst>
                                            </p:cTn>
                                            <p:tgtEl>
                                              <p:spTgt spid="98"/>
                                            </p:tgtEl>
                                            <p:attrNameLst>
                                              <p:attrName>style.visibility</p:attrName>
                                            </p:attrNameLst>
                                          </p:cBhvr>
                                          <p:to>
                                            <p:strVal val="visible"/>
                                          </p:to>
                                        </p:set>
                                        <p:anim calcmode="lin" valueType="num">
                                          <p:cBhvr>
                                            <p:cTn id="107" dur="500" fill="hold"/>
                                            <p:tgtEl>
                                              <p:spTgt spid="98"/>
                                            </p:tgtEl>
                                            <p:attrNameLst>
                                              <p:attrName>ppt_w</p:attrName>
                                            </p:attrNameLst>
                                          </p:cBhvr>
                                          <p:tavLst>
                                            <p:tav tm="0">
                                              <p:val>
                                                <p:fltVal val="0"/>
                                              </p:val>
                                            </p:tav>
                                            <p:tav tm="100000">
                                              <p:val>
                                                <p:strVal val="#ppt_w"/>
                                              </p:val>
                                            </p:tav>
                                          </p:tavLst>
                                        </p:anim>
                                        <p:anim calcmode="lin" valueType="num">
                                          <p:cBhvr>
                                            <p:cTn id="108" dur="500" fill="hold"/>
                                            <p:tgtEl>
                                              <p:spTgt spid="98"/>
                                            </p:tgtEl>
                                            <p:attrNameLst>
                                              <p:attrName>ppt_h</p:attrName>
                                            </p:attrNameLst>
                                          </p:cBhvr>
                                          <p:tavLst>
                                            <p:tav tm="0">
                                              <p:val>
                                                <p:fltVal val="0"/>
                                              </p:val>
                                            </p:tav>
                                            <p:tav tm="100000">
                                              <p:val>
                                                <p:strVal val="#ppt_h"/>
                                              </p:val>
                                            </p:tav>
                                          </p:tavLst>
                                        </p:anim>
                                        <p:anim calcmode="lin" valueType="num">
                                          <p:cBhvr>
                                            <p:cTn id="109" dur="500" fill="hold"/>
                                            <p:tgtEl>
                                              <p:spTgt spid="98"/>
                                            </p:tgtEl>
                                            <p:attrNameLst>
                                              <p:attrName>ppt_x</p:attrName>
                                            </p:attrNameLst>
                                          </p:cBhvr>
                                          <p:tavLst>
                                            <p:tav tm="0">
                                              <p:val>
                                                <p:fltVal val="0.5"/>
                                              </p:val>
                                            </p:tav>
                                            <p:tav tm="100000">
                                              <p:val>
                                                <p:strVal val="#ppt_x"/>
                                              </p:val>
                                            </p:tav>
                                          </p:tavLst>
                                        </p:anim>
                                        <p:anim calcmode="lin" valueType="num">
                                          <p:cBhvr>
                                            <p:cTn id="110" dur="500" fill="hold"/>
                                            <p:tgtEl>
                                              <p:spTgt spid="98"/>
                                            </p:tgtEl>
                                            <p:attrNameLst>
                                              <p:attrName>ppt_y</p:attrName>
                                            </p:attrNameLst>
                                          </p:cBhvr>
                                          <p:tavLst>
                                            <p:tav tm="0">
                                              <p:val>
                                                <p:fltVal val="0.5"/>
                                              </p:val>
                                            </p:tav>
                                            <p:tav tm="100000">
                                              <p:val>
                                                <p:strVal val="#ppt_y"/>
                                              </p:val>
                                            </p:tav>
                                          </p:tavLst>
                                        </p:anim>
                                      </p:childTnLst>
                                    </p:cTn>
                                  </p:par>
                                  <p:par>
                                    <p:cTn id="111" presetID="23" presetClass="entr" presetSubtype="528" fill="hold" nodeType="withEffect">
                                      <p:stCondLst>
                                        <p:cond delay="600"/>
                                      </p:stCondLst>
                                      <p:childTnLst>
                                        <p:set>
                                          <p:cBhvr>
                                            <p:cTn id="112" dur="1" fill="hold">
                                              <p:stCondLst>
                                                <p:cond delay="0"/>
                                              </p:stCondLst>
                                            </p:cTn>
                                            <p:tgtEl>
                                              <p:spTgt spid="101"/>
                                            </p:tgtEl>
                                            <p:attrNameLst>
                                              <p:attrName>style.visibility</p:attrName>
                                            </p:attrNameLst>
                                          </p:cBhvr>
                                          <p:to>
                                            <p:strVal val="visible"/>
                                          </p:to>
                                        </p:set>
                                        <p:anim calcmode="lin" valueType="num">
                                          <p:cBhvr>
                                            <p:cTn id="113" dur="500" fill="hold"/>
                                            <p:tgtEl>
                                              <p:spTgt spid="101"/>
                                            </p:tgtEl>
                                            <p:attrNameLst>
                                              <p:attrName>ppt_w</p:attrName>
                                            </p:attrNameLst>
                                          </p:cBhvr>
                                          <p:tavLst>
                                            <p:tav tm="0">
                                              <p:val>
                                                <p:fltVal val="0"/>
                                              </p:val>
                                            </p:tav>
                                            <p:tav tm="100000">
                                              <p:val>
                                                <p:strVal val="#ppt_w"/>
                                              </p:val>
                                            </p:tav>
                                          </p:tavLst>
                                        </p:anim>
                                        <p:anim calcmode="lin" valueType="num">
                                          <p:cBhvr>
                                            <p:cTn id="114" dur="500" fill="hold"/>
                                            <p:tgtEl>
                                              <p:spTgt spid="101"/>
                                            </p:tgtEl>
                                            <p:attrNameLst>
                                              <p:attrName>ppt_h</p:attrName>
                                            </p:attrNameLst>
                                          </p:cBhvr>
                                          <p:tavLst>
                                            <p:tav tm="0">
                                              <p:val>
                                                <p:fltVal val="0"/>
                                              </p:val>
                                            </p:tav>
                                            <p:tav tm="100000">
                                              <p:val>
                                                <p:strVal val="#ppt_h"/>
                                              </p:val>
                                            </p:tav>
                                          </p:tavLst>
                                        </p:anim>
                                        <p:anim calcmode="lin" valueType="num">
                                          <p:cBhvr>
                                            <p:cTn id="115" dur="500" fill="hold"/>
                                            <p:tgtEl>
                                              <p:spTgt spid="101"/>
                                            </p:tgtEl>
                                            <p:attrNameLst>
                                              <p:attrName>ppt_x</p:attrName>
                                            </p:attrNameLst>
                                          </p:cBhvr>
                                          <p:tavLst>
                                            <p:tav tm="0">
                                              <p:val>
                                                <p:fltVal val="0.5"/>
                                              </p:val>
                                            </p:tav>
                                            <p:tav tm="100000">
                                              <p:val>
                                                <p:strVal val="#ppt_x"/>
                                              </p:val>
                                            </p:tav>
                                          </p:tavLst>
                                        </p:anim>
                                        <p:anim calcmode="lin" valueType="num">
                                          <p:cBhvr>
                                            <p:cTn id="116" dur="500" fill="hold"/>
                                            <p:tgtEl>
                                              <p:spTgt spid="101"/>
                                            </p:tgtEl>
                                            <p:attrNameLst>
                                              <p:attrName>ppt_y</p:attrName>
                                            </p:attrNameLst>
                                          </p:cBhvr>
                                          <p:tavLst>
                                            <p:tav tm="0">
                                              <p:val>
                                                <p:fltVal val="0.5"/>
                                              </p:val>
                                            </p:tav>
                                            <p:tav tm="100000">
                                              <p:val>
                                                <p:strVal val="#ppt_y"/>
                                              </p:val>
                                            </p:tav>
                                          </p:tavLst>
                                        </p:anim>
                                      </p:childTnLst>
                                    </p:cTn>
                                  </p:par>
                                  <p:par>
                                    <p:cTn id="117" presetID="23" presetClass="entr" presetSubtype="528" fill="hold" nodeType="withEffect">
                                      <p:stCondLst>
                                        <p:cond delay="300"/>
                                      </p:stCondLst>
                                      <p:childTnLst>
                                        <p:set>
                                          <p:cBhvr>
                                            <p:cTn id="118" dur="1" fill="hold">
                                              <p:stCondLst>
                                                <p:cond delay="0"/>
                                              </p:stCondLst>
                                            </p:cTn>
                                            <p:tgtEl>
                                              <p:spTgt spid="104"/>
                                            </p:tgtEl>
                                            <p:attrNameLst>
                                              <p:attrName>style.visibility</p:attrName>
                                            </p:attrNameLst>
                                          </p:cBhvr>
                                          <p:to>
                                            <p:strVal val="visible"/>
                                          </p:to>
                                        </p:set>
                                        <p:anim calcmode="lin" valueType="num">
                                          <p:cBhvr>
                                            <p:cTn id="119" dur="500" fill="hold"/>
                                            <p:tgtEl>
                                              <p:spTgt spid="104"/>
                                            </p:tgtEl>
                                            <p:attrNameLst>
                                              <p:attrName>ppt_w</p:attrName>
                                            </p:attrNameLst>
                                          </p:cBhvr>
                                          <p:tavLst>
                                            <p:tav tm="0">
                                              <p:val>
                                                <p:fltVal val="0"/>
                                              </p:val>
                                            </p:tav>
                                            <p:tav tm="100000">
                                              <p:val>
                                                <p:strVal val="#ppt_w"/>
                                              </p:val>
                                            </p:tav>
                                          </p:tavLst>
                                        </p:anim>
                                        <p:anim calcmode="lin" valueType="num">
                                          <p:cBhvr>
                                            <p:cTn id="120" dur="500" fill="hold"/>
                                            <p:tgtEl>
                                              <p:spTgt spid="104"/>
                                            </p:tgtEl>
                                            <p:attrNameLst>
                                              <p:attrName>ppt_h</p:attrName>
                                            </p:attrNameLst>
                                          </p:cBhvr>
                                          <p:tavLst>
                                            <p:tav tm="0">
                                              <p:val>
                                                <p:fltVal val="0"/>
                                              </p:val>
                                            </p:tav>
                                            <p:tav tm="100000">
                                              <p:val>
                                                <p:strVal val="#ppt_h"/>
                                              </p:val>
                                            </p:tav>
                                          </p:tavLst>
                                        </p:anim>
                                        <p:anim calcmode="lin" valueType="num">
                                          <p:cBhvr>
                                            <p:cTn id="121" dur="500" fill="hold"/>
                                            <p:tgtEl>
                                              <p:spTgt spid="104"/>
                                            </p:tgtEl>
                                            <p:attrNameLst>
                                              <p:attrName>ppt_x</p:attrName>
                                            </p:attrNameLst>
                                          </p:cBhvr>
                                          <p:tavLst>
                                            <p:tav tm="0">
                                              <p:val>
                                                <p:fltVal val="0.5"/>
                                              </p:val>
                                            </p:tav>
                                            <p:tav tm="100000">
                                              <p:val>
                                                <p:strVal val="#ppt_x"/>
                                              </p:val>
                                            </p:tav>
                                          </p:tavLst>
                                        </p:anim>
                                        <p:anim calcmode="lin" valueType="num">
                                          <p:cBhvr>
                                            <p:cTn id="122" dur="500" fill="hold"/>
                                            <p:tgtEl>
                                              <p:spTgt spid="104"/>
                                            </p:tgtEl>
                                            <p:attrNameLst>
                                              <p:attrName>ppt_y</p:attrName>
                                            </p:attrNameLst>
                                          </p:cBhvr>
                                          <p:tavLst>
                                            <p:tav tm="0">
                                              <p:val>
                                                <p:fltVal val="0.5"/>
                                              </p:val>
                                            </p:tav>
                                            <p:tav tm="100000">
                                              <p:val>
                                                <p:strVal val="#ppt_y"/>
                                              </p:val>
                                            </p:tav>
                                          </p:tavLst>
                                        </p:anim>
                                      </p:childTnLst>
                                    </p:cTn>
                                  </p:par>
                                  <p:par>
                                    <p:cTn id="123" presetID="23" presetClass="entr" presetSubtype="528" fill="hold" nodeType="withEffect">
                                      <p:stCondLst>
                                        <p:cond delay="600"/>
                                      </p:stCondLst>
                                      <p:childTnLst>
                                        <p:set>
                                          <p:cBhvr>
                                            <p:cTn id="124" dur="1" fill="hold">
                                              <p:stCondLst>
                                                <p:cond delay="0"/>
                                              </p:stCondLst>
                                            </p:cTn>
                                            <p:tgtEl>
                                              <p:spTgt spid="107"/>
                                            </p:tgtEl>
                                            <p:attrNameLst>
                                              <p:attrName>style.visibility</p:attrName>
                                            </p:attrNameLst>
                                          </p:cBhvr>
                                          <p:to>
                                            <p:strVal val="visible"/>
                                          </p:to>
                                        </p:set>
                                        <p:anim calcmode="lin" valueType="num">
                                          <p:cBhvr>
                                            <p:cTn id="125" dur="500" fill="hold"/>
                                            <p:tgtEl>
                                              <p:spTgt spid="107"/>
                                            </p:tgtEl>
                                            <p:attrNameLst>
                                              <p:attrName>ppt_w</p:attrName>
                                            </p:attrNameLst>
                                          </p:cBhvr>
                                          <p:tavLst>
                                            <p:tav tm="0">
                                              <p:val>
                                                <p:fltVal val="0"/>
                                              </p:val>
                                            </p:tav>
                                            <p:tav tm="100000">
                                              <p:val>
                                                <p:strVal val="#ppt_w"/>
                                              </p:val>
                                            </p:tav>
                                          </p:tavLst>
                                        </p:anim>
                                        <p:anim calcmode="lin" valueType="num">
                                          <p:cBhvr>
                                            <p:cTn id="126" dur="500" fill="hold"/>
                                            <p:tgtEl>
                                              <p:spTgt spid="107"/>
                                            </p:tgtEl>
                                            <p:attrNameLst>
                                              <p:attrName>ppt_h</p:attrName>
                                            </p:attrNameLst>
                                          </p:cBhvr>
                                          <p:tavLst>
                                            <p:tav tm="0">
                                              <p:val>
                                                <p:fltVal val="0"/>
                                              </p:val>
                                            </p:tav>
                                            <p:tav tm="100000">
                                              <p:val>
                                                <p:strVal val="#ppt_h"/>
                                              </p:val>
                                            </p:tav>
                                          </p:tavLst>
                                        </p:anim>
                                        <p:anim calcmode="lin" valueType="num">
                                          <p:cBhvr>
                                            <p:cTn id="127" dur="500" fill="hold"/>
                                            <p:tgtEl>
                                              <p:spTgt spid="107"/>
                                            </p:tgtEl>
                                            <p:attrNameLst>
                                              <p:attrName>ppt_x</p:attrName>
                                            </p:attrNameLst>
                                          </p:cBhvr>
                                          <p:tavLst>
                                            <p:tav tm="0">
                                              <p:val>
                                                <p:fltVal val="0.5"/>
                                              </p:val>
                                            </p:tav>
                                            <p:tav tm="100000">
                                              <p:val>
                                                <p:strVal val="#ppt_x"/>
                                              </p:val>
                                            </p:tav>
                                          </p:tavLst>
                                        </p:anim>
                                        <p:anim calcmode="lin" valueType="num">
                                          <p:cBhvr>
                                            <p:cTn id="128" dur="500" fill="hold"/>
                                            <p:tgtEl>
                                              <p:spTgt spid="107"/>
                                            </p:tgtEl>
                                            <p:attrNameLst>
                                              <p:attrName>ppt_y</p:attrName>
                                            </p:attrNameLst>
                                          </p:cBhvr>
                                          <p:tavLst>
                                            <p:tav tm="0">
                                              <p:val>
                                                <p:fltVal val="0.5"/>
                                              </p:val>
                                            </p:tav>
                                            <p:tav tm="100000">
                                              <p:val>
                                                <p:strVal val="#ppt_y"/>
                                              </p:val>
                                            </p:tav>
                                          </p:tavLst>
                                        </p:anim>
                                      </p:childTnLst>
                                    </p:cTn>
                                  </p:par>
                                  <p:par>
                                    <p:cTn id="129" presetID="23" presetClass="entr" presetSubtype="528" fill="hold" nodeType="withEffect">
                                      <p:stCondLst>
                                        <p:cond delay="600"/>
                                      </p:stCondLst>
                                      <p:childTnLst>
                                        <p:set>
                                          <p:cBhvr>
                                            <p:cTn id="130" dur="1" fill="hold">
                                              <p:stCondLst>
                                                <p:cond delay="0"/>
                                              </p:stCondLst>
                                            </p:cTn>
                                            <p:tgtEl>
                                              <p:spTgt spid="110"/>
                                            </p:tgtEl>
                                            <p:attrNameLst>
                                              <p:attrName>style.visibility</p:attrName>
                                            </p:attrNameLst>
                                          </p:cBhvr>
                                          <p:to>
                                            <p:strVal val="visible"/>
                                          </p:to>
                                        </p:set>
                                        <p:anim calcmode="lin" valueType="num">
                                          <p:cBhvr>
                                            <p:cTn id="131" dur="500" fill="hold"/>
                                            <p:tgtEl>
                                              <p:spTgt spid="110"/>
                                            </p:tgtEl>
                                            <p:attrNameLst>
                                              <p:attrName>ppt_w</p:attrName>
                                            </p:attrNameLst>
                                          </p:cBhvr>
                                          <p:tavLst>
                                            <p:tav tm="0">
                                              <p:val>
                                                <p:fltVal val="0"/>
                                              </p:val>
                                            </p:tav>
                                            <p:tav tm="100000">
                                              <p:val>
                                                <p:strVal val="#ppt_w"/>
                                              </p:val>
                                            </p:tav>
                                          </p:tavLst>
                                        </p:anim>
                                        <p:anim calcmode="lin" valueType="num">
                                          <p:cBhvr>
                                            <p:cTn id="132" dur="500" fill="hold"/>
                                            <p:tgtEl>
                                              <p:spTgt spid="110"/>
                                            </p:tgtEl>
                                            <p:attrNameLst>
                                              <p:attrName>ppt_h</p:attrName>
                                            </p:attrNameLst>
                                          </p:cBhvr>
                                          <p:tavLst>
                                            <p:tav tm="0">
                                              <p:val>
                                                <p:fltVal val="0"/>
                                              </p:val>
                                            </p:tav>
                                            <p:tav tm="100000">
                                              <p:val>
                                                <p:strVal val="#ppt_h"/>
                                              </p:val>
                                            </p:tav>
                                          </p:tavLst>
                                        </p:anim>
                                        <p:anim calcmode="lin" valueType="num">
                                          <p:cBhvr>
                                            <p:cTn id="133" dur="500" fill="hold"/>
                                            <p:tgtEl>
                                              <p:spTgt spid="110"/>
                                            </p:tgtEl>
                                            <p:attrNameLst>
                                              <p:attrName>ppt_x</p:attrName>
                                            </p:attrNameLst>
                                          </p:cBhvr>
                                          <p:tavLst>
                                            <p:tav tm="0">
                                              <p:val>
                                                <p:fltVal val="0.5"/>
                                              </p:val>
                                            </p:tav>
                                            <p:tav tm="100000">
                                              <p:val>
                                                <p:strVal val="#ppt_x"/>
                                              </p:val>
                                            </p:tav>
                                          </p:tavLst>
                                        </p:anim>
                                        <p:anim calcmode="lin" valueType="num">
                                          <p:cBhvr>
                                            <p:cTn id="134" dur="500" fill="hold"/>
                                            <p:tgtEl>
                                              <p:spTgt spid="110"/>
                                            </p:tgtEl>
                                            <p:attrNameLst>
                                              <p:attrName>ppt_y</p:attrName>
                                            </p:attrNameLst>
                                          </p:cBhvr>
                                          <p:tavLst>
                                            <p:tav tm="0">
                                              <p:val>
                                                <p:fltVal val="0.5"/>
                                              </p:val>
                                            </p:tav>
                                            <p:tav tm="100000">
                                              <p:val>
                                                <p:strVal val="#ppt_y"/>
                                              </p:val>
                                            </p:tav>
                                          </p:tavLst>
                                        </p:anim>
                                      </p:childTnLst>
                                    </p:cTn>
                                  </p:par>
                                  <p:par>
                                    <p:cTn id="135" presetID="26" presetClass="emph" presetSubtype="0" repeatCount="3000" fill="hold" nodeType="withEffect">
                                      <p:stCondLst>
                                        <p:cond delay="600"/>
                                      </p:stCondLst>
                                      <p:childTnLst>
                                        <p:animEffect transition="out" filter="fade">
                                          <p:cBhvr>
                                            <p:cTn id="136" dur="500" tmFilter="0, 0; .2, .5; .8, .5; 1, 0"/>
                                            <p:tgtEl>
                                              <p:spTgt spid="74"/>
                                            </p:tgtEl>
                                          </p:cBhvr>
                                        </p:animEffect>
                                        <p:animScale>
                                          <p:cBhvr>
                                            <p:cTn id="137" dur="250" autoRev="1" fill="hold"/>
                                            <p:tgtEl>
                                              <p:spTgt spid="74"/>
                                            </p:tgtEl>
                                          </p:cBhvr>
                                          <p:by x="105000" y="105000"/>
                                        </p:animScale>
                                      </p:childTnLst>
                                    </p:cTn>
                                  </p:par>
                                  <p:par>
                                    <p:cTn id="138" presetID="26" presetClass="emph" presetSubtype="0" repeatCount="3000" fill="hold" nodeType="withEffect">
                                      <p:stCondLst>
                                        <p:cond delay="710"/>
                                      </p:stCondLst>
                                      <p:childTnLst>
                                        <p:animEffect transition="out" filter="fade">
                                          <p:cBhvr>
                                            <p:cTn id="139" dur="500" tmFilter="0, 0; .2, .5; .8, .5; 1, 0"/>
                                            <p:tgtEl>
                                              <p:spTgt spid="95"/>
                                            </p:tgtEl>
                                          </p:cBhvr>
                                        </p:animEffect>
                                        <p:animScale>
                                          <p:cBhvr>
                                            <p:cTn id="140" dur="250" autoRev="1" fill="hold"/>
                                            <p:tgtEl>
                                              <p:spTgt spid="95"/>
                                            </p:tgtEl>
                                          </p:cBhvr>
                                          <p:by x="105000" y="105000"/>
                                        </p:animScale>
                                      </p:childTnLst>
                                    </p:cTn>
                                  </p:par>
                                  <p:par>
                                    <p:cTn id="141" presetID="26" presetClass="emph" presetSubtype="0" repeatCount="3000" fill="hold" nodeType="withEffect">
                                      <p:stCondLst>
                                        <p:cond delay="410"/>
                                      </p:stCondLst>
                                      <p:childTnLst>
                                        <p:animEffect transition="out" filter="fade">
                                          <p:cBhvr>
                                            <p:cTn id="142" dur="500" tmFilter="0, 0; .2, .5; .8, .5; 1, 0"/>
                                            <p:tgtEl>
                                              <p:spTgt spid="101"/>
                                            </p:tgtEl>
                                          </p:cBhvr>
                                        </p:animEffect>
                                        <p:animScale>
                                          <p:cBhvr>
                                            <p:cTn id="143" dur="250" autoRev="1" fill="hold"/>
                                            <p:tgtEl>
                                              <p:spTgt spid="101"/>
                                            </p:tgtEl>
                                          </p:cBhvr>
                                          <p:by x="105000" y="105000"/>
                                        </p:animScale>
                                      </p:childTnLst>
                                    </p:cTn>
                                  </p:par>
                                  <p:par>
                                    <p:cTn id="144" presetID="26" presetClass="emph" presetSubtype="0" repeatCount="3000" fill="hold" nodeType="withEffect">
                                      <p:stCondLst>
                                        <p:cond delay="810"/>
                                      </p:stCondLst>
                                      <p:childTnLst>
                                        <p:animEffect transition="out" filter="fade">
                                          <p:cBhvr>
                                            <p:cTn id="145" dur="500" tmFilter="0, 0; .2, .5; .8, .5; 1, 0"/>
                                            <p:tgtEl>
                                              <p:spTgt spid="104"/>
                                            </p:tgtEl>
                                          </p:cBhvr>
                                        </p:animEffect>
                                        <p:animScale>
                                          <p:cBhvr>
                                            <p:cTn id="146" dur="250" autoRev="1" fill="hold"/>
                                            <p:tgtEl>
                                              <p:spTgt spid="104"/>
                                            </p:tgtEl>
                                          </p:cBhvr>
                                          <p:by x="105000" y="105000"/>
                                        </p:animScale>
                                      </p:childTnLst>
                                    </p:cTn>
                                  </p:par>
                                </p:childTnLst>
                              </p:cTn>
                            </p:par>
                            <p:par>
                              <p:cTn id="147" fill="hold">
                                <p:stCondLst>
                                  <p:cond delay="7310"/>
                                </p:stCondLst>
                                <p:childTnLst>
                                  <p:par>
                                    <p:cTn id="148" presetID="10" presetClass="entr" presetSubtype="0" fill="hold" grpId="0" nodeType="afterEffect">
                                      <p:stCondLst>
                                        <p:cond delay="0"/>
                                      </p:stCondLst>
                                      <p:childTnLst>
                                        <p:set>
                                          <p:cBhvr>
                                            <p:cTn id="149" dur="1" fill="hold">
                                              <p:stCondLst>
                                                <p:cond delay="0"/>
                                              </p:stCondLst>
                                            </p:cTn>
                                            <p:tgtEl>
                                              <p:spTgt spid="113"/>
                                            </p:tgtEl>
                                            <p:attrNameLst>
                                              <p:attrName>style.visibility</p:attrName>
                                            </p:attrNameLst>
                                          </p:cBhvr>
                                          <p:to>
                                            <p:strVal val="visible"/>
                                          </p:to>
                                        </p:set>
                                        <p:animEffect transition="in" filter="fade">
                                          <p:cBhvr>
                                            <p:cTn id="150"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9" grpId="0" animBg="1"/>
          <p:bldP spid="60" grpId="0"/>
          <p:bldP spid="62" grpId="0"/>
          <p:bldP spid="68" grpId="0"/>
          <p:bldP spid="69" grpId="0"/>
          <p:bldP spid="70" grpId="0"/>
          <p:bldP spid="71" grpId="0"/>
          <p:bldP spid="72" grpId="0"/>
          <p:bldP spid="73" grpId="0"/>
          <p:bldP spid="11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up)">
                                          <p:cBhvr>
                                            <p:cTn id="7" dur="500"/>
                                            <p:tgtEl>
                                              <p:spTgt spid="58"/>
                                            </p:tgtEl>
                                          </p:cBhvr>
                                        </p:animEffect>
                                      </p:childTnLst>
                                    </p:cTn>
                                  </p:par>
                                </p:childTnLst>
                              </p:cTn>
                            </p:par>
                            <p:par>
                              <p:cTn id="8" fill="hold">
                                <p:stCondLst>
                                  <p:cond delay="500"/>
                                </p:stCondLst>
                                <p:childTnLst>
                                  <p:par>
                                    <p:cTn id="9" presetID="16" presetClass="entr" presetSubtype="42" fill="hold" grpId="0" nodeType="after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barn(outHorizontal)">
                                          <p:cBhvr>
                                            <p:cTn id="11" dur="500"/>
                                            <p:tgtEl>
                                              <p:spTgt spid="59"/>
                                            </p:tgtEl>
                                          </p:cBhvr>
                                        </p:animEffect>
                                      </p:childTnLst>
                                    </p:cTn>
                                  </p:par>
                                  <p:par>
                                    <p:cTn id="12" presetID="2" presetClass="entr" presetSubtype="8" accel="35000" fill="hold" nodeType="withEffect">
                                      <p:stCondLst>
                                        <p:cond delay="0"/>
                                      </p:stCondLst>
                                      <p:childTnLst>
                                        <p:set>
                                          <p:cBhvr>
                                            <p:cTn id="13" dur="1" fill="hold">
                                              <p:stCondLst>
                                                <p:cond delay="0"/>
                                              </p:stCondLst>
                                            </p:cTn>
                                            <p:tgtEl>
                                              <p:spTgt spid="63"/>
                                            </p:tgtEl>
                                            <p:attrNameLst>
                                              <p:attrName>style.visibility</p:attrName>
                                            </p:attrNameLst>
                                          </p:cBhvr>
                                          <p:to>
                                            <p:strVal val="visible"/>
                                          </p:to>
                                        </p:set>
                                        <p:anim calcmode="lin" valueType="num">
                                          <p:cBhvr additive="base">
                                            <p:cTn id="14" dur="1500" fill="hold"/>
                                            <p:tgtEl>
                                              <p:spTgt spid="63"/>
                                            </p:tgtEl>
                                            <p:attrNameLst>
                                              <p:attrName>ppt_x</p:attrName>
                                            </p:attrNameLst>
                                          </p:cBhvr>
                                          <p:tavLst>
                                            <p:tav tm="0">
                                              <p:val>
                                                <p:strVal val="0-#ppt_w/2"/>
                                              </p:val>
                                            </p:tav>
                                            <p:tav tm="100000">
                                              <p:val>
                                                <p:strVal val="#ppt_x"/>
                                              </p:val>
                                            </p:tav>
                                          </p:tavLst>
                                        </p:anim>
                                        <p:anim calcmode="lin" valueType="num">
                                          <p:cBhvr additive="base">
                                            <p:cTn id="15" dur="1500" fill="hold"/>
                                            <p:tgtEl>
                                              <p:spTgt spid="63"/>
                                            </p:tgtEl>
                                            <p:attrNameLst>
                                              <p:attrName>ppt_y</p:attrName>
                                            </p:attrNameLst>
                                          </p:cBhvr>
                                          <p:tavLst>
                                            <p:tav tm="0">
                                              <p:val>
                                                <p:strVal val="#ppt_y"/>
                                              </p:val>
                                            </p:tav>
                                            <p:tav tm="100000">
                                              <p:val>
                                                <p:strVal val="#ppt_y"/>
                                              </p:val>
                                            </p:tav>
                                          </p:tavLst>
                                        </p:anim>
                                      </p:childTnLst>
                                    </p:cTn>
                                  </p:par>
                                </p:childTnLst>
                              </p:cTn>
                            </p:par>
                            <p:par>
                              <p:cTn id="16" fill="hold">
                                <p:stCondLst>
                                  <p:cond delay="2000"/>
                                </p:stCondLst>
                                <p:childTnLst>
                                  <p:par>
                                    <p:cTn id="17" presetID="22" presetClass="entr" presetSubtype="4" fill="hold" nodeType="afterEffect">
                                      <p:stCondLst>
                                        <p:cond delay="0"/>
                                      </p:stCondLst>
                                      <p:childTnLst>
                                        <p:set>
                                          <p:cBhvr>
                                            <p:cTn id="18" dur="1" fill="hold">
                                              <p:stCondLst>
                                                <p:cond delay="0"/>
                                              </p:stCondLst>
                                            </p:cTn>
                                            <p:tgtEl>
                                              <p:spTgt spid="61"/>
                                            </p:tgtEl>
                                            <p:attrNameLst>
                                              <p:attrName>style.visibility</p:attrName>
                                            </p:attrNameLst>
                                          </p:cBhvr>
                                          <p:to>
                                            <p:strVal val="visible"/>
                                          </p:to>
                                        </p:set>
                                        <p:animEffect transition="in" filter="wipe(down)">
                                          <p:cBhvr>
                                            <p:cTn id="19" dur="500"/>
                                            <p:tgtEl>
                                              <p:spTgt spid="61"/>
                                            </p:tgtEl>
                                          </p:cBhvr>
                                        </p:animEffect>
                                      </p:childTnLst>
                                    </p:cTn>
                                  </p:par>
                                </p:childTnLst>
                              </p:cTn>
                            </p:par>
                            <p:par>
                              <p:cTn id="20" fill="hold">
                                <p:stCondLst>
                                  <p:cond delay="2500"/>
                                </p:stCondLst>
                                <p:childTnLst>
                                  <p:par>
                                    <p:cTn id="21" presetID="12" presetClass="entr" presetSubtype="8" fill="hold" grpId="0" nodeType="afterEffect">
                                      <p:stCondLst>
                                        <p:cond delay="0"/>
                                      </p:stCondLst>
                                      <p:childTnLst>
                                        <p:set>
                                          <p:cBhvr>
                                            <p:cTn id="22" dur="1" fill="hold">
                                              <p:stCondLst>
                                                <p:cond delay="0"/>
                                              </p:stCondLst>
                                            </p:cTn>
                                            <p:tgtEl>
                                              <p:spTgt spid="60"/>
                                            </p:tgtEl>
                                            <p:attrNameLst>
                                              <p:attrName>style.visibility</p:attrName>
                                            </p:attrNameLst>
                                          </p:cBhvr>
                                          <p:to>
                                            <p:strVal val="visible"/>
                                          </p:to>
                                        </p:set>
                                        <p:anim calcmode="lin" valueType="num">
                                          <p:cBhvr additive="base">
                                            <p:cTn id="23" dur="500"/>
                                            <p:tgtEl>
                                              <p:spTgt spid="60"/>
                                            </p:tgtEl>
                                            <p:attrNameLst>
                                              <p:attrName>ppt_x</p:attrName>
                                            </p:attrNameLst>
                                          </p:cBhvr>
                                          <p:tavLst>
                                            <p:tav tm="0">
                                              <p:val>
                                                <p:strVal val="#ppt_x-#ppt_w*1.125000"/>
                                              </p:val>
                                            </p:tav>
                                            <p:tav tm="100000">
                                              <p:val>
                                                <p:strVal val="#ppt_x"/>
                                              </p:val>
                                            </p:tav>
                                          </p:tavLst>
                                        </p:anim>
                                        <p:animEffect transition="in" filter="wipe(right)">
                                          <p:cBhvr>
                                            <p:cTn id="24" dur="500"/>
                                            <p:tgtEl>
                                              <p:spTgt spid="60"/>
                                            </p:tgtEl>
                                          </p:cBhvr>
                                        </p:animEffect>
                                      </p:childTnLst>
                                    </p:cTn>
                                  </p:par>
                                </p:childTnLst>
                              </p:cTn>
                            </p:par>
                            <p:par>
                              <p:cTn id="25" fill="hold">
                                <p:stCondLst>
                                  <p:cond delay="3000"/>
                                </p:stCondLst>
                                <p:childTnLst>
                                  <p:par>
                                    <p:cTn id="26" presetID="47" presetClass="entr" presetSubtype="0"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fade">
                                          <p:cBhvr>
                                            <p:cTn id="28" dur="500"/>
                                            <p:tgtEl>
                                              <p:spTgt spid="62"/>
                                            </p:tgtEl>
                                          </p:cBhvr>
                                        </p:animEffect>
                                        <p:anim calcmode="lin" valueType="num">
                                          <p:cBhvr>
                                            <p:cTn id="29" dur="500" fill="hold"/>
                                            <p:tgtEl>
                                              <p:spTgt spid="62"/>
                                            </p:tgtEl>
                                            <p:attrNameLst>
                                              <p:attrName>ppt_x</p:attrName>
                                            </p:attrNameLst>
                                          </p:cBhvr>
                                          <p:tavLst>
                                            <p:tav tm="0">
                                              <p:val>
                                                <p:strVal val="#ppt_x"/>
                                              </p:val>
                                            </p:tav>
                                            <p:tav tm="100000">
                                              <p:val>
                                                <p:strVal val="#ppt_x"/>
                                              </p:val>
                                            </p:tav>
                                          </p:tavLst>
                                        </p:anim>
                                        <p:anim calcmode="lin" valueType="num">
                                          <p:cBhvr>
                                            <p:cTn id="30" dur="500" fill="hold"/>
                                            <p:tgtEl>
                                              <p:spTgt spid="6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 calcmode="lin" valueType="num">
                                          <p:cBhvr additive="base">
                                            <p:cTn id="34" dur="500" fill="hold"/>
                                            <p:tgtEl>
                                              <p:spTgt spid="68"/>
                                            </p:tgtEl>
                                            <p:attrNameLst>
                                              <p:attrName>ppt_x</p:attrName>
                                            </p:attrNameLst>
                                          </p:cBhvr>
                                          <p:tavLst>
                                            <p:tav tm="0">
                                              <p:val>
                                                <p:strVal val="#ppt_x"/>
                                              </p:val>
                                            </p:tav>
                                            <p:tav tm="100000">
                                              <p:val>
                                                <p:strVal val="#ppt_x"/>
                                              </p:val>
                                            </p:tav>
                                          </p:tavLst>
                                        </p:anim>
                                        <p:anim calcmode="lin" valueType="num">
                                          <p:cBhvr additive="base">
                                            <p:cTn id="35" dur="500" fill="hold"/>
                                            <p:tgtEl>
                                              <p:spTgt spid="68"/>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200"/>
                                      </p:stCondLst>
                                      <p:childTnLst>
                                        <p:set>
                                          <p:cBhvr>
                                            <p:cTn id="37" dur="1" fill="hold">
                                              <p:stCondLst>
                                                <p:cond delay="0"/>
                                              </p:stCondLst>
                                            </p:cTn>
                                            <p:tgtEl>
                                              <p:spTgt spid="69"/>
                                            </p:tgtEl>
                                            <p:attrNameLst>
                                              <p:attrName>style.visibility</p:attrName>
                                            </p:attrNameLst>
                                          </p:cBhvr>
                                          <p:to>
                                            <p:strVal val="visible"/>
                                          </p:to>
                                        </p:set>
                                        <p:anim calcmode="lin" valueType="num">
                                          <p:cBhvr additive="base">
                                            <p:cTn id="38" dur="500" fill="hold"/>
                                            <p:tgtEl>
                                              <p:spTgt spid="69"/>
                                            </p:tgtEl>
                                            <p:attrNameLst>
                                              <p:attrName>ppt_x</p:attrName>
                                            </p:attrNameLst>
                                          </p:cBhvr>
                                          <p:tavLst>
                                            <p:tav tm="0">
                                              <p:val>
                                                <p:strVal val="#ppt_x"/>
                                              </p:val>
                                            </p:tav>
                                            <p:tav tm="100000">
                                              <p:val>
                                                <p:strVal val="#ppt_x"/>
                                              </p:val>
                                            </p:tav>
                                          </p:tavLst>
                                        </p:anim>
                                        <p:anim calcmode="lin" valueType="num">
                                          <p:cBhvr additive="base">
                                            <p:cTn id="39" dur="500" fill="hold"/>
                                            <p:tgtEl>
                                              <p:spTgt spid="69"/>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400"/>
                                      </p:stCondLst>
                                      <p:childTnLst>
                                        <p:set>
                                          <p:cBhvr>
                                            <p:cTn id="41" dur="1" fill="hold">
                                              <p:stCondLst>
                                                <p:cond delay="0"/>
                                              </p:stCondLst>
                                            </p:cTn>
                                            <p:tgtEl>
                                              <p:spTgt spid="70"/>
                                            </p:tgtEl>
                                            <p:attrNameLst>
                                              <p:attrName>style.visibility</p:attrName>
                                            </p:attrNameLst>
                                          </p:cBhvr>
                                          <p:to>
                                            <p:strVal val="visible"/>
                                          </p:to>
                                        </p:set>
                                        <p:anim calcmode="lin" valueType="num">
                                          <p:cBhvr additive="base">
                                            <p:cTn id="42" dur="500" fill="hold"/>
                                            <p:tgtEl>
                                              <p:spTgt spid="70"/>
                                            </p:tgtEl>
                                            <p:attrNameLst>
                                              <p:attrName>ppt_x</p:attrName>
                                            </p:attrNameLst>
                                          </p:cBhvr>
                                          <p:tavLst>
                                            <p:tav tm="0">
                                              <p:val>
                                                <p:strVal val="#ppt_x"/>
                                              </p:val>
                                            </p:tav>
                                            <p:tav tm="100000">
                                              <p:val>
                                                <p:strVal val="#ppt_x"/>
                                              </p:val>
                                            </p:tav>
                                          </p:tavLst>
                                        </p:anim>
                                        <p:anim calcmode="lin" valueType="num">
                                          <p:cBhvr additive="base">
                                            <p:cTn id="43" dur="500" fill="hold"/>
                                            <p:tgtEl>
                                              <p:spTgt spid="70"/>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600"/>
                                      </p:stCondLst>
                                      <p:childTnLst>
                                        <p:set>
                                          <p:cBhvr>
                                            <p:cTn id="45" dur="1" fill="hold">
                                              <p:stCondLst>
                                                <p:cond delay="0"/>
                                              </p:stCondLst>
                                            </p:cTn>
                                            <p:tgtEl>
                                              <p:spTgt spid="71"/>
                                            </p:tgtEl>
                                            <p:attrNameLst>
                                              <p:attrName>style.visibility</p:attrName>
                                            </p:attrNameLst>
                                          </p:cBhvr>
                                          <p:to>
                                            <p:strVal val="visible"/>
                                          </p:to>
                                        </p:set>
                                        <p:anim calcmode="lin" valueType="num">
                                          <p:cBhvr additive="base">
                                            <p:cTn id="46" dur="500" fill="hold"/>
                                            <p:tgtEl>
                                              <p:spTgt spid="71"/>
                                            </p:tgtEl>
                                            <p:attrNameLst>
                                              <p:attrName>ppt_x</p:attrName>
                                            </p:attrNameLst>
                                          </p:cBhvr>
                                          <p:tavLst>
                                            <p:tav tm="0">
                                              <p:val>
                                                <p:strVal val="#ppt_x"/>
                                              </p:val>
                                            </p:tav>
                                            <p:tav tm="100000">
                                              <p:val>
                                                <p:strVal val="#ppt_x"/>
                                              </p:val>
                                            </p:tav>
                                          </p:tavLst>
                                        </p:anim>
                                        <p:anim calcmode="lin" valueType="num">
                                          <p:cBhvr additive="base">
                                            <p:cTn id="47" dur="500" fill="hold"/>
                                            <p:tgtEl>
                                              <p:spTgt spid="71"/>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800"/>
                                      </p:stCondLst>
                                      <p:childTnLst>
                                        <p:set>
                                          <p:cBhvr>
                                            <p:cTn id="49" dur="1" fill="hold">
                                              <p:stCondLst>
                                                <p:cond delay="0"/>
                                              </p:stCondLst>
                                            </p:cTn>
                                            <p:tgtEl>
                                              <p:spTgt spid="72"/>
                                            </p:tgtEl>
                                            <p:attrNameLst>
                                              <p:attrName>style.visibility</p:attrName>
                                            </p:attrNameLst>
                                          </p:cBhvr>
                                          <p:to>
                                            <p:strVal val="visible"/>
                                          </p:to>
                                        </p:set>
                                        <p:anim calcmode="lin" valueType="num">
                                          <p:cBhvr additive="base">
                                            <p:cTn id="50" dur="500" fill="hold"/>
                                            <p:tgtEl>
                                              <p:spTgt spid="72"/>
                                            </p:tgtEl>
                                            <p:attrNameLst>
                                              <p:attrName>ppt_x</p:attrName>
                                            </p:attrNameLst>
                                          </p:cBhvr>
                                          <p:tavLst>
                                            <p:tav tm="0">
                                              <p:val>
                                                <p:strVal val="#ppt_x"/>
                                              </p:val>
                                            </p:tav>
                                            <p:tav tm="100000">
                                              <p:val>
                                                <p:strVal val="#ppt_x"/>
                                              </p:val>
                                            </p:tav>
                                          </p:tavLst>
                                        </p:anim>
                                        <p:anim calcmode="lin" valueType="num">
                                          <p:cBhvr additive="base">
                                            <p:cTn id="51" dur="500" fill="hold"/>
                                            <p:tgtEl>
                                              <p:spTgt spid="72"/>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100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3" presetClass="entr" presetSubtype="528" fill="hold"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500" fill="hold"/>
                                            <p:tgtEl>
                                              <p:spTgt spid="74"/>
                                            </p:tgtEl>
                                            <p:attrNameLst>
                                              <p:attrName>ppt_w</p:attrName>
                                            </p:attrNameLst>
                                          </p:cBhvr>
                                          <p:tavLst>
                                            <p:tav tm="0">
                                              <p:val>
                                                <p:fltVal val="0"/>
                                              </p:val>
                                            </p:tav>
                                            <p:tav tm="100000">
                                              <p:val>
                                                <p:strVal val="#ppt_w"/>
                                              </p:val>
                                            </p:tav>
                                          </p:tavLst>
                                        </p:anim>
                                        <p:anim calcmode="lin" valueType="num">
                                          <p:cBhvr>
                                            <p:cTn id="60" dur="500" fill="hold"/>
                                            <p:tgtEl>
                                              <p:spTgt spid="74"/>
                                            </p:tgtEl>
                                            <p:attrNameLst>
                                              <p:attrName>ppt_h</p:attrName>
                                            </p:attrNameLst>
                                          </p:cBhvr>
                                          <p:tavLst>
                                            <p:tav tm="0">
                                              <p:val>
                                                <p:fltVal val="0"/>
                                              </p:val>
                                            </p:tav>
                                            <p:tav tm="100000">
                                              <p:val>
                                                <p:strVal val="#ppt_h"/>
                                              </p:val>
                                            </p:tav>
                                          </p:tavLst>
                                        </p:anim>
                                        <p:anim calcmode="lin" valueType="num">
                                          <p:cBhvr>
                                            <p:cTn id="61" dur="500" fill="hold"/>
                                            <p:tgtEl>
                                              <p:spTgt spid="74"/>
                                            </p:tgtEl>
                                            <p:attrNameLst>
                                              <p:attrName>ppt_x</p:attrName>
                                            </p:attrNameLst>
                                          </p:cBhvr>
                                          <p:tavLst>
                                            <p:tav tm="0">
                                              <p:val>
                                                <p:fltVal val="0.5"/>
                                              </p:val>
                                            </p:tav>
                                            <p:tav tm="100000">
                                              <p:val>
                                                <p:strVal val="#ppt_x"/>
                                              </p:val>
                                            </p:tav>
                                          </p:tavLst>
                                        </p:anim>
                                        <p:anim calcmode="lin" valueType="num">
                                          <p:cBhvr>
                                            <p:cTn id="62" dur="500" fill="hold"/>
                                            <p:tgtEl>
                                              <p:spTgt spid="74"/>
                                            </p:tgtEl>
                                            <p:attrNameLst>
                                              <p:attrName>ppt_y</p:attrName>
                                            </p:attrNameLst>
                                          </p:cBhvr>
                                          <p:tavLst>
                                            <p:tav tm="0">
                                              <p:val>
                                                <p:fltVal val="0.5"/>
                                              </p:val>
                                            </p:tav>
                                            <p:tav tm="100000">
                                              <p:val>
                                                <p:strVal val="#ppt_y"/>
                                              </p:val>
                                            </p:tav>
                                          </p:tavLst>
                                        </p:anim>
                                      </p:childTnLst>
                                    </p:cTn>
                                  </p:par>
                                  <p:par>
                                    <p:cTn id="63" presetID="23" presetClass="entr" presetSubtype="528" fill="hold" nodeType="withEffect">
                                      <p:stCondLst>
                                        <p:cond delay="300"/>
                                      </p:stCondLst>
                                      <p:childTnLst>
                                        <p:set>
                                          <p:cBhvr>
                                            <p:cTn id="64" dur="1" fill="hold">
                                              <p:stCondLst>
                                                <p:cond delay="0"/>
                                              </p:stCondLst>
                                            </p:cTn>
                                            <p:tgtEl>
                                              <p:spTgt spid="77"/>
                                            </p:tgtEl>
                                            <p:attrNameLst>
                                              <p:attrName>style.visibility</p:attrName>
                                            </p:attrNameLst>
                                          </p:cBhvr>
                                          <p:to>
                                            <p:strVal val="visible"/>
                                          </p:to>
                                        </p:set>
                                        <p:anim calcmode="lin" valueType="num">
                                          <p:cBhvr>
                                            <p:cTn id="65" dur="500" fill="hold"/>
                                            <p:tgtEl>
                                              <p:spTgt spid="77"/>
                                            </p:tgtEl>
                                            <p:attrNameLst>
                                              <p:attrName>ppt_w</p:attrName>
                                            </p:attrNameLst>
                                          </p:cBhvr>
                                          <p:tavLst>
                                            <p:tav tm="0">
                                              <p:val>
                                                <p:fltVal val="0"/>
                                              </p:val>
                                            </p:tav>
                                            <p:tav tm="100000">
                                              <p:val>
                                                <p:strVal val="#ppt_w"/>
                                              </p:val>
                                            </p:tav>
                                          </p:tavLst>
                                        </p:anim>
                                        <p:anim calcmode="lin" valueType="num">
                                          <p:cBhvr>
                                            <p:cTn id="66" dur="500" fill="hold"/>
                                            <p:tgtEl>
                                              <p:spTgt spid="77"/>
                                            </p:tgtEl>
                                            <p:attrNameLst>
                                              <p:attrName>ppt_h</p:attrName>
                                            </p:attrNameLst>
                                          </p:cBhvr>
                                          <p:tavLst>
                                            <p:tav tm="0">
                                              <p:val>
                                                <p:fltVal val="0"/>
                                              </p:val>
                                            </p:tav>
                                            <p:tav tm="100000">
                                              <p:val>
                                                <p:strVal val="#ppt_h"/>
                                              </p:val>
                                            </p:tav>
                                          </p:tavLst>
                                        </p:anim>
                                        <p:anim calcmode="lin" valueType="num">
                                          <p:cBhvr>
                                            <p:cTn id="67" dur="500" fill="hold"/>
                                            <p:tgtEl>
                                              <p:spTgt spid="77"/>
                                            </p:tgtEl>
                                            <p:attrNameLst>
                                              <p:attrName>ppt_x</p:attrName>
                                            </p:attrNameLst>
                                          </p:cBhvr>
                                          <p:tavLst>
                                            <p:tav tm="0">
                                              <p:val>
                                                <p:fltVal val="0.5"/>
                                              </p:val>
                                            </p:tav>
                                            <p:tav tm="100000">
                                              <p:val>
                                                <p:strVal val="#ppt_x"/>
                                              </p:val>
                                            </p:tav>
                                          </p:tavLst>
                                        </p:anim>
                                        <p:anim calcmode="lin" valueType="num">
                                          <p:cBhvr>
                                            <p:cTn id="68" dur="500" fill="hold"/>
                                            <p:tgtEl>
                                              <p:spTgt spid="77"/>
                                            </p:tgtEl>
                                            <p:attrNameLst>
                                              <p:attrName>ppt_y</p:attrName>
                                            </p:attrNameLst>
                                          </p:cBhvr>
                                          <p:tavLst>
                                            <p:tav tm="0">
                                              <p:val>
                                                <p:fltVal val="0.5"/>
                                              </p:val>
                                            </p:tav>
                                            <p:tav tm="100000">
                                              <p:val>
                                                <p:strVal val="#ppt_y"/>
                                              </p:val>
                                            </p:tav>
                                          </p:tavLst>
                                        </p:anim>
                                      </p:childTnLst>
                                    </p:cTn>
                                  </p:par>
                                  <p:par>
                                    <p:cTn id="69" presetID="23" presetClass="entr" presetSubtype="528" fill="hold" nodeType="withEffect">
                                      <p:stCondLst>
                                        <p:cond delay="700"/>
                                      </p:stCondLst>
                                      <p:childTnLst>
                                        <p:set>
                                          <p:cBhvr>
                                            <p:cTn id="70" dur="1" fill="hold">
                                              <p:stCondLst>
                                                <p:cond delay="0"/>
                                              </p:stCondLst>
                                            </p:cTn>
                                            <p:tgtEl>
                                              <p:spTgt spid="80"/>
                                            </p:tgtEl>
                                            <p:attrNameLst>
                                              <p:attrName>style.visibility</p:attrName>
                                            </p:attrNameLst>
                                          </p:cBhvr>
                                          <p:to>
                                            <p:strVal val="visible"/>
                                          </p:to>
                                        </p:set>
                                        <p:anim calcmode="lin" valueType="num">
                                          <p:cBhvr>
                                            <p:cTn id="71" dur="500" fill="hold"/>
                                            <p:tgtEl>
                                              <p:spTgt spid="80"/>
                                            </p:tgtEl>
                                            <p:attrNameLst>
                                              <p:attrName>ppt_w</p:attrName>
                                            </p:attrNameLst>
                                          </p:cBhvr>
                                          <p:tavLst>
                                            <p:tav tm="0">
                                              <p:val>
                                                <p:fltVal val="0"/>
                                              </p:val>
                                            </p:tav>
                                            <p:tav tm="100000">
                                              <p:val>
                                                <p:strVal val="#ppt_w"/>
                                              </p:val>
                                            </p:tav>
                                          </p:tavLst>
                                        </p:anim>
                                        <p:anim calcmode="lin" valueType="num">
                                          <p:cBhvr>
                                            <p:cTn id="72" dur="500" fill="hold"/>
                                            <p:tgtEl>
                                              <p:spTgt spid="80"/>
                                            </p:tgtEl>
                                            <p:attrNameLst>
                                              <p:attrName>ppt_h</p:attrName>
                                            </p:attrNameLst>
                                          </p:cBhvr>
                                          <p:tavLst>
                                            <p:tav tm="0">
                                              <p:val>
                                                <p:fltVal val="0"/>
                                              </p:val>
                                            </p:tav>
                                            <p:tav tm="100000">
                                              <p:val>
                                                <p:strVal val="#ppt_h"/>
                                              </p:val>
                                            </p:tav>
                                          </p:tavLst>
                                        </p:anim>
                                        <p:anim calcmode="lin" valueType="num">
                                          <p:cBhvr>
                                            <p:cTn id="73" dur="500" fill="hold"/>
                                            <p:tgtEl>
                                              <p:spTgt spid="80"/>
                                            </p:tgtEl>
                                            <p:attrNameLst>
                                              <p:attrName>ppt_x</p:attrName>
                                            </p:attrNameLst>
                                          </p:cBhvr>
                                          <p:tavLst>
                                            <p:tav tm="0">
                                              <p:val>
                                                <p:fltVal val="0.5"/>
                                              </p:val>
                                            </p:tav>
                                            <p:tav tm="100000">
                                              <p:val>
                                                <p:strVal val="#ppt_x"/>
                                              </p:val>
                                            </p:tav>
                                          </p:tavLst>
                                        </p:anim>
                                        <p:anim calcmode="lin" valueType="num">
                                          <p:cBhvr>
                                            <p:cTn id="74" dur="500" fill="hold"/>
                                            <p:tgtEl>
                                              <p:spTgt spid="80"/>
                                            </p:tgtEl>
                                            <p:attrNameLst>
                                              <p:attrName>ppt_y</p:attrName>
                                            </p:attrNameLst>
                                          </p:cBhvr>
                                          <p:tavLst>
                                            <p:tav tm="0">
                                              <p:val>
                                                <p:fltVal val="0.5"/>
                                              </p:val>
                                            </p:tav>
                                            <p:tav tm="100000">
                                              <p:val>
                                                <p:strVal val="#ppt_y"/>
                                              </p:val>
                                            </p:tav>
                                          </p:tavLst>
                                        </p:anim>
                                      </p:childTnLst>
                                    </p:cTn>
                                  </p:par>
                                  <p:par>
                                    <p:cTn id="75" presetID="23" presetClass="entr" presetSubtype="528" fill="hold" nodeType="withEffect">
                                      <p:stCondLst>
                                        <p:cond delay="300"/>
                                      </p:stCondLst>
                                      <p:childTnLst>
                                        <p:set>
                                          <p:cBhvr>
                                            <p:cTn id="76" dur="1" fill="hold">
                                              <p:stCondLst>
                                                <p:cond delay="0"/>
                                              </p:stCondLst>
                                            </p:cTn>
                                            <p:tgtEl>
                                              <p:spTgt spid="83"/>
                                            </p:tgtEl>
                                            <p:attrNameLst>
                                              <p:attrName>style.visibility</p:attrName>
                                            </p:attrNameLst>
                                          </p:cBhvr>
                                          <p:to>
                                            <p:strVal val="visible"/>
                                          </p:to>
                                        </p:set>
                                        <p:anim calcmode="lin" valueType="num">
                                          <p:cBhvr>
                                            <p:cTn id="77" dur="500" fill="hold"/>
                                            <p:tgtEl>
                                              <p:spTgt spid="83"/>
                                            </p:tgtEl>
                                            <p:attrNameLst>
                                              <p:attrName>ppt_w</p:attrName>
                                            </p:attrNameLst>
                                          </p:cBhvr>
                                          <p:tavLst>
                                            <p:tav tm="0">
                                              <p:val>
                                                <p:fltVal val="0"/>
                                              </p:val>
                                            </p:tav>
                                            <p:tav tm="100000">
                                              <p:val>
                                                <p:strVal val="#ppt_w"/>
                                              </p:val>
                                            </p:tav>
                                          </p:tavLst>
                                        </p:anim>
                                        <p:anim calcmode="lin" valueType="num">
                                          <p:cBhvr>
                                            <p:cTn id="78" dur="500" fill="hold"/>
                                            <p:tgtEl>
                                              <p:spTgt spid="83"/>
                                            </p:tgtEl>
                                            <p:attrNameLst>
                                              <p:attrName>ppt_h</p:attrName>
                                            </p:attrNameLst>
                                          </p:cBhvr>
                                          <p:tavLst>
                                            <p:tav tm="0">
                                              <p:val>
                                                <p:fltVal val="0"/>
                                              </p:val>
                                            </p:tav>
                                            <p:tav tm="100000">
                                              <p:val>
                                                <p:strVal val="#ppt_h"/>
                                              </p:val>
                                            </p:tav>
                                          </p:tavLst>
                                        </p:anim>
                                        <p:anim calcmode="lin" valueType="num">
                                          <p:cBhvr>
                                            <p:cTn id="79" dur="500" fill="hold"/>
                                            <p:tgtEl>
                                              <p:spTgt spid="83"/>
                                            </p:tgtEl>
                                            <p:attrNameLst>
                                              <p:attrName>ppt_x</p:attrName>
                                            </p:attrNameLst>
                                          </p:cBhvr>
                                          <p:tavLst>
                                            <p:tav tm="0">
                                              <p:val>
                                                <p:fltVal val="0.5"/>
                                              </p:val>
                                            </p:tav>
                                            <p:tav tm="100000">
                                              <p:val>
                                                <p:strVal val="#ppt_x"/>
                                              </p:val>
                                            </p:tav>
                                          </p:tavLst>
                                        </p:anim>
                                        <p:anim calcmode="lin" valueType="num">
                                          <p:cBhvr>
                                            <p:cTn id="80" dur="500" fill="hold"/>
                                            <p:tgtEl>
                                              <p:spTgt spid="83"/>
                                            </p:tgtEl>
                                            <p:attrNameLst>
                                              <p:attrName>ppt_y</p:attrName>
                                            </p:attrNameLst>
                                          </p:cBhvr>
                                          <p:tavLst>
                                            <p:tav tm="0">
                                              <p:val>
                                                <p:fltVal val="0.5"/>
                                              </p:val>
                                            </p:tav>
                                            <p:tav tm="100000">
                                              <p:val>
                                                <p:strVal val="#ppt_y"/>
                                              </p:val>
                                            </p:tav>
                                          </p:tavLst>
                                        </p:anim>
                                      </p:childTnLst>
                                    </p:cTn>
                                  </p:par>
                                  <p:par>
                                    <p:cTn id="81" presetID="23" presetClass="entr" presetSubtype="528" fill="hold" nodeType="withEffect">
                                      <p:stCondLst>
                                        <p:cond delay="10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 calcmode="lin" valueType="num">
                                          <p:cBhvr>
                                            <p:cTn id="85" dur="500" fill="hold"/>
                                            <p:tgtEl>
                                              <p:spTgt spid="86"/>
                                            </p:tgtEl>
                                            <p:attrNameLst>
                                              <p:attrName>ppt_x</p:attrName>
                                            </p:attrNameLst>
                                          </p:cBhvr>
                                          <p:tavLst>
                                            <p:tav tm="0">
                                              <p:val>
                                                <p:fltVal val="0.5"/>
                                              </p:val>
                                            </p:tav>
                                            <p:tav tm="100000">
                                              <p:val>
                                                <p:strVal val="#ppt_x"/>
                                              </p:val>
                                            </p:tav>
                                          </p:tavLst>
                                        </p:anim>
                                        <p:anim calcmode="lin" valueType="num">
                                          <p:cBhvr>
                                            <p:cTn id="86" dur="500" fill="hold"/>
                                            <p:tgtEl>
                                              <p:spTgt spid="86"/>
                                            </p:tgtEl>
                                            <p:attrNameLst>
                                              <p:attrName>ppt_y</p:attrName>
                                            </p:attrNameLst>
                                          </p:cBhvr>
                                          <p:tavLst>
                                            <p:tav tm="0">
                                              <p:val>
                                                <p:fltVal val="0.5"/>
                                              </p:val>
                                            </p:tav>
                                            <p:tav tm="100000">
                                              <p:val>
                                                <p:strVal val="#ppt_y"/>
                                              </p:val>
                                            </p:tav>
                                          </p:tavLst>
                                        </p:anim>
                                      </p:childTnLst>
                                    </p:cTn>
                                  </p:par>
                                  <p:par>
                                    <p:cTn id="87" presetID="23" presetClass="entr" presetSubtype="528" fill="hold" nodeType="withEffect">
                                      <p:stCondLst>
                                        <p:cond delay="600"/>
                                      </p:stCondLst>
                                      <p:childTnLst>
                                        <p:set>
                                          <p:cBhvr>
                                            <p:cTn id="88" dur="1" fill="hold">
                                              <p:stCondLst>
                                                <p:cond delay="0"/>
                                              </p:stCondLst>
                                            </p:cTn>
                                            <p:tgtEl>
                                              <p:spTgt spid="89"/>
                                            </p:tgtEl>
                                            <p:attrNameLst>
                                              <p:attrName>style.visibility</p:attrName>
                                            </p:attrNameLst>
                                          </p:cBhvr>
                                          <p:to>
                                            <p:strVal val="visible"/>
                                          </p:to>
                                        </p:set>
                                        <p:anim calcmode="lin" valueType="num">
                                          <p:cBhvr>
                                            <p:cTn id="89" dur="500" fill="hold"/>
                                            <p:tgtEl>
                                              <p:spTgt spid="89"/>
                                            </p:tgtEl>
                                            <p:attrNameLst>
                                              <p:attrName>ppt_w</p:attrName>
                                            </p:attrNameLst>
                                          </p:cBhvr>
                                          <p:tavLst>
                                            <p:tav tm="0">
                                              <p:val>
                                                <p:fltVal val="0"/>
                                              </p:val>
                                            </p:tav>
                                            <p:tav tm="100000">
                                              <p:val>
                                                <p:strVal val="#ppt_w"/>
                                              </p:val>
                                            </p:tav>
                                          </p:tavLst>
                                        </p:anim>
                                        <p:anim calcmode="lin" valueType="num">
                                          <p:cBhvr>
                                            <p:cTn id="90" dur="500" fill="hold"/>
                                            <p:tgtEl>
                                              <p:spTgt spid="89"/>
                                            </p:tgtEl>
                                            <p:attrNameLst>
                                              <p:attrName>ppt_h</p:attrName>
                                            </p:attrNameLst>
                                          </p:cBhvr>
                                          <p:tavLst>
                                            <p:tav tm="0">
                                              <p:val>
                                                <p:fltVal val="0"/>
                                              </p:val>
                                            </p:tav>
                                            <p:tav tm="100000">
                                              <p:val>
                                                <p:strVal val="#ppt_h"/>
                                              </p:val>
                                            </p:tav>
                                          </p:tavLst>
                                        </p:anim>
                                        <p:anim calcmode="lin" valueType="num">
                                          <p:cBhvr>
                                            <p:cTn id="91" dur="500" fill="hold"/>
                                            <p:tgtEl>
                                              <p:spTgt spid="89"/>
                                            </p:tgtEl>
                                            <p:attrNameLst>
                                              <p:attrName>ppt_x</p:attrName>
                                            </p:attrNameLst>
                                          </p:cBhvr>
                                          <p:tavLst>
                                            <p:tav tm="0">
                                              <p:val>
                                                <p:fltVal val="0.5"/>
                                              </p:val>
                                            </p:tav>
                                            <p:tav tm="100000">
                                              <p:val>
                                                <p:strVal val="#ppt_x"/>
                                              </p:val>
                                            </p:tav>
                                          </p:tavLst>
                                        </p:anim>
                                        <p:anim calcmode="lin" valueType="num">
                                          <p:cBhvr>
                                            <p:cTn id="92" dur="500" fill="hold"/>
                                            <p:tgtEl>
                                              <p:spTgt spid="89"/>
                                            </p:tgtEl>
                                            <p:attrNameLst>
                                              <p:attrName>ppt_y</p:attrName>
                                            </p:attrNameLst>
                                          </p:cBhvr>
                                          <p:tavLst>
                                            <p:tav tm="0">
                                              <p:val>
                                                <p:fltVal val="0.5"/>
                                              </p:val>
                                            </p:tav>
                                            <p:tav tm="100000">
                                              <p:val>
                                                <p:strVal val="#ppt_y"/>
                                              </p:val>
                                            </p:tav>
                                          </p:tavLst>
                                        </p:anim>
                                      </p:childTnLst>
                                    </p:cTn>
                                  </p:par>
                                  <p:par>
                                    <p:cTn id="93" presetID="23" presetClass="entr" presetSubtype="528" fill="hold" nodeType="withEffect">
                                      <p:stCondLst>
                                        <p:cond delay="300"/>
                                      </p:stCondLst>
                                      <p:childTnLst>
                                        <p:set>
                                          <p:cBhvr>
                                            <p:cTn id="94" dur="1" fill="hold">
                                              <p:stCondLst>
                                                <p:cond delay="0"/>
                                              </p:stCondLst>
                                            </p:cTn>
                                            <p:tgtEl>
                                              <p:spTgt spid="92"/>
                                            </p:tgtEl>
                                            <p:attrNameLst>
                                              <p:attrName>style.visibility</p:attrName>
                                            </p:attrNameLst>
                                          </p:cBhvr>
                                          <p:to>
                                            <p:strVal val="visible"/>
                                          </p:to>
                                        </p:set>
                                        <p:anim calcmode="lin" valueType="num">
                                          <p:cBhvr>
                                            <p:cTn id="95" dur="500" fill="hold"/>
                                            <p:tgtEl>
                                              <p:spTgt spid="92"/>
                                            </p:tgtEl>
                                            <p:attrNameLst>
                                              <p:attrName>ppt_w</p:attrName>
                                            </p:attrNameLst>
                                          </p:cBhvr>
                                          <p:tavLst>
                                            <p:tav tm="0">
                                              <p:val>
                                                <p:fltVal val="0"/>
                                              </p:val>
                                            </p:tav>
                                            <p:tav tm="100000">
                                              <p:val>
                                                <p:strVal val="#ppt_w"/>
                                              </p:val>
                                            </p:tav>
                                          </p:tavLst>
                                        </p:anim>
                                        <p:anim calcmode="lin" valueType="num">
                                          <p:cBhvr>
                                            <p:cTn id="96" dur="500" fill="hold"/>
                                            <p:tgtEl>
                                              <p:spTgt spid="92"/>
                                            </p:tgtEl>
                                            <p:attrNameLst>
                                              <p:attrName>ppt_h</p:attrName>
                                            </p:attrNameLst>
                                          </p:cBhvr>
                                          <p:tavLst>
                                            <p:tav tm="0">
                                              <p:val>
                                                <p:fltVal val="0"/>
                                              </p:val>
                                            </p:tav>
                                            <p:tav tm="100000">
                                              <p:val>
                                                <p:strVal val="#ppt_h"/>
                                              </p:val>
                                            </p:tav>
                                          </p:tavLst>
                                        </p:anim>
                                        <p:anim calcmode="lin" valueType="num">
                                          <p:cBhvr>
                                            <p:cTn id="97" dur="500" fill="hold"/>
                                            <p:tgtEl>
                                              <p:spTgt spid="92"/>
                                            </p:tgtEl>
                                            <p:attrNameLst>
                                              <p:attrName>ppt_x</p:attrName>
                                            </p:attrNameLst>
                                          </p:cBhvr>
                                          <p:tavLst>
                                            <p:tav tm="0">
                                              <p:val>
                                                <p:fltVal val="0.5"/>
                                              </p:val>
                                            </p:tav>
                                            <p:tav tm="100000">
                                              <p:val>
                                                <p:strVal val="#ppt_x"/>
                                              </p:val>
                                            </p:tav>
                                          </p:tavLst>
                                        </p:anim>
                                        <p:anim calcmode="lin" valueType="num">
                                          <p:cBhvr>
                                            <p:cTn id="98" dur="500" fill="hold"/>
                                            <p:tgtEl>
                                              <p:spTgt spid="92"/>
                                            </p:tgtEl>
                                            <p:attrNameLst>
                                              <p:attrName>ppt_y</p:attrName>
                                            </p:attrNameLst>
                                          </p:cBhvr>
                                          <p:tavLst>
                                            <p:tav tm="0">
                                              <p:val>
                                                <p:fltVal val="0.5"/>
                                              </p:val>
                                            </p:tav>
                                            <p:tav tm="100000">
                                              <p:val>
                                                <p:strVal val="#ppt_y"/>
                                              </p:val>
                                            </p:tav>
                                          </p:tavLst>
                                        </p:anim>
                                      </p:childTnLst>
                                    </p:cTn>
                                  </p:par>
                                  <p:par>
                                    <p:cTn id="99" presetID="23" presetClass="entr" presetSubtype="528" fill="hold" nodeType="withEffect">
                                      <p:stCondLst>
                                        <p:cond delay="300"/>
                                      </p:stCondLst>
                                      <p:childTnLst>
                                        <p:set>
                                          <p:cBhvr>
                                            <p:cTn id="100" dur="1" fill="hold">
                                              <p:stCondLst>
                                                <p:cond delay="0"/>
                                              </p:stCondLst>
                                            </p:cTn>
                                            <p:tgtEl>
                                              <p:spTgt spid="95"/>
                                            </p:tgtEl>
                                            <p:attrNameLst>
                                              <p:attrName>style.visibility</p:attrName>
                                            </p:attrNameLst>
                                          </p:cBhvr>
                                          <p:to>
                                            <p:strVal val="visible"/>
                                          </p:to>
                                        </p:set>
                                        <p:anim calcmode="lin" valueType="num">
                                          <p:cBhvr>
                                            <p:cTn id="101" dur="500" fill="hold"/>
                                            <p:tgtEl>
                                              <p:spTgt spid="95"/>
                                            </p:tgtEl>
                                            <p:attrNameLst>
                                              <p:attrName>ppt_w</p:attrName>
                                            </p:attrNameLst>
                                          </p:cBhvr>
                                          <p:tavLst>
                                            <p:tav tm="0">
                                              <p:val>
                                                <p:fltVal val="0"/>
                                              </p:val>
                                            </p:tav>
                                            <p:tav tm="100000">
                                              <p:val>
                                                <p:strVal val="#ppt_w"/>
                                              </p:val>
                                            </p:tav>
                                          </p:tavLst>
                                        </p:anim>
                                        <p:anim calcmode="lin" valueType="num">
                                          <p:cBhvr>
                                            <p:cTn id="102" dur="500" fill="hold"/>
                                            <p:tgtEl>
                                              <p:spTgt spid="95"/>
                                            </p:tgtEl>
                                            <p:attrNameLst>
                                              <p:attrName>ppt_h</p:attrName>
                                            </p:attrNameLst>
                                          </p:cBhvr>
                                          <p:tavLst>
                                            <p:tav tm="0">
                                              <p:val>
                                                <p:fltVal val="0"/>
                                              </p:val>
                                            </p:tav>
                                            <p:tav tm="100000">
                                              <p:val>
                                                <p:strVal val="#ppt_h"/>
                                              </p:val>
                                            </p:tav>
                                          </p:tavLst>
                                        </p:anim>
                                        <p:anim calcmode="lin" valueType="num">
                                          <p:cBhvr>
                                            <p:cTn id="103" dur="500" fill="hold"/>
                                            <p:tgtEl>
                                              <p:spTgt spid="95"/>
                                            </p:tgtEl>
                                            <p:attrNameLst>
                                              <p:attrName>ppt_x</p:attrName>
                                            </p:attrNameLst>
                                          </p:cBhvr>
                                          <p:tavLst>
                                            <p:tav tm="0">
                                              <p:val>
                                                <p:fltVal val="0.5"/>
                                              </p:val>
                                            </p:tav>
                                            <p:tav tm="100000">
                                              <p:val>
                                                <p:strVal val="#ppt_x"/>
                                              </p:val>
                                            </p:tav>
                                          </p:tavLst>
                                        </p:anim>
                                        <p:anim calcmode="lin" valueType="num">
                                          <p:cBhvr>
                                            <p:cTn id="104" dur="500" fill="hold"/>
                                            <p:tgtEl>
                                              <p:spTgt spid="95"/>
                                            </p:tgtEl>
                                            <p:attrNameLst>
                                              <p:attrName>ppt_y</p:attrName>
                                            </p:attrNameLst>
                                          </p:cBhvr>
                                          <p:tavLst>
                                            <p:tav tm="0">
                                              <p:val>
                                                <p:fltVal val="0.5"/>
                                              </p:val>
                                            </p:tav>
                                            <p:tav tm="100000">
                                              <p:val>
                                                <p:strVal val="#ppt_y"/>
                                              </p:val>
                                            </p:tav>
                                          </p:tavLst>
                                        </p:anim>
                                      </p:childTnLst>
                                    </p:cTn>
                                  </p:par>
                                  <p:par>
                                    <p:cTn id="105" presetID="23" presetClass="entr" presetSubtype="528" fill="hold" nodeType="withEffect">
                                      <p:stCondLst>
                                        <p:cond delay="600"/>
                                      </p:stCondLst>
                                      <p:childTnLst>
                                        <p:set>
                                          <p:cBhvr>
                                            <p:cTn id="106" dur="1" fill="hold">
                                              <p:stCondLst>
                                                <p:cond delay="0"/>
                                              </p:stCondLst>
                                            </p:cTn>
                                            <p:tgtEl>
                                              <p:spTgt spid="98"/>
                                            </p:tgtEl>
                                            <p:attrNameLst>
                                              <p:attrName>style.visibility</p:attrName>
                                            </p:attrNameLst>
                                          </p:cBhvr>
                                          <p:to>
                                            <p:strVal val="visible"/>
                                          </p:to>
                                        </p:set>
                                        <p:anim calcmode="lin" valueType="num">
                                          <p:cBhvr>
                                            <p:cTn id="107" dur="500" fill="hold"/>
                                            <p:tgtEl>
                                              <p:spTgt spid="98"/>
                                            </p:tgtEl>
                                            <p:attrNameLst>
                                              <p:attrName>ppt_w</p:attrName>
                                            </p:attrNameLst>
                                          </p:cBhvr>
                                          <p:tavLst>
                                            <p:tav tm="0">
                                              <p:val>
                                                <p:fltVal val="0"/>
                                              </p:val>
                                            </p:tav>
                                            <p:tav tm="100000">
                                              <p:val>
                                                <p:strVal val="#ppt_w"/>
                                              </p:val>
                                            </p:tav>
                                          </p:tavLst>
                                        </p:anim>
                                        <p:anim calcmode="lin" valueType="num">
                                          <p:cBhvr>
                                            <p:cTn id="108" dur="500" fill="hold"/>
                                            <p:tgtEl>
                                              <p:spTgt spid="98"/>
                                            </p:tgtEl>
                                            <p:attrNameLst>
                                              <p:attrName>ppt_h</p:attrName>
                                            </p:attrNameLst>
                                          </p:cBhvr>
                                          <p:tavLst>
                                            <p:tav tm="0">
                                              <p:val>
                                                <p:fltVal val="0"/>
                                              </p:val>
                                            </p:tav>
                                            <p:tav tm="100000">
                                              <p:val>
                                                <p:strVal val="#ppt_h"/>
                                              </p:val>
                                            </p:tav>
                                          </p:tavLst>
                                        </p:anim>
                                        <p:anim calcmode="lin" valueType="num">
                                          <p:cBhvr>
                                            <p:cTn id="109" dur="500" fill="hold"/>
                                            <p:tgtEl>
                                              <p:spTgt spid="98"/>
                                            </p:tgtEl>
                                            <p:attrNameLst>
                                              <p:attrName>ppt_x</p:attrName>
                                            </p:attrNameLst>
                                          </p:cBhvr>
                                          <p:tavLst>
                                            <p:tav tm="0">
                                              <p:val>
                                                <p:fltVal val="0.5"/>
                                              </p:val>
                                            </p:tav>
                                            <p:tav tm="100000">
                                              <p:val>
                                                <p:strVal val="#ppt_x"/>
                                              </p:val>
                                            </p:tav>
                                          </p:tavLst>
                                        </p:anim>
                                        <p:anim calcmode="lin" valueType="num">
                                          <p:cBhvr>
                                            <p:cTn id="110" dur="500" fill="hold"/>
                                            <p:tgtEl>
                                              <p:spTgt spid="98"/>
                                            </p:tgtEl>
                                            <p:attrNameLst>
                                              <p:attrName>ppt_y</p:attrName>
                                            </p:attrNameLst>
                                          </p:cBhvr>
                                          <p:tavLst>
                                            <p:tav tm="0">
                                              <p:val>
                                                <p:fltVal val="0.5"/>
                                              </p:val>
                                            </p:tav>
                                            <p:tav tm="100000">
                                              <p:val>
                                                <p:strVal val="#ppt_y"/>
                                              </p:val>
                                            </p:tav>
                                          </p:tavLst>
                                        </p:anim>
                                      </p:childTnLst>
                                    </p:cTn>
                                  </p:par>
                                  <p:par>
                                    <p:cTn id="111" presetID="23" presetClass="entr" presetSubtype="528" fill="hold" nodeType="withEffect">
                                      <p:stCondLst>
                                        <p:cond delay="600"/>
                                      </p:stCondLst>
                                      <p:childTnLst>
                                        <p:set>
                                          <p:cBhvr>
                                            <p:cTn id="112" dur="1" fill="hold">
                                              <p:stCondLst>
                                                <p:cond delay="0"/>
                                              </p:stCondLst>
                                            </p:cTn>
                                            <p:tgtEl>
                                              <p:spTgt spid="101"/>
                                            </p:tgtEl>
                                            <p:attrNameLst>
                                              <p:attrName>style.visibility</p:attrName>
                                            </p:attrNameLst>
                                          </p:cBhvr>
                                          <p:to>
                                            <p:strVal val="visible"/>
                                          </p:to>
                                        </p:set>
                                        <p:anim calcmode="lin" valueType="num">
                                          <p:cBhvr>
                                            <p:cTn id="113" dur="500" fill="hold"/>
                                            <p:tgtEl>
                                              <p:spTgt spid="101"/>
                                            </p:tgtEl>
                                            <p:attrNameLst>
                                              <p:attrName>ppt_w</p:attrName>
                                            </p:attrNameLst>
                                          </p:cBhvr>
                                          <p:tavLst>
                                            <p:tav tm="0">
                                              <p:val>
                                                <p:fltVal val="0"/>
                                              </p:val>
                                            </p:tav>
                                            <p:tav tm="100000">
                                              <p:val>
                                                <p:strVal val="#ppt_w"/>
                                              </p:val>
                                            </p:tav>
                                          </p:tavLst>
                                        </p:anim>
                                        <p:anim calcmode="lin" valueType="num">
                                          <p:cBhvr>
                                            <p:cTn id="114" dur="500" fill="hold"/>
                                            <p:tgtEl>
                                              <p:spTgt spid="101"/>
                                            </p:tgtEl>
                                            <p:attrNameLst>
                                              <p:attrName>ppt_h</p:attrName>
                                            </p:attrNameLst>
                                          </p:cBhvr>
                                          <p:tavLst>
                                            <p:tav tm="0">
                                              <p:val>
                                                <p:fltVal val="0"/>
                                              </p:val>
                                            </p:tav>
                                            <p:tav tm="100000">
                                              <p:val>
                                                <p:strVal val="#ppt_h"/>
                                              </p:val>
                                            </p:tav>
                                          </p:tavLst>
                                        </p:anim>
                                        <p:anim calcmode="lin" valueType="num">
                                          <p:cBhvr>
                                            <p:cTn id="115" dur="500" fill="hold"/>
                                            <p:tgtEl>
                                              <p:spTgt spid="101"/>
                                            </p:tgtEl>
                                            <p:attrNameLst>
                                              <p:attrName>ppt_x</p:attrName>
                                            </p:attrNameLst>
                                          </p:cBhvr>
                                          <p:tavLst>
                                            <p:tav tm="0">
                                              <p:val>
                                                <p:fltVal val="0.5"/>
                                              </p:val>
                                            </p:tav>
                                            <p:tav tm="100000">
                                              <p:val>
                                                <p:strVal val="#ppt_x"/>
                                              </p:val>
                                            </p:tav>
                                          </p:tavLst>
                                        </p:anim>
                                        <p:anim calcmode="lin" valueType="num">
                                          <p:cBhvr>
                                            <p:cTn id="116" dur="500" fill="hold"/>
                                            <p:tgtEl>
                                              <p:spTgt spid="101"/>
                                            </p:tgtEl>
                                            <p:attrNameLst>
                                              <p:attrName>ppt_y</p:attrName>
                                            </p:attrNameLst>
                                          </p:cBhvr>
                                          <p:tavLst>
                                            <p:tav tm="0">
                                              <p:val>
                                                <p:fltVal val="0.5"/>
                                              </p:val>
                                            </p:tav>
                                            <p:tav tm="100000">
                                              <p:val>
                                                <p:strVal val="#ppt_y"/>
                                              </p:val>
                                            </p:tav>
                                          </p:tavLst>
                                        </p:anim>
                                      </p:childTnLst>
                                    </p:cTn>
                                  </p:par>
                                  <p:par>
                                    <p:cTn id="117" presetID="23" presetClass="entr" presetSubtype="528" fill="hold" nodeType="withEffect">
                                      <p:stCondLst>
                                        <p:cond delay="300"/>
                                      </p:stCondLst>
                                      <p:childTnLst>
                                        <p:set>
                                          <p:cBhvr>
                                            <p:cTn id="118" dur="1" fill="hold">
                                              <p:stCondLst>
                                                <p:cond delay="0"/>
                                              </p:stCondLst>
                                            </p:cTn>
                                            <p:tgtEl>
                                              <p:spTgt spid="104"/>
                                            </p:tgtEl>
                                            <p:attrNameLst>
                                              <p:attrName>style.visibility</p:attrName>
                                            </p:attrNameLst>
                                          </p:cBhvr>
                                          <p:to>
                                            <p:strVal val="visible"/>
                                          </p:to>
                                        </p:set>
                                        <p:anim calcmode="lin" valueType="num">
                                          <p:cBhvr>
                                            <p:cTn id="119" dur="500" fill="hold"/>
                                            <p:tgtEl>
                                              <p:spTgt spid="104"/>
                                            </p:tgtEl>
                                            <p:attrNameLst>
                                              <p:attrName>ppt_w</p:attrName>
                                            </p:attrNameLst>
                                          </p:cBhvr>
                                          <p:tavLst>
                                            <p:tav tm="0">
                                              <p:val>
                                                <p:fltVal val="0"/>
                                              </p:val>
                                            </p:tav>
                                            <p:tav tm="100000">
                                              <p:val>
                                                <p:strVal val="#ppt_w"/>
                                              </p:val>
                                            </p:tav>
                                          </p:tavLst>
                                        </p:anim>
                                        <p:anim calcmode="lin" valueType="num">
                                          <p:cBhvr>
                                            <p:cTn id="120" dur="500" fill="hold"/>
                                            <p:tgtEl>
                                              <p:spTgt spid="104"/>
                                            </p:tgtEl>
                                            <p:attrNameLst>
                                              <p:attrName>ppt_h</p:attrName>
                                            </p:attrNameLst>
                                          </p:cBhvr>
                                          <p:tavLst>
                                            <p:tav tm="0">
                                              <p:val>
                                                <p:fltVal val="0"/>
                                              </p:val>
                                            </p:tav>
                                            <p:tav tm="100000">
                                              <p:val>
                                                <p:strVal val="#ppt_h"/>
                                              </p:val>
                                            </p:tav>
                                          </p:tavLst>
                                        </p:anim>
                                        <p:anim calcmode="lin" valueType="num">
                                          <p:cBhvr>
                                            <p:cTn id="121" dur="500" fill="hold"/>
                                            <p:tgtEl>
                                              <p:spTgt spid="104"/>
                                            </p:tgtEl>
                                            <p:attrNameLst>
                                              <p:attrName>ppt_x</p:attrName>
                                            </p:attrNameLst>
                                          </p:cBhvr>
                                          <p:tavLst>
                                            <p:tav tm="0">
                                              <p:val>
                                                <p:fltVal val="0.5"/>
                                              </p:val>
                                            </p:tav>
                                            <p:tav tm="100000">
                                              <p:val>
                                                <p:strVal val="#ppt_x"/>
                                              </p:val>
                                            </p:tav>
                                          </p:tavLst>
                                        </p:anim>
                                        <p:anim calcmode="lin" valueType="num">
                                          <p:cBhvr>
                                            <p:cTn id="122" dur="500" fill="hold"/>
                                            <p:tgtEl>
                                              <p:spTgt spid="104"/>
                                            </p:tgtEl>
                                            <p:attrNameLst>
                                              <p:attrName>ppt_y</p:attrName>
                                            </p:attrNameLst>
                                          </p:cBhvr>
                                          <p:tavLst>
                                            <p:tav tm="0">
                                              <p:val>
                                                <p:fltVal val="0.5"/>
                                              </p:val>
                                            </p:tav>
                                            <p:tav tm="100000">
                                              <p:val>
                                                <p:strVal val="#ppt_y"/>
                                              </p:val>
                                            </p:tav>
                                          </p:tavLst>
                                        </p:anim>
                                      </p:childTnLst>
                                    </p:cTn>
                                  </p:par>
                                  <p:par>
                                    <p:cTn id="123" presetID="23" presetClass="entr" presetSubtype="528" fill="hold" nodeType="withEffect">
                                      <p:stCondLst>
                                        <p:cond delay="600"/>
                                      </p:stCondLst>
                                      <p:childTnLst>
                                        <p:set>
                                          <p:cBhvr>
                                            <p:cTn id="124" dur="1" fill="hold">
                                              <p:stCondLst>
                                                <p:cond delay="0"/>
                                              </p:stCondLst>
                                            </p:cTn>
                                            <p:tgtEl>
                                              <p:spTgt spid="107"/>
                                            </p:tgtEl>
                                            <p:attrNameLst>
                                              <p:attrName>style.visibility</p:attrName>
                                            </p:attrNameLst>
                                          </p:cBhvr>
                                          <p:to>
                                            <p:strVal val="visible"/>
                                          </p:to>
                                        </p:set>
                                        <p:anim calcmode="lin" valueType="num">
                                          <p:cBhvr>
                                            <p:cTn id="125" dur="500" fill="hold"/>
                                            <p:tgtEl>
                                              <p:spTgt spid="107"/>
                                            </p:tgtEl>
                                            <p:attrNameLst>
                                              <p:attrName>ppt_w</p:attrName>
                                            </p:attrNameLst>
                                          </p:cBhvr>
                                          <p:tavLst>
                                            <p:tav tm="0">
                                              <p:val>
                                                <p:fltVal val="0"/>
                                              </p:val>
                                            </p:tav>
                                            <p:tav tm="100000">
                                              <p:val>
                                                <p:strVal val="#ppt_w"/>
                                              </p:val>
                                            </p:tav>
                                          </p:tavLst>
                                        </p:anim>
                                        <p:anim calcmode="lin" valueType="num">
                                          <p:cBhvr>
                                            <p:cTn id="126" dur="500" fill="hold"/>
                                            <p:tgtEl>
                                              <p:spTgt spid="107"/>
                                            </p:tgtEl>
                                            <p:attrNameLst>
                                              <p:attrName>ppt_h</p:attrName>
                                            </p:attrNameLst>
                                          </p:cBhvr>
                                          <p:tavLst>
                                            <p:tav tm="0">
                                              <p:val>
                                                <p:fltVal val="0"/>
                                              </p:val>
                                            </p:tav>
                                            <p:tav tm="100000">
                                              <p:val>
                                                <p:strVal val="#ppt_h"/>
                                              </p:val>
                                            </p:tav>
                                          </p:tavLst>
                                        </p:anim>
                                        <p:anim calcmode="lin" valueType="num">
                                          <p:cBhvr>
                                            <p:cTn id="127" dur="500" fill="hold"/>
                                            <p:tgtEl>
                                              <p:spTgt spid="107"/>
                                            </p:tgtEl>
                                            <p:attrNameLst>
                                              <p:attrName>ppt_x</p:attrName>
                                            </p:attrNameLst>
                                          </p:cBhvr>
                                          <p:tavLst>
                                            <p:tav tm="0">
                                              <p:val>
                                                <p:fltVal val="0.5"/>
                                              </p:val>
                                            </p:tav>
                                            <p:tav tm="100000">
                                              <p:val>
                                                <p:strVal val="#ppt_x"/>
                                              </p:val>
                                            </p:tav>
                                          </p:tavLst>
                                        </p:anim>
                                        <p:anim calcmode="lin" valueType="num">
                                          <p:cBhvr>
                                            <p:cTn id="128" dur="500" fill="hold"/>
                                            <p:tgtEl>
                                              <p:spTgt spid="107"/>
                                            </p:tgtEl>
                                            <p:attrNameLst>
                                              <p:attrName>ppt_y</p:attrName>
                                            </p:attrNameLst>
                                          </p:cBhvr>
                                          <p:tavLst>
                                            <p:tav tm="0">
                                              <p:val>
                                                <p:fltVal val="0.5"/>
                                              </p:val>
                                            </p:tav>
                                            <p:tav tm="100000">
                                              <p:val>
                                                <p:strVal val="#ppt_y"/>
                                              </p:val>
                                            </p:tav>
                                          </p:tavLst>
                                        </p:anim>
                                      </p:childTnLst>
                                    </p:cTn>
                                  </p:par>
                                  <p:par>
                                    <p:cTn id="129" presetID="23" presetClass="entr" presetSubtype="528" fill="hold" nodeType="withEffect">
                                      <p:stCondLst>
                                        <p:cond delay="600"/>
                                      </p:stCondLst>
                                      <p:childTnLst>
                                        <p:set>
                                          <p:cBhvr>
                                            <p:cTn id="130" dur="1" fill="hold">
                                              <p:stCondLst>
                                                <p:cond delay="0"/>
                                              </p:stCondLst>
                                            </p:cTn>
                                            <p:tgtEl>
                                              <p:spTgt spid="110"/>
                                            </p:tgtEl>
                                            <p:attrNameLst>
                                              <p:attrName>style.visibility</p:attrName>
                                            </p:attrNameLst>
                                          </p:cBhvr>
                                          <p:to>
                                            <p:strVal val="visible"/>
                                          </p:to>
                                        </p:set>
                                        <p:anim calcmode="lin" valueType="num">
                                          <p:cBhvr>
                                            <p:cTn id="131" dur="500" fill="hold"/>
                                            <p:tgtEl>
                                              <p:spTgt spid="110"/>
                                            </p:tgtEl>
                                            <p:attrNameLst>
                                              <p:attrName>ppt_w</p:attrName>
                                            </p:attrNameLst>
                                          </p:cBhvr>
                                          <p:tavLst>
                                            <p:tav tm="0">
                                              <p:val>
                                                <p:fltVal val="0"/>
                                              </p:val>
                                            </p:tav>
                                            <p:tav tm="100000">
                                              <p:val>
                                                <p:strVal val="#ppt_w"/>
                                              </p:val>
                                            </p:tav>
                                          </p:tavLst>
                                        </p:anim>
                                        <p:anim calcmode="lin" valueType="num">
                                          <p:cBhvr>
                                            <p:cTn id="132" dur="500" fill="hold"/>
                                            <p:tgtEl>
                                              <p:spTgt spid="110"/>
                                            </p:tgtEl>
                                            <p:attrNameLst>
                                              <p:attrName>ppt_h</p:attrName>
                                            </p:attrNameLst>
                                          </p:cBhvr>
                                          <p:tavLst>
                                            <p:tav tm="0">
                                              <p:val>
                                                <p:fltVal val="0"/>
                                              </p:val>
                                            </p:tav>
                                            <p:tav tm="100000">
                                              <p:val>
                                                <p:strVal val="#ppt_h"/>
                                              </p:val>
                                            </p:tav>
                                          </p:tavLst>
                                        </p:anim>
                                        <p:anim calcmode="lin" valueType="num">
                                          <p:cBhvr>
                                            <p:cTn id="133" dur="500" fill="hold"/>
                                            <p:tgtEl>
                                              <p:spTgt spid="110"/>
                                            </p:tgtEl>
                                            <p:attrNameLst>
                                              <p:attrName>ppt_x</p:attrName>
                                            </p:attrNameLst>
                                          </p:cBhvr>
                                          <p:tavLst>
                                            <p:tav tm="0">
                                              <p:val>
                                                <p:fltVal val="0.5"/>
                                              </p:val>
                                            </p:tav>
                                            <p:tav tm="100000">
                                              <p:val>
                                                <p:strVal val="#ppt_x"/>
                                              </p:val>
                                            </p:tav>
                                          </p:tavLst>
                                        </p:anim>
                                        <p:anim calcmode="lin" valueType="num">
                                          <p:cBhvr>
                                            <p:cTn id="134" dur="500" fill="hold"/>
                                            <p:tgtEl>
                                              <p:spTgt spid="110"/>
                                            </p:tgtEl>
                                            <p:attrNameLst>
                                              <p:attrName>ppt_y</p:attrName>
                                            </p:attrNameLst>
                                          </p:cBhvr>
                                          <p:tavLst>
                                            <p:tav tm="0">
                                              <p:val>
                                                <p:fltVal val="0.5"/>
                                              </p:val>
                                            </p:tav>
                                            <p:tav tm="100000">
                                              <p:val>
                                                <p:strVal val="#ppt_y"/>
                                              </p:val>
                                            </p:tav>
                                          </p:tavLst>
                                        </p:anim>
                                      </p:childTnLst>
                                    </p:cTn>
                                  </p:par>
                                  <p:par>
                                    <p:cTn id="135" presetID="26" presetClass="emph" presetSubtype="0" repeatCount="3000" fill="hold" nodeType="withEffect">
                                      <p:stCondLst>
                                        <p:cond delay="600"/>
                                      </p:stCondLst>
                                      <p:childTnLst>
                                        <p:animEffect transition="out" filter="fade">
                                          <p:cBhvr>
                                            <p:cTn id="136" dur="500" tmFilter="0, 0; .2, .5; .8, .5; 1, 0"/>
                                            <p:tgtEl>
                                              <p:spTgt spid="74"/>
                                            </p:tgtEl>
                                          </p:cBhvr>
                                        </p:animEffect>
                                        <p:animScale>
                                          <p:cBhvr>
                                            <p:cTn id="137" dur="250" autoRev="1" fill="hold"/>
                                            <p:tgtEl>
                                              <p:spTgt spid="74"/>
                                            </p:tgtEl>
                                          </p:cBhvr>
                                          <p:by x="105000" y="105000"/>
                                        </p:animScale>
                                      </p:childTnLst>
                                    </p:cTn>
                                  </p:par>
                                  <p:par>
                                    <p:cTn id="138" presetID="26" presetClass="emph" presetSubtype="0" repeatCount="3000" fill="hold" nodeType="withEffect">
                                      <p:stCondLst>
                                        <p:cond delay="710"/>
                                      </p:stCondLst>
                                      <p:childTnLst>
                                        <p:animEffect transition="out" filter="fade">
                                          <p:cBhvr>
                                            <p:cTn id="139" dur="500" tmFilter="0, 0; .2, .5; .8, .5; 1, 0"/>
                                            <p:tgtEl>
                                              <p:spTgt spid="95"/>
                                            </p:tgtEl>
                                          </p:cBhvr>
                                        </p:animEffect>
                                        <p:animScale>
                                          <p:cBhvr>
                                            <p:cTn id="140" dur="250" autoRev="1" fill="hold"/>
                                            <p:tgtEl>
                                              <p:spTgt spid="95"/>
                                            </p:tgtEl>
                                          </p:cBhvr>
                                          <p:by x="105000" y="105000"/>
                                        </p:animScale>
                                      </p:childTnLst>
                                    </p:cTn>
                                  </p:par>
                                  <p:par>
                                    <p:cTn id="141" presetID="26" presetClass="emph" presetSubtype="0" repeatCount="3000" fill="hold" nodeType="withEffect">
                                      <p:stCondLst>
                                        <p:cond delay="410"/>
                                      </p:stCondLst>
                                      <p:childTnLst>
                                        <p:animEffect transition="out" filter="fade">
                                          <p:cBhvr>
                                            <p:cTn id="142" dur="500" tmFilter="0, 0; .2, .5; .8, .5; 1, 0"/>
                                            <p:tgtEl>
                                              <p:spTgt spid="101"/>
                                            </p:tgtEl>
                                          </p:cBhvr>
                                        </p:animEffect>
                                        <p:animScale>
                                          <p:cBhvr>
                                            <p:cTn id="143" dur="250" autoRev="1" fill="hold"/>
                                            <p:tgtEl>
                                              <p:spTgt spid="101"/>
                                            </p:tgtEl>
                                          </p:cBhvr>
                                          <p:by x="105000" y="105000"/>
                                        </p:animScale>
                                      </p:childTnLst>
                                    </p:cTn>
                                  </p:par>
                                  <p:par>
                                    <p:cTn id="144" presetID="26" presetClass="emph" presetSubtype="0" repeatCount="3000" fill="hold" nodeType="withEffect">
                                      <p:stCondLst>
                                        <p:cond delay="810"/>
                                      </p:stCondLst>
                                      <p:childTnLst>
                                        <p:animEffect transition="out" filter="fade">
                                          <p:cBhvr>
                                            <p:cTn id="145" dur="500" tmFilter="0, 0; .2, .5; .8, .5; 1, 0"/>
                                            <p:tgtEl>
                                              <p:spTgt spid="104"/>
                                            </p:tgtEl>
                                          </p:cBhvr>
                                        </p:animEffect>
                                        <p:animScale>
                                          <p:cBhvr>
                                            <p:cTn id="146" dur="250" autoRev="1" fill="hold"/>
                                            <p:tgtEl>
                                              <p:spTgt spid="104"/>
                                            </p:tgtEl>
                                          </p:cBhvr>
                                          <p:by x="105000" y="105000"/>
                                        </p:animScale>
                                      </p:childTnLst>
                                    </p:cTn>
                                  </p:par>
                                </p:childTnLst>
                              </p:cTn>
                            </p:par>
                            <p:par>
                              <p:cTn id="147" fill="hold">
                                <p:stCondLst>
                                  <p:cond delay="7310"/>
                                </p:stCondLst>
                                <p:childTnLst>
                                  <p:par>
                                    <p:cTn id="148" presetID="10" presetClass="entr" presetSubtype="0" fill="hold" grpId="0" nodeType="afterEffect">
                                      <p:stCondLst>
                                        <p:cond delay="0"/>
                                      </p:stCondLst>
                                      <p:childTnLst>
                                        <p:set>
                                          <p:cBhvr>
                                            <p:cTn id="149" dur="1" fill="hold">
                                              <p:stCondLst>
                                                <p:cond delay="0"/>
                                              </p:stCondLst>
                                            </p:cTn>
                                            <p:tgtEl>
                                              <p:spTgt spid="113"/>
                                            </p:tgtEl>
                                            <p:attrNameLst>
                                              <p:attrName>style.visibility</p:attrName>
                                            </p:attrNameLst>
                                          </p:cBhvr>
                                          <p:to>
                                            <p:strVal val="visible"/>
                                          </p:to>
                                        </p:set>
                                        <p:animEffect transition="in" filter="fade">
                                          <p:cBhvr>
                                            <p:cTn id="150"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9" grpId="0" animBg="1"/>
          <p:bldP spid="60" grpId="0"/>
          <p:bldP spid="62" grpId="0"/>
          <p:bldP spid="68" grpId="0"/>
          <p:bldP spid="69" grpId="0"/>
          <p:bldP spid="70" grpId="0"/>
          <p:bldP spid="71" grpId="0"/>
          <p:bldP spid="72" grpId="0"/>
          <p:bldP spid="73" grpId="0"/>
          <p:bldP spid="113"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标题 1"/>
          <p:cNvSpPr txBox="1">
            <a:spLocks/>
          </p:cNvSpPr>
          <p:nvPr/>
        </p:nvSpPr>
        <p:spPr>
          <a:xfrm>
            <a:off x="1184649" y="250504"/>
            <a:ext cx="1677386"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wrap="none" lIns="68582" tIns="34292" rIns="68582" bIns="34292">
            <a:spAutoFit/>
          </a:bodyPr>
          <a:lstStyle>
            <a:lvl1pPr algn="ctr" rtl="0" fontAlgn="base">
              <a:spcBef>
                <a:spcPct val="0"/>
              </a:spcBef>
              <a:spcAft>
                <a:spcPct val="0"/>
              </a:spcAft>
              <a:defRPr lang="zh-CN" altLang="en-US" sz="2000" b="0" kern="1200">
                <a:solidFill>
                  <a:schemeClr val="tx1">
                    <a:lumMod val="85000"/>
                    <a:lumOff val="15000"/>
                  </a:schemeClr>
                </a:solidFill>
                <a:latin typeface="微软雅黑" pitchFamily="34" charset="-122"/>
                <a:ea typeface="微软雅黑" pitchFamily="34" charset="-122"/>
                <a:cs typeface="+mn-cs"/>
              </a:defRPr>
            </a:lvl1pPr>
            <a:lvl2pPr algn="ctr" rtl="0" fontAlgn="base">
              <a:spcBef>
                <a:spcPct val="0"/>
              </a:spcBef>
              <a:spcAft>
                <a:spcPct val="0"/>
              </a:spcAft>
              <a:defRPr sz="4400">
                <a:solidFill>
                  <a:schemeClr val="tx1"/>
                </a:solidFill>
                <a:latin typeface="Calibri" pitchFamily="34" charset="0"/>
                <a:ea typeface="宋体" charset="-122"/>
              </a:defRPr>
            </a:lvl2pPr>
            <a:lvl3pPr algn="ctr" rtl="0" fontAlgn="base">
              <a:spcBef>
                <a:spcPct val="0"/>
              </a:spcBef>
              <a:spcAft>
                <a:spcPct val="0"/>
              </a:spcAft>
              <a:defRPr sz="4400">
                <a:solidFill>
                  <a:schemeClr val="tx1"/>
                </a:solidFill>
                <a:latin typeface="Calibri" pitchFamily="34" charset="0"/>
                <a:ea typeface="宋体" charset="-122"/>
              </a:defRPr>
            </a:lvl3pPr>
            <a:lvl4pPr algn="ctr" rtl="0" fontAlgn="base">
              <a:spcBef>
                <a:spcPct val="0"/>
              </a:spcBef>
              <a:spcAft>
                <a:spcPct val="0"/>
              </a:spcAft>
              <a:defRPr sz="4400">
                <a:solidFill>
                  <a:schemeClr val="tx1"/>
                </a:solidFill>
                <a:latin typeface="Calibri" pitchFamily="34" charset="0"/>
                <a:ea typeface="宋体" charset="-122"/>
              </a:defRPr>
            </a:lvl4pPr>
            <a:lvl5pPr algn="ctr" rtl="0" fontAlgn="base">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000" b="0" i="0" u="none" strike="noStrike" kern="1200" cap="none" spc="0" normalizeH="0" baseline="0" noProof="0">
                <a:ln>
                  <a:noFill/>
                </a:ln>
                <a:solidFill>
                  <a:sysClr val="windowText" lastClr="000000">
                    <a:lumMod val="85000"/>
                    <a:lumOff val="15000"/>
                  </a:sysClr>
                </a:solidFill>
                <a:effectLst/>
                <a:uLnTx/>
                <a:uFillTx/>
                <a:latin typeface="微软雅黑" pitchFamily="34" charset="-122"/>
                <a:ea typeface="微软雅黑" pitchFamily="34" charset="-122"/>
                <a:cs typeface="+mn-cs"/>
              </a:rPr>
              <a:t>Overview of job completion</a:t>
            </a:r>
            <a:endParaRPr kumimoji="0" lang="zh-CN" altLang="en-US" sz="2000" b="0" i="0" u="none" strike="noStrike" kern="1200" cap="none" spc="0" normalizeH="0" baseline="0" noProof="0" dirty="0">
              <a:ln>
                <a:noFill/>
              </a:ln>
              <a:solidFill>
                <a:sysClr val="windowText" lastClr="000000">
                  <a:lumMod val="85000"/>
                  <a:lumOff val="15000"/>
                </a:sysClr>
              </a:solidFill>
              <a:effectLst/>
              <a:uLnTx/>
              <a:uFillTx/>
              <a:latin typeface="微软雅黑" pitchFamily="34" charset="-122"/>
              <a:ea typeface="微软雅黑" pitchFamily="34" charset="-122"/>
              <a:cs typeface="+mn-cs"/>
            </a:endParaRPr>
          </a:p>
        </p:txBody>
      </p:sp>
      <p:sp>
        <p:nvSpPr>
          <p:cNvPr id="42" name="Freeform 7"/>
          <p:cNvSpPr/>
          <p:nvPr/>
        </p:nvSpPr>
        <p:spPr>
          <a:xfrm>
            <a:off x="0" y="2104333"/>
            <a:ext cx="6038850" cy="1225494"/>
          </a:xfrm>
          <a:custGeom>
            <a:avLst/>
            <a:gdLst>
              <a:gd name="connsiteX0" fmla="*/ 0 w 6781800"/>
              <a:gd name="connsiteY0" fmla="*/ 299838 h 1215160"/>
              <a:gd name="connsiteX1" fmla="*/ 2705100 w 6781800"/>
              <a:gd name="connsiteY1" fmla="*/ 52188 h 1215160"/>
              <a:gd name="connsiteX2" fmla="*/ 5619750 w 6781800"/>
              <a:gd name="connsiteY2" fmla="*/ 1195188 h 1215160"/>
              <a:gd name="connsiteX3" fmla="*/ 6781800 w 6781800"/>
              <a:gd name="connsiteY3" fmla="*/ 757038 h 1215160"/>
              <a:gd name="connsiteX0" fmla="*/ 0 w 6038850"/>
              <a:gd name="connsiteY0" fmla="*/ 299838 h 1304686"/>
              <a:gd name="connsiteX1" fmla="*/ 2705100 w 6038850"/>
              <a:gd name="connsiteY1" fmla="*/ 52188 h 1304686"/>
              <a:gd name="connsiteX2" fmla="*/ 5619750 w 6038850"/>
              <a:gd name="connsiteY2" fmla="*/ 1195188 h 1304686"/>
              <a:gd name="connsiteX3" fmla="*/ 6038850 w 6038850"/>
              <a:gd name="connsiteY3" fmla="*/ 1176138 h 1304686"/>
              <a:gd name="connsiteX0" fmla="*/ 0 w 6038850"/>
              <a:gd name="connsiteY0" fmla="*/ 287550 h 1218694"/>
              <a:gd name="connsiteX1" fmla="*/ 2705100 w 6038850"/>
              <a:gd name="connsiteY1" fmla="*/ 39900 h 1218694"/>
              <a:gd name="connsiteX2" fmla="*/ 4832350 w 6038850"/>
              <a:gd name="connsiteY2" fmla="*/ 1005100 h 1218694"/>
              <a:gd name="connsiteX3" fmla="*/ 6038850 w 6038850"/>
              <a:gd name="connsiteY3" fmla="*/ 1163850 h 1218694"/>
              <a:gd name="connsiteX0" fmla="*/ 0 w 6038850"/>
              <a:gd name="connsiteY0" fmla="*/ 287550 h 1225494"/>
              <a:gd name="connsiteX1" fmla="*/ 2705100 w 6038850"/>
              <a:gd name="connsiteY1" fmla="*/ 39900 h 1225494"/>
              <a:gd name="connsiteX2" fmla="*/ 4832350 w 6038850"/>
              <a:gd name="connsiteY2" fmla="*/ 1005100 h 1225494"/>
              <a:gd name="connsiteX3" fmla="*/ 6038850 w 6038850"/>
              <a:gd name="connsiteY3" fmla="*/ 1163850 h 1225494"/>
            </a:gdLst>
            <a:ahLst/>
            <a:cxnLst>
              <a:cxn ang="0">
                <a:pos x="connsiteX0" y="connsiteY0"/>
              </a:cxn>
              <a:cxn ang="0">
                <a:pos x="connsiteX1" y="connsiteY1"/>
              </a:cxn>
              <a:cxn ang="0">
                <a:pos x="connsiteX2" y="connsiteY2"/>
              </a:cxn>
              <a:cxn ang="0">
                <a:pos x="connsiteX3" y="connsiteY3"/>
              </a:cxn>
            </a:cxnLst>
            <a:rect l="l" t="t" r="r" b="b"/>
            <a:pathLst>
              <a:path w="6038850" h="1225494">
                <a:moveTo>
                  <a:pt x="0" y="287550"/>
                </a:moveTo>
                <a:cubicBezTo>
                  <a:pt x="884237" y="89112"/>
                  <a:pt x="1899708" y="-79692"/>
                  <a:pt x="2705100" y="39900"/>
                </a:cubicBezTo>
                <a:cubicBezTo>
                  <a:pt x="3510492" y="159492"/>
                  <a:pt x="4371975" y="786025"/>
                  <a:pt x="4832350" y="1005100"/>
                </a:cubicBezTo>
                <a:cubicBezTo>
                  <a:pt x="5292725" y="1224175"/>
                  <a:pt x="5829300" y="1285558"/>
                  <a:pt x="6038850" y="1163850"/>
                </a:cubicBezTo>
              </a:path>
            </a:pathLst>
          </a:custGeom>
          <a:noFill/>
          <a:ln w="12700" cap="flat" cmpd="sng" algn="ctr">
            <a:solidFill>
              <a:srgbClr val="0070C0">
                <a:lumMod val="50000"/>
              </a:srgbClr>
            </a:solidFill>
            <a:prstDash val="dash"/>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a typeface="微软雅黑"/>
              <a:cs typeface="+mn-cs"/>
            </a:endParaRPr>
          </a:p>
        </p:txBody>
      </p:sp>
      <p:grpSp>
        <p:nvGrpSpPr>
          <p:cNvPr id="43" name="组合 42"/>
          <p:cNvGrpSpPr/>
          <p:nvPr/>
        </p:nvGrpSpPr>
        <p:grpSpPr>
          <a:xfrm>
            <a:off x="6054436" y="2523719"/>
            <a:ext cx="849821" cy="635481"/>
            <a:chOff x="6054436" y="2405136"/>
            <a:chExt cx="849821" cy="635481"/>
          </a:xfrm>
          <a:effectLst>
            <a:outerShdw blurRad="50800" dist="38100" dir="5400000" algn="t" rotWithShape="0">
              <a:prstClr val="black">
                <a:alpha val="40000"/>
              </a:prstClr>
            </a:outerShdw>
          </a:effectLst>
        </p:grpSpPr>
        <p:sp>
          <p:nvSpPr>
            <p:cNvPr id="44" name="Freeform 133"/>
            <p:cNvSpPr>
              <a:spLocks/>
            </p:cNvSpPr>
            <p:nvPr/>
          </p:nvSpPr>
          <p:spPr bwMode="auto">
            <a:xfrm rot="2700000" flipH="1">
              <a:off x="6116557" y="2789035"/>
              <a:ext cx="189461" cy="313703"/>
            </a:xfrm>
            <a:custGeom>
              <a:avLst/>
              <a:gdLst>
                <a:gd name="T0" fmla="*/ 7566 w 397"/>
                <a:gd name="T1" fmla="*/ 1009717 h 659"/>
                <a:gd name="T2" fmla="*/ 0 w 397"/>
                <a:gd name="T3" fmla="*/ 1009717 h 659"/>
                <a:gd name="T4" fmla="*/ 0 w 397"/>
                <a:gd name="T5" fmla="*/ 1009717 h 659"/>
                <a:gd name="T6" fmla="*/ 11348 w 397"/>
                <a:gd name="T7" fmla="*/ 1021020 h 659"/>
                <a:gd name="T8" fmla="*/ 15131 w 397"/>
                <a:gd name="T9" fmla="*/ 1062464 h 659"/>
                <a:gd name="T10" fmla="*/ 18914 w 397"/>
                <a:gd name="T11" fmla="*/ 1069999 h 659"/>
                <a:gd name="T12" fmla="*/ 181575 w 397"/>
                <a:gd name="T13" fmla="*/ 1574858 h 659"/>
                <a:gd name="T14" fmla="*/ 348019 w 397"/>
                <a:gd name="T15" fmla="*/ 1092605 h 659"/>
                <a:gd name="T16" fmla="*/ 650644 w 397"/>
                <a:gd name="T17" fmla="*/ 1661513 h 659"/>
                <a:gd name="T18" fmla="*/ 548508 w 397"/>
                <a:gd name="T19" fmla="*/ 2124928 h 659"/>
                <a:gd name="T20" fmla="*/ 760345 w 397"/>
                <a:gd name="T21" fmla="*/ 2482850 h 659"/>
                <a:gd name="T22" fmla="*/ 650644 w 397"/>
                <a:gd name="T23" fmla="*/ 2275632 h 659"/>
                <a:gd name="T24" fmla="*/ 688472 w 397"/>
                <a:gd name="T25" fmla="*/ 1989294 h 659"/>
                <a:gd name="T26" fmla="*/ 866264 w 397"/>
                <a:gd name="T27" fmla="*/ 1740632 h 659"/>
                <a:gd name="T28" fmla="*/ 1028925 w 397"/>
                <a:gd name="T29" fmla="*/ 1454295 h 659"/>
                <a:gd name="T30" fmla="*/ 1059187 w 397"/>
                <a:gd name="T31" fmla="*/ 1363872 h 659"/>
                <a:gd name="T32" fmla="*/ 1161323 w 397"/>
                <a:gd name="T33" fmla="*/ 1823520 h 659"/>
                <a:gd name="T34" fmla="*/ 1229414 w 397"/>
                <a:gd name="T35" fmla="*/ 1529647 h 659"/>
                <a:gd name="T36" fmla="*/ 1399640 w 397"/>
                <a:gd name="T37" fmla="*/ 745985 h 659"/>
                <a:gd name="T38" fmla="*/ 714951 w 397"/>
                <a:gd name="T39" fmla="*/ 0 h 659"/>
                <a:gd name="T40" fmla="*/ 11348 w 397"/>
                <a:gd name="T41" fmla="*/ 956971 h 659"/>
                <a:gd name="T42" fmla="*/ 7566 w 397"/>
                <a:gd name="T43" fmla="*/ 1009717 h 6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97" h="659">
                  <a:moveTo>
                    <a:pt x="2" y="268"/>
                  </a:moveTo>
                  <a:cubicBezTo>
                    <a:pt x="2" y="267"/>
                    <a:pt x="0" y="264"/>
                    <a:pt x="0" y="268"/>
                  </a:cubicBezTo>
                  <a:cubicBezTo>
                    <a:pt x="0" y="268"/>
                    <a:pt x="0" y="268"/>
                    <a:pt x="0" y="268"/>
                  </a:cubicBezTo>
                  <a:cubicBezTo>
                    <a:pt x="0" y="269"/>
                    <a:pt x="2" y="270"/>
                    <a:pt x="3" y="271"/>
                  </a:cubicBezTo>
                  <a:cubicBezTo>
                    <a:pt x="3" y="275"/>
                    <a:pt x="4" y="278"/>
                    <a:pt x="4" y="282"/>
                  </a:cubicBezTo>
                  <a:cubicBezTo>
                    <a:pt x="5" y="283"/>
                    <a:pt x="5" y="283"/>
                    <a:pt x="5" y="284"/>
                  </a:cubicBezTo>
                  <a:cubicBezTo>
                    <a:pt x="10" y="335"/>
                    <a:pt x="25" y="381"/>
                    <a:pt x="48" y="418"/>
                  </a:cubicBezTo>
                  <a:cubicBezTo>
                    <a:pt x="23" y="377"/>
                    <a:pt x="37" y="299"/>
                    <a:pt x="92" y="290"/>
                  </a:cubicBezTo>
                  <a:cubicBezTo>
                    <a:pt x="158" y="280"/>
                    <a:pt x="169" y="399"/>
                    <a:pt x="172" y="441"/>
                  </a:cubicBezTo>
                  <a:cubicBezTo>
                    <a:pt x="174" y="484"/>
                    <a:pt x="145" y="521"/>
                    <a:pt x="145" y="564"/>
                  </a:cubicBezTo>
                  <a:cubicBezTo>
                    <a:pt x="145" y="613"/>
                    <a:pt x="170" y="653"/>
                    <a:pt x="201" y="659"/>
                  </a:cubicBezTo>
                  <a:cubicBezTo>
                    <a:pt x="187" y="656"/>
                    <a:pt x="174" y="616"/>
                    <a:pt x="172" y="604"/>
                  </a:cubicBezTo>
                  <a:cubicBezTo>
                    <a:pt x="168" y="580"/>
                    <a:pt x="175" y="551"/>
                    <a:pt x="182" y="528"/>
                  </a:cubicBezTo>
                  <a:cubicBezTo>
                    <a:pt x="190" y="501"/>
                    <a:pt x="211" y="483"/>
                    <a:pt x="229" y="462"/>
                  </a:cubicBezTo>
                  <a:cubicBezTo>
                    <a:pt x="247" y="440"/>
                    <a:pt x="262" y="414"/>
                    <a:pt x="272" y="386"/>
                  </a:cubicBezTo>
                  <a:cubicBezTo>
                    <a:pt x="275" y="378"/>
                    <a:pt x="278" y="370"/>
                    <a:pt x="280" y="362"/>
                  </a:cubicBezTo>
                  <a:cubicBezTo>
                    <a:pt x="284" y="420"/>
                    <a:pt x="307" y="484"/>
                    <a:pt x="307" y="484"/>
                  </a:cubicBezTo>
                  <a:cubicBezTo>
                    <a:pt x="299" y="437"/>
                    <a:pt x="325" y="406"/>
                    <a:pt x="325" y="406"/>
                  </a:cubicBezTo>
                  <a:cubicBezTo>
                    <a:pt x="397" y="291"/>
                    <a:pt x="370" y="198"/>
                    <a:pt x="370" y="198"/>
                  </a:cubicBezTo>
                  <a:cubicBezTo>
                    <a:pt x="351" y="85"/>
                    <a:pt x="277" y="0"/>
                    <a:pt x="189" y="0"/>
                  </a:cubicBezTo>
                  <a:cubicBezTo>
                    <a:pt x="87" y="0"/>
                    <a:pt x="3" y="114"/>
                    <a:pt x="3" y="254"/>
                  </a:cubicBezTo>
                  <a:cubicBezTo>
                    <a:pt x="3" y="258"/>
                    <a:pt x="2" y="263"/>
                    <a:pt x="2" y="268"/>
                  </a:cubicBezTo>
                  <a:close/>
                </a:path>
              </a:pathLst>
            </a:custGeom>
            <a:solidFill>
              <a:srgbClr val="F15A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a typeface="宋体" charset="-122"/>
              </a:endParaRPr>
            </a:p>
          </p:txBody>
        </p:sp>
        <p:sp>
          <p:nvSpPr>
            <p:cNvPr id="45" name="Freeform 134"/>
            <p:cNvSpPr>
              <a:spLocks/>
            </p:cNvSpPr>
            <p:nvPr/>
          </p:nvSpPr>
          <p:spPr bwMode="auto">
            <a:xfrm rot="2700000" flipH="1">
              <a:off x="6176406" y="2803550"/>
              <a:ext cx="154413" cy="197568"/>
            </a:xfrm>
            <a:custGeom>
              <a:avLst/>
              <a:gdLst>
                <a:gd name="T0" fmla="*/ 581760 w 324"/>
                <a:gd name="T1" fmla="*/ 0 h 415"/>
                <a:gd name="T2" fmla="*/ 1148410 w 324"/>
                <a:gd name="T3" fmla="*/ 648083 h 415"/>
                <a:gd name="T4" fmla="*/ 1152187 w 324"/>
                <a:gd name="T5" fmla="*/ 655619 h 415"/>
                <a:gd name="T6" fmla="*/ 1152187 w 324"/>
                <a:gd name="T7" fmla="*/ 663154 h 415"/>
                <a:gd name="T8" fmla="*/ 1042635 w 324"/>
                <a:gd name="T9" fmla="*/ 1273558 h 415"/>
                <a:gd name="T10" fmla="*/ 963304 w 324"/>
                <a:gd name="T11" fmla="*/ 983428 h 415"/>
                <a:gd name="T12" fmla="*/ 868863 w 324"/>
                <a:gd name="T13" fmla="*/ 1137913 h 415"/>
                <a:gd name="T14" fmla="*/ 642203 w 324"/>
                <a:gd name="T15" fmla="*/ 1552384 h 415"/>
                <a:gd name="T16" fmla="*/ 630870 w 324"/>
                <a:gd name="T17" fmla="*/ 1563688 h 415"/>
                <a:gd name="T18" fmla="*/ 630870 w 324"/>
                <a:gd name="T19" fmla="*/ 1541080 h 415"/>
                <a:gd name="T20" fmla="*/ 245548 w 324"/>
                <a:gd name="T21" fmla="*/ 859086 h 415"/>
                <a:gd name="T22" fmla="*/ 196439 w 324"/>
                <a:gd name="T23" fmla="*/ 862854 h 415"/>
                <a:gd name="T24" fmla="*/ 7555 w 324"/>
                <a:gd name="T25" fmla="*/ 964588 h 415"/>
                <a:gd name="T26" fmla="*/ 3778 w 324"/>
                <a:gd name="T27" fmla="*/ 945749 h 415"/>
                <a:gd name="T28" fmla="*/ 3778 w 324"/>
                <a:gd name="T29" fmla="*/ 938213 h 415"/>
                <a:gd name="T30" fmla="*/ 0 w 324"/>
                <a:gd name="T31" fmla="*/ 900534 h 415"/>
                <a:gd name="T32" fmla="*/ 0 w 324"/>
                <a:gd name="T33" fmla="*/ 889230 h 415"/>
                <a:gd name="T34" fmla="*/ 0 w 324"/>
                <a:gd name="T35" fmla="*/ 840247 h 415"/>
                <a:gd name="T36" fmla="*/ 581760 w 324"/>
                <a:gd name="T37" fmla="*/ 0 h 4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24" h="415">
                  <a:moveTo>
                    <a:pt x="154" y="0"/>
                  </a:moveTo>
                  <a:cubicBezTo>
                    <a:pt x="225" y="0"/>
                    <a:pt x="288" y="73"/>
                    <a:pt x="304" y="172"/>
                  </a:cubicBezTo>
                  <a:cubicBezTo>
                    <a:pt x="305" y="174"/>
                    <a:pt x="305" y="174"/>
                    <a:pt x="305" y="174"/>
                  </a:cubicBezTo>
                  <a:cubicBezTo>
                    <a:pt x="305" y="176"/>
                    <a:pt x="305" y="176"/>
                    <a:pt x="305" y="176"/>
                  </a:cubicBezTo>
                  <a:cubicBezTo>
                    <a:pt x="306" y="179"/>
                    <a:pt x="324" y="248"/>
                    <a:pt x="276" y="338"/>
                  </a:cubicBezTo>
                  <a:cubicBezTo>
                    <a:pt x="276" y="335"/>
                    <a:pt x="256" y="263"/>
                    <a:pt x="255" y="261"/>
                  </a:cubicBezTo>
                  <a:cubicBezTo>
                    <a:pt x="256" y="270"/>
                    <a:pt x="235" y="292"/>
                    <a:pt x="230" y="302"/>
                  </a:cubicBezTo>
                  <a:cubicBezTo>
                    <a:pt x="209" y="338"/>
                    <a:pt x="198" y="379"/>
                    <a:pt x="170" y="412"/>
                  </a:cubicBezTo>
                  <a:cubicBezTo>
                    <a:pt x="169" y="413"/>
                    <a:pt x="168" y="414"/>
                    <a:pt x="167" y="415"/>
                  </a:cubicBezTo>
                  <a:cubicBezTo>
                    <a:pt x="167" y="413"/>
                    <a:pt x="167" y="411"/>
                    <a:pt x="167" y="409"/>
                  </a:cubicBezTo>
                  <a:cubicBezTo>
                    <a:pt x="159" y="260"/>
                    <a:pt x="107" y="228"/>
                    <a:pt x="65" y="228"/>
                  </a:cubicBezTo>
                  <a:cubicBezTo>
                    <a:pt x="61" y="228"/>
                    <a:pt x="57" y="229"/>
                    <a:pt x="52" y="229"/>
                  </a:cubicBezTo>
                  <a:cubicBezTo>
                    <a:pt x="33" y="232"/>
                    <a:pt x="15" y="242"/>
                    <a:pt x="2" y="256"/>
                  </a:cubicBezTo>
                  <a:cubicBezTo>
                    <a:pt x="2" y="254"/>
                    <a:pt x="1" y="253"/>
                    <a:pt x="1" y="251"/>
                  </a:cubicBezTo>
                  <a:cubicBezTo>
                    <a:pt x="1" y="249"/>
                    <a:pt x="1" y="249"/>
                    <a:pt x="1" y="249"/>
                  </a:cubicBezTo>
                  <a:cubicBezTo>
                    <a:pt x="1" y="246"/>
                    <a:pt x="1" y="242"/>
                    <a:pt x="0" y="239"/>
                  </a:cubicBezTo>
                  <a:cubicBezTo>
                    <a:pt x="0" y="239"/>
                    <a:pt x="0" y="236"/>
                    <a:pt x="0" y="236"/>
                  </a:cubicBezTo>
                  <a:cubicBezTo>
                    <a:pt x="0" y="231"/>
                    <a:pt x="0" y="227"/>
                    <a:pt x="0" y="223"/>
                  </a:cubicBezTo>
                  <a:cubicBezTo>
                    <a:pt x="0" y="100"/>
                    <a:pt x="69" y="0"/>
                    <a:pt x="154" y="0"/>
                  </a:cubicBezTo>
                  <a:close/>
                </a:path>
              </a:pathLst>
            </a:custGeom>
            <a:solidFill>
              <a:srgbClr val="F79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a typeface="宋体" charset="-122"/>
              </a:endParaRPr>
            </a:p>
          </p:txBody>
        </p:sp>
        <p:sp>
          <p:nvSpPr>
            <p:cNvPr id="46" name="Freeform 135"/>
            <p:cNvSpPr>
              <a:spLocks/>
            </p:cNvSpPr>
            <p:nvPr/>
          </p:nvSpPr>
          <p:spPr bwMode="auto">
            <a:xfrm rot="2700000" flipH="1">
              <a:off x="6216128" y="2815389"/>
              <a:ext cx="101140" cy="142811"/>
            </a:xfrm>
            <a:custGeom>
              <a:avLst/>
              <a:gdLst>
                <a:gd name="T0" fmla="*/ 162607 w 212"/>
                <a:gd name="T1" fmla="*/ 535009 h 300"/>
                <a:gd name="T2" fmla="*/ 128573 w 212"/>
                <a:gd name="T3" fmla="*/ 535009 h 300"/>
                <a:gd name="T4" fmla="*/ 3782 w 212"/>
                <a:gd name="T5" fmla="*/ 599059 h 300"/>
                <a:gd name="T6" fmla="*/ 3782 w 212"/>
                <a:gd name="T7" fmla="*/ 587756 h 300"/>
                <a:gd name="T8" fmla="*/ 3782 w 212"/>
                <a:gd name="T9" fmla="*/ 583988 h 300"/>
                <a:gd name="T10" fmla="*/ 0 w 212"/>
                <a:gd name="T11" fmla="*/ 557615 h 300"/>
                <a:gd name="T12" fmla="*/ 0 w 212"/>
                <a:gd name="T13" fmla="*/ 550079 h 300"/>
                <a:gd name="T14" fmla="*/ 0 w 212"/>
                <a:gd name="T15" fmla="*/ 523706 h 300"/>
                <a:gd name="T16" fmla="*/ 381936 w 212"/>
                <a:gd name="T17" fmla="*/ 0 h 300"/>
                <a:gd name="T18" fmla="*/ 752528 w 212"/>
                <a:gd name="T19" fmla="*/ 403140 h 300"/>
                <a:gd name="T20" fmla="*/ 756309 w 212"/>
                <a:gd name="T21" fmla="*/ 406908 h 300"/>
                <a:gd name="T22" fmla="*/ 756309 w 212"/>
                <a:gd name="T23" fmla="*/ 410676 h 300"/>
                <a:gd name="T24" fmla="*/ 684460 w 212"/>
                <a:gd name="T25" fmla="*/ 791210 h 300"/>
                <a:gd name="T26" fmla="*/ 631518 w 212"/>
                <a:gd name="T27" fmla="*/ 610362 h 300"/>
                <a:gd name="T28" fmla="*/ 567232 w 212"/>
                <a:gd name="T29" fmla="*/ 704554 h 300"/>
                <a:gd name="T30" fmla="*/ 457567 w 212"/>
                <a:gd name="T31" fmla="*/ 1130300 h 300"/>
                <a:gd name="T32" fmla="*/ 162607 w 212"/>
                <a:gd name="T33" fmla="*/ 535009 h 3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2" h="300">
                  <a:moveTo>
                    <a:pt x="43" y="142"/>
                  </a:moveTo>
                  <a:cubicBezTo>
                    <a:pt x="40" y="142"/>
                    <a:pt x="37" y="142"/>
                    <a:pt x="34" y="142"/>
                  </a:cubicBezTo>
                  <a:cubicBezTo>
                    <a:pt x="21" y="144"/>
                    <a:pt x="10" y="150"/>
                    <a:pt x="1" y="159"/>
                  </a:cubicBezTo>
                  <a:cubicBezTo>
                    <a:pt x="1" y="158"/>
                    <a:pt x="1" y="157"/>
                    <a:pt x="1" y="156"/>
                  </a:cubicBezTo>
                  <a:cubicBezTo>
                    <a:pt x="1" y="155"/>
                    <a:pt x="1" y="155"/>
                    <a:pt x="1" y="155"/>
                  </a:cubicBezTo>
                  <a:cubicBezTo>
                    <a:pt x="0" y="152"/>
                    <a:pt x="0" y="150"/>
                    <a:pt x="0" y="148"/>
                  </a:cubicBezTo>
                  <a:cubicBezTo>
                    <a:pt x="0" y="146"/>
                    <a:pt x="0" y="146"/>
                    <a:pt x="0" y="146"/>
                  </a:cubicBezTo>
                  <a:cubicBezTo>
                    <a:pt x="0" y="143"/>
                    <a:pt x="0" y="141"/>
                    <a:pt x="0" y="139"/>
                  </a:cubicBezTo>
                  <a:cubicBezTo>
                    <a:pt x="0" y="62"/>
                    <a:pt x="45" y="0"/>
                    <a:pt x="101" y="0"/>
                  </a:cubicBezTo>
                  <a:cubicBezTo>
                    <a:pt x="147" y="0"/>
                    <a:pt x="189" y="45"/>
                    <a:pt x="199" y="107"/>
                  </a:cubicBezTo>
                  <a:cubicBezTo>
                    <a:pt x="200" y="108"/>
                    <a:pt x="200" y="108"/>
                    <a:pt x="200" y="108"/>
                  </a:cubicBezTo>
                  <a:cubicBezTo>
                    <a:pt x="200" y="109"/>
                    <a:pt x="200" y="109"/>
                    <a:pt x="200" y="109"/>
                  </a:cubicBezTo>
                  <a:cubicBezTo>
                    <a:pt x="201" y="111"/>
                    <a:pt x="212" y="154"/>
                    <a:pt x="181" y="210"/>
                  </a:cubicBezTo>
                  <a:cubicBezTo>
                    <a:pt x="181" y="208"/>
                    <a:pt x="167" y="164"/>
                    <a:pt x="167" y="162"/>
                  </a:cubicBezTo>
                  <a:cubicBezTo>
                    <a:pt x="168" y="168"/>
                    <a:pt x="154" y="181"/>
                    <a:pt x="150" y="187"/>
                  </a:cubicBezTo>
                  <a:cubicBezTo>
                    <a:pt x="137" y="210"/>
                    <a:pt x="126" y="275"/>
                    <a:pt x="121" y="300"/>
                  </a:cubicBezTo>
                  <a:cubicBezTo>
                    <a:pt x="121" y="300"/>
                    <a:pt x="94" y="134"/>
                    <a:pt x="43" y="142"/>
                  </a:cubicBezTo>
                  <a:close/>
                </a:path>
              </a:pathLst>
            </a:custGeom>
            <a:solidFill>
              <a:srgbClr val="FBB03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a typeface="宋体" charset="-122"/>
              </a:endParaRPr>
            </a:p>
          </p:txBody>
        </p:sp>
        <p:sp>
          <p:nvSpPr>
            <p:cNvPr id="47" name="Freeform 107"/>
            <p:cNvSpPr>
              <a:spLocks/>
            </p:cNvSpPr>
            <p:nvPr/>
          </p:nvSpPr>
          <p:spPr bwMode="auto">
            <a:xfrm rot="2700000" flipH="1">
              <a:off x="6219230" y="2554544"/>
              <a:ext cx="183510" cy="293579"/>
            </a:xfrm>
            <a:custGeom>
              <a:avLst/>
              <a:gdLst>
                <a:gd name="T0" fmla="*/ 587375 w 312"/>
                <a:gd name="T1" fmla="*/ 0 h 495"/>
                <a:gd name="T2" fmla="*/ 1174750 w 312"/>
                <a:gd name="T3" fmla="*/ 597631 h 495"/>
                <a:gd name="T4" fmla="*/ 1174750 w 312"/>
                <a:gd name="T5" fmla="*/ 612666 h 495"/>
                <a:gd name="T6" fmla="*/ 1174750 w 312"/>
                <a:gd name="T7" fmla="*/ 612666 h 495"/>
                <a:gd name="T8" fmla="*/ 798228 w 312"/>
                <a:gd name="T9" fmla="*/ 1804170 h 495"/>
                <a:gd name="T10" fmla="*/ 779401 w 312"/>
                <a:gd name="T11" fmla="*/ 1826722 h 495"/>
                <a:gd name="T12" fmla="*/ 779401 w 312"/>
                <a:gd name="T13" fmla="*/ 1826722 h 495"/>
                <a:gd name="T14" fmla="*/ 779401 w 312"/>
                <a:gd name="T15" fmla="*/ 1826722 h 495"/>
                <a:gd name="T16" fmla="*/ 692801 w 312"/>
                <a:gd name="T17" fmla="*/ 1860550 h 495"/>
                <a:gd name="T18" fmla="*/ 579845 w 312"/>
                <a:gd name="T19" fmla="*/ 1762824 h 495"/>
                <a:gd name="T20" fmla="*/ 587375 w 312"/>
                <a:gd name="T21" fmla="*/ 1740272 h 495"/>
                <a:gd name="T22" fmla="*/ 587375 w 312"/>
                <a:gd name="T23" fmla="*/ 1740272 h 495"/>
                <a:gd name="T24" fmla="*/ 621262 w 312"/>
                <a:gd name="T25" fmla="*/ 1559855 h 495"/>
                <a:gd name="T26" fmla="*/ 459357 w 312"/>
                <a:gd name="T27" fmla="*/ 1168952 h 495"/>
                <a:gd name="T28" fmla="*/ 459357 w 312"/>
                <a:gd name="T29" fmla="*/ 1165193 h 495"/>
                <a:gd name="T30" fmla="*/ 158139 w 312"/>
                <a:gd name="T31" fmla="*/ 992293 h 495"/>
                <a:gd name="T32" fmla="*/ 0 w 312"/>
                <a:gd name="T33" fmla="*/ 590114 h 495"/>
                <a:gd name="T34" fmla="*/ 587375 w 312"/>
                <a:gd name="T35" fmla="*/ 0 h 4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connsiteX0" fmla="*/ 5000 w 10000"/>
                <a:gd name="connsiteY0" fmla="*/ 0 h 10000"/>
                <a:gd name="connsiteX1" fmla="*/ 10000 w 10000"/>
                <a:gd name="connsiteY1" fmla="*/ 3212 h 10000"/>
                <a:gd name="connsiteX2" fmla="*/ 10000 w 10000"/>
                <a:gd name="connsiteY2" fmla="*/ 3293 h 10000"/>
                <a:gd name="connsiteX3" fmla="*/ 10000 w 10000"/>
                <a:gd name="connsiteY3" fmla="*/ 3293 h 10000"/>
                <a:gd name="connsiteX4" fmla="*/ 6795 w 10000"/>
                <a:gd name="connsiteY4" fmla="*/ 9697 h 10000"/>
                <a:gd name="connsiteX5" fmla="*/ 6635 w 10000"/>
                <a:gd name="connsiteY5" fmla="*/ 9818 h 10000"/>
                <a:gd name="connsiteX6" fmla="*/ 6635 w 10000"/>
                <a:gd name="connsiteY6" fmla="*/ 9818 h 10000"/>
                <a:gd name="connsiteX7" fmla="*/ 6635 w 10000"/>
                <a:gd name="connsiteY7" fmla="*/ 9818 h 10000"/>
                <a:gd name="connsiteX8" fmla="*/ 5897 w 10000"/>
                <a:gd name="connsiteY8" fmla="*/ 10000 h 10000"/>
                <a:gd name="connsiteX9" fmla="*/ 4936 w 10000"/>
                <a:gd name="connsiteY9" fmla="*/ 9475 h 10000"/>
                <a:gd name="connsiteX10" fmla="*/ 5000 w 10000"/>
                <a:gd name="connsiteY10" fmla="*/ 9354 h 10000"/>
                <a:gd name="connsiteX11" fmla="*/ 5288 w 10000"/>
                <a:gd name="connsiteY11" fmla="*/ 8384 h 10000"/>
                <a:gd name="connsiteX12" fmla="*/ 3910 w 10000"/>
                <a:gd name="connsiteY12" fmla="*/ 6283 h 10000"/>
                <a:gd name="connsiteX13" fmla="*/ 3910 w 10000"/>
                <a:gd name="connsiteY13" fmla="*/ 6263 h 10000"/>
                <a:gd name="connsiteX14" fmla="*/ 1346 w 10000"/>
                <a:gd name="connsiteY14" fmla="*/ 5333 h 10000"/>
                <a:gd name="connsiteX15" fmla="*/ 0 w 10000"/>
                <a:gd name="connsiteY15" fmla="*/ 3172 h 10000"/>
                <a:gd name="connsiteX16" fmla="*/ 5000 w 10000"/>
                <a:gd name="connsiteY16" fmla="*/ 0 h 10000"/>
                <a:gd name="connsiteX0" fmla="*/ 5000 w 10000"/>
                <a:gd name="connsiteY0" fmla="*/ 0 h 10000"/>
                <a:gd name="connsiteX1" fmla="*/ 10000 w 10000"/>
                <a:gd name="connsiteY1" fmla="*/ 3212 h 10000"/>
                <a:gd name="connsiteX2" fmla="*/ 10000 w 10000"/>
                <a:gd name="connsiteY2" fmla="*/ 3293 h 10000"/>
                <a:gd name="connsiteX3" fmla="*/ 10000 w 10000"/>
                <a:gd name="connsiteY3" fmla="*/ 3293 h 10000"/>
                <a:gd name="connsiteX4" fmla="*/ 6795 w 10000"/>
                <a:gd name="connsiteY4" fmla="*/ 9697 h 10000"/>
                <a:gd name="connsiteX5" fmla="*/ 6635 w 10000"/>
                <a:gd name="connsiteY5" fmla="*/ 9818 h 10000"/>
                <a:gd name="connsiteX6" fmla="*/ 6635 w 10000"/>
                <a:gd name="connsiteY6" fmla="*/ 9818 h 10000"/>
                <a:gd name="connsiteX7" fmla="*/ 6635 w 10000"/>
                <a:gd name="connsiteY7" fmla="*/ 9818 h 10000"/>
                <a:gd name="connsiteX8" fmla="*/ 5897 w 10000"/>
                <a:gd name="connsiteY8" fmla="*/ 10000 h 10000"/>
                <a:gd name="connsiteX9" fmla="*/ 4936 w 10000"/>
                <a:gd name="connsiteY9" fmla="*/ 9475 h 10000"/>
                <a:gd name="connsiteX10" fmla="*/ 5288 w 10000"/>
                <a:gd name="connsiteY10" fmla="*/ 8384 h 10000"/>
                <a:gd name="connsiteX11" fmla="*/ 3910 w 10000"/>
                <a:gd name="connsiteY11" fmla="*/ 6283 h 10000"/>
                <a:gd name="connsiteX12" fmla="*/ 3910 w 10000"/>
                <a:gd name="connsiteY12" fmla="*/ 6263 h 10000"/>
                <a:gd name="connsiteX13" fmla="*/ 1346 w 10000"/>
                <a:gd name="connsiteY13" fmla="*/ 5333 h 10000"/>
                <a:gd name="connsiteX14" fmla="*/ 0 w 10000"/>
                <a:gd name="connsiteY14" fmla="*/ 3172 h 10000"/>
                <a:gd name="connsiteX15" fmla="*/ 5000 w 10000"/>
                <a:gd name="connsiteY15" fmla="*/ 0 h 10000"/>
                <a:gd name="connsiteX0" fmla="*/ 5000 w 10000"/>
                <a:gd name="connsiteY0" fmla="*/ 0 h 10086"/>
                <a:gd name="connsiteX1" fmla="*/ 10000 w 10000"/>
                <a:gd name="connsiteY1" fmla="*/ 3212 h 10086"/>
                <a:gd name="connsiteX2" fmla="*/ 10000 w 10000"/>
                <a:gd name="connsiteY2" fmla="*/ 3293 h 10086"/>
                <a:gd name="connsiteX3" fmla="*/ 10000 w 10000"/>
                <a:gd name="connsiteY3" fmla="*/ 3293 h 10086"/>
                <a:gd name="connsiteX4" fmla="*/ 6795 w 10000"/>
                <a:gd name="connsiteY4" fmla="*/ 9697 h 10086"/>
                <a:gd name="connsiteX5" fmla="*/ 6635 w 10000"/>
                <a:gd name="connsiteY5" fmla="*/ 9818 h 10086"/>
                <a:gd name="connsiteX6" fmla="*/ 6635 w 10000"/>
                <a:gd name="connsiteY6" fmla="*/ 9818 h 10086"/>
                <a:gd name="connsiteX7" fmla="*/ 6635 w 10000"/>
                <a:gd name="connsiteY7" fmla="*/ 9818 h 10086"/>
                <a:gd name="connsiteX8" fmla="*/ 5897 w 10000"/>
                <a:gd name="connsiteY8" fmla="*/ 10000 h 10086"/>
                <a:gd name="connsiteX9" fmla="*/ 5288 w 10000"/>
                <a:gd name="connsiteY9" fmla="*/ 8384 h 10086"/>
                <a:gd name="connsiteX10" fmla="*/ 3910 w 10000"/>
                <a:gd name="connsiteY10" fmla="*/ 6283 h 10086"/>
                <a:gd name="connsiteX11" fmla="*/ 3910 w 10000"/>
                <a:gd name="connsiteY11" fmla="*/ 6263 h 10086"/>
                <a:gd name="connsiteX12" fmla="*/ 1346 w 10000"/>
                <a:gd name="connsiteY12" fmla="*/ 5333 h 10086"/>
                <a:gd name="connsiteX13" fmla="*/ 0 w 10000"/>
                <a:gd name="connsiteY13" fmla="*/ 3172 h 10086"/>
                <a:gd name="connsiteX14" fmla="*/ 5000 w 10000"/>
                <a:gd name="connsiteY14" fmla="*/ 0 h 1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000" h="10086">
                  <a:moveTo>
                    <a:pt x="5000" y="0"/>
                  </a:moveTo>
                  <a:cubicBezTo>
                    <a:pt x="7756" y="0"/>
                    <a:pt x="10000" y="1455"/>
                    <a:pt x="10000" y="3212"/>
                  </a:cubicBezTo>
                  <a:lnTo>
                    <a:pt x="10000" y="3293"/>
                  </a:lnTo>
                  <a:lnTo>
                    <a:pt x="10000" y="3293"/>
                  </a:lnTo>
                  <a:cubicBezTo>
                    <a:pt x="10000" y="5717"/>
                    <a:pt x="8814" y="7859"/>
                    <a:pt x="6795" y="9697"/>
                  </a:cubicBezTo>
                  <a:cubicBezTo>
                    <a:pt x="6731" y="9737"/>
                    <a:pt x="6699" y="9778"/>
                    <a:pt x="6635" y="9818"/>
                  </a:cubicBezTo>
                  <a:lnTo>
                    <a:pt x="6635" y="9818"/>
                  </a:lnTo>
                  <a:lnTo>
                    <a:pt x="6635" y="9818"/>
                  </a:lnTo>
                  <a:cubicBezTo>
                    <a:pt x="6442" y="9919"/>
                    <a:pt x="6121" y="10239"/>
                    <a:pt x="5897" y="10000"/>
                  </a:cubicBezTo>
                  <a:cubicBezTo>
                    <a:pt x="5673" y="9761"/>
                    <a:pt x="5619" y="9003"/>
                    <a:pt x="5288" y="8384"/>
                  </a:cubicBezTo>
                  <a:cubicBezTo>
                    <a:pt x="5064" y="7556"/>
                    <a:pt x="4744" y="6848"/>
                    <a:pt x="3910" y="6283"/>
                  </a:cubicBezTo>
                  <a:lnTo>
                    <a:pt x="3910" y="6263"/>
                  </a:lnTo>
                  <a:cubicBezTo>
                    <a:pt x="3237" y="5818"/>
                    <a:pt x="2340" y="5475"/>
                    <a:pt x="1346" y="5333"/>
                  </a:cubicBezTo>
                  <a:cubicBezTo>
                    <a:pt x="513" y="4768"/>
                    <a:pt x="0" y="4000"/>
                    <a:pt x="0" y="3172"/>
                  </a:cubicBezTo>
                  <a:cubicBezTo>
                    <a:pt x="0" y="1414"/>
                    <a:pt x="2244" y="0"/>
                    <a:pt x="5000" y="0"/>
                  </a:cubicBezTo>
                  <a:close/>
                </a:path>
              </a:pathLst>
            </a:custGeom>
            <a:solidFill>
              <a:srgbClr val="FFC000">
                <a:alpha val="73000"/>
              </a:srgbClr>
            </a:solidFill>
            <a:ln>
              <a:noFill/>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a typeface="宋体" charset="-122"/>
              </a:endParaRPr>
            </a:p>
          </p:txBody>
        </p:sp>
        <p:sp>
          <p:nvSpPr>
            <p:cNvPr id="48" name="Freeform 107"/>
            <p:cNvSpPr>
              <a:spLocks/>
            </p:cNvSpPr>
            <p:nvPr/>
          </p:nvSpPr>
          <p:spPr bwMode="auto">
            <a:xfrm rot="2700000">
              <a:off x="6369742" y="2705056"/>
              <a:ext cx="183510" cy="293579"/>
            </a:xfrm>
            <a:custGeom>
              <a:avLst/>
              <a:gdLst>
                <a:gd name="T0" fmla="*/ 587375 w 312"/>
                <a:gd name="T1" fmla="*/ 0 h 495"/>
                <a:gd name="T2" fmla="*/ 1174750 w 312"/>
                <a:gd name="T3" fmla="*/ 597631 h 495"/>
                <a:gd name="T4" fmla="*/ 1174750 w 312"/>
                <a:gd name="T5" fmla="*/ 612666 h 495"/>
                <a:gd name="T6" fmla="*/ 1174750 w 312"/>
                <a:gd name="T7" fmla="*/ 612666 h 495"/>
                <a:gd name="T8" fmla="*/ 798228 w 312"/>
                <a:gd name="T9" fmla="*/ 1804170 h 495"/>
                <a:gd name="T10" fmla="*/ 779401 w 312"/>
                <a:gd name="T11" fmla="*/ 1826722 h 495"/>
                <a:gd name="T12" fmla="*/ 779401 w 312"/>
                <a:gd name="T13" fmla="*/ 1826722 h 495"/>
                <a:gd name="T14" fmla="*/ 779401 w 312"/>
                <a:gd name="T15" fmla="*/ 1826722 h 495"/>
                <a:gd name="T16" fmla="*/ 692801 w 312"/>
                <a:gd name="T17" fmla="*/ 1860550 h 495"/>
                <a:gd name="T18" fmla="*/ 579845 w 312"/>
                <a:gd name="T19" fmla="*/ 1762824 h 495"/>
                <a:gd name="T20" fmla="*/ 587375 w 312"/>
                <a:gd name="T21" fmla="*/ 1740272 h 495"/>
                <a:gd name="T22" fmla="*/ 587375 w 312"/>
                <a:gd name="T23" fmla="*/ 1740272 h 495"/>
                <a:gd name="T24" fmla="*/ 621262 w 312"/>
                <a:gd name="T25" fmla="*/ 1559855 h 495"/>
                <a:gd name="T26" fmla="*/ 459357 w 312"/>
                <a:gd name="T27" fmla="*/ 1168952 h 495"/>
                <a:gd name="T28" fmla="*/ 459357 w 312"/>
                <a:gd name="T29" fmla="*/ 1165193 h 495"/>
                <a:gd name="T30" fmla="*/ 158139 w 312"/>
                <a:gd name="T31" fmla="*/ 992293 h 495"/>
                <a:gd name="T32" fmla="*/ 0 w 312"/>
                <a:gd name="T33" fmla="*/ 590114 h 495"/>
                <a:gd name="T34" fmla="*/ 587375 w 312"/>
                <a:gd name="T35" fmla="*/ 0 h 4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connsiteX0" fmla="*/ 5000 w 10000"/>
                <a:gd name="connsiteY0" fmla="*/ 0 h 10000"/>
                <a:gd name="connsiteX1" fmla="*/ 10000 w 10000"/>
                <a:gd name="connsiteY1" fmla="*/ 3212 h 10000"/>
                <a:gd name="connsiteX2" fmla="*/ 10000 w 10000"/>
                <a:gd name="connsiteY2" fmla="*/ 3293 h 10000"/>
                <a:gd name="connsiteX3" fmla="*/ 10000 w 10000"/>
                <a:gd name="connsiteY3" fmla="*/ 3293 h 10000"/>
                <a:gd name="connsiteX4" fmla="*/ 6795 w 10000"/>
                <a:gd name="connsiteY4" fmla="*/ 9697 h 10000"/>
                <a:gd name="connsiteX5" fmla="*/ 6635 w 10000"/>
                <a:gd name="connsiteY5" fmla="*/ 9818 h 10000"/>
                <a:gd name="connsiteX6" fmla="*/ 6635 w 10000"/>
                <a:gd name="connsiteY6" fmla="*/ 9818 h 10000"/>
                <a:gd name="connsiteX7" fmla="*/ 6635 w 10000"/>
                <a:gd name="connsiteY7" fmla="*/ 9818 h 10000"/>
                <a:gd name="connsiteX8" fmla="*/ 5897 w 10000"/>
                <a:gd name="connsiteY8" fmla="*/ 10000 h 10000"/>
                <a:gd name="connsiteX9" fmla="*/ 4936 w 10000"/>
                <a:gd name="connsiteY9" fmla="*/ 9475 h 10000"/>
                <a:gd name="connsiteX10" fmla="*/ 5000 w 10000"/>
                <a:gd name="connsiteY10" fmla="*/ 9354 h 10000"/>
                <a:gd name="connsiteX11" fmla="*/ 5288 w 10000"/>
                <a:gd name="connsiteY11" fmla="*/ 8384 h 10000"/>
                <a:gd name="connsiteX12" fmla="*/ 3910 w 10000"/>
                <a:gd name="connsiteY12" fmla="*/ 6283 h 10000"/>
                <a:gd name="connsiteX13" fmla="*/ 3910 w 10000"/>
                <a:gd name="connsiteY13" fmla="*/ 6263 h 10000"/>
                <a:gd name="connsiteX14" fmla="*/ 1346 w 10000"/>
                <a:gd name="connsiteY14" fmla="*/ 5333 h 10000"/>
                <a:gd name="connsiteX15" fmla="*/ 0 w 10000"/>
                <a:gd name="connsiteY15" fmla="*/ 3172 h 10000"/>
                <a:gd name="connsiteX16" fmla="*/ 5000 w 10000"/>
                <a:gd name="connsiteY16" fmla="*/ 0 h 10000"/>
                <a:gd name="connsiteX0" fmla="*/ 5000 w 10000"/>
                <a:gd name="connsiteY0" fmla="*/ 0 h 10000"/>
                <a:gd name="connsiteX1" fmla="*/ 10000 w 10000"/>
                <a:gd name="connsiteY1" fmla="*/ 3212 h 10000"/>
                <a:gd name="connsiteX2" fmla="*/ 10000 w 10000"/>
                <a:gd name="connsiteY2" fmla="*/ 3293 h 10000"/>
                <a:gd name="connsiteX3" fmla="*/ 10000 w 10000"/>
                <a:gd name="connsiteY3" fmla="*/ 3293 h 10000"/>
                <a:gd name="connsiteX4" fmla="*/ 6795 w 10000"/>
                <a:gd name="connsiteY4" fmla="*/ 9697 h 10000"/>
                <a:gd name="connsiteX5" fmla="*/ 6635 w 10000"/>
                <a:gd name="connsiteY5" fmla="*/ 9818 h 10000"/>
                <a:gd name="connsiteX6" fmla="*/ 6635 w 10000"/>
                <a:gd name="connsiteY6" fmla="*/ 9818 h 10000"/>
                <a:gd name="connsiteX7" fmla="*/ 6635 w 10000"/>
                <a:gd name="connsiteY7" fmla="*/ 9818 h 10000"/>
                <a:gd name="connsiteX8" fmla="*/ 5897 w 10000"/>
                <a:gd name="connsiteY8" fmla="*/ 10000 h 10000"/>
                <a:gd name="connsiteX9" fmla="*/ 4936 w 10000"/>
                <a:gd name="connsiteY9" fmla="*/ 9475 h 10000"/>
                <a:gd name="connsiteX10" fmla="*/ 5288 w 10000"/>
                <a:gd name="connsiteY10" fmla="*/ 8384 h 10000"/>
                <a:gd name="connsiteX11" fmla="*/ 3910 w 10000"/>
                <a:gd name="connsiteY11" fmla="*/ 6283 h 10000"/>
                <a:gd name="connsiteX12" fmla="*/ 3910 w 10000"/>
                <a:gd name="connsiteY12" fmla="*/ 6263 h 10000"/>
                <a:gd name="connsiteX13" fmla="*/ 1346 w 10000"/>
                <a:gd name="connsiteY13" fmla="*/ 5333 h 10000"/>
                <a:gd name="connsiteX14" fmla="*/ 0 w 10000"/>
                <a:gd name="connsiteY14" fmla="*/ 3172 h 10000"/>
                <a:gd name="connsiteX15" fmla="*/ 5000 w 10000"/>
                <a:gd name="connsiteY15" fmla="*/ 0 h 10000"/>
                <a:gd name="connsiteX0" fmla="*/ 5000 w 10000"/>
                <a:gd name="connsiteY0" fmla="*/ 0 h 10086"/>
                <a:gd name="connsiteX1" fmla="*/ 10000 w 10000"/>
                <a:gd name="connsiteY1" fmla="*/ 3212 h 10086"/>
                <a:gd name="connsiteX2" fmla="*/ 10000 w 10000"/>
                <a:gd name="connsiteY2" fmla="*/ 3293 h 10086"/>
                <a:gd name="connsiteX3" fmla="*/ 10000 w 10000"/>
                <a:gd name="connsiteY3" fmla="*/ 3293 h 10086"/>
                <a:gd name="connsiteX4" fmla="*/ 6795 w 10000"/>
                <a:gd name="connsiteY4" fmla="*/ 9697 h 10086"/>
                <a:gd name="connsiteX5" fmla="*/ 6635 w 10000"/>
                <a:gd name="connsiteY5" fmla="*/ 9818 h 10086"/>
                <a:gd name="connsiteX6" fmla="*/ 6635 w 10000"/>
                <a:gd name="connsiteY6" fmla="*/ 9818 h 10086"/>
                <a:gd name="connsiteX7" fmla="*/ 6635 w 10000"/>
                <a:gd name="connsiteY7" fmla="*/ 9818 h 10086"/>
                <a:gd name="connsiteX8" fmla="*/ 5897 w 10000"/>
                <a:gd name="connsiteY8" fmla="*/ 10000 h 10086"/>
                <a:gd name="connsiteX9" fmla="*/ 5288 w 10000"/>
                <a:gd name="connsiteY9" fmla="*/ 8384 h 10086"/>
                <a:gd name="connsiteX10" fmla="*/ 3910 w 10000"/>
                <a:gd name="connsiteY10" fmla="*/ 6283 h 10086"/>
                <a:gd name="connsiteX11" fmla="*/ 3910 w 10000"/>
                <a:gd name="connsiteY11" fmla="*/ 6263 h 10086"/>
                <a:gd name="connsiteX12" fmla="*/ 1346 w 10000"/>
                <a:gd name="connsiteY12" fmla="*/ 5333 h 10086"/>
                <a:gd name="connsiteX13" fmla="*/ 0 w 10000"/>
                <a:gd name="connsiteY13" fmla="*/ 3172 h 10086"/>
                <a:gd name="connsiteX14" fmla="*/ 5000 w 10000"/>
                <a:gd name="connsiteY14" fmla="*/ 0 h 1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000" h="10086">
                  <a:moveTo>
                    <a:pt x="5000" y="0"/>
                  </a:moveTo>
                  <a:cubicBezTo>
                    <a:pt x="7756" y="0"/>
                    <a:pt x="10000" y="1455"/>
                    <a:pt x="10000" y="3212"/>
                  </a:cubicBezTo>
                  <a:lnTo>
                    <a:pt x="10000" y="3293"/>
                  </a:lnTo>
                  <a:lnTo>
                    <a:pt x="10000" y="3293"/>
                  </a:lnTo>
                  <a:cubicBezTo>
                    <a:pt x="10000" y="5717"/>
                    <a:pt x="8814" y="7859"/>
                    <a:pt x="6795" y="9697"/>
                  </a:cubicBezTo>
                  <a:cubicBezTo>
                    <a:pt x="6731" y="9737"/>
                    <a:pt x="6699" y="9778"/>
                    <a:pt x="6635" y="9818"/>
                  </a:cubicBezTo>
                  <a:lnTo>
                    <a:pt x="6635" y="9818"/>
                  </a:lnTo>
                  <a:lnTo>
                    <a:pt x="6635" y="9818"/>
                  </a:lnTo>
                  <a:cubicBezTo>
                    <a:pt x="6442" y="9919"/>
                    <a:pt x="6121" y="10239"/>
                    <a:pt x="5897" y="10000"/>
                  </a:cubicBezTo>
                  <a:cubicBezTo>
                    <a:pt x="5673" y="9761"/>
                    <a:pt x="5619" y="9003"/>
                    <a:pt x="5288" y="8384"/>
                  </a:cubicBezTo>
                  <a:cubicBezTo>
                    <a:pt x="5064" y="7556"/>
                    <a:pt x="4744" y="6848"/>
                    <a:pt x="3910" y="6283"/>
                  </a:cubicBezTo>
                  <a:lnTo>
                    <a:pt x="3910" y="6263"/>
                  </a:lnTo>
                  <a:cubicBezTo>
                    <a:pt x="3237" y="5818"/>
                    <a:pt x="2340" y="5475"/>
                    <a:pt x="1346" y="5333"/>
                  </a:cubicBezTo>
                  <a:cubicBezTo>
                    <a:pt x="513" y="4768"/>
                    <a:pt x="0" y="4000"/>
                    <a:pt x="0" y="3172"/>
                  </a:cubicBezTo>
                  <a:cubicBezTo>
                    <a:pt x="0" y="1414"/>
                    <a:pt x="2244" y="0"/>
                    <a:pt x="5000" y="0"/>
                  </a:cubicBezTo>
                  <a:close/>
                </a:path>
              </a:pathLst>
            </a:custGeom>
            <a:solidFill>
              <a:srgbClr val="FFC000">
                <a:alpha val="73000"/>
              </a:srgbClr>
            </a:solidFill>
            <a:ln>
              <a:noFill/>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a typeface="宋体" charset="-122"/>
              </a:endParaRPr>
            </a:p>
          </p:txBody>
        </p:sp>
        <p:sp>
          <p:nvSpPr>
            <p:cNvPr id="49" name="Freeform 108"/>
            <p:cNvSpPr>
              <a:spLocks/>
            </p:cNvSpPr>
            <p:nvPr/>
          </p:nvSpPr>
          <p:spPr bwMode="auto">
            <a:xfrm rot="2700000">
              <a:off x="6407803" y="2259335"/>
              <a:ext cx="350653" cy="642255"/>
            </a:xfrm>
            <a:custGeom>
              <a:avLst/>
              <a:gdLst>
                <a:gd name="T0" fmla="*/ 1122363 w 596"/>
                <a:gd name="T1" fmla="*/ 4105275 h 1092"/>
                <a:gd name="T2" fmla="*/ 598844 w 596"/>
                <a:gd name="T3" fmla="*/ 4105275 h 1092"/>
                <a:gd name="T4" fmla="*/ 79093 w 596"/>
                <a:gd name="T5" fmla="*/ 1928577 h 1092"/>
                <a:gd name="T6" fmla="*/ 1122363 w 596"/>
                <a:gd name="T7" fmla="*/ 0 h 1092"/>
                <a:gd name="T8" fmla="*/ 1126129 w 596"/>
                <a:gd name="T9" fmla="*/ 0 h 1092"/>
                <a:gd name="T10" fmla="*/ 2165632 w 596"/>
                <a:gd name="T11" fmla="*/ 1928577 h 1092"/>
                <a:gd name="T12" fmla="*/ 1645881 w 596"/>
                <a:gd name="T13" fmla="*/ 4105275 h 1092"/>
                <a:gd name="T14" fmla="*/ 1122363 w 596"/>
                <a:gd name="T15" fmla="*/ 4105275 h 109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6" h="1092">
                  <a:moveTo>
                    <a:pt x="298" y="1092"/>
                  </a:moveTo>
                  <a:cubicBezTo>
                    <a:pt x="159" y="1092"/>
                    <a:pt x="159" y="1092"/>
                    <a:pt x="159" y="1092"/>
                  </a:cubicBezTo>
                  <a:cubicBezTo>
                    <a:pt x="31" y="824"/>
                    <a:pt x="21" y="513"/>
                    <a:pt x="21" y="513"/>
                  </a:cubicBezTo>
                  <a:cubicBezTo>
                    <a:pt x="0" y="212"/>
                    <a:pt x="298" y="0"/>
                    <a:pt x="298" y="0"/>
                  </a:cubicBezTo>
                  <a:cubicBezTo>
                    <a:pt x="299" y="0"/>
                    <a:pt x="299" y="0"/>
                    <a:pt x="299" y="0"/>
                  </a:cubicBezTo>
                  <a:cubicBezTo>
                    <a:pt x="299" y="0"/>
                    <a:pt x="596" y="212"/>
                    <a:pt x="575" y="513"/>
                  </a:cubicBezTo>
                  <a:cubicBezTo>
                    <a:pt x="575" y="513"/>
                    <a:pt x="566" y="824"/>
                    <a:pt x="437" y="1092"/>
                  </a:cubicBezTo>
                  <a:lnTo>
                    <a:pt x="298" y="1092"/>
                  </a:lnTo>
                  <a:close/>
                </a:path>
              </a:pathLst>
            </a:custGeom>
            <a:solidFill>
              <a:srgbClr val="0070C0"/>
            </a:solidFill>
            <a:ln>
              <a:noFill/>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a typeface="宋体" charset="-122"/>
              </a:endParaRPr>
            </a:p>
          </p:txBody>
        </p:sp>
        <p:sp>
          <p:nvSpPr>
            <p:cNvPr id="50" name="Oval 113"/>
            <p:cNvSpPr>
              <a:spLocks noChangeArrowheads="1"/>
            </p:cNvSpPr>
            <p:nvPr/>
          </p:nvSpPr>
          <p:spPr bwMode="auto">
            <a:xfrm rot="2700000">
              <a:off x="6568043" y="2481147"/>
              <a:ext cx="117123" cy="114085"/>
            </a:xfrm>
            <a:prstGeom prst="ellipse">
              <a:avLst/>
            </a:prstGeom>
            <a:solidFill>
              <a:sysClr val="window" lastClr="FFFFFF">
                <a:alpha val="77000"/>
              </a:sysClr>
            </a:solidFill>
            <a:ln>
              <a:noFill/>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a typeface="宋体" charset="-122"/>
              </a:endParaRPr>
            </a:p>
          </p:txBody>
        </p:sp>
        <p:sp>
          <p:nvSpPr>
            <p:cNvPr id="51" name="Oval 116"/>
            <p:cNvSpPr>
              <a:spLocks noChangeArrowheads="1"/>
            </p:cNvSpPr>
            <p:nvPr/>
          </p:nvSpPr>
          <p:spPr bwMode="auto">
            <a:xfrm rot="2700000">
              <a:off x="6500229" y="2593093"/>
              <a:ext cx="70303" cy="72640"/>
            </a:xfrm>
            <a:prstGeom prst="ellipse">
              <a:avLst/>
            </a:prstGeom>
            <a:solidFill>
              <a:sysClr val="window" lastClr="FFFFFF">
                <a:alpha val="77000"/>
              </a:sysClr>
            </a:solidFill>
            <a:ln>
              <a:noFill/>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a typeface="宋体" charset="-122"/>
              </a:endParaRPr>
            </a:p>
          </p:txBody>
        </p:sp>
        <p:sp>
          <p:nvSpPr>
            <p:cNvPr id="52" name="Oval 119"/>
            <p:cNvSpPr>
              <a:spLocks noChangeArrowheads="1"/>
            </p:cNvSpPr>
            <p:nvPr/>
          </p:nvSpPr>
          <p:spPr bwMode="auto">
            <a:xfrm rot="2700000">
              <a:off x="6447912" y="2674106"/>
              <a:ext cx="43239" cy="42313"/>
            </a:xfrm>
            <a:prstGeom prst="ellipse">
              <a:avLst/>
            </a:prstGeom>
            <a:solidFill>
              <a:sysClr val="window" lastClr="FFFFFF">
                <a:alpha val="77000"/>
              </a:sysClr>
            </a:solidFill>
            <a:ln>
              <a:noFill/>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a typeface="宋体" charset="-122"/>
              </a:endParaRPr>
            </a:p>
          </p:txBody>
        </p:sp>
        <p:sp>
          <p:nvSpPr>
            <p:cNvPr id="53" name="Rectangle 27"/>
            <p:cNvSpPr/>
            <p:nvPr/>
          </p:nvSpPr>
          <p:spPr>
            <a:xfrm rot="2700000">
              <a:off x="6301683" y="2797997"/>
              <a:ext cx="71523" cy="43830"/>
            </a:xfrm>
            <a:prstGeom prst="rect">
              <a:avLst/>
            </a:prstGeom>
            <a:solidFill>
              <a:srgbClr val="EB6949">
                <a:alpha val="73000"/>
              </a:srgbClr>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微软雅黑"/>
                <a:cs typeface="+mn-cs"/>
              </a:endParaRPr>
            </a:p>
          </p:txBody>
        </p:sp>
      </p:grpSp>
      <p:grpSp>
        <p:nvGrpSpPr>
          <p:cNvPr id="54" name="组合 53"/>
          <p:cNvGrpSpPr/>
          <p:nvPr/>
        </p:nvGrpSpPr>
        <p:grpSpPr>
          <a:xfrm>
            <a:off x="2776458" y="1732994"/>
            <a:ext cx="958136" cy="958133"/>
            <a:chOff x="304800" y="673100"/>
            <a:chExt cx="4000500" cy="4000500"/>
          </a:xfrm>
          <a:effectLst>
            <a:outerShdw blurRad="444500" dist="254000" dir="8100000" algn="tr" rotWithShape="0">
              <a:prstClr val="black">
                <a:alpha val="50000"/>
              </a:prstClr>
            </a:outerShdw>
          </a:effectLst>
        </p:grpSpPr>
        <p:sp>
          <p:nvSpPr>
            <p:cNvPr id="55" name="同心圆 5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6" name="椭圆 5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endParaRPr>
            </a:p>
          </p:txBody>
        </p:sp>
      </p:grpSp>
      <p:grpSp>
        <p:nvGrpSpPr>
          <p:cNvPr id="57" name="Group 30"/>
          <p:cNvGrpSpPr/>
          <p:nvPr/>
        </p:nvGrpSpPr>
        <p:grpSpPr>
          <a:xfrm>
            <a:off x="4801394" y="3834127"/>
            <a:ext cx="317357" cy="278329"/>
            <a:chOff x="3175" y="-1587"/>
            <a:chExt cx="490538" cy="430212"/>
          </a:xfrm>
          <a:solidFill>
            <a:srgbClr val="0070C0"/>
          </a:solidFill>
        </p:grpSpPr>
        <p:sp>
          <p:nvSpPr>
            <p:cNvPr id="58" name="Freeform 175"/>
            <p:cNvSpPr>
              <a:spLocks noEditPoints="1"/>
            </p:cNvSpPr>
            <p:nvPr/>
          </p:nvSpPr>
          <p:spPr bwMode="auto">
            <a:xfrm>
              <a:off x="3175" y="-1587"/>
              <a:ext cx="490538" cy="430212"/>
            </a:xfrm>
            <a:custGeom>
              <a:avLst/>
              <a:gdLst>
                <a:gd name="T0" fmla="*/ 128 w 128"/>
                <a:gd name="T1" fmla="*/ 66 h 112"/>
                <a:gd name="T2" fmla="*/ 112 w 128"/>
                <a:gd name="T3" fmla="*/ 6 h 112"/>
                <a:gd name="T4" fmla="*/ 104 w 128"/>
                <a:gd name="T5" fmla="*/ 0 h 112"/>
                <a:gd name="T6" fmla="*/ 64 w 128"/>
                <a:gd name="T7" fmla="*/ 0 h 112"/>
                <a:gd name="T8" fmla="*/ 24 w 128"/>
                <a:gd name="T9" fmla="*/ 0 h 112"/>
                <a:gd name="T10" fmla="*/ 16 w 128"/>
                <a:gd name="T11" fmla="*/ 6 h 112"/>
                <a:gd name="T12" fmla="*/ 0 w 128"/>
                <a:gd name="T13" fmla="*/ 66 h 112"/>
                <a:gd name="T14" fmla="*/ 0 w 128"/>
                <a:gd name="T15" fmla="*/ 68 h 112"/>
                <a:gd name="T16" fmla="*/ 0 w 128"/>
                <a:gd name="T17" fmla="*/ 96 h 112"/>
                <a:gd name="T18" fmla="*/ 16 w 128"/>
                <a:gd name="T19" fmla="*/ 112 h 112"/>
                <a:gd name="T20" fmla="*/ 112 w 128"/>
                <a:gd name="T21" fmla="*/ 112 h 112"/>
                <a:gd name="T22" fmla="*/ 128 w 128"/>
                <a:gd name="T23" fmla="*/ 96 h 112"/>
                <a:gd name="T24" fmla="*/ 128 w 128"/>
                <a:gd name="T25" fmla="*/ 68 h 112"/>
                <a:gd name="T26" fmla="*/ 128 w 128"/>
                <a:gd name="T27" fmla="*/ 66 h 112"/>
                <a:gd name="T28" fmla="*/ 120 w 128"/>
                <a:gd name="T29" fmla="*/ 96 h 112"/>
                <a:gd name="T30" fmla="*/ 112 w 128"/>
                <a:gd name="T31" fmla="*/ 104 h 112"/>
                <a:gd name="T32" fmla="*/ 16 w 128"/>
                <a:gd name="T33" fmla="*/ 104 h 112"/>
                <a:gd name="T34" fmla="*/ 8 w 128"/>
                <a:gd name="T35" fmla="*/ 96 h 112"/>
                <a:gd name="T36" fmla="*/ 8 w 128"/>
                <a:gd name="T37" fmla="*/ 68 h 112"/>
                <a:gd name="T38" fmla="*/ 24 w 128"/>
                <a:gd name="T39" fmla="*/ 8 h 112"/>
                <a:gd name="T40" fmla="*/ 104 w 128"/>
                <a:gd name="T41" fmla="*/ 8 h 112"/>
                <a:gd name="T42" fmla="*/ 120 w 128"/>
                <a:gd name="T43" fmla="*/ 68 h 112"/>
                <a:gd name="T44" fmla="*/ 120 w 128"/>
                <a:gd name="T45" fmla="*/ 9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12">
                  <a:moveTo>
                    <a:pt x="128" y="66"/>
                  </a:moveTo>
                  <a:cubicBezTo>
                    <a:pt x="112" y="6"/>
                    <a:pt x="112" y="6"/>
                    <a:pt x="112" y="6"/>
                  </a:cubicBezTo>
                  <a:cubicBezTo>
                    <a:pt x="111" y="2"/>
                    <a:pt x="108" y="0"/>
                    <a:pt x="104" y="0"/>
                  </a:cubicBezTo>
                  <a:cubicBezTo>
                    <a:pt x="64" y="0"/>
                    <a:pt x="64" y="0"/>
                    <a:pt x="64" y="0"/>
                  </a:cubicBezTo>
                  <a:cubicBezTo>
                    <a:pt x="24" y="0"/>
                    <a:pt x="24" y="0"/>
                    <a:pt x="24" y="0"/>
                  </a:cubicBezTo>
                  <a:cubicBezTo>
                    <a:pt x="20" y="0"/>
                    <a:pt x="17" y="2"/>
                    <a:pt x="16" y="6"/>
                  </a:cubicBezTo>
                  <a:cubicBezTo>
                    <a:pt x="0" y="66"/>
                    <a:pt x="0" y="66"/>
                    <a:pt x="0" y="66"/>
                  </a:cubicBezTo>
                  <a:cubicBezTo>
                    <a:pt x="0" y="67"/>
                    <a:pt x="0" y="67"/>
                    <a:pt x="0" y="68"/>
                  </a:cubicBezTo>
                  <a:cubicBezTo>
                    <a:pt x="0" y="96"/>
                    <a:pt x="0" y="96"/>
                    <a:pt x="0" y="96"/>
                  </a:cubicBezTo>
                  <a:cubicBezTo>
                    <a:pt x="0" y="105"/>
                    <a:pt x="7" y="112"/>
                    <a:pt x="16" y="112"/>
                  </a:cubicBezTo>
                  <a:cubicBezTo>
                    <a:pt x="112" y="112"/>
                    <a:pt x="112" y="112"/>
                    <a:pt x="112" y="112"/>
                  </a:cubicBezTo>
                  <a:cubicBezTo>
                    <a:pt x="121" y="112"/>
                    <a:pt x="128" y="105"/>
                    <a:pt x="128" y="96"/>
                  </a:cubicBezTo>
                  <a:cubicBezTo>
                    <a:pt x="128" y="68"/>
                    <a:pt x="128" y="68"/>
                    <a:pt x="128" y="68"/>
                  </a:cubicBezTo>
                  <a:cubicBezTo>
                    <a:pt x="128" y="67"/>
                    <a:pt x="128" y="67"/>
                    <a:pt x="128" y="66"/>
                  </a:cubicBezTo>
                  <a:close/>
                  <a:moveTo>
                    <a:pt x="120" y="96"/>
                  </a:moveTo>
                  <a:cubicBezTo>
                    <a:pt x="120" y="100"/>
                    <a:pt x="116" y="104"/>
                    <a:pt x="112" y="104"/>
                  </a:cubicBezTo>
                  <a:cubicBezTo>
                    <a:pt x="16" y="104"/>
                    <a:pt x="16" y="104"/>
                    <a:pt x="16" y="104"/>
                  </a:cubicBezTo>
                  <a:cubicBezTo>
                    <a:pt x="12" y="104"/>
                    <a:pt x="8" y="100"/>
                    <a:pt x="8" y="96"/>
                  </a:cubicBezTo>
                  <a:cubicBezTo>
                    <a:pt x="8" y="68"/>
                    <a:pt x="8" y="68"/>
                    <a:pt x="8" y="68"/>
                  </a:cubicBezTo>
                  <a:cubicBezTo>
                    <a:pt x="24" y="8"/>
                    <a:pt x="24" y="8"/>
                    <a:pt x="24" y="8"/>
                  </a:cubicBezTo>
                  <a:cubicBezTo>
                    <a:pt x="104" y="8"/>
                    <a:pt x="104" y="8"/>
                    <a:pt x="104" y="8"/>
                  </a:cubicBezTo>
                  <a:cubicBezTo>
                    <a:pt x="120" y="68"/>
                    <a:pt x="120" y="68"/>
                    <a:pt x="120" y="68"/>
                  </a:cubicBezTo>
                  <a:lnTo>
                    <a:pt x="120"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sysClr val="windowText" lastClr="000000"/>
                </a:solidFill>
                <a:effectLst/>
                <a:uLnTx/>
                <a:uFillTx/>
                <a:ea typeface="微软雅黑"/>
              </a:endParaRPr>
            </a:p>
          </p:txBody>
        </p:sp>
        <p:sp>
          <p:nvSpPr>
            <p:cNvPr id="59" name="Freeform 176"/>
            <p:cNvSpPr>
              <a:spLocks noEditPoints="1"/>
            </p:cNvSpPr>
            <p:nvPr/>
          </p:nvSpPr>
          <p:spPr bwMode="auto">
            <a:xfrm>
              <a:off x="60325" y="58738"/>
              <a:ext cx="374650" cy="277812"/>
            </a:xfrm>
            <a:custGeom>
              <a:avLst/>
              <a:gdLst>
                <a:gd name="T0" fmla="*/ 80 w 98"/>
                <a:gd name="T1" fmla="*/ 0 h 72"/>
                <a:gd name="T2" fmla="*/ 18 w 98"/>
                <a:gd name="T3" fmla="*/ 0 h 72"/>
                <a:gd name="T4" fmla="*/ 14 w 98"/>
                <a:gd name="T5" fmla="*/ 3 h 72"/>
                <a:gd name="T6" fmla="*/ 0 w 98"/>
                <a:gd name="T7" fmla="*/ 51 h 72"/>
                <a:gd name="T8" fmla="*/ 1 w 98"/>
                <a:gd name="T9" fmla="*/ 54 h 72"/>
                <a:gd name="T10" fmla="*/ 4 w 98"/>
                <a:gd name="T11" fmla="*/ 56 h 72"/>
                <a:gd name="T12" fmla="*/ 16 w 98"/>
                <a:gd name="T13" fmla="*/ 56 h 72"/>
                <a:gd name="T14" fmla="*/ 20 w 98"/>
                <a:gd name="T15" fmla="*/ 56 h 72"/>
                <a:gd name="T16" fmla="*/ 23 w 98"/>
                <a:gd name="T17" fmla="*/ 56 h 72"/>
                <a:gd name="T18" fmla="*/ 28 w 98"/>
                <a:gd name="T19" fmla="*/ 68 h 72"/>
                <a:gd name="T20" fmla="*/ 35 w 98"/>
                <a:gd name="T21" fmla="*/ 72 h 72"/>
                <a:gd name="T22" fmla="*/ 63 w 98"/>
                <a:gd name="T23" fmla="*/ 72 h 72"/>
                <a:gd name="T24" fmla="*/ 70 w 98"/>
                <a:gd name="T25" fmla="*/ 68 h 72"/>
                <a:gd name="T26" fmla="*/ 75 w 98"/>
                <a:gd name="T27" fmla="*/ 56 h 72"/>
                <a:gd name="T28" fmla="*/ 78 w 98"/>
                <a:gd name="T29" fmla="*/ 56 h 72"/>
                <a:gd name="T30" fmla="*/ 82 w 98"/>
                <a:gd name="T31" fmla="*/ 56 h 72"/>
                <a:gd name="T32" fmla="*/ 94 w 98"/>
                <a:gd name="T33" fmla="*/ 56 h 72"/>
                <a:gd name="T34" fmla="*/ 97 w 98"/>
                <a:gd name="T35" fmla="*/ 54 h 72"/>
                <a:gd name="T36" fmla="*/ 98 w 98"/>
                <a:gd name="T37" fmla="*/ 51 h 72"/>
                <a:gd name="T38" fmla="*/ 84 w 98"/>
                <a:gd name="T39" fmla="*/ 3 h 72"/>
                <a:gd name="T40" fmla="*/ 80 w 98"/>
                <a:gd name="T41" fmla="*/ 0 h 72"/>
                <a:gd name="T42" fmla="*/ 82 w 98"/>
                <a:gd name="T43" fmla="*/ 48 h 72"/>
                <a:gd name="T44" fmla="*/ 75 w 98"/>
                <a:gd name="T45" fmla="*/ 48 h 72"/>
                <a:gd name="T46" fmla="*/ 68 w 98"/>
                <a:gd name="T47" fmla="*/ 52 h 72"/>
                <a:gd name="T48" fmla="*/ 63 w 98"/>
                <a:gd name="T49" fmla="*/ 64 h 72"/>
                <a:gd name="T50" fmla="*/ 35 w 98"/>
                <a:gd name="T51" fmla="*/ 64 h 72"/>
                <a:gd name="T52" fmla="*/ 30 w 98"/>
                <a:gd name="T53" fmla="*/ 52 h 72"/>
                <a:gd name="T54" fmla="*/ 23 w 98"/>
                <a:gd name="T55" fmla="*/ 48 h 72"/>
                <a:gd name="T56" fmla="*/ 16 w 98"/>
                <a:gd name="T57" fmla="*/ 48 h 72"/>
                <a:gd name="T58" fmla="*/ 6 w 98"/>
                <a:gd name="T59" fmla="*/ 48 h 72"/>
                <a:gd name="T60" fmla="*/ 18 w 98"/>
                <a:gd name="T61" fmla="*/ 4 h 72"/>
                <a:gd name="T62" fmla="*/ 80 w 98"/>
                <a:gd name="T63" fmla="*/ 4 h 72"/>
                <a:gd name="T64" fmla="*/ 92 w 98"/>
                <a:gd name="T65" fmla="*/ 48 h 72"/>
                <a:gd name="T66" fmla="*/ 82 w 98"/>
                <a:gd name="T67" fmla="*/ 4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8" h="72">
                  <a:moveTo>
                    <a:pt x="80" y="0"/>
                  </a:moveTo>
                  <a:cubicBezTo>
                    <a:pt x="18" y="0"/>
                    <a:pt x="18" y="0"/>
                    <a:pt x="18" y="0"/>
                  </a:cubicBezTo>
                  <a:cubicBezTo>
                    <a:pt x="16" y="0"/>
                    <a:pt x="15" y="1"/>
                    <a:pt x="14" y="3"/>
                  </a:cubicBezTo>
                  <a:cubicBezTo>
                    <a:pt x="0" y="51"/>
                    <a:pt x="0" y="51"/>
                    <a:pt x="0" y="51"/>
                  </a:cubicBezTo>
                  <a:cubicBezTo>
                    <a:pt x="0" y="52"/>
                    <a:pt x="0" y="53"/>
                    <a:pt x="1" y="54"/>
                  </a:cubicBezTo>
                  <a:cubicBezTo>
                    <a:pt x="2" y="55"/>
                    <a:pt x="3" y="56"/>
                    <a:pt x="4" y="56"/>
                  </a:cubicBezTo>
                  <a:cubicBezTo>
                    <a:pt x="16" y="56"/>
                    <a:pt x="16" y="56"/>
                    <a:pt x="16" y="56"/>
                  </a:cubicBezTo>
                  <a:cubicBezTo>
                    <a:pt x="20" y="56"/>
                    <a:pt x="20" y="56"/>
                    <a:pt x="20" y="56"/>
                  </a:cubicBezTo>
                  <a:cubicBezTo>
                    <a:pt x="23" y="56"/>
                    <a:pt x="23" y="56"/>
                    <a:pt x="23" y="56"/>
                  </a:cubicBezTo>
                  <a:cubicBezTo>
                    <a:pt x="28" y="68"/>
                    <a:pt x="28" y="68"/>
                    <a:pt x="28" y="68"/>
                  </a:cubicBezTo>
                  <a:cubicBezTo>
                    <a:pt x="30" y="70"/>
                    <a:pt x="32" y="72"/>
                    <a:pt x="35" y="72"/>
                  </a:cubicBezTo>
                  <a:cubicBezTo>
                    <a:pt x="63" y="72"/>
                    <a:pt x="63" y="72"/>
                    <a:pt x="63" y="72"/>
                  </a:cubicBezTo>
                  <a:cubicBezTo>
                    <a:pt x="66" y="72"/>
                    <a:pt x="68" y="70"/>
                    <a:pt x="70" y="68"/>
                  </a:cubicBezTo>
                  <a:cubicBezTo>
                    <a:pt x="75" y="56"/>
                    <a:pt x="75" y="56"/>
                    <a:pt x="75" y="56"/>
                  </a:cubicBezTo>
                  <a:cubicBezTo>
                    <a:pt x="78" y="56"/>
                    <a:pt x="78" y="56"/>
                    <a:pt x="78" y="56"/>
                  </a:cubicBezTo>
                  <a:cubicBezTo>
                    <a:pt x="82" y="56"/>
                    <a:pt x="82" y="56"/>
                    <a:pt x="82" y="56"/>
                  </a:cubicBezTo>
                  <a:cubicBezTo>
                    <a:pt x="94" y="56"/>
                    <a:pt x="94" y="56"/>
                    <a:pt x="94" y="56"/>
                  </a:cubicBezTo>
                  <a:cubicBezTo>
                    <a:pt x="95" y="56"/>
                    <a:pt x="96" y="55"/>
                    <a:pt x="97" y="54"/>
                  </a:cubicBezTo>
                  <a:cubicBezTo>
                    <a:pt x="98" y="53"/>
                    <a:pt x="98" y="52"/>
                    <a:pt x="98" y="51"/>
                  </a:cubicBezTo>
                  <a:cubicBezTo>
                    <a:pt x="84" y="3"/>
                    <a:pt x="84" y="3"/>
                    <a:pt x="84" y="3"/>
                  </a:cubicBezTo>
                  <a:cubicBezTo>
                    <a:pt x="83" y="1"/>
                    <a:pt x="82" y="0"/>
                    <a:pt x="80" y="0"/>
                  </a:cubicBezTo>
                  <a:close/>
                  <a:moveTo>
                    <a:pt x="82" y="48"/>
                  </a:moveTo>
                  <a:cubicBezTo>
                    <a:pt x="75" y="48"/>
                    <a:pt x="75" y="48"/>
                    <a:pt x="75" y="48"/>
                  </a:cubicBezTo>
                  <a:cubicBezTo>
                    <a:pt x="72" y="48"/>
                    <a:pt x="70" y="50"/>
                    <a:pt x="68" y="52"/>
                  </a:cubicBezTo>
                  <a:cubicBezTo>
                    <a:pt x="63" y="64"/>
                    <a:pt x="63" y="64"/>
                    <a:pt x="63" y="64"/>
                  </a:cubicBezTo>
                  <a:cubicBezTo>
                    <a:pt x="35" y="64"/>
                    <a:pt x="35" y="64"/>
                    <a:pt x="35" y="64"/>
                  </a:cubicBezTo>
                  <a:cubicBezTo>
                    <a:pt x="30" y="52"/>
                    <a:pt x="30" y="52"/>
                    <a:pt x="30" y="52"/>
                  </a:cubicBezTo>
                  <a:cubicBezTo>
                    <a:pt x="28" y="50"/>
                    <a:pt x="26" y="48"/>
                    <a:pt x="23" y="48"/>
                  </a:cubicBezTo>
                  <a:cubicBezTo>
                    <a:pt x="16" y="48"/>
                    <a:pt x="16" y="48"/>
                    <a:pt x="16" y="48"/>
                  </a:cubicBezTo>
                  <a:cubicBezTo>
                    <a:pt x="6" y="48"/>
                    <a:pt x="6" y="48"/>
                    <a:pt x="6" y="48"/>
                  </a:cubicBezTo>
                  <a:cubicBezTo>
                    <a:pt x="18" y="4"/>
                    <a:pt x="18" y="4"/>
                    <a:pt x="18" y="4"/>
                  </a:cubicBezTo>
                  <a:cubicBezTo>
                    <a:pt x="80" y="4"/>
                    <a:pt x="80" y="4"/>
                    <a:pt x="80" y="4"/>
                  </a:cubicBezTo>
                  <a:cubicBezTo>
                    <a:pt x="92" y="48"/>
                    <a:pt x="92" y="48"/>
                    <a:pt x="92" y="48"/>
                  </a:cubicBezTo>
                  <a:lnTo>
                    <a:pt x="82"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sysClr val="windowText" lastClr="000000"/>
                </a:solidFill>
                <a:effectLst/>
                <a:uLnTx/>
                <a:uFillTx/>
                <a:ea typeface="微软雅黑"/>
              </a:endParaRPr>
            </a:p>
          </p:txBody>
        </p:sp>
      </p:grpSp>
      <p:sp>
        <p:nvSpPr>
          <p:cNvPr id="60" name="Freeform 50"/>
          <p:cNvSpPr>
            <a:spLocks noEditPoints="1"/>
          </p:cNvSpPr>
          <p:nvPr/>
        </p:nvSpPr>
        <p:spPr bwMode="auto">
          <a:xfrm>
            <a:off x="1055561" y="2894752"/>
            <a:ext cx="261823" cy="329775"/>
          </a:xfrm>
          <a:custGeom>
            <a:avLst/>
            <a:gdLst/>
            <a:ahLst/>
            <a:cxnLst>
              <a:cxn ang="0">
                <a:pos x="187" y="135"/>
              </a:cxn>
              <a:cxn ang="0">
                <a:pos x="44" y="135"/>
              </a:cxn>
              <a:cxn ang="0">
                <a:pos x="44" y="156"/>
              </a:cxn>
              <a:cxn ang="0">
                <a:pos x="187" y="156"/>
              </a:cxn>
              <a:cxn ang="0">
                <a:pos x="187" y="135"/>
              </a:cxn>
              <a:cxn ang="0">
                <a:pos x="187" y="95"/>
              </a:cxn>
              <a:cxn ang="0">
                <a:pos x="44" y="95"/>
              </a:cxn>
              <a:cxn ang="0">
                <a:pos x="44" y="115"/>
              </a:cxn>
              <a:cxn ang="0">
                <a:pos x="187" y="115"/>
              </a:cxn>
              <a:cxn ang="0">
                <a:pos x="187" y="95"/>
              </a:cxn>
              <a:cxn ang="0">
                <a:pos x="187" y="54"/>
              </a:cxn>
              <a:cxn ang="0">
                <a:pos x="44" y="54"/>
              </a:cxn>
              <a:cxn ang="0">
                <a:pos x="44" y="75"/>
              </a:cxn>
              <a:cxn ang="0">
                <a:pos x="187" y="75"/>
              </a:cxn>
              <a:cxn ang="0">
                <a:pos x="187" y="54"/>
              </a:cxn>
              <a:cxn ang="0">
                <a:pos x="44" y="196"/>
              </a:cxn>
              <a:cxn ang="0">
                <a:pos x="116" y="196"/>
              </a:cxn>
              <a:cxn ang="0">
                <a:pos x="116" y="176"/>
              </a:cxn>
              <a:cxn ang="0">
                <a:pos x="44" y="176"/>
              </a:cxn>
              <a:cxn ang="0">
                <a:pos x="44" y="196"/>
              </a:cxn>
              <a:cxn ang="0">
                <a:pos x="233" y="29"/>
              </a:cxn>
              <a:cxn ang="0">
                <a:pos x="233" y="0"/>
              </a:cxn>
              <a:cxn ang="0">
                <a:pos x="0" y="0"/>
              </a:cxn>
              <a:cxn ang="0">
                <a:pos x="0" y="301"/>
              </a:cxn>
              <a:cxn ang="0">
                <a:pos x="29" y="301"/>
              </a:cxn>
              <a:cxn ang="0">
                <a:pos x="29" y="330"/>
              </a:cxn>
              <a:cxn ang="0">
                <a:pos x="262" y="330"/>
              </a:cxn>
              <a:cxn ang="0">
                <a:pos x="262" y="29"/>
              </a:cxn>
              <a:cxn ang="0">
                <a:pos x="233" y="29"/>
              </a:cxn>
              <a:cxn ang="0">
                <a:pos x="15" y="286"/>
              </a:cxn>
              <a:cxn ang="0">
                <a:pos x="15" y="16"/>
              </a:cxn>
              <a:cxn ang="0">
                <a:pos x="216" y="16"/>
              </a:cxn>
              <a:cxn ang="0">
                <a:pos x="216" y="216"/>
              </a:cxn>
              <a:cxn ang="0">
                <a:pos x="148" y="216"/>
              </a:cxn>
              <a:cxn ang="0">
                <a:pos x="148" y="286"/>
              </a:cxn>
              <a:cxn ang="0">
                <a:pos x="15" y="286"/>
              </a:cxn>
              <a:cxn ang="0">
                <a:pos x="245" y="315"/>
              </a:cxn>
              <a:cxn ang="0">
                <a:pos x="44" y="315"/>
              </a:cxn>
              <a:cxn ang="0">
                <a:pos x="44" y="301"/>
              </a:cxn>
              <a:cxn ang="0">
                <a:pos x="155" y="301"/>
              </a:cxn>
              <a:cxn ang="0">
                <a:pos x="233" y="225"/>
              </a:cxn>
              <a:cxn ang="0">
                <a:pos x="233" y="45"/>
              </a:cxn>
              <a:cxn ang="0">
                <a:pos x="245" y="45"/>
              </a:cxn>
              <a:cxn ang="0">
                <a:pos x="245" y="315"/>
              </a:cxn>
            </a:cxnLst>
            <a:rect l="0" t="0" r="r" b="b"/>
            <a:pathLst>
              <a:path w="262" h="330">
                <a:moveTo>
                  <a:pt x="187" y="135"/>
                </a:moveTo>
                <a:lnTo>
                  <a:pt x="44" y="135"/>
                </a:lnTo>
                <a:lnTo>
                  <a:pt x="44" y="156"/>
                </a:lnTo>
                <a:lnTo>
                  <a:pt x="187" y="156"/>
                </a:lnTo>
                <a:lnTo>
                  <a:pt x="187" y="135"/>
                </a:lnTo>
                <a:close/>
                <a:moveTo>
                  <a:pt x="187" y="95"/>
                </a:moveTo>
                <a:lnTo>
                  <a:pt x="44" y="95"/>
                </a:lnTo>
                <a:lnTo>
                  <a:pt x="44" y="115"/>
                </a:lnTo>
                <a:lnTo>
                  <a:pt x="187" y="115"/>
                </a:lnTo>
                <a:lnTo>
                  <a:pt x="187" y="95"/>
                </a:lnTo>
                <a:close/>
                <a:moveTo>
                  <a:pt x="187" y="54"/>
                </a:moveTo>
                <a:lnTo>
                  <a:pt x="44" y="54"/>
                </a:lnTo>
                <a:lnTo>
                  <a:pt x="44" y="75"/>
                </a:lnTo>
                <a:lnTo>
                  <a:pt x="187" y="75"/>
                </a:lnTo>
                <a:lnTo>
                  <a:pt x="187" y="54"/>
                </a:lnTo>
                <a:close/>
                <a:moveTo>
                  <a:pt x="44" y="196"/>
                </a:moveTo>
                <a:lnTo>
                  <a:pt x="116" y="196"/>
                </a:lnTo>
                <a:lnTo>
                  <a:pt x="116" y="176"/>
                </a:lnTo>
                <a:lnTo>
                  <a:pt x="44" y="176"/>
                </a:lnTo>
                <a:lnTo>
                  <a:pt x="44" y="196"/>
                </a:lnTo>
                <a:close/>
                <a:moveTo>
                  <a:pt x="233" y="29"/>
                </a:moveTo>
                <a:lnTo>
                  <a:pt x="233" y="0"/>
                </a:lnTo>
                <a:lnTo>
                  <a:pt x="0" y="0"/>
                </a:lnTo>
                <a:lnTo>
                  <a:pt x="0" y="301"/>
                </a:lnTo>
                <a:lnTo>
                  <a:pt x="29" y="301"/>
                </a:lnTo>
                <a:lnTo>
                  <a:pt x="29" y="330"/>
                </a:lnTo>
                <a:lnTo>
                  <a:pt x="262" y="330"/>
                </a:lnTo>
                <a:lnTo>
                  <a:pt x="262" y="29"/>
                </a:lnTo>
                <a:lnTo>
                  <a:pt x="233" y="29"/>
                </a:lnTo>
                <a:close/>
                <a:moveTo>
                  <a:pt x="15" y="286"/>
                </a:moveTo>
                <a:lnTo>
                  <a:pt x="15" y="16"/>
                </a:lnTo>
                <a:lnTo>
                  <a:pt x="216" y="16"/>
                </a:lnTo>
                <a:lnTo>
                  <a:pt x="216" y="216"/>
                </a:lnTo>
                <a:lnTo>
                  <a:pt x="148" y="216"/>
                </a:lnTo>
                <a:lnTo>
                  <a:pt x="148" y="286"/>
                </a:lnTo>
                <a:lnTo>
                  <a:pt x="15" y="286"/>
                </a:lnTo>
                <a:close/>
                <a:moveTo>
                  <a:pt x="245" y="315"/>
                </a:moveTo>
                <a:lnTo>
                  <a:pt x="44" y="315"/>
                </a:lnTo>
                <a:lnTo>
                  <a:pt x="44" y="301"/>
                </a:lnTo>
                <a:lnTo>
                  <a:pt x="155" y="301"/>
                </a:lnTo>
                <a:lnTo>
                  <a:pt x="233" y="225"/>
                </a:lnTo>
                <a:lnTo>
                  <a:pt x="233" y="45"/>
                </a:lnTo>
                <a:lnTo>
                  <a:pt x="245" y="45"/>
                </a:lnTo>
                <a:lnTo>
                  <a:pt x="245" y="315"/>
                </a:lnTo>
                <a:close/>
              </a:path>
            </a:pathLst>
          </a:custGeom>
          <a:solidFill>
            <a:srgbClr val="0070C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ko-KR" altLang="en-US" sz="1800" b="0" i="0" u="none" strike="noStrike" kern="0" cap="none" spc="0" normalizeH="0" baseline="0" noProof="0">
              <a:ln>
                <a:noFill/>
              </a:ln>
              <a:solidFill>
                <a:sysClr val="windowText" lastClr="000000"/>
              </a:solidFill>
              <a:effectLst/>
              <a:uLnTx/>
              <a:uFillTx/>
            </a:endParaRPr>
          </a:p>
        </p:txBody>
      </p:sp>
      <p:sp>
        <p:nvSpPr>
          <p:cNvPr id="61" name="Freeform 48"/>
          <p:cNvSpPr>
            <a:spLocks noEditPoints="1"/>
          </p:cNvSpPr>
          <p:nvPr/>
        </p:nvSpPr>
        <p:spPr bwMode="auto">
          <a:xfrm>
            <a:off x="2983620" y="3224527"/>
            <a:ext cx="242125" cy="354280"/>
          </a:xfrm>
          <a:custGeom>
            <a:avLst/>
            <a:gdLst/>
            <a:ahLst/>
            <a:cxnLst>
              <a:cxn ang="0">
                <a:pos x="76" y="31"/>
              </a:cxn>
              <a:cxn ang="0">
                <a:pos x="80" y="27"/>
              </a:cxn>
              <a:cxn ang="0">
                <a:pos x="76" y="23"/>
              </a:cxn>
              <a:cxn ang="0">
                <a:pos x="23" y="76"/>
              </a:cxn>
              <a:cxn ang="0">
                <a:pos x="27" y="80"/>
              </a:cxn>
              <a:cxn ang="0">
                <a:pos x="31" y="76"/>
              </a:cxn>
              <a:cxn ang="0">
                <a:pos x="76" y="31"/>
              </a:cxn>
              <a:cxn ang="0">
                <a:pos x="44" y="192"/>
              </a:cxn>
              <a:cxn ang="0">
                <a:pos x="45" y="203"/>
              </a:cxn>
              <a:cxn ang="0">
                <a:pos x="56" y="209"/>
              </a:cxn>
              <a:cxn ang="0">
                <a:pos x="57" y="216"/>
              </a:cxn>
              <a:cxn ang="0">
                <a:pos x="76" y="221"/>
              </a:cxn>
              <a:cxn ang="0">
                <a:pos x="95" y="216"/>
              </a:cxn>
              <a:cxn ang="0">
                <a:pos x="96" y="209"/>
              </a:cxn>
              <a:cxn ang="0">
                <a:pos x="106" y="203"/>
              </a:cxn>
              <a:cxn ang="0">
                <a:pos x="108" y="192"/>
              </a:cxn>
              <a:cxn ang="0">
                <a:pos x="76" y="197"/>
              </a:cxn>
              <a:cxn ang="0">
                <a:pos x="44" y="192"/>
              </a:cxn>
              <a:cxn ang="0">
                <a:pos x="41" y="170"/>
              </a:cxn>
              <a:cxn ang="0">
                <a:pos x="42" y="182"/>
              </a:cxn>
              <a:cxn ang="0">
                <a:pos x="76" y="188"/>
              </a:cxn>
              <a:cxn ang="0">
                <a:pos x="109" y="182"/>
              </a:cxn>
              <a:cxn ang="0">
                <a:pos x="111" y="170"/>
              </a:cxn>
              <a:cxn ang="0">
                <a:pos x="76" y="177"/>
              </a:cxn>
              <a:cxn ang="0">
                <a:pos x="41" y="170"/>
              </a:cxn>
              <a:cxn ang="0">
                <a:pos x="76" y="0"/>
              </a:cxn>
              <a:cxn ang="0">
                <a:pos x="0" y="76"/>
              </a:cxn>
              <a:cxn ang="0">
                <a:pos x="36" y="141"/>
              </a:cxn>
              <a:cxn ang="0">
                <a:pos x="39" y="160"/>
              </a:cxn>
              <a:cxn ang="0">
                <a:pos x="76" y="168"/>
              </a:cxn>
              <a:cxn ang="0">
                <a:pos x="113" y="160"/>
              </a:cxn>
              <a:cxn ang="0">
                <a:pos x="115" y="141"/>
              </a:cxn>
              <a:cxn ang="0">
                <a:pos x="152" y="76"/>
              </a:cxn>
              <a:cxn ang="0">
                <a:pos x="76" y="0"/>
              </a:cxn>
              <a:cxn ang="0">
                <a:pos x="104" y="132"/>
              </a:cxn>
              <a:cxn ang="0">
                <a:pos x="102" y="150"/>
              </a:cxn>
              <a:cxn ang="0">
                <a:pos x="76" y="154"/>
              </a:cxn>
              <a:cxn ang="0">
                <a:pos x="50" y="150"/>
              </a:cxn>
              <a:cxn ang="0">
                <a:pos x="48" y="132"/>
              </a:cxn>
              <a:cxn ang="0">
                <a:pos x="13" y="76"/>
              </a:cxn>
              <a:cxn ang="0">
                <a:pos x="76" y="14"/>
              </a:cxn>
              <a:cxn ang="0">
                <a:pos x="139" y="76"/>
              </a:cxn>
              <a:cxn ang="0">
                <a:pos x="104" y="132"/>
              </a:cxn>
              <a:cxn ang="0">
                <a:pos x="93" y="104"/>
              </a:cxn>
              <a:cxn ang="0">
                <a:pos x="76" y="74"/>
              </a:cxn>
              <a:cxn ang="0">
                <a:pos x="59" y="104"/>
              </a:cxn>
              <a:cxn ang="0">
                <a:pos x="52" y="89"/>
              </a:cxn>
              <a:cxn ang="0">
                <a:pos x="41" y="94"/>
              </a:cxn>
              <a:cxn ang="0">
                <a:pos x="58" y="131"/>
              </a:cxn>
              <a:cxn ang="0">
                <a:pos x="76" y="98"/>
              </a:cxn>
              <a:cxn ang="0">
                <a:pos x="94" y="131"/>
              </a:cxn>
              <a:cxn ang="0">
                <a:pos x="111" y="94"/>
              </a:cxn>
              <a:cxn ang="0">
                <a:pos x="100" y="89"/>
              </a:cxn>
              <a:cxn ang="0">
                <a:pos x="93" y="104"/>
              </a:cxn>
            </a:cxnLst>
            <a:rect l="0" t="0" r="r" b="b"/>
            <a:pathLst>
              <a:path w="152" h="221">
                <a:moveTo>
                  <a:pt x="76" y="31"/>
                </a:moveTo>
                <a:cubicBezTo>
                  <a:pt x="78" y="31"/>
                  <a:pt x="80" y="30"/>
                  <a:pt x="80" y="27"/>
                </a:cubicBezTo>
                <a:cubicBezTo>
                  <a:pt x="80" y="25"/>
                  <a:pt x="78" y="23"/>
                  <a:pt x="76" y="23"/>
                </a:cubicBezTo>
                <a:cubicBezTo>
                  <a:pt x="47" y="23"/>
                  <a:pt x="23" y="47"/>
                  <a:pt x="23" y="76"/>
                </a:cubicBezTo>
                <a:cubicBezTo>
                  <a:pt x="23" y="78"/>
                  <a:pt x="25" y="80"/>
                  <a:pt x="27" y="80"/>
                </a:cubicBezTo>
                <a:cubicBezTo>
                  <a:pt x="29" y="80"/>
                  <a:pt x="31" y="78"/>
                  <a:pt x="31" y="76"/>
                </a:cubicBezTo>
                <a:cubicBezTo>
                  <a:pt x="31" y="52"/>
                  <a:pt x="51" y="31"/>
                  <a:pt x="76" y="31"/>
                </a:cubicBezTo>
                <a:close/>
                <a:moveTo>
                  <a:pt x="44" y="192"/>
                </a:moveTo>
                <a:cubicBezTo>
                  <a:pt x="45" y="203"/>
                  <a:pt x="45" y="203"/>
                  <a:pt x="45" y="203"/>
                </a:cubicBezTo>
                <a:cubicBezTo>
                  <a:pt x="45" y="203"/>
                  <a:pt x="48" y="207"/>
                  <a:pt x="56" y="209"/>
                </a:cubicBezTo>
                <a:cubicBezTo>
                  <a:pt x="57" y="216"/>
                  <a:pt x="57" y="216"/>
                  <a:pt x="57" y="216"/>
                </a:cubicBezTo>
                <a:cubicBezTo>
                  <a:pt x="57" y="216"/>
                  <a:pt x="61" y="221"/>
                  <a:pt x="76" y="221"/>
                </a:cubicBezTo>
                <a:cubicBezTo>
                  <a:pt x="91" y="221"/>
                  <a:pt x="95" y="216"/>
                  <a:pt x="95" y="216"/>
                </a:cubicBezTo>
                <a:cubicBezTo>
                  <a:pt x="96" y="209"/>
                  <a:pt x="96" y="209"/>
                  <a:pt x="96" y="209"/>
                </a:cubicBezTo>
                <a:cubicBezTo>
                  <a:pt x="104" y="207"/>
                  <a:pt x="106" y="203"/>
                  <a:pt x="106" y="203"/>
                </a:cubicBezTo>
                <a:cubicBezTo>
                  <a:pt x="108" y="192"/>
                  <a:pt x="108" y="192"/>
                  <a:pt x="108" y="192"/>
                </a:cubicBezTo>
                <a:cubicBezTo>
                  <a:pt x="98" y="195"/>
                  <a:pt x="87" y="197"/>
                  <a:pt x="76" y="197"/>
                </a:cubicBezTo>
                <a:cubicBezTo>
                  <a:pt x="64" y="197"/>
                  <a:pt x="54" y="195"/>
                  <a:pt x="44" y="192"/>
                </a:cubicBezTo>
                <a:close/>
                <a:moveTo>
                  <a:pt x="41" y="170"/>
                </a:moveTo>
                <a:cubicBezTo>
                  <a:pt x="42" y="182"/>
                  <a:pt x="42" y="182"/>
                  <a:pt x="42" y="182"/>
                </a:cubicBezTo>
                <a:cubicBezTo>
                  <a:pt x="52" y="186"/>
                  <a:pt x="64" y="188"/>
                  <a:pt x="76" y="188"/>
                </a:cubicBezTo>
                <a:cubicBezTo>
                  <a:pt x="88" y="188"/>
                  <a:pt x="99" y="186"/>
                  <a:pt x="109" y="182"/>
                </a:cubicBezTo>
                <a:cubicBezTo>
                  <a:pt x="111" y="170"/>
                  <a:pt x="111" y="170"/>
                  <a:pt x="111" y="170"/>
                </a:cubicBezTo>
                <a:cubicBezTo>
                  <a:pt x="100" y="174"/>
                  <a:pt x="89" y="177"/>
                  <a:pt x="76" y="177"/>
                </a:cubicBezTo>
                <a:cubicBezTo>
                  <a:pt x="63" y="177"/>
                  <a:pt x="51" y="174"/>
                  <a:pt x="41" y="170"/>
                </a:cubicBezTo>
                <a:close/>
                <a:moveTo>
                  <a:pt x="76" y="0"/>
                </a:moveTo>
                <a:cubicBezTo>
                  <a:pt x="34" y="0"/>
                  <a:pt x="0" y="34"/>
                  <a:pt x="0" y="76"/>
                </a:cubicBezTo>
                <a:cubicBezTo>
                  <a:pt x="0" y="104"/>
                  <a:pt x="15" y="128"/>
                  <a:pt x="36" y="141"/>
                </a:cubicBezTo>
                <a:cubicBezTo>
                  <a:pt x="39" y="160"/>
                  <a:pt x="39" y="160"/>
                  <a:pt x="39" y="160"/>
                </a:cubicBezTo>
                <a:cubicBezTo>
                  <a:pt x="50" y="165"/>
                  <a:pt x="63" y="168"/>
                  <a:pt x="76" y="168"/>
                </a:cubicBezTo>
                <a:cubicBezTo>
                  <a:pt x="89" y="168"/>
                  <a:pt x="102" y="165"/>
                  <a:pt x="113" y="160"/>
                </a:cubicBezTo>
                <a:cubicBezTo>
                  <a:pt x="115" y="141"/>
                  <a:pt x="115" y="141"/>
                  <a:pt x="115" y="141"/>
                </a:cubicBezTo>
                <a:cubicBezTo>
                  <a:pt x="137" y="128"/>
                  <a:pt x="152" y="104"/>
                  <a:pt x="152" y="76"/>
                </a:cubicBezTo>
                <a:cubicBezTo>
                  <a:pt x="152" y="34"/>
                  <a:pt x="118" y="0"/>
                  <a:pt x="76" y="0"/>
                </a:cubicBezTo>
                <a:close/>
                <a:moveTo>
                  <a:pt x="104" y="132"/>
                </a:moveTo>
                <a:cubicBezTo>
                  <a:pt x="102" y="150"/>
                  <a:pt x="102" y="150"/>
                  <a:pt x="102" y="150"/>
                </a:cubicBezTo>
                <a:cubicBezTo>
                  <a:pt x="102" y="150"/>
                  <a:pt x="95" y="154"/>
                  <a:pt x="76" y="154"/>
                </a:cubicBezTo>
                <a:cubicBezTo>
                  <a:pt x="57" y="154"/>
                  <a:pt x="50" y="150"/>
                  <a:pt x="50" y="150"/>
                </a:cubicBezTo>
                <a:cubicBezTo>
                  <a:pt x="48" y="132"/>
                  <a:pt x="48" y="132"/>
                  <a:pt x="48" y="132"/>
                </a:cubicBezTo>
                <a:cubicBezTo>
                  <a:pt x="27" y="122"/>
                  <a:pt x="13" y="101"/>
                  <a:pt x="13" y="76"/>
                </a:cubicBezTo>
                <a:cubicBezTo>
                  <a:pt x="13" y="42"/>
                  <a:pt x="41" y="14"/>
                  <a:pt x="76" y="14"/>
                </a:cubicBezTo>
                <a:cubicBezTo>
                  <a:pt x="110" y="14"/>
                  <a:pt x="139" y="42"/>
                  <a:pt x="139" y="76"/>
                </a:cubicBezTo>
                <a:cubicBezTo>
                  <a:pt x="139" y="101"/>
                  <a:pt x="124" y="122"/>
                  <a:pt x="104" y="132"/>
                </a:cubicBezTo>
                <a:close/>
                <a:moveTo>
                  <a:pt x="93" y="104"/>
                </a:moveTo>
                <a:cubicBezTo>
                  <a:pt x="76" y="74"/>
                  <a:pt x="76" y="74"/>
                  <a:pt x="76" y="74"/>
                </a:cubicBezTo>
                <a:cubicBezTo>
                  <a:pt x="59" y="104"/>
                  <a:pt x="59" y="104"/>
                  <a:pt x="59" y="104"/>
                </a:cubicBezTo>
                <a:cubicBezTo>
                  <a:pt x="52" y="89"/>
                  <a:pt x="52" y="89"/>
                  <a:pt x="52" y="89"/>
                </a:cubicBezTo>
                <a:cubicBezTo>
                  <a:pt x="41" y="94"/>
                  <a:pt x="41" y="94"/>
                  <a:pt x="41" y="94"/>
                </a:cubicBezTo>
                <a:cubicBezTo>
                  <a:pt x="58" y="131"/>
                  <a:pt x="58" y="131"/>
                  <a:pt x="58" y="131"/>
                </a:cubicBezTo>
                <a:cubicBezTo>
                  <a:pt x="76" y="98"/>
                  <a:pt x="76" y="98"/>
                  <a:pt x="76" y="98"/>
                </a:cubicBezTo>
                <a:cubicBezTo>
                  <a:pt x="94" y="131"/>
                  <a:pt x="94" y="131"/>
                  <a:pt x="94" y="131"/>
                </a:cubicBezTo>
                <a:cubicBezTo>
                  <a:pt x="111" y="94"/>
                  <a:pt x="111" y="94"/>
                  <a:pt x="111" y="94"/>
                </a:cubicBezTo>
                <a:cubicBezTo>
                  <a:pt x="100" y="89"/>
                  <a:pt x="100" y="89"/>
                  <a:pt x="100" y="89"/>
                </a:cubicBezTo>
                <a:lnTo>
                  <a:pt x="93" y="104"/>
                </a:lnTo>
                <a:close/>
              </a:path>
            </a:pathLst>
          </a:custGeom>
          <a:solidFill>
            <a:srgbClr val="0070C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ko-KR" altLang="en-US" sz="1800" b="0" i="0" u="none" strike="noStrike" kern="0" cap="none" spc="0" normalizeH="0" baseline="0" noProof="0">
              <a:ln>
                <a:noFill/>
              </a:ln>
              <a:solidFill>
                <a:sysClr val="windowText" lastClr="000000"/>
              </a:solidFill>
              <a:effectLst/>
              <a:uLnTx/>
              <a:uFillTx/>
            </a:endParaRPr>
          </a:p>
        </p:txBody>
      </p:sp>
      <p:grpSp>
        <p:nvGrpSpPr>
          <p:cNvPr id="62" name="Group 18"/>
          <p:cNvGrpSpPr/>
          <p:nvPr/>
        </p:nvGrpSpPr>
        <p:grpSpPr>
          <a:xfrm>
            <a:off x="7429035" y="3182144"/>
            <a:ext cx="312268" cy="312268"/>
            <a:chOff x="6350" y="4763"/>
            <a:chExt cx="492125" cy="492125"/>
          </a:xfrm>
          <a:solidFill>
            <a:srgbClr val="0070C0"/>
          </a:solidFill>
        </p:grpSpPr>
        <p:sp>
          <p:nvSpPr>
            <p:cNvPr id="63" name="Freeform 156"/>
            <p:cNvSpPr>
              <a:spLocks noEditPoints="1"/>
            </p:cNvSpPr>
            <p:nvPr/>
          </p:nvSpPr>
          <p:spPr bwMode="auto">
            <a:xfrm>
              <a:off x="6350" y="4763"/>
              <a:ext cx="492125" cy="492125"/>
            </a:xfrm>
            <a:custGeom>
              <a:avLst/>
              <a:gdLst>
                <a:gd name="T0" fmla="*/ 109 w 128"/>
                <a:gd name="T1" fmla="*/ 48 h 128"/>
                <a:gd name="T2" fmla="*/ 114 w 128"/>
                <a:gd name="T3" fmla="*/ 33 h 128"/>
                <a:gd name="T4" fmla="*/ 105 w 128"/>
                <a:gd name="T5" fmla="*/ 15 h 128"/>
                <a:gd name="T6" fmla="*/ 95 w 128"/>
                <a:gd name="T7" fmla="*/ 14 h 128"/>
                <a:gd name="T8" fmla="*/ 80 w 128"/>
                <a:gd name="T9" fmla="*/ 19 h 128"/>
                <a:gd name="T10" fmla="*/ 69 w 128"/>
                <a:gd name="T11" fmla="*/ 0 h 128"/>
                <a:gd name="T12" fmla="*/ 51 w 128"/>
                <a:gd name="T13" fmla="*/ 6 h 128"/>
                <a:gd name="T14" fmla="*/ 43 w 128"/>
                <a:gd name="T15" fmla="*/ 21 h 128"/>
                <a:gd name="T16" fmla="*/ 28 w 128"/>
                <a:gd name="T17" fmla="*/ 13 h 128"/>
                <a:gd name="T18" fmla="*/ 15 w 128"/>
                <a:gd name="T19" fmla="*/ 23 h 128"/>
                <a:gd name="T20" fmla="*/ 21 w 128"/>
                <a:gd name="T21" fmla="*/ 43 h 128"/>
                <a:gd name="T22" fmla="*/ 6 w 128"/>
                <a:gd name="T23" fmla="*/ 51 h 128"/>
                <a:gd name="T24" fmla="*/ 0 w 128"/>
                <a:gd name="T25" fmla="*/ 69 h 128"/>
                <a:gd name="T26" fmla="*/ 19 w 128"/>
                <a:gd name="T27" fmla="*/ 80 h 128"/>
                <a:gd name="T28" fmla="*/ 14 w 128"/>
                <a:gd name="T29" fmla="*/ 95 h 128"/>
                <a:gd name="T30" fmla="*/ 23 w 128"/>
                <a:gd name="T31" fmla="*/ 113 h 128"/>
                <a:gd name="T32" fmla="*/ 33 w 128"/>
                <a:gd name="T33" fmla="*/ 114 h 128"/>
                <a:gd name="T34" fmla="*/ 48 w 128"/>
                <a:gd name="T35" fmla="*/ 109 h 128"/>
                <a:gd name="T36" fmla="*/ 59 w 128"/>
                <a:gd name="T37" fmla="*/ 128 h 128"/>
                <a:gd name="T38" fmla="*/ 77 w 128"/>
                <a:gd name="T39" fmla="*/ 122 h 128"/>
                <a:gd name="T40" fmla="*/ 85 w 128"/>
                <a:gd name="T41" fmla="*/ 107 h 128"/>
                <a:gd name="T42" fmla="*/ 100 w 128"/>
                <a:gd name="T43" fmla="*/ 115 h 128"/>
                <a:gd name="T44" fmla="*/ 113 w 128"/>
                <a:gd name="T45" fmla="*/ 105 h 128"/>
                <a:gd name="T46" fmla="*/ 107 w 128"/>
                <a:gd name="T47" fmla="*/ 85 h 128"/>
                <a:gd name="T48" fmla="*/ 122 w 128"/>
                <a:gd name="T49" fmla="*/ 77 h 128"/>
                <a:gd name="T50" fmla="*/ 128 w 128"/>
                <a:gd name="T51" fmla="*/ 59 h 128"/>
                <a:gd name="T52" fmla="*/ 108 w 128"/>
                <a:gd name="T53" fmla="*/ 72 h 128"/>
                <a:gd name="T54" fmla="*/ 100 w 128"/>
                <a:gd name="T55" fmla="*/ 81 h 128"/>
                <a:gd name="T56" fmla="*/ 107 w 128"/>
                <a:gd name="T57" fmla="*/ 100 h 128"/>
                <a:gd name="T58" fmla="*/ 89 w 128"/>
                <a:gd name="T59" fmla="*/ 101 h 128"/>
                <a:gd name="T60" fmla="*/ 81 w 128"/>
                <a:gd name="T61" fmla="*/ 100 h 128"/>
                <a:gd name="T62" fmla="*/ 72 w 128"/>
                <a:gd name="T63" fmla="*/ 108 h 128"/>
                <a:gd name="T64" fmla="*/ 59 w 128"/>
                <a:gd name="T65" fmla="*/ 120 h 128"/>
                <a:gd name="T66" fmla="*/ 51 w 128"/>
                <a:gd name="T67" fmla="*/ 102 h 128"/>
                <a:gd name="T68" fmla="*/ 43 w 128"/>
                <a:gd name="T69" fmla="*/ 99 h 128"/>
                <a:gd name="T70" fmla="*/ 28 w 128"/>
                <a:gd name="T71" fmla="*/ 107 h 128"/>
                <a:gd name="T72" fmla="*/ 27 w 128"/>
                <a:gd name="T73" fmla="*/ 89 h 128"/>
                <a:gd name="T74" fmla="*/ 26 w 128"/>
                <a:gd name="T75" fmla="*/ 77 h 128"/>
                <a:gd name="T76" fmla="*/ 8 w 128"/>
                <a:gd name="T77" fmla="*/ 69 h 128"/>
                <a:gd name="T78" fmla="*/ 20 w 128"/>
                <a:gd name="T79" fmla="*/ 56 h 128"/>
                <a:gd name="T80" fmla="*/ 28 w 128"/>
                <a:gd name="T81" fmla="*/ 47 h 128"/>
                <a:gd name="T82" fmla="*/ 21 w 128"/>
                <a:gd name="T83" fmla="*/ 28 h 128"/>
                <a:gd name="T84" fmla="*/ 39 w 128"/>
                <a:gd name="T85" fmla="*/ 27 h 128"/>
                <a:gd name="T86" fmla="*/ 47 w 128"/>
                <a:gd name="T87" fmla="*/ 28 h 128"/>
                <a:gd name="T88" fmla="*/ 56 w 128"/>
                <a:gd name="T89" fmla="*/ 20 h 128"/>
                <a:gd name="T90" fmla="*/ 69 w 128"/>
                <a:gd name="T91" fmla="*/ 8 h 128"/>
                <a:gd name="T92" fmla="*/ 77 w 128"/>
                <a:gd name="T93" fmla="*/ 26 h 128"/>
                <a:gd name="T94" fmla="*/ 85 w 128"/>
                <a:gd name="T95" fmla="*/ 29 h 128"/>
                <a:gd name="T96" fmla="*/ 100 w 128"/>
                <a:gd name="T97" fmla="*/ 21 h 128"/>
                <a:gd name="T98" fmla="*/ 101 w 128"/>
                <a:gd name="T99" fmla="*/ 39 h 128"/>
                <a:gd name="T100" fmla="*/ 102 w 128"/>
                <a:gd name="T101" fmla="*/ 51 h 128"/>
                <a:gd name="T102" fmla="*/ 120 w 128"/>
                <a:gd name="T103" fmla="*/ 59 h 128"/>
                <a:gd name="T104" fmla="*/ 108 w 128"/>
                <a:gd name="T105" fmla="*/ 7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8" h="128">
                  <a:moveTo>
                    <a:pt x="122" y="51"/>
                  </a:moveTo>
                  <a:cubicBezTo>
                    <a:pt x="109" y="48"/>
                    <a:pt x="109" y="48"/>
                    <a:pt x="109" y="48"/>
                  </a:cubicBezTo>
                  <a:cubicBezTo>
                    <a:pt x="109" y="46"/>
                    <a:pt x="108" y="45"/>
                    <a:pt x="107" y="43"/>
                  </a:cubicBezTo>
                  <a:cubicBezTo>
                    <a:pt x="114" y="33"/>
                    <a:pt x="114" y="33"/>
                    <a:pt x="114" y="33"/>
                  </a:cubicBezTo>
                  <a:cubicBezTo>
                    <a:pt x="116" y="30"/>
                    <a:pt x="116" y="25"/>
                    <a:pt x="113" y="23"/>
                  </a:cubicBezTo>
                  <a:cubicBezTo>
                    <a:pt x="105" y="15"/>
                    <a:pt x="105" y="15"/>
                    <a:pt x="105" y="15"/>
                  </a:cubicBezTo>
                  <a:cubicBezTo>
                    <a:pt x="104" y="13"/>
                    <a:pt x="102" y="13"/>
                    <a:pt x="100" y="13"/>
                  </a:cubicBezTo>
                  <a:cubicBezTo>
                    <a:pt x="98" y="13"/>
                    <a:pt x="97" y="13"/>
                    <a:pt x="95" y="14"/>
                  </a:cubicBezTo>
                  <a:cubicBezTo>
                    <a:pt x="85" y="21"/>
                    <a:pt x="85" y="21"/>
                    <a:pt x="85" y="21"/>
                  </a:cubicBezTo>
                  <a:cubicBezTo>
                    <a:pt x="83" y="20"/>
                    <a:pt x="82" y="19"/>
                    <a:pt x="80" y="19"/>
                  </a:cubicBezTo>
                  <a:cubicBezTo>
                    <a:pt x="77" y="6"/>
                    <a:pt x="77" y="6"/>
                    <a:pt x="77" y="6"/>
                  </a:cubicBezTo>
                  <a:cubicBezTo>
                    <a:pt x="77" y="3"/>
                    <a:pt x="73" y="0"/>
                    <a:pt x="69" y="0"/>
                  </a:cubicBezTo>
                  <a:cubicBezTo>
                    <a:pt x="59" y="0"/>
                    <a:pt x="59" y="0"/>
                    <a:pt x="59" y="0"/>
                  </a:cubicBezTo>
                  <a:cubicBezTo>
                    <a:pt x="55" y="0"/>
                    <a:pt x="51" y="3"/>
                    <a:pt x="51" y="6"/>
                  </a:cubicBezTo>
                  <a:cubicBezTo>
                    <a:pt x="48" y="19"/>
                    <a:pt x="48" y="19"/>
                    <a:pt x="48" y="19"/>
                  </a:cubicBezTo>
                  <a:cubicBezTo>
                    <a:pt x="46" y="19"/>
                    <a:pt x="45" y="20"/>
                    <a:pt x="43" y="21"/>
                  </a:cubicBezTo>
                  <a:cubicBezTo>
                    <a:pt x="33" y="14"/>
                    <a:pt x="33" y="14"/>
                    <a:pt x="33" y="14"/>
                  </a:cubicBezTo>
                  <a:cubicBezTo>
                    <a:pt x="31" y="13"/>
                    <a:pt x="30" y="13"/>
                    <a:pt x="28" y="13"/>
                  </a:cubicBezTo>
                  <a:cubicBezTo>
                    <a:pt x="26" y="13"/>
                    <a:pt x="24" y="13"/>
                    <a:pt x="23" y="15"/>
                  </a:cubicBezTo>
                  <a:cubicBezTo>
                    <a:pt x="15" y="23"/>
                    <a:pt x="15" y="23"/>
                    <a:pt x="15" y="23"/>
                  </a:cubicBezTo>
                  <a:cubicBezTo>
                    <a:pt x="12" y="25"/>
                    <a:pt x="12" y="30"/>
                    <a:pt x="14" y="33"/>
                  </a:cubicBezTo>
                  <a:cubicBezTo>
                    <a:pt x="21" y="43"/>
                    <a:pt x="21" y="43"/>
                    <a:pt x="21" y="43"/>
                  </a:cubicBezTo>
                  <a:cubicBezTo>
                    <a:pt x="20" y="45"/>
                    <a:pt x="19" y="46"/>
                    <a:pt x="19" y="48"/>
                  </a:cubicBezTo>
                  <a:cubicBezTo>
                    <a:pt x="6" y="51"/>
                    <a:pt x="6" y="51"/>
                    <a:pt x="6" y="51"/>
                  </a:cubicBezTo>
                  <a:cubicBezTo>
                    <a:pt x="3" y="51"/>
                    <a:pt x="0" y="55"/>
                    <a:pt x="0" y="59"/>
                  </a:cubicBezTo>
                  <a:cubicBezTo>
                    <a:pt x="0" y="69"/>
                    <a:pt x="0" y="69"/>
                    <a:pt x="0" y="69"/>
                  </a:cubicBezTo>
                  <a:cubicBezTo>
                    <a:pt x="0" y="73"/>
                    <a:pt x="3" y="77"/>
                    <a:pt x="6" y="77"/>
                  </a:cubicBezTo>
                  <a:cubicBezTo>
                    <a:pt x="19" y="80"/>
                    <a:pt x="19" y="80"/>
                    <a:pt x="19" y="80"/>
                  </a:cubicBezTo>
                  <a:cubicBezTo>
                    <a:pt x="19" y="82"/>
                    <a:pt x="20" y="83"/>
                    <a:pt x="21" y="85"/>
                  </a:cubicBezTo>
                  <a:cubicBezTo>
                    <a:pt x="14" y="95"/>
                    <a:pt x="14" y="95"/>
                    <a:pt x="14" y="95"/>
                  </a:cubicBezTo>
                  <a:cubicBezTo>
                    <a:pt x="12" y="98"/>
                    <a:pt x="12" y="103"/>
                    <a:pt x="15" y="105"/>
                  </a:cubicBezTo>
                  <a:cubicBezTo>
                    <a:pt x="23" y="113"/>
                    <a:pt x="23" y="113"/>
                    <a:pt x="23" y="113"/>
                  </a:cubicBezTo>
                  <a:cubicBezTo>
                    <a:pt x="24" y="115"/>
                    <a:pt x="26" y="115"/>
                    <a:pt x="28" y="115"/>
                  </a:cubicBezTo>
                  <a:cubicBezTo>
                    <a:pt x="30" y="115"/>
                    <a:pt x="31" y="115"/>
                    <a:pt x="33" y="114"/>
                  </a:cubicBezTo>
                  <a:cubicBezTo>
                    <a:pt x="43" y="107"/>
                    <a:pt x="43" y="107"/>
                    <a:pt x="43" y="107"/>
                  </a:cubicBezTo>
                  <a:cubicBezTo>
                    <a:pt x="45" y="108"/>
                    <a:pt x="46" y="109"/>
                    <a:pt x="48" y="109"/>
                  </a:cubicBezTo>
                  <a:cubicBezTo>
                    <a:pt x="51" y="122"/>
                    <a:pt x="51" y="122"/>
                    <a:pt x="51" y="122"/>
                  </a:cubicBezTo>
                  <a:cubicBezTo>
                    <a:pt x="51" y="125"/>
                    <a:pt x="55" y="128"/>
                    <a:pt x="59" y="128"/>
                  </a:cubicBezTo>
                  <a:cubicBezTo>
                    <a:pt x="69" y="128"/>
                    <a:pt x="69" y="128"/>
                    <a:pt x="69" y="128"/>
                  </a:cubicBezTo>
                  <a:cubicBezTo>
                    <a:pt x="73" y="128"/>
                    <a:pt x="77" y="125"/>
                    <a:pt x="77" y="122"/>
                  </a:cubicBezTo>
                  <a:cubicBezTo>
                    <a:pt x="80" y="109"/>
                    <a:pt x="80" y="109"/>
                    <a:pt x="80" y="109"/>
                  </a:cubicBezTo>
                  <a:cubicBezTo>
                    <a:pt x="82" y="109"/>
                    <a:pt x="83" y="108"/>
                    <a:pt x="85" y="107"/>
                  </a:cubicBezTo>
                  <a:cubicBezTo>
                    <a:pt x="95" y="114"/>
                    <a:pt x="95" y="114"/>
                    <a:pt x="95" y="114"/>
                  </a:cubicBezTo>
                  <a:cubicBezTo>
                    <a:pt x="97" y="115"/>
                    <a:pt x="98" y="115"/>
                    <a:pt x="100" y="115"/>
                  </a:cubicBezTo>
                  <a:cubicBezTo>
                    <a:pt x="102" y="115"/>
                    <a:pt x="104" y="115"/>
                    <a:pt x="105" y="113"/>
                  </a:cubicBezTo>
                  <a:cubicBezTo>
                    <a:pt x="113" y="105"/>
                    <a:pt x="113" y="105"/>
                    <a:pt x="113" y="105"/>
                  </a:cubicBezTo>
                  <a:cubicBezTo>
                    <a:pt x="116" y="103"/>
                    <a:pt x="116" y="98"/>
                    <a:pt x="114" y="95"/>
                  </a:cubicBezTo>
                  <a:cubicBezTo>
                    <a:pt x="107" y="85"/>
                    <a:pt x="107" y="85"/>
                    <a:pt x="107" y="85"/>
                  </a:cubicBezTo>
                  <a:cubicBezTo>
                    <a:pt x="108" y="83"/>
                    <a:pt x="109" y="82"/>
                    <a:pt x="109" y="80"/>
                  </a:cubicBezTo>
                  <a:cubicBezTo>
                    <a:pt x="122" y="77"/>
                    <a:pt x="122" y="77"/>
                    <a:pt x="122" y="77"/>
                  </a:cubicBezTo>
                  <a:cubicBezTo>
                    <a:pt x="125" y="77"/>
                    <a:pt x="128" y="73"/>
                    <a:pt x="128" y="69"/>
                  </a:cubicBezTo>
                  <a:cubicBezTo>
                    <a:pt x="128" y="59"/>
                    <a:pt x="128" y="59"/>
                    <a:pt x="128" y="59"/>
                  </a:cubicBezTo>
                  <a:cubicBezTo>
                    <a:pt x="128" y="55"/>
                    <a:pt x="125" y="51"/>
                    <a:pt x="122" y="51"/>
                  </a:cubicBezTo>
                  <a:close/>
                  <a:moveTo>
                    <a:pt x="108" y="72"/>
                  </a:moveTo>
                  <a:cubicBezTo>
                    <a:pt x="105" y="72"/>
                    <a:pt x="103" y="74"/>
                    <a:pt x="102" y="77"/>
                  </a:cubicBezTo>
                  <a:cubicBezTo>
                    <a:pt x="101" y="79"/>
                    <a:pt x="101" y="80"/>
                    <a:pt x="100" y="81"/>
                  </a:cubicBezTo>
                  <a:cubicBezTo>
                    <a:pt x="99" y="84"/>
                    <a:pt x="99" y="87"/>
                    <a:pt x="101" y="89"/>
                  </a:cubicBezTo>
                  <a:cubicBezTo>
                    <a:pt x="107" y="100"/>
                    <a:pt x="107" y="100"/>
                    <a:pt x="107" y="100"/>
                  </a:cubicBezTo>
                  <a:cubicBezTo>
                    <a:pt x="100" y="107"/>
                    <a:pt x="100" y="107"/>
                    <a:pt x="100" y="107"/>
                  </a:cubicBezTo>
                  <a:cubicBezTo>
                    <a:pt x="89" y="101"/>
                    <a:pt x="89" y="101"/>
                    <a:pt x="89" y="101"/>
                  </a:cubicBezTo>
                  <a:cubicBezTo>
                    <a:pt x="88" y="100"/>
                    <a:pt x="86" y="99"/>
                    <a:pt x="85" y="99"/>
                  </a:cubicBezTo>
                  <a:cubicBezTo>
                    <a:pt x="84" y="99"/>
                    <a:pt x="83" y="99"/>
                    <a:pt x="81" y="100"/>
                  </a:cubicBezTo>
                  <a:cubicBezTo>
                    <a:pt x="80" y="101"/>
                    <a:pt x="79" y="101"/>
                    <a:pt x="77" y="102"/>
                  </a:cubicBezTo>
                  <a:cubicBezTo>
                    <a:pt x="74" y="103"/>
                    <a:pt x="72" y="105"/>
                    <a:pt x="72" y="108"/>
                  </a:cubicBezTo>
                  <a:cubicBezTo>
                    <a:pt x="69" y="120"/>
                    <a:pt x="69" y="120"/>
                    <a:pt x="69" y="120"/>
                  </a:cubicBezTo>
                  <a:cubicBezTo>
                    <a:pt x="59" y="120"/>
                    <a:pt x="59" y="120"/>
                    <a:pt x="59" y="120"/>
                  </a:cubicBezTo>
                  <a:cubicBezTo>
                    <a:pt x="56" y="108"/>
                    <a:pt x="56" y="108"/>
                    <a:pt x="56" y="108"/>
                  </a:cubicBezTo>
                  <a:cubicBezTo>
                    <a:pt x="56" y="105"/>
                    <a:pt x="54" y="103"/>
                    <a:pt x="51" y="102"/>
                  </a:cubicBezTo>
                  <a:cubicBezTo>
                    <a:pt x="49" y="101"/>
                    <a:pt x="48" y="101"/>
                    <a:pt x="47" y="100"/>
                  </a:cubicBezTo>
                  <a:cubicBezTo>
                    <a:pt x="45" y="99"/>
                    <a:pt x="44" y="99"/>
                    <a:pt x="43" y="99"/>
                  </a:cubicBezTo>
                  <a:cubicBezTo>
                    <a:pt x="42" y="99"/>
                    <a:pt x="40" y="100"/>
                    <a:pt x="39" y="101"/>
                  </a:cubicBezTo>
                  <a:cubicBezTo>
                    <a:pt x="28" y="107"/>
                    <a:pt x="28" y="107"/>
                    <a:pt x="28" y="107"/>
                  </a:cubicBezTo>
                  <a:cubicBezTo>
                    <a:pt x="21" y="100"/>
                    <a:pt x="21" y="100"/>
                    <a:pt x="21" y="100"/>
                  </a:cubicBezTo>
                  <a:cubicBezTo>
                    <a:pt x="27" y="89"/>
                    <a:pt x="27" y="89"/>
                    <a:pt x="27" y="89"/>
                  </a:cubicBezTo>
                  <a:cubicBezTo>
                    <a:pt x="29" y="87"/>
                    <a:pt x="29" y="84"/>
                    <a:pt x="28" y="81"/>
                  </a:cubicBezTo>
                  <a:cubicBezTo>
                    <a:pt x="27" y="80"/>
                    <a:pt x="27" y="79"/>
                    <a:pt x="26" y="77"/>
                  </a:cubicBezTo>
                  <a:cubicBezTo>
                    <a:pt x="25" y="74"/>
                    <a:pt x="23" y="72"/>
                    <a:pt x="20" y="72"/>
                  </a:cubicBezTo>
                  <a:cubicBezTo>
                    <a:pt x="8" y="69"/>
                    <a:pt x="8" y="69"/>
                    <a:pt x="8" y="69"/>
                  </a:cubicBezTo>
                  <a:cubicBezTo>
                    <a:pt x="8" y="59"/>
                    <a:pt x="8" y="59"/>
                    <a:pt x="8" y="59"/>
                  </a:cubicBezTo>
                  <a:cubicBezTo>
                    <a:pt x="20" y="56"/>
                    <a:pt x="20" y="56"/>
                    <a:pt x="20" y="56"/>
                  </a:cubicBezTo>
                  <a:cubicBezTo>
                    <a:pt x="23" y="56"/>
                    <a:pt x="25" y="54"/>
                    <a:pt x="26" y="51"/>
                  </a:cubicBezTo>
                  <a:cubicBezTo>
                    <a:pt x="27" y="49"/>
                    <a:pt x="27" y="48"/>
                    <a:pt x="28" y="47"/>
                  </a:cubicBezTo>
                  <a:cubicBezTo>
                    <a:pt x="29" y="44"/>
                    <a:pt x="29" y="41"/>
                    <a:pt x="27" y="39"/>
                  </a:cubicBezTo>
                  <a:cubicBezTo>
                    <a:pt x="21" y="28"/>
                    <a:pt x="21" y="28"/>
                    <a:pt x="21" y="28"/>
                  </a:cubicBezTo>
                  <a:cubicBezTo>
                    <a:pt x="28" y="21"/>
                    <a:pt x="28" y="21"/>
                    <a:pt x="28" y="21"/>
                  </a:cubicBezTo>
                  <a:cubicBezTo>
                    <a:pt x="39" y="27"/>
                    <a:pt x="39" y="27"/>
                    <a:pt x="39" y="27"/>
                  </a:cubicBezTo>
                  <a:cubicBezTo>
                    <a:pt x="40" y="28"/>
                    <a:pt x="42" y="29"/>
                    <a:pt x="43" y="29"/>
                  </a:cubicBezTo>
                  <a:cubicBezTo>
                    <a:pt x="44" y="29"/>
                    <a:pt x="45" y="29"/>
                    <a:pt x="47" y="28"/>
                  </a:cubicBezTo>
                  <a:cubicBezTo>
                    <a:pt x="48" y="27"/>
                    <a:pt x="49" y="27"/>
                    <a:pt x="51" y="26"/>
                  </a:cubicBezTo>
                  <a:cubicBezTo>
                    <a:pt x="54" y="25"/>
                    <a:pt x="56" y="23"/>
                    <a:pt x="56" y="20"/>
                  </a:cubicBezTo>
                  <a:cubicBezTo>
                    <a:pt x="59" y="8"/>
                    <a:pt x="59" y="8"/>
                    <a:pt x="59" y="8"/>
                  </a:cubicBezTo>
                  <a:cubicBezTo>
                    <a:pt x="69" y="8"/>
                    <a:pt x="69" y="8"/>
                    <a:pt x="69" y="8"/>
                  </a:cubicBezTo>
                  <a:cubicBezTo>
                    <a:pt x="72" y="20"/>
                    <a:pt x="72" y="20"/>
                    <a:pt x="72" y="20"/>
                  </a:cubicBezTo>
                  <a:cubicBezTo>
                    <a:pt x="72" y="23"/>
                    <a:pt x="74" y="25"/>
                    <a:pt x="77" y="26"/>
                  </a:cubicBezTo>
                  <a:cubicBezTo>
                    <a:pt x="79" y="27"/>
                    <a:pt x="80" y="27"/>
                    <a:pt x="81" y="28"/>
                  </a:cubicBezTo>
                  <a:cubicBezTo>
                    <a:pt x="83" y="29"/>
                    <a:pt x="84" y="29"/>
                    <a:pt x="85" y="29"/>
                  </a:cubicBezTo>
                  <a:cubicBezTo>
                    <a:pt x="86" y="29"/>
                    <a:pt x="88" y="28"/>
                    <a:pt x="89" y="27"/>
                  </a:cubicBezTo>
                  <a:cubicBezTo>
                    <a:pt x="100" y="21"/>
                    <a:pt x="100" y="21"/>
                    <a:pt x="100" y="21"/>
                  </a:cubicBezTo>
                  <a:cubicBezTo>
                    <a:pt x="107" y="28"/>
                    <a:pt x="107" y="28"/>
                    <a:pt x="107" y="28"/>
                  </a:cubicBezTo>
                  <a:cubicBezTo>
                    <a:pt x="101" y="39"/>
                    <a:pt x="101" y="39"/>
                    <a:pt x="101" y="39"/>
                  </a:cubicBezTo>
                  <a:cubicBezTo>
                    <a:pt x="99" y="41"/>
                    <a:pt x="99" y="44"/>
                    <a:pt x="100" y="47"/>
                  </a:cubicBezTo>
                  <a:cubicBezTo>
                    <a:pt x="101" y="48"/>
                    <a:pt x="101" y="49"/>
                    <a:pt x="102" y="51"/>
                  </a:cubicBezTo>
                  <a:cubicBezTo>
                    <a:pt x="103" y="54"/>
                    <a:pt x="105" y="56"/>
                    <a:pt x="108" y="56"/>
                  </a:cubicBezTo>
                  <a:cubicBezTo>
                    <a:pt x="120" y="59"/>
                    <a:pt x="120" y="59"/>
                    <a:pt x="120" y="59"/>
                  </a:cubicBezTo>
                  <a:cubicBezTo>
                    <a:pt x="120" y="69"/>
                    <a:pt x="120" y="69"/>
                    <a:pt x="120" y="69"/>
                  </a:cubicBezTo>
                  <a:lnTo>
                    <a:pt x="108" y="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sysClr val="windowText" lastClr="000000"/>
                </a:solidFill>
                <a:effectLst/>
                <a:uLnTx/>
                <a:uFillTx/>
                <a:latin typeface="Roboto condensed"/>
                <a:ea typeface="微软雅黑"/>
                <a:cs typeface="Roboto condensed"/>
              </a:endParaRPr>
            </a:p>
          </p:txBody>
        </p:sp>
        <p:sp>
          <p:nvSpPr>
            <p:cNvPr id="64" name="Freeform 157"/>
            <p:cNvSpPr>
              <a:spLocks noEditPoints="1"/>
            </p:cNvSpPr>
            <p:nvPr/>
          </p:nvSpPr>
          <p:spPr bwMode="auto">
            <a:xfrm>
              <a:off x="146050" y="144463"/>
              <a:ext cx="214313" cy="214313"/>
            </a:xfrm>
            <a:custGeom>
              <a:avLst/>
              <a:gdLst>
                <a:gd name="T0" fmla="*/ 28 w 56"/>
                <a:gd name="T1" fmla="*/ 0 h 56"/>
                <a:gd name="T2" fmla="*/ 0 w 56"/>
                <a:gd name="T3" fmla="*/ 28 h 56"/>
                <a:gd name="T4" fmla="*/ 28 w 56"/>
                <a:gd name="T5" fmla="*/ 56 h 56"/>
                <a:gd name="T6" fmla="*/ 56 w 56"/>
                <a:gd name="T7" fmla="*/ 28 h 56"/>
                <a:gd name="T8" fmla="*/ 28 w 56"/>
                <a:gd name="T9" fmla="*/ 0 h 56"/>
                <a:gd name="T10" fmla="*/ 28 w 56"/>
                <a:gd name="T11" fmla="*/ 53 h 56"/>
                <a:gd name="T12" fmla="*/ 4 w 56"/>
                <a:gd name="T13" fmla="*/ 28 h 56"/>
                <a:gd name="T14" fmla="*/ 28 w 56"/>
                <a:gd name="T15" fmla="*/ 4 h 56"/>
                <a:gd name="T16" fmla="*/ 53 w 56"/>
                <a:gd name="T17" fmla="*/ 28 h 56"/>
                <a:gd name="T18" fmla="*/ 28 w 56"/>
                <a:gd name="T19" fmla="*/ 5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0"/>
                  </a:moveTo>
                  <a:cubicBezTo>
                    <a:pt x="13" y="0"/>
                    <a:pt x="0" y="13"/>
                    <a:pt x="0" y="28"/>
                  </a:cubicBezTo>
                  <a:cubicBezTo>
                    <a:pt x="0" y="43"/>
                    <a:pt x="13" y="56"/>
                    <a:pt x="28" y="56"/>
                  </a:cubicBezTo>
                  <a:cubicBezTo>
                    <a:pt x="43" y="56"/>
                    <a:pt x="56" y="43"/>
                    <a:pt x="56" y="28"/>
                  </a:cubicBezTo>
                  <a:cubicBezTo>
                    <a:pt x="56" y="13"/>
                    <a:pt x="43" y="0"/>
                    <a:pt x="28" y="0"/>
                  </a:cubicBezTo>
                  <a:close/>
                  <a:moveTo>
                    <a:pt x="28" y="53"/>
                  </a:moveTo>
                  <a:cubicBezTo>
                    <a:pt x="14" y="53"/>
                    <a:pt x="4" y="42"/>
                    <a:pt x="4" y="28"/>
                  </a:cubicBezTo>
                  <a:cubicBezTo>
                    <a:pt x="4" y="14"/>
                    <a:pt x="14" y="4"/>
                    <a:pt x="28" y="4"/>
                  </a:cubicBezTo>
                  <a:cubicBezTo>
                    <a:pt x="42" y="4"/>
                    <a:pt x="53" y="14"/>
                    <a:pt x="53" y="28"/>
                  </a:cubicBezTo>
                  <a:cubicBezTo>
                    <a:pt x="53" y="42"/>
                    <a:pt x="42" y="53"/>
                    <a:pt x="28"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sysClr val="windowText" lastClr="000000"/>
                </a:solidFill>
                <a:effectLst/>
                <a:uLnTx/>
                <a:uFillTx/>
                <a:latin typeface="Roboto condensed"/>
                <a:ea typeface="微软雅黑"/>
                <a:cs typeface="Roboto condensed"/>
              </a:endParaRPr>
            </a:p>
          </p:txBody>
        </p:sp>
        <p:sp>
          <p:nvSpPr>
            <p:cNvPr id="65" name="Freeform 158"/>
            <p:cNvSpPr>
              <a:spLocks noEditPoints="1"/>
            </p:cNvSpPr>
            <p:nvPr/>
          </p:nvSpPr>
          <p:spPr bwMode="auto">
            <a:xfrm>
              <a:off x="192088" y="190501"/>
              <a:ext cx="122238" cy="122238"/>
            </a:xfrm>
            <a:custGeom>
              <a:avLst/>
              <a:gdLst>
                <a:gd name="T0" fmla="*/ 16 w 32"/>
                <a:gd name="T1" fmla="*/ 0 h 32"/>
                <a:gd name="T2" fmla="*/ 0 w 32"/>
                <a:gd name="T3" fmla="*/ 16 h 32"/>
                <a:gd name="T4" fmla="*/ 16 w 32"/>
                <a:gd name="T5" fmla="*/ 32 h 32"/>
                <a:gd name="T6" fmla="*/ 32 w 32"/>
                <a:gd name="T7" fmla="*/ 16 h 32"/>
                <a:gd name="T8" fmla="*/ 16 w 32"/>
                <a:gd name="T9" fmla="*/ 0 h 32"/>
                <a:gd name="T10" fmla="*/ 16 w 32"/>
                <a:gd name="T11" fmla="*/ 28 h 32"/>
                <a:gd name="T12" fmla="*/ 4 w 32"/>
                <a:gd name="T13" fmla="*/ 16 h 32"/>
                <a:gd name="T14" fmla="*/ 16 w 32"/>
                <a:gd name="T15" fmla="*/ 4 h 32"/>
                <a:gd name="T16" fmla="*/ 28 w 32"/>
                <a:gd name="T17" fmla="*/ 16 h 32"/>
                <a:gd name="T18" fmla="*/ 16 w 32"/>
                <a:gd name="T1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0"/>
                  </a:moveTo>
                  <a:cubicBezTo>
                    <a:pt x="7" y="0"/>
                    <a:pt x="0" y="7"/>
                    <a:pt x="0" y="16"/>
                  </a:cubicBezTo>
                  <a:cubicBezTo>
                    <a:pt x="0" y="25"/>
                    <a:pt x="7" y="32"/>
                    <a:pt x="16" y="32"/>
                  </a:cubicBezTo>
                  <a:cubicBezTo>
                    <a:pt x="25" y="32"/>
                    <a:pt x="32" y="25"/>
                    <a:pt x="32" y="16"/>
                  </a:cubicBezTo>
                  <a:cubicBezTo>
                    <a:pt x="32" y="7"/>
                    <a:pt x="25" y="0"/>
                    <a:pt x="16" y="0"/>
                  </a:cubicBezTo>
                  <a:close/>
                  <a:moveTo>
                    <a:pt x="16" y="28"/>
                  </a:moveTo>
                  <a:cubicBezTo>
                    <a:pt x="9" y="28"/>
                    <a:pt x="4" y="23"/>
                    <a:pt x="4" y="16"/>
                  </a:cubicBezTo>
                  <a:cubicBezTo>
                    <a:pt x="4" y="9"/>
                    <a:pt x="9" y="4"/>
                    <a:pt x="16" y="4"/>
                  </a:cubicBezTo>
                  <a:cubicBezTo>
                    <a:pt x="23" y="4"/>
                    <a:pt x="28" y="9"/>
                    <a:pt x="28" y="16"/>
                  </a:cubicBezTo>
                  <a:cubicBezTo>
                    <a:pt x="28" y="23"/>
                    <a:pt x="23" y="28"/>
                    <a:pt x="16"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sysClr val="windowText" lastClr="000000"/>
                </a:solidFill>
                <a:effectLst/>
                <a:uLnTx/>
                <a:uFillTx/>
                <a:latin typeface="Roboto condensed"/>
                <a:ea typeface="微软雅黑"/>
                <a:cs typeface="Roboto condensed"/>
              </a:endParaRPr>
            </a:p>
          </p:txBody>
        </p:sp>
      </p:grpSp>
      <p:sp>
        <p:nvSpPr>
          <p:cNvPr id="66" name="TextBox 65"/>
          <p:cNvSpPr txBox="1"/>
          <p:nvPr/>
        </p:nvSpPr>
        <p:spPr>
          <a:xfrm>
            <a:off x="229394" y="3303609"/>
            <a:ext cx="1915874" cy="699440"/>
          </a:xfrm>
          <a:prstGeom prst="rect">
            <a:avLst/>
          </a:prstGeom>
          <a:noFill/>
        </p:spPr>
        <p:txBody>
          <a:bodyPr wrap="square" lIns="68598" tIns="34299" rIns="68598" bIns="34299" rtlCol="0">
            <a:spAutoFit/>
          </a:bodyPr>
          <a:lstStyle/>
          <a:p>
            <a:pPr>
              <a:lnSpc>
                <a:spcPct val="130000"/>
              </a:lnSpc>
              <a:defRPr/>
            </a:pPr>
            <a:r>
              <a:rPr lang="zh-CN" altLang="en-US" sz="1050" kern="0" dirty="0">
                <a:solidFill>
                  <a:sysClr val="windowText" lastClr="000000"/>
                </a:solidFill>
                <a:latin typeface="微软雅黑" pitchFamily="34" charset="-122"/>
                <a:ea typeface="微软雅黑" pitchFamily="34" charset="-122"/>
              </a:rPr>
              <a:t>Your content is played here, or by copying your text, choose paste in this box</a:t>
            </a:r>
          </a:p>
        </p:txBody>
      </p:sp>
      <p:sp>
        <p:nvSpPr>
          <p:cNvPr id="67" name="TextBox 66"/>
          <p:cNvSpPr txBox="1"/>
          <p:nvPr/>
        </p:nvSpPr>
        <p:spPr>
          <a:xfrm>
            <a:off x="2120662" y="3658278"/>
            <a:ext cx="1915874" cy="699440"/>
          </a:xfrm>
          <a:prstGeom prst="rect">
            <a:avLst/>
          </a:prstGeom>
          <a:noFill/>
        </p:spPr>
        <p:txBody>
          <a:bodyPr wrap="square" lIns="68598" tIns="34299" rIns="68598" bIns="34299" rtlCol="0">
            <a:spAutoFit/>
          </a:bodyPr>
          <a:lstStyle/>
          <a:p>
            <a:pPr>
              <a:lnSpc>
                <a:spcPct val="130000"/>
              </a:lnSpc>
              <a:defRPr/>
            </a:pPr>
            <a:r>
              <a:rPr lang="zh-CN" altLang="en-US" sz="1050" kern="0" dirty="0">
                <a:solidFill>
                  <a:sysClr val="windowText" lastClr="000000"/>
                </a:solidFill>
                <a:latin typeface="微软雅黑" pitchFamily="34" charset="-122"/>
                <a:ea typeface="微软雅黑" pitchFamily="34" charset="-122"/>
              </a:rPr>
              <a:t>Your content is played here, or by copying your text, choose paste in this box</a:t>
            </a:r>
          </a:p>
        </p:txBody>
      </p:sp>
      <p:sp>
        <p:nvSpPr>
          <p:cNvPr id="68" name="TextBox 67"/>
          <p:cNvSpPr txBox="1"/>
          <p:nvPr/>
        </p:nvSpPr>
        <p:spPr>
          <a:xfrm>
            <a:off x="4024278" y="4215127"/>
            <a:ext cx="1915874" cy="699440"/>
          </a:xfrm>
          <a:prstGeom prst="rect">
            <a:avLst/>
          </a:prstGeom>
          <a:noFill/>
        </p:spPr>
        <p:txBody>
          <a:bodyPr wrap="square" lIns="68598" tIns="34299" rIns="68598" bIns="34299" rtlCol="0">
            <a:spAutoFit/>
          </a:bodyPr>
          <a:lstStyle/>
          <a:p>
            <a:pPr>
              <a:lnSpc>
                <a:spcPct val="130000"/>
              </a:lnSpc>
              <a:defRPr/>
            </a:pPr>
            <a:r>
              <a:rPr lang="zh-CN" altLang="en-US" sz="1050" kern="0" dirty="0">
                <a:solidFill>
                  <a:sysClr val="windowText" lastClr="000000"/>
                </a:solidFill>
                <a:latin typeface="微软雅黑" pitchFamily="34" charset="-122"/>
                <a:ea typeface="微软雅黑" pitchFamily="34" charset="-122"/>
              </a:rPr>
              <a:t>Your content is played here, or by copying your text, choose paste in this box</a:t>
            </a:r>
          </a:p>
        </p:txBody>
      </p:sp>
      <p:sp>
        <p:nvSpPr>
          <p:cNvPr id="69" name="TextBox 68"/>
          <p:cNvSpPr txBox="1"/>
          <p:nvPr/>
        </p:nvSpPr>
        <p:spPr>
          <a:xfrm>
            <a:off x="6688574" y="3639528"/>
            <a:ext cx="1915874" cy="699440"/>
          </a:xfrm>
          <a:prstGeom prst="rect">
            <a:avLst/>
          </a:prstGeom>
          <a:noFill/>
        </p:spPr>
        <p:txBody>
          <a:bodyPr wrap="square" lIns="68598" tIns="34299" rIns="68598" bIns="34299" rtlCol="0">
            <a:spAutoFit/>
          </a:bodyPr>
          <a:lstStyle/>
          <a:p>
            <a:pPr>
              <a:lnSpc>
                <a:spcPct val="130000"/>
              </a:lnSpc>
              <a:defRPr/>
            </a:pPr>
            <a:r>
              <a:rPr lang="zh-CN" altLang="en-US" sz="1050" kern="0" dirty="0">
                <a:solidFill>
                  <a:sysClr val="windowText" lastClr="000000"/>
                </a:solidFill>
                <a:latin typeface="微软雅黑" pitchFamily="34" charset="-122"/>
                <a:ea typeface="微软雅黑" pitchFamily="34" charset="-122"/>
              </a:rPr>
              <a:t>Your content is played here, or by copying your text, choose paste in this box</a:t>
            </a:r>
          </a:p>
        </p:txBody>
      </p:sp>
      <p:grpSp>
        <p:nvGrpSpPr>
          <p:cNvPr id="70" name="组合 69"/>
          <p:cNvGrpSpPr/>
          <p:nvPr/>
        </p:nvGrpSpPr>
        <p:grpSpPr>
          <a:xfrm>
            <a:off x="4677858" y="2649672"/>
            <a:ext cx="809336" cy="809336"/>
            <a:chOff x="4677858" y="2649672"/>
            <a:chExt cx="809336" cy="809336"/>
          </a:xfrm>
          <a:solidFill>
            <a:srgbClr val="0070C0"/>
          </a:solidFill>
        </p:grpSpPr>
        <p:sp>
          <p:nvSpPr>
            <p:cNvPr id="71" name="椭圆 70"/>
            <p:cNvSpPr/>
            <p:nvPr/>
          </p:nvSpPr>
          <p:spPr>
            <a:xfrm>
              <a:off x="4677858" y="2649672"/>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72" name="椭圆 71"/>
            <p:cNvSpPr/>
            <p:nvPr/>
          </p:nvSpPr>
          <p:spPr>
            <a:xfrm>
              <a:off x="4719132" y="2696247"/>
              <a:ext cx="726788" cy="726784"/>
            </a:xfrm>
            <a:prstGeom prst="ellipse">
              <a:avLst/>
            </a:prstGeom>
            <a:grpFill/>
            <a:ln w="25400" cap="flat" cmpd="sng" algn="ctr">
              <a:noFill/>
              <a:prstDash val="solid"/>
            </a:ln>
            <a:effectLst>
              <a:innerShdw blurRad="368300" dist="254000">
                <a:prstClr val="black">
                  <a:alpha val="22000"/>
                </a:prstClr>
              </a:inn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alibri"/>
                <a:ea typeface="微软雅黑"/>
                <a:cs typeface="+mn-cs"/>
              </a:endParaRPr>
            </a:p>
          </p:txBody>
        </p:sp>
      </p:grpSp>
      <p:grpSp>
        <p:nvGrpSpPr>
          <p:cNvPr id="73" name="组合 72"/>
          <p:cNvGrpSpPr/>
          <p:nvPr/>
        </p:nvGrpSpPr>
        <p:grpSpPr>
          <a:xfrm>
            <a:off x="639258" y="1763208"/>
            <a:ext cx="809336" cy="809336"/>
            <a:chOff x="4677858" y="2649672"/>
            <a:chExt cx="809336" cy="809336"/>
          </a:xfrm>
          <a:solidFill>
            <a:srgbClr val="0070C0"/>
          </a:solidFill>
        </p:grpSpPr>
        <p:sp>
          <p:nvSpPr>
            <p:cNvPr id="74" name="椭圆 73"/>
            <p:cNvSpPr/>
            <p:nvPr/>
          </p:nvSpPr>
          <p:spPr>
            <a:xfrm>
              <a:off x="4677858" y="2649672"/>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endParaRPr>
            </a:p>
          </p:txBody>
        </p:sp>
        <p:sp>
          <p:nvSpPr>
            <p:cNvPr id="75" name="椭圆 74"/>
            <p:cNvSpPr/>
            <p:nvPr/>
          </p:nvSpPr>
          <p:spPr>
            <a:xfrm>
              <a:off x="4719132" y="2696247"/>
              <a:ext cx="726788" cy="726784"/>
            </a:xfrm>
            <a:prstGeom prst="ellipse">
              <a:avLst/>
            </a:prstGeom>
            <a:grpFill/>
            <a:ln w="25400" cap="flat" cmpd="sng" algn="ctr">
              <a:noFill/>
              <a:prstDash val="solid"/>
            </a:ln>
            <a:effectLst>
              <a:innerShdw blurRad="368300" dist="254000">
                <a:prstClr val="black">
                  <a:alpha val="22000"/>
                </a:prstClr>
              </a:inn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a:cs typeface="+mn-cs"/>
              </a:endParaRPr>
            </a:p>
          </p:txBody>
        </p:sp>
      </p:grpSp>
      <p:pic>
        <p:nvPicPr>
          <p:cNvPr id="76" name="Picture 2" descr="C:\Users\Administrator\Desktop\微立体创业计划\001.pn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3000"/>
                    </a14:imgEffect>
                  </a14:imgLayer>
                </a14:imgProps>
              </a:ext>
              <a:ext uri="{28A0092B-C50C-407E-A947-70E740481C1C}">
                <a14:useLocalDpi xmlns:a14="http://schemas.microsoft.com/office/drawing/2010/main" val="0"/>
              </a:ext>
            </a:extLst>
          </a:blip>
          <a:srcRect/>
          <a:stretch>
            <a:fillRect/>
          </a:stretch>
        </p:blipFill>
        <p:spPr bwMode="auto">
          <a:xfrm>
            <a:off x="6630194" y="1200944"/>
            <a:ext cx="1789484" cy="1789483"/>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77" name="Picture 3" descr="C:\Users\Administrator\Desktop\微立体创业计划\00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52071" y="958036"/>
            <a:ext cx="2028983" cy="2028983"/>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a:solidFill>
                  <a:srgbClr val="FFFFFF"/>
                </a:solidFill>
              </a14:hiddenFill>
            </a:ext>
          </a:extLst>
        </p:spPr>
      </p:pic>
      <p:sp>
        <p:nvSpPr>
          <p:cNvPr id="78" name="矩形 77"/>
          <p:cNvSpPr/>
          <p:nvPr/>
        </p:nvSpPr>
        <p:spPr>
          <a:xfrm>
            <a:off x="7092281" y="1408124"/>
            <a:ext cx="1324724" cy="1038308"/>
          </a:xfrm>
          <a:prstGeom prst="rect">
            <a:avLst/>
          </a:prstGeom>
        </p:spPr>
        <p:txBody>
          <a:bodyPr wrap="square" lIns="68589" tIns="34295" rIns="68589" bIns="34295">
            <a:spAutoFit/>
          </a:bodyPr>
          <a:lstStyle/>
          <a:p>
            <a:pPr algn="ctr" fontAlgn="base">
              <a:lnSpc>
                <a:spcPct val="120000"/>
              </a:lnSpc>
              <a:spcBef>
                <a:spcPct val="0"/>
              </a:spcBef>
              <a:spcAft>
                <a:spcPct val="0"/>
              </a:spcAft>
            </a:pPr>
            <a:r>
              <a:rPr lang="zh-CN" altLang="en-US" dirty="0">
                <a:solidFill>
                  <a:prstClr val="black">
                    <a:lumMod val="65000"/>
                    <a:lumOff val="35000"/>
                  </a:prstClr>
                </a:solidFill>
                <a:latin typeface="微软雅黑" pitchFamily="34" charset="-122"/>
                <a:ea typeface="微软雅黑" pitchFamily="34" charset="-122"/>
              </a:rPr>
              <a:t>Complete</a:t>
            </a:r>
            <a:endParaRPr lang="en-US" altLang="zh-CN" dirty="0">
              <a:solidFill>
                <a:prstClr val="black">
                  <a:lumMod val="65000"/>
                  <a:lumOff val="35000"/>
                </a:prstClr>
              </a:solidFill>
              <a:latin typeface="微软雅黑" pitchFamily="34" charset="-122"/>
              <a:ea typeface="微软雅黑" pitchFamily="34" charset="-122"/>
            </a:endParaRPr>
          </a:p>
          <a:p>
            <a:pPr algn="ctr" fontAlgn="base">
              <a:lnSpc>
                <a:spcPct val="120000"/>
              </a:lnSpc>
              <a:spcBef>
                <a:spcPct val="0"/>
              </a:spcBef>
              <a:spcAft>
                <a:spcPct val="0"/>
              </a:spcAft>
            </a:pPr>
            <a:r>
              <a:rPr lang="zh-CN" altLang="en-US" dirty="0">
                <a:solidFill>
                  <a:prstClr val="black">
                    <a:lumMod val="65000"/>
                    <a:lumOff val="35000"/>
                  </a:prstClr>
                </a:solidFill>
                <a:latin typeface="微软雅黑" pitchFamily="34" charset="-122"/>
                <a:ea typeface="微软雅黑" pitchFamily="34" charset="-122"/>
              </a:rPr>
              <a:t> the</a:t>
            </a:r>
            <a:endParaRPr lang="en-US" altLang="zh-CN" dirty="0">
              <a:solidFill>
                <a:prstClr val="black">
                  <a:lumMod val="65000"/>
                  <a:lumOff val="35000"/>
                </a:prstClr>
              </a:solidFill>
              <a:latin typeface="微软雅黑" pitchFamily="34" charset="-122"/>
              <a:ea typeface="微软雅黑" pitchFamily="34" charset="-122"/>
            </a:endParaRPr>
          </a:p>
          <a:p>
            <a:pPr algn="ctr" fontAlgn="base">
              <a:lnSpc>
                <a:spcPct val="120000"/>
              </a:lnSpc>
              <a:spcBef>
                <a:spcPct val="0"/>
              </a:spcBef>
              <a:spcAft>
                <a:spcPct val="0"/>
              </a:spcAft>
            </a:pPr>
            <a:r>
              <a:rPr lang="zh-CN" altLang="en-US" dirty="0">
                <a:solidFill>
                  <a:prstClr val="black">
                    <a:lumMod val="65000"/>
                    <a:lumOff val="35000"/>
                  </a:prstClr>
                </a:solidFill>
                <a:latin typeface="微软雅黑" pitchFamily="34" charset="-122"/>
                <a:ea typeface="微软雅黑" pitchFamily="34" charset="-122"/>
              </a:rPr>
              <a:t> overview</a:t>
            </a:r>
          </a:p>
        </p:txBody>
      </p:sp>
      <p:sp>
        <p:nvSpPr>
          <p:cNvPr id="79" name="TextBox 78"/>
          <p:cNvSpPr txBox="1"/>
          <p:nvPr/>
        </p:nvSpPr>
        <p:spPr>
          <a:xfrm>
            <a:off x="1654179" y="5917921"/>
            <a:ext cx="738965" cy="307928"/>
          </a:xfrm>
          <a:prstGeom prst="rect">
            <a:avLst/>
          </a:prstGeom>
          <a:noFill/>
        </p:spPr>
        <p:txBody>
          <a:bodyPr wrap="none" lIns="61109" tIns="30555" rIns="61109" bIns="30555"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zh-CN" altLang="en-US" sz="1800" b="0" i="0" u="none" strike="noStrike" kern="0" cap="none" spc="0" normalizeH="0" baseline="0" noProof="0" dirty="0">
                <a:ln>
                  <a:noFill/>
                </a:ln>
                <a:solidFill>
                  <a:prstClr val="black"/>
                </a:solidFill>
                <a:effectLst/>
                <a:uLnTx/>
                <a:uFillTx/>
              </a:rPr>
              <a:t>Delayer</a:t>
            </a:r>
          </a:p>
        </p:txBody>
      </p:sp>
    </p:spTree>
    <p:extLst>
      <p:ext uri="{BB962C8B-B14F-4D97-AF65-F5344CB8AC3E}">
        <p14:creationId xmlns:p14="http://schemas.microsoft.com/office/powerpoint/2010/main" val="1183497098"/>
      </p:ext>
    </p:extLst>
  </p:cSld>
  <p:clrMapOvr>
    <a:masterClrMapping/>
  </p:clrMapOvr>
  <mc:AlternateContent xmlns:mc="http://schemas.openxmlformats.org/markup-compatibility/2006" xmlns:p14="http://schemas.microsoft.com/office/powerpoint/2010/main">
    <mc:Choice Requires="p14">
      <p:transition spd="slow" p14:dur="1600" advTm="100">
        <p14:gallery dir="l"/>
      </p:transition>
    </mc:Choice>
    <mc:Fallback xmlns:a14="http://schemas.microsoft.com/office/drawing/2010/main" xmlns="">
      <p:transition spd="slow" advTm="10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par>
                                    <p:cTn id="8" presetID="0" presetClass="path" presetSubtype="0" accel="50000" decel="50000" fill="hold" nodeType="withEffect">
                                      <p:stCondLst>
                                        <p:cond delay="0"/>
                                      </p:stCondLst>
                                      <p:childTnLst>
                                        <p:animMotion origin="layout" path="M -0.71129 -0.09537 C -0.71129 -0.09506 -0.56111 -0.16173 -0.47709 -0.14198 C -0.3724 -0.13272 -0.39549 -0.14753 -0.20712 0.02284 C -0.01875 0.19321 -0.04306 0.00463 3.05556E-6 8.64198E-7 " pathEditMode="relative" rAng="0" ptsTypes="assa">
                                          <p:cBhvr>
                                            <p:cTn id="9" dur="2000" fill="hold"/>
                                            <p:tgtEl>
                                              <p:spTgt spid="43"/>
                                            </p:tgtEl>
                                            <p:attrNameLst>
                                              <p:attrName>ppt_x</p:attrName>
                                              <p:attrName>ppt_y</p:attrName>
                                            </p:attrNameLst>
                                          </p:cBhvr>
                                          <p:rCtr x="35556" y="11111"/>
                                        </p:animMotion>
                                      </p:childTnLst>
                                    </p:cTn>
                                  </p:par>
                                  <p:par>
                                    <p:cTn id="10" presetID="22" presetClass="entr" presetSubtype="8" fill="hold" grpId="0" nodeType="with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wipe(left)">
                                          <p:cBhvr>
                                            <p:cTn id="12" dur="2000"/>
                                            <p:tgtEl>
                                              <p:spTgt spid="42"/>
                                            </p:tgtEl>
                                          </p:cBhvr>
                                        </p:animEffect>
                                      </p:childTnLst>
                                    </p:cTn>
                                  </p:par>
                                  <p:par>
                                    <p:cTn id="13" presetID="53" presetClass="entr" presetSubtype="16" fill="hold" nodeType="withEffect">
                                      <p:stCondLst>
                                        <p:cond delay="1300"/>
                                      </p:stCondLst>
                                      <p:childTnLst>
                                        <p:set>
                                          <p:cBhvr>
                                            <p:cTn id="14" dur="1" fill="hold">
                                              <p:stCondLst>
                                                <p:cond delay="0"/>
                                              </p:stCondLst>
                                            </p:cTn>
                                            <p:tgtEl>
                                              <p:spTgt spid="76"/>
                                            </p:tgtEl>
                                            <p:attrNameLst>
                                              <p:attrName>style.visibility</p:attrName>
                                            </p:attrNameLst>
                                          </p:cBhvr>
                                          <p:to>
                                            <p:strVal val="visible"/>
                                          </p:to>
                                        </p:set>
                                        <p:anim calcmode="lin" valueType="num">
                                          <p:cBhvr>
                                            <p:cTn id="15" dur="500" fill="hold"/>
                                            <p:tgtEl>
                                              <p:spTgt spid="76"/>
                                            </p:tgtEl>
                                            <p:attrNameLst>
                                              <p:attrName>ppt_w</p:attrName>
                                            </p:attrNameLst>
                                          </p:cBhvr>
                                          <p:tavLst>
                                            <p:tav tm="0">
                                              <p:val>
                                                <p:fltVal val="0"/>
                                              </p:val>
                                            </p:tav>
                                            <p:tav tm="100000">
                                              <p:val>
                                                <p:strVal val="#ppt_w"/>
                                              </p:val>
                                            </p:tav>
                                          </p:tavLst>
                                        </p:anim>
                                        <p:anim calcmode="lin" valueType="num">
                                          <p:cBhvr>
                                            <p:cTn id="16" dur="500" fill="hold"/>
                                            <p:tgtEl>
                                              <p:spTgt spid="76"/>
                                            </p:tgtEl>
                                            <p:attrNameLst>
                                              <p:attrName>ppt_h</p:attrName>
                                            </p:attrNameLst>
                                          </p:cBhvr>
                                          <p:tavLst>
                                            <p:tav tm="0">
                                              <p:val>
                                                <p:fltVal val="0"/>
                                              </p:val>
                                            </p:tav>
                                            <p:tav tm="100000">
                                              <p:val>
                                                <p:strVal val="#ppt_h"/>
                                              </p:val>
                                            </p:tav>
                                          </p:tavLst>
                                        </p:anim>
                                        <p:animEffect transition="in" filter="fade">
                                          <p:cBhvr>
                                            <p:cTn id="17" dur="500"/>
                                            <p:tgtEl>
                                              <p:spTgt spid="76"/>
                                            </p:tgtEl>
                                          </p:cBhvr>
                                        </p:animEffect>
                                      </p:childTnLst>
                                    </p:cTn>
                                  </p:par>
                                  <p:par>
                                    <p:cTn id="18" presetID="42" presetClass="entr" presetSubtype="0" fill="hold" nodeType="withEffect">
                                      <p:stCondLst>
                                        <p:cond delay="1600"/>
                                      </p:stCondLst>
                                      <p:childTnLst>
                                        <p:set>
                                          <p:cBhvr>
                                            <p:cTn id="19" dur="1" fill="hold">
                                              <p:stCondLst>
                                                <p:cond delay="0"/>
                                              </p:stCondLst>
                                            </p:cTn>
                                            <p:tgtEl>
                                              <p:spTgt spid="77"/>
                                            </p:tgtEl>
                                            <p:attrNameLst>
                                              <p:attrName>style.visibility</p:attrName>
                                            </p:attrNameLst>
                                          </p:cBhvr>
                                          <p:to>
                                            <p:strVal val="visible"/>
                                          </p:to>
                                        </p:set>
                                        <p:animEffect transition="in" filter="fade">
                                          <p:cBhvr>
                                            <p:cTn id="20" dur="500"/>
                                            <p:tgtEl>
                                              <p:spTgt spid="77"/>
                                            </p:tgtEl>
                                          </p:cBhvr>
                                        </p:animEffect>
                                        <p:anim calcmode="lin" valueType="num">
                                          <p:cBhvr>
                                            <p:cTn id="21" dur="500" fill="hold"/>
                                            <p:tgtEl>
                                              <p:spTgt spid="77"/>
                                            </p:tgtEl>
                                            <p:attrNameLst>
                                              <p:attrName>ppt_x</p:attrName>
                                            </p:attrNameLst>
                                          </p:cBhvr>
                                          <p:tavLst>
                                            <p:tav tm="0">
                                              <p:val>
                                                <p:strVal val="#ppt_x"/>
                                              </p:val>
                                            </p:tav>
                                            <p:tav tm="100000">
                                              <p:val>
                                                <p:strVal val="#ppt_x"/>
                                              </p:val>
                                            </p:tav>
                                          </p:tavLst>
                                        </p:anim>
                                        <p:anim calcmode="lin" valueType="num">
                                          <p:cBhvr>
                                            <p:cTn id="22" dur="500" fill="hold"/>
                                            <p:tgtEl>
                                              <p:spTgt spid="77"/>
                                            </p:tgtEl>
                                            <p:attrNameLst>
                                              <p:attrName>ppt_y</p:attrName>
                                            </p:attrNameLst>
                                          </p:cBhvr>
                                          <p:tavLst>
                                            <p:tav tm="0">
                                              <p:val>
                                                <p:strVal val="#ppt_y+.1"/>
                                              </p:val>
                                            </p:tav>
                                            <p:tav tm="100000">
                                              <p:val>
                                                <p:strVal val="#ppt_y"/>
                                              </p:val>
                                            </p:tav>
                                          </p:tavLst>
                                        </p:anim>
                                      </p:childTnLst>
                                    </p:cTn>
                                  </p:par>
                                </p:childTnLst>
                              </p:cTn>
                            </p:par>
                            <p:par>
                              <p:cTn id="23" fill="hold">
                                <p:stCondLst>
                                  <p:cond delay="2100"/>
                                </p:stCondLst>
                                <p:childTnLst>
                                  <p:par>
                                    <p:cTn id="24" presetID="16" presetClass="entr" presetSubtype="21" fill="hold" grpId="0" nodeType="afterEffect">
                                      <p:stCondLst>
                                        <p:cond delay="0"/>
                                      </p:stCondLst>
                                      <p:childTnLst>
                                        <p:set>
                                          <p:cBhvr>
                                            <p:cTn id="25" dur="1" fill="hold">
                                              <p:stCondLst>
                                                <p:cond delay="0"/>
                                              </p:stCondLst>
                                            </p:cTn>
                                            <p:tgtEl>
                                              <p:spTgt spid="78"/>
                                            </p:tgtEl>
                                            <p:attrNameLst>
                                              <p:attrName>style.visibility</p:attrName>
                                            </p:attrNameLst>
                                          </p:cBhvr>
                                          <p:to>
                                            <p:strVal val="visible"/>
                                          </p:to>
                                        </p:set>
                                        <p:animEffect transition="in" filter="barn(inVertical)">
                                          <p:cBhvr>
                                            <p:cTn id="26" dur="500"/>
                                            <p:tgtEl>
                                              <p:spTgt spid="78"/>
                                            </p:tgtEl>
                                          </p:cBhvr>
                                        </p:animEffect>
                                      </p:childTnLst>
                                    </p:cTn>
                                  </p:par>
                                </p:childTnLst>
                              </p:cTn>
                            </p:par>
                            <p:par>
                              <p:cTn id="27" fill="hold">
                                <p:stCondLst>
                                  <p:cond delay="2600"/>
                                </p:stCondLst>
                                <p:childTnLst>
                                  <p:par>
                                    <p:cTn id="28" presetID="2" presetClass="entr" presetSubtype="12" accel="52000" fill="hold" nodeType="afterEffect" p14:presetBounceEnd="54000">
                                      <p:stCondLst>
                                        <p:cond delay="0"/>
                                      </p:stCondLst>
                                      <p:childTnLst>
                                        <p:set>
                                          <p:cBhvr>
                                            <p:cTn id="29" dur="1" fill="hold">
                                              <p:stCondLst>
                                                <p:cond delay="0"/>
                                              </p:stCondLst>
                                            </p:cTn>
                                            <p:tgtEl>
                                              <p:spTgt spid="73"/>
                                            </p:tgtEl>
                                            <p:attrNameLst>
                                              <p:attrName>style.visibility</p:attrName>
                                            </p:attrNameLst>
                                          </p:cBhvr>
                                          <p:to>
                                            <p:strVal val="visible"/>
                                          </p:to>
                                        </p:set>
                                        <p:anim calcmode="lin" valueType="num" p14:bounceEnd="54000">
                                          <p:cBhvr additive="base">
                                            <p:cTn id="30" dur="1200" fill="hold"/>
                                            <p:tgtEl>
                                              <p:spTgt spid="73"/>
                                            </p:tgtEl>
                                            <p:attrNameLst>
                                              <p:attrName>ppt_x</p:attrName>
                                            </p:attrNameLst>
                                          </p:cBhvr>
                                          <p:tavLst>
                                            <p:tav tm="0">
                                              <p:val>
                                                <p:strVal val="0-#ppt_w/2"/>
                                              </p:val>
                                            </p:tav>
                                            <p:tav tm="100000">
                                              <p:val>
                                                <p:strVal val="#ppt_x"/>
                                              </p:val>
                                            </p:tav>
                                          </p:tavLst>
                                        </p:anim>
                                        <p:anim calcmode="lin" valueType="num" p14:bounceEnd="54000">
                                          <p:cBhvr additive="base">
                                            <p:cTn id="31" dur="1200" fill="hold"/>
                                            <p:tgtEl>
                                              <p:spTgt spid="73"/>
                                            </p:tgtEl>
                                            <p:attrNameLst>
                                              <p:attrName>ppt_y</p:attrName>
                                            </p:attrNameLst>
                                          </p:cBhvr>
                                          <p:tavLst>
                                            <p:tav tm="0">
                                              <p:val>
                                                <p:strVal val="1+#ppt_h/2"/>
                                              </p:val>
                                            </p:tav>
                                            <p:tav tm="100000">
                                              <p:val>
                                                <p:strVal val="#ppt_y"/>
                                              </p:val>
                                            </p:tav>
                                          </p:tavLst>
                                        </p:anim>
                                      </p:childTnLst>
                                    </p:cTn>
                                  </p:par>
                                  <p:par>
                                    <p:cTn id="32" presetID="2" presetClass="entr" presetSubtype="3" accel="52000" fill="hold" nodeType="withEffect" p14:presetBounceEnd="54000">
                                      <p:stCondLst>
                                        <p:cond delay="400"/>
                                      </p:stCondLst>
                                      <p:childTnLst>
                                        <p:set>
                                          <p:cBhvr>
                                            <p:cTn id="33" dur="1" fill="hold">
                                              <p:stCondLst>
                                                <p:cond delay="0"/>
                                              </p:stCondLst>
                                            </p:cTn>
                                            <p:tgtEl>
                                              <p:spTgt spid="54"/>
                                            </p:tgtEl>
                                            <p:attrNameLst>
                                              <p:attrName>style.visibility</p:attrName>
                                            </p:attrNameLst>
                                          </p:cBhvr>
                                          <p:to>
                                            <p:strVal val="visible"/>
                                          </p:to>
                                        </p:set>
                                        <p:anim calcmode="lin" valueType="num" p14:bounceEnd="54000">
                                          <p:cBhvr additive="base">
                                            <p:cTn id="34" dur="1200" fill="hold"/>
                                            <p:tgtEl>
                                              <p:spTgt spid="54"/>
                                            </p:tgtEl>
                                            <p:attrNameLst>
                                              <p:attrName>ppt_x</p:attrName>
                                            </p:attrNameLst>
                                          </p:cBhvr>
                                          <p:tavLst>
                                            <p:tav tm="0">
                                              <p:val>
                                                <p:strVal val="1+#ppt_w/2"/>
                                              </p:val>
                                            </p:tav>
                                            <p:tav tm="100000">
                                              <p:val>
                                                <p:strVal val="#ppt_x"/>
                                              </p:val>
                                            </p:tav>
                                          </p:tavLst>
                                        </p:anim>
                                        <p:anim calcmode="lin" valueType="num" p14:bounceEnd="54000">
                                          <p:cBhvr additive="base">
                                            <p:cTn id="35" dur="1200" fill="hold"/>
                                            <p:tgtEl>
                                              <p:spTgt spid="54"/>
                                            </p:tgtEl>
                                            <p:attrNameLst>
                                              <p:attrName>ppt_y</p:attrName>
                                            </p:attrNameLst>
                                          </p:cBhvr>
                                          <p:tavLst>
                                            <p:tav tm="0">
                                              <p:val>
                                                <p:strVal val="0-#ppt_h/2"/>
                                              </p:val>
                                            </p:tav>
                                            <p:tav tm="100000">
                                              <p:val>
                                                <p:strVal val="#ppt_y"/>
                                              </p:val>
                                            </p:tav>
                                          </p:tavLst>
                                        </p:anim>
                                      </p:childTnLst>
                                    </p:cTn>
                                  </p:par>
                                  <p:par>
                                    <p:cTn id="36" presetID="2" presetClass="entr" presetSubtype="6" accel="52000" fill="hold" nodeType="withEffect" p14:presetBounceEnd="54000">
                                      <p:stCondLst>
                                        <p:cond delay="900"/>
                                      </p:stCondLst>
                                      <p:childTnLst>
                                        <p:set>
                                          <p:cBhvr>
                                            <p:cTn id="37" dur="1" fill="hold">
                                              <p:stCondLst>
                                                <p:cond delay="0"/>
                                              </p:stCondLst>
                                            </p:cTn>
                                            <p:tgtEl>
                                              <p:spTgt spid="70"/>
                                            </p:tgtEl>
                                            <p:attrNameLst>
                                              <p:attrName>style.visibility</p:attrName>
                                            </p:attrNameLst>
                                          </p:cBhvr>
                                          <p:to>
                                            <p:strVal val="visible"/>
                                          </p:to>
                                        </p:set>
                                        <p:anim calcmode="lin" valueType="num" p14:bounceEnd="54000">
                                          <p:cBhvr additive="base">
                                            <p:cTn id="38" dur="1200" fill="hold"/>
                                            <p:tgtEl>
                                              <p:spTgt spid="70"/>
                                            </p:tgtEl>
                                            <p:attrNameLst>
                                              <p:attrName>ppt_x</p:attrName>
                                            </p:attrNameLst>
                                          </p:cBhvr>
                                          <p:tavLst>
                                            <p:tav tm="0">
                                              <p:val>
                                                <p:strVal val="1+#ppt_w/2"/>
                                              </p:val>
                                            </p:tav>
                                            <p:tav tm="100000">
                                              <p:val>
                                                <p:strVal val="#ppt_x"/>
                                              </p:val>
                                            </p:tav>
                                          </p:tavLst>
                                        </p:anim>
                                        <p:anim calcmode="lin" valueType="num" p14:bounceEnd="54000">
                                          <p:cBhvr additive="base">
                                            <p:cTn id="39" dur="1200" fill="hold"/>
                                            <p:tgtEl>
                                              <p:spTgt spid="70"/>
                                            </p:tgtEl>
                                            <p:attrNameLst>
                                              <p:attrName>ppt_y</p:attrName>
                                            </p:attrNameLst>
                                          </p:cBhvr>
                                          <p:tavLst>
                                            <p:tav tm="0">
                                              <p:val>
                                                <p:strVal val="1+#ppt_h/2"/>
                                              </p:val>
                                            </p:tav>
                                            <p:tav tm="100000">
                                              <p:val>
                                                <p:strVal val="#ppt_y"/>
                                              </p:val>
                                            </p:tav>
                                          </p:tavLst>
                                        </p:anim>
                                      </p:childTnLst>
                                    </p:cTn>
                                  </p:par>
                                </p:childTnLst>
                              </p:cTn>
                            </p:par>
                            <p:par>
                              <p:cTn id="40" fill="hold">
                                <p:stCondLst>
                                  <p:cond delay="4700"/>
                                </p:stCondLst>
                                <p:childTnLst>
                                  <p:par>
                                    <p:cTn id="41" presetID="42" presetClass="entr" presetSubtype="0"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fade">
                                          <p:cBhvr>
                                            <p:cTn id="43" dur="1000"/>
                                            <p:tgtEl>
                                              <p:spTgt spid="60"/>
                                            </p:tgtEl>
                                          </p:cBhvr>
                                        </p:animEffect>
                                        <p:anim calcmode="lin" valueType="num">
                                          <p:cBhvr>
                                            <p:cTn id="44" dur="1000" fill="hold"/>
                                            <p:tgtEl>
                                              <p:spTgt spid="60"/>
                                            </p:tgtEl>
                                            <p:attrNameLst>
                                              <p:attrName>ppt_x</p:attrName>
                                            </p:attrNameLst>
                                          </p:cBhvr>
                                          <p:tavLst>
                                            <p:tav tm="0">
                                              <p:val>
                                                <p:strVal val="#ppt_x"/>
                                              </p:val>
                                            </p:tav>
                                            <p:tav tm="100000">
                                              <p:val>
                                                <p:strVal val="#ppt_x"/>
                                              </p:val>
                                            </p:tav>
                                          </p:tavLst>
                                        </p:anim>
                                        <p:anim calcmode="lin" valueType="num">
                                          <p:cBhvr>
                                            <p:cTn id="45" dur="1000" fill="hold"/>
                                            <p:tgtEl>
                                              <p:spTgt spid="60"/>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61"/>
                                            </p:tgtEl>
                                            <p:attrNameLst>
                                              <p:attrName>style.visibility</p:attrName>
                                            </p:attrNameLst>
                                          </p:cBhvr>
                                          <p:to>
                                            <p:strVal val="visible"/>
                                          </p:to>
                                        </p:set>
                                        <p:animEffect transition="in" filter="fade">
                                          <p:cBhvr>
                                            <p:cTn id="48" dur="1000"/>
                                            <p:tgtEl>
                                              <p:spTgt spid="61"/>
                                            </p:tgtEl>
                                          </p:cBhvr>
                                        </p:animEffect>
                                        <p:anim calcmode="lin" valueType="num">
                                          <p:cBhvr>
                                            <p:cTn id="49" dur="1000" fill="hold"/>
                                            <p:tgtEl>
                                              <p:spTgt spid="61"/>
                                            </p:tgtEl>
                                            <p:attrNameLst>
                                              <p:attrName>ppt_x</p:attrName>
                                            </p:attrNameLst>
                                          </p:cBhvr>
                                          <p:tavLst>
                                            <p:tav tm="0">
                                              <p:val>
                                                <p:strVal val="#ppt_x"/>
                                              </p:val>
                                            </p:tav>
                                            <p:tav tm="100000">
                                              <p:val>
                                                <p:strVal val="#ppt_x"/>
                                              </p:val>
                                            </p:tav>
                                          </p:tavLst>
                                        </p:anim>
                                        <p:anim calcmode="lin" valueType="num">
                                          <p:cBhvr>
                                            <p:cTn id="50" dur="1000" fill="hold"/>
                                            <p:tgtEl>
                                              <p:spTgt spid="61"/>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fade">
                                          <p:cBhvr>
                                            <p:cTn id="53" dur="1000"/>
                                            <p:tgtEl>
                                              <p:spTgt spid="57"/>
                                            </p:tgtEl>
                                          </p:cBhvr>
                                        </p:animEffect>
                                        <p:anim calcmode="lin" valueType="num">
                                          <p:cBhvr>
                                            <p:cTn id="54" dur="1000" fill="hold"/>
                                            <p:tgtEl>
                                              <p:spTgt spid="57"/>
                                            </p:tgtEl>
                                            <p:attrNameLst>
                                              <p:attrName>ppt_x</p:attrName>
                                            </p:attrNameLst>
                                          </p:cBhvr>
                                          <p:tavLst>
                                            <p:tav tm="0">
                                              <p:val>
                                                <p:strVal val="#ppt_x"/>
                                              </p:val>
                                            </p:tav>
                                            <p:tav tm="100000">
                                              <p:val>
                                                <p:strVal val="#ppt_x"/>
                                              </p:val>
                                            </p:tav>
                                          </p:tavLst>
                                        </p:anim>
                                        <p:anim calcmode="lin" valueType="num">
                                          <p:cBhvr>
                                            <p:cTn id="55" dur="1000" fill="hold"/>
                                            <p:tgtEl>
                                              <p:spTgt spid="57"/>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fade">
                                          <p:cBhvr>
                                            <p:cTn id="58" dur="1000"/>
                                            <p:tgtEl>
                                              <p:spTgt spid="62"/>
                                            </p:tgtEl>
                                          </p:cBhvr>
                                        </p:animEffect>
                                        <p:anim calcmode="lin" valueType="num">
                                          <p:cBhvr>
                                            <p:cTn id="59" dur="1000" fill="hold"/>
                                            <p:tgtEl>
                                              <p:spTgt spid="62"/>
                                            </p:tgtEl>
                                            <p:attrNameLst>
                                              <p:attrName>ppt_x</p:attrName>
                                            </p:attrNameLst>
                                          </p:cBhvr>
                                          <p:tavLst>
                                            <p:tav tm="0">
                                              <p:val>
                                                <p:strVal val="#ppt_x"/>
                                              </p:val>
                                            </p:tav>
                                            <p:tav tm="100000">
                                              <p:val>
                                                <p:strVal val="#ppt_x"/>
                                              </p:val>
                                            </p:tav>
                                          </p:tavLst>
                                        </p:anim>
                                        <p:anim calcmode="lin" valueType="num">
                                          <p:cBhvr>
                                            <p:cTn id="60" dur="1000" fill="hold"/>
                                            <p:tgtEl>
                                              <p:spTgt spid="62"/>
                                            </p:tgtEl>
                                            <p:attrNameLst>
                                              <p:attrName>ppt_y</p:attrName>
                                            </p:attrNameLst>
                                          </p:cBhvr>
                                          <p:tavLst>
                                            <p:tav tm="0">
                                              <p:val>
                                                <p:strVal val="#ppt_y+.1"/>
                                              </p:val>
                                            </p:tav>
                                            <p:tav tm="100000">
                                              <p:val>
                                                <p:strVal val="#ppt_y"/>
                                              </p:val>
                                            </p:tav>
                                          </p:tavLst>
                                        </p:anim>
                                      </p:childTnLst>
                                    </p:cTn>
                                  </p:par>
                                </p:childTnLst>
                              </p:cTn>
                            </p:par>
                            <p:par>
                              <p:cTn id="61" fill="hold">
                                <p:stCondLst>
                                  <p:cond delay="5700"/>
                                </p:stCondLst>
                                <p:childTnLst>
                                  <p:par>
                                    <p:cTn id="62" presetID="14" presetClass="entr" presetSubtype="10" fill="hold" grpId="0" nodeType="afterEffect">
                                      <p:stCondLst>
                                        <p:cond delay="0"/>
                                      </p:stCondLst>
                                      <p:childTnLst>
                                        <p:set>
                                          <p:cBhvr>
                                            <p:cTn id="63" dur="1" fill="hold">
                                              <p:stCondLst>
                                                <p:cond delay="0"/>
                                              </p:stCondLst>
                                            </p:cTn>
                                            <p:tgtEl>
                                              <p:spTgt spid="66"/>
                                            </p:tgtEl>
                                            <p:attrNameLst>
                                              <p:attrName>style.visibility</p:attrName>
                                            </p:attrNameLst>
                                          </p:cBhvr>
                                          <p:to>
                                            <p:strVal val="visible"/>
                                          </p:to>
                                        </p:set>
                                        <p:animEffect transition="in" filter="randombar(horizontal)">
                                          <p:cBhvr>
                                            <p:cTn id="64" dur="500"/>
                                            <p:tgtEl>
                                              <p:spTgt spid="66"/>
                                            </p:tgtEl>
                                          </p:cBhvr>
                                        </p:animEffect>
                                      </p:childTnLst>
                                    </p:cTn>
                                  </p:par>
                                  <p:par>
                                    <p:cTn id="65" presetID="14" presetClass="entr" presetSubtype="10" fill="hold" grpId="0" nodeType="withEffect">
                                      <p:stCondLst>
                                        <p:cond delay="0"/>
                                      </p:stCondLst>
                                      <p:childTnLst>
                                        <p:set>
                                          <p:cBhvr>
                                            <p:cTn id="66" dur="1" fill="hold">
                                              <p:stCondLst>
                                                <p:cond delay="0"/>
                                              </p:stCondLst>
                                            </p:cTn>
                                            <p:tgtEl>
                                              <p:spTgt spid="67"/>
                                            </p:tgtEl>
                                            <p:attrNameLst>
                                              <p:attrName>style.visibility</p:attrName>
                                            </p:attrNameLst>
                                          </p:cBhvr>
                                          <p:to>
                                            <p:strVal val="visible"/>
                                          </p:to>
                                        </p:set>
                                        <p:animEffect transition="in" filter="randombar(horizontal)">
                                          <p:cBhvr>
                                            <p:cTn id="67" dur="500"/>
                                            <p:tgtEl>
                                              <p:spTgt spid="67"/>
                                            </p:tgtEl>
                                          </p:cBhvr>
                                        </p:animEffect>
                                      </p:childTnLst>
                                    </p:cTn>
                                  </p:par>
                                  <p:par>
                                    <p:cTn id="68" presetID="14" presetClass="entr" presetSubtype="10" fill="hold" grpId="0" nodeType="withEffect">
                                      <p:stCondLst>
                                        <p:cond delay="0"/>
                                      </p:stCondLst>
                                      <p:childTnLst>
                                        <p:set>
                                          <p:cBhvr>
                                            <p:cTn id="69" dur="1" fill="hold">
                                              <p:stCondLst>
                                                <p:cond delay="0"/>
                                              </p:stCondLst>
                                            </p:cTn>
                                            <p:tgtEl>
                                              <p:spTgt spid="68"/>
                                            </p:tgtEl>
                                            <p:attrNameLst>
                                              <p:attrName>style.visibility</p:attrName>
                                            </p:attrNameLst>
                                          </p:cBhvr>
                                          <p:to>
                                            <p:strVal val="visible"/>
                                          </p:to>
                                        </p:set>
                                        <p:animEffect transition="in" filter="randombar(horizontal)">
                                          <p:cBhvr>
                                            <p:cTn id="70" dur="500"/>
                                            <p:tgtEl>
                                              <p:spTgt spid="68"/>
                                            </p:tgtEl>
                                          </p:cBhvr>
                                        </p:animEffect>
                                      </p:childTnLst>
                                    </p:cTn>
                                  </p:par>
                                  <p:par>
                                    <p:cTn id="71" presetID="14" presetClass="entr" presetSubtype="10" fill="hold" grpId="0" nodeType="with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randombar(horizontal)">
                                          <p:cBhvr>
                                            <p:cTn id="73" dur="500"/>
                                            <p:tgtEl>
                                              <p:spTgt spid="69"/>
                                            </p:tgtEl>
                                          </p:cBhvr>
                                        </p:animEffect>
                                      </p:childTnLst>
                                    </p:cTn>
                                  </p:par>
                                </p:childTnLst>
                              </p:cTn>
                            </p:par>
                            <p:par>
                              <p:cTn id="74" fill="hold">
                                <p:stCondLst>
                                  <p:cond delay="6200"/>
                                </p:stCondLst>
                                <p:childTnLst>
                                  <p:par>
                                    <p:cTn id="75" presetID="10"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60" grpId="0" animBg="1"/>
          <p:bldP spid="61" grpId="0" animBg="1"/>
          <p:bldP spid="66" grpId="0"/>
          <p:bldP spid="67" grpId="0"/>
          <p:bldP spid="68" grpId="0"/>
          <p:bldP spid="69" grpId="0"/>
          <p:bldP spid="78" grpId="0"/>
          <p:bldP spid="79"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par>
                                    <p:cTn id="8" presetID="0" presetClass="path" presetSubtype="0" accel="50000" decel="50000" fill="hold" nodeType="withEffect">
                                      <p:stCondLst>
                                        <p:cond delay="0"/>
                                      </p:stCondLst>
                                      <p:childTnLst>
                                        <p:animMotion origin="layout" path="M -0.71129 -0.09537 C -0.71129 -0.09506 -0.56111 -0.16173 -0.47709 -0.14198 C -0.3724 -0.13272 -0.39549 -0.14753 -0.20712 0.02284 C -0.01875 0.19321 -0.04306 0.00463 3.05556E-6 8.64198E-7 " pathEditMode="relative" rAng="0" ptsTypes="assa">
                                          <p:cBhvr>
                                            <p:cTn id="9" dur="2000" fill="hold"/>
                                            <p:tgtEl>
                                              <p:spTgt spid="43"/>
                                            </p:tgtEl>
                                            <p:attrNameLst>
                                              <p:attrName>ppt_x</p:attrName>
                                              <p:attrName>ppt_y</p:attrName>
                                            </p:attrNameLst>
                                          </p:cBhvr>
                                          <p:rCtr x="35556" y="11111"/>
                                        </p:animMotion>
                                      </p:childTnLst>
                                    </p:cTn>
                                  </p:par>
                                  <p:par>
                                    <p:cTn id="10" presetID="22" presetClass="entr" presetSubtype="8" fill="hold" grpId="0" nodeType="with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wipe(left)">
                                          <p:cBhvr>
                                            <p:cTn id="12" dur="2000"/>
                                            <p:tgtEl>
                                              <p:spTgt spid="42"/>
                                            </p:tgtEl>
                                          </p:cBhvr>
                                        </p:animEffect>
                                      </p:childTnLst>
                                    </p:cTn>
                                  </p:par>
                                  <p:par>
                                    <p:cTn id="13" presetID="53" presetClass="entr" presetSubtype="16" fill="hold" nodeType="withEffect">
                                      <p:stCondLst>
                                        <p:cond delay="1300"/>
                                      </p:stCondLst>
                                      <p:childTnLst>
                                        <p:set>
                                          <p:cBhvr>
                                            <p:cTn id="14" dur="1" fill="hold">
                                              <p:stCondLst>
                                                <p:cond delay="0"/>
                                              </p:stCondLst>
                                            </p:cTn>
                                            <p:tgtEl>
                                              <p:spTgt spid="76"/>
                                            </p:tgtEl>
                                            <p:attrNameLst>
                                              <p:attrName>style.visibility</p:attrName>
                                            </p:attrNameLst>
                                          </p:cBhvr>
                                          <p:to>
                                            <p:strVal val="visible"/>
                                          </p:to>
                                        </p:set>
                                        <p:anim calcmode="lin" valueType="num">
                                          <p:cBhvr>
                                            <p:cTn id="15" dur="500" fill="hold"/>
                                            <p:tgtEl>
                                              <p:spTgt spid="76"/>
                                            </p:tgtEl>
                                            <p:attrNameLst>
                                              <p:attrName>ppt_w</p:attrName>
                                            </p:attrNameLst>
                                          </p:cBhvr>
                                          <p:tavLst>
                                            <p:tav tm="0">
                                              <p:val>
                                                <p:fltVal val="0"/>
                                              </p:val>
                                            </p:tav>
                                            <p:tav tm="100000">
                                              <p:val>
                                                <p:strVal val="#ppt_w"/>
                                              </p:val>
                                            </p:tav>
                                          </p:tavLst>
                                        </p:anim>
                                        <p:anim calcmode="lin" valueType="num">
                                          <p:cBhvr>
                                            <p:cTn id="16" dur="500" fill="hold"/>
                                            <p:tgtEl>
                                              <p:spTgt spid="76"/>
                                            </p:tgtEl>
                                            <p:attrNameLst>
                                              <p:attrName>ppt_h</p:attrName>
                                            </p:attrNameLst>
                                          </p:cBhvr>
                                          <p:tavLst>
                                            <p:tav tm="0">
                                              <p:val>
                                                <p:fltVal val="0"/>
                                              </p:val>
                                            </p:tav>
                                            <p:tav tm="100000">
                                              <p:val>
                                                <p:strVal val="#ppt_h"/>
                                              </p:val>
                                            </p:tav>
                                          </p:tavLst>
                                        </p:anim>
                                        <p:animEffect transition="in" filter="fade">
                                          <p:cBhvr>
                                            <p:cTn id="17" dur="500"/>
                                            <p:tgtEl>
                                              <p:spTgt spid="76"/>
                                            </p:tgtEl>
                                          </p:cBhvr>
                                        </p:animEffect>
                                      </p:childTnLst>
                                    </p:cTn>
                                  </p:par>
                                  <p:par>
                                    <p:cTn id="18" presetID="42" presetClass="entr" presetSubtype="0" fill="hold" nodeType="withEffect">
                                      <p:stCondLst>
                                        <p:cond delay="1600"/>
                                      </p:stCondLst>
                                      <p:childTnLst>
                                        <p:set>
                                          <p:cBhvr>
                                            <p:cTn id="19" dur="1" fill="hold">
                                              <p:stCondLst>
                                                <p:cond delay="0"/>
                                              </p:stCondLst>
                                            </p:cTn>
                                            <p:tgtEl>
                                              <p:spTgt spid="77"/>
                                            </p:tgtEl>
                                            <p:attrNameLst>
                                              <p:attrName>style.visibility</p:attrName>
                                            </p:attrNameLst>
                                          </p:cBhvr>
                                          <p:to>
                                            <p:strVal val="visible"/>
                                          </p:to>
                                        </p:set>
                                        <p:animEffect transition="in" filter="fade">
                                          <p:cBhvr>
                                            <p:cTn id="20" dur="500"/>
                                            <p:tgtEl>
                                              <p:spTgt spid="77"/>
                                            </p:tgtEl>
                                          </p:cBhvr>
                                        </p:animEffect>
                                        <p:anim calcmode="lin" valueType="num">
                                          <p:cBhvr>
                                            <p:cTn id="21" dur="500" fill="hold"/>
                                            <p:tgtEl>
                                              <p:spTgt spid="77"/>
                                            </p:tgtEl>
                                            <p:attrNameLst>
                                              <p:attrName>ppt_x</p:attrName>
                                            </p:attrNameLst>
                                          </p:cBhvr>
                                          <p:tavLst>
                                            <p:tav tm="0">
                                              <p:val>
                                                <p:strVal val="#ppt_x"/>
                                              </p:val>
                                            </p:tav>
                                            <p:tav tm="100000">
                                              <p:val>
                                                <p:strVal val="#ppt_x"/>
                                              </p:val>
                                            </p:tav>
                                          </p:tavLst>
                                        </p:anim>
                                        <p:anim calcmode="lin" valueType="num">
                                          <p:cBhvr>
                                            <p:cTn id="22" dur="500" fill="hold"/>
                                            <p:tgtEl>
                                              <p:spTgt spid="77"/>
                                            </p:tgtEl>
                                            <p:attrNameLst>
                                              <p:attrName>ppt_y</p:attrName>
                                            </p:attrNameLst>
                                          </p:cBhvr>
                                          <p:tavLst>
                                            <p:tav tm="0">
                                              <p:val>
                                                <p:strVal val="#ppt_y+.1"/>
                                              </p:val>
                                            </p:tav>
                                            <p:tav tm="100000">
                                              <p:val>
                                                <p:strVal val="#ppt_y"/>
                                              </p:val>
                                            </p:tav>
                                          </p:tavLst>
                                        </p:anim>
                                      </p:childTnLst>
                                    </p:cTn>
                                  </p:par>
                                </p:childTnLst>
                              </p:cTn>
                            </p:par>
                            <p:par>
                              <p:cTn id="23" fill="hold">
                                <p:stCondLst>
                                  <p:cond delay="2100"/>
                                </p:stCondLst>
                                <p:childTnLst>
                                  <p:par>
                                    <p:cTn id="24" presetID="16" presetClass="entr" presetSubtype="21" fill="hold" grpId="0" nodeType="afterEffect">
                                      <p:stCondLst>
                                        <p:cond delay="0"/>
                                      </p:stCondLst>
                                      <p:childTnLst>
                                        <p:set>
                                          <p:cBhvr>
                                            <p:cTn id="25" dur="1" fill="hold">
                                              <p:stCondLst>
                                                <p:cond delay="0"/>
                                              </p:stCondLst>
                                            </p:cTn>
                                            <p:tgtEl>
                                              <p:spTgt spid="78"/>
                                            </p:tgtEl>
                                            <p:attrNameLst>
                                              <p:attrName>style.visibility</p:attrName>
                                            </p:attrNameLst>
                                          </p:cBhvr>
                                          <p:to>
                                            <p:strVal val="visible"/>
                                          </p:to>
                                        </p:set>
                                        <p:animEffect transition="in" filter="barn(inVertical)">
                                          <p:cBhvr>
                                            <p:cTn id="26" dur="500"/>
                                            <p:tgtEl>
                                              <p:spTgt spid="78"/>
                                            </p:tgtEl>
                                          </p:cBhvr>
                                        </p:animEffect>
                                      </p:childTnLst>
                                    </p:cTn>
                                  </p:par>
                                </p:childTnLst>
                              </p:cTn>
                            </p:par>
                            <p:par>
                              <p:cTn id="27" fill="hold">
                                <p:stCondLst>
                                  <p:cond delay="2600"/>
                                </p:stCondLst>
                                <p:childTnLst>
                                  <p:par>
                                    <p:cTn id="28" presetID="2" presetClass="entr" presetSubtype="12" accel="52000" fill="hold" nodeType="afterEffect">
                                      <p:stCondLst>
                                        <p:cond delay="0"/>
                                      </p:stCondLst>
                                      <p:childTnLst>
                                        <p:set>
                                          <p:cBhvr>
                                            <p:cTn id="29" dur="1" fill="hold">
                                              <p:stCondLst>
                                                <p:cond delay="0"/>
                                              </p:stCondLst>
                                            </p:cTn>
                                            <p:tgtEl>
                                              <p:spTgt spid="73"/>
                                            </p:tgtEl>
                                            <p:attrNameLst>
                                              <p:attrName>style.visibility</p:attrName>
                                            </p:attrNameLst>
                                          </p:cBhvr>
                                          <p:to>
                                            <p:strVal val="visible"/>
                                          </p:to>
                                        </p:set>
                                        <p:anim calcmode="lin" valueType="num">
                                          <p:cBhvr additive="base">
                                            <p:cTn id="30" dur="1200" fill="hold"/>
                                            <p:tgtEl>
                                              <p:spTgt spid="73"/>
                                            </p:tgtEl>
                                            <p:attrNameLst>
                                              <p:attrName>ppt_x</p:attrName>
                                            </p:attrNameLst>
                                          </p:cBhvr>
                                          <p:tavLst>
                                            <p:tav tm="0">
                                              <p:val>
                                                <p:strVal val="0-#ppt_w/2"/>
                                              </p:val>
                                            </p:tav>
                                            <p:tav tm="100000">
                                              <p:val>
                                                <p:strVal val="#ppt_x"/>
                                              </p:val>
                                            </p:tav>
                                          </p:tavLst>
                                        </p:anim>
                                        <p:anim calcmode="lin" valueType="num">
                                          <p:cBhvr additive="base">
                                            <p:cTn id="31" dur="1200" fill="hold"/>
                                            <p:tgtEl>
                                              <p:spTgt spid="73"/>
                                            </p:tgtEl>
                                            <p:attrNameLst>
                                              <p:attrName>ppt_y</p:attrName>
                                            </p:attrNameLst>
                                          </p:cBhvr>
                                          <p:tavLst>
                                            <p:tav tm="0">
                                              <p:val>
                                                <p:strVal val="1+#ppt_h/2"/>
                                              </p:val>
                                            </p:tav>
                                            <p:tav tm="100000">
                                              <p:val>
                                                <p:strVal val="#ppt_y"/>
                                              </p:val>
                                            </p:tav>
                                          </p:tavLst>
                                        </p:anim>
                                      </p:childTnLst>
                                    </p:cTn>
                                  </p:par>
                                  <p:par>
                                    <p:cTn id="32" presetID="2" presetClass="entr" presetSubtype="3" accel="52000" fill="hold" nodeType="withEffect">
                                      <p:stCondLst>
                                        <p:cond delay="400"/>
                                      </p:stCondLst>
                                      <p:childTnLst>
                                        <p:set>
                                          <p:cBhvr>
                                            <p:cTn id="33" dur="1" fill="hold">
                                              <p:stCondLst>
                                                <p:cond delay="0"/>
                                              </p:stCondLst>
                                            </p:cTn>
                                            <p:tgtEl>
                                              <p:spTgt spid="54"/>
                                            </p:tgtEl>
                                            <p:attrNameLst>
                                              <p:attrName>style.visibility</p:attrName>
                                            </p:attrNameLst>
                                          </p:cBhvr>
                                          <p:to>
                                            <p:strVal val="visible"/>
                                          </p:to>
                                        </p:set>
                                        <p:anim calcmode="lin" valueType="num">
                                          <p:cBhvr additive="base">
                                            <p:cTn id="34" dur="1200" fill="hold"/>
                                            <p:tgtEl>
                                              <p:spTgt spid="54"/>
                                            </p:tgtEl>
                                            <p:attrNameLst>
                                              <p:attrName>ppt_x</p:attrName>
                                            </p:attrNameLst>
                                          </p:cBhvr>
                                          <p:tavLst>
                                            <p:tav tm="0">
                                              <p:val>
                                                <p:strVal val="1+#ppt_w/2"/>
                                              </p:val>
                                            </p:tav>
                                            <p:tav tm="100000">
                                              <p:val>
                                                <p:strVal val="#ppt_x"/>
                                              </p:val>
                                            </p:tav>
                                          </p:tavLst>
                                        </p:anim>
                                        <p:anim calcmode="lin" valueType="num">
                                          <p:cBhvr additive="base">
                                            <p:cTn id="35" dur="1200" fill="hold"/>
                                            <p:tgtEl>
                                              <p:spTgt spid="54"/>
                                            </p:tgtEl>
                                            <p:attrNameLst>
                                              <p:attrName>ppt_y</p:attrName>
                                            </p:attrNameLst>
                                          </p:cBhvr>
                                          <p:tavLst>
                                            <p:tav tm="0">
                                              <p:val>
                                                <p:strVal val="0-#ppt_h/2"/>
                                              </p:val>
                                            </p:tav>
                                            <p:tav tm="100000">
                                              <p:val>
                                                <p:strVal val="#ppt_y"/>
                                              </p:val>
                                            </p:tav>
                                          </p:tavLst>
                                        </p:anim>
                                      </p:childTnLst>
                                    </p:cTn>
                                  </p:par>
                                  <p:par>
                                    <p:cTn id="36" presetID="2" presetClass="entr" presetSubtype="6" accel="52000" fill="hold" nodeType="withEffect">
                                      <p:stCondLst>
                                        <p:cond delay="900"/>
                                      </p:stCondLst>
                                      <p:childTnLst>
                                        <p:set>
                                          <p:cBhvr>
                                            <p:cTn id="37" dur="1" fill="hold">
                                              <p:stCondLst>
                                                <p:cond delay="0"/>
                                              </p:stCondLst>
                                            </p:cTn>
                                            <p:tgtEl>
                                              <p:spTgt spid="70"/>
                                            </p:tgtEl>
                                            <p:attrNameLst>
                                              <p:attrName>style.visibility</p:attrName>
                                            </p:attrNameLst>
                                          </p:cBhvr>
                                          <p:to>
                                            <p:strVal val="visible"/>
                                          </p:to>
                                        </p:set>
                                        <p:anim calcmode="lin" valueType="num">
                                          <p:cBhvr additive="base">
                                            <p:cTn id="38" dur="1200" fill="hold"/>
                                            <p:tgtEl>
                                              <p:spTgt spid="70"/>
                                            </p:tgtEl>
                                            <p:attrNameLst>
                                              <p:attrName>ppt_x</p:attrName>
                                            </p:attrNameLst>
                                          </p:cBhvr>
                                          <p:tavLst>
                                            <p:tav tm="0">
                                              <p:val>
                                                <p:strVal val="1+#ppt_w/2"/>
                                              </p:val>
                                            </p:tav>
                                            <p:tav tm="100000">
                                              <p:val>
                                                <p:strVal val="#ppt_x"/>
                                              </p:val>
                                            </p:tav>
                                          </p:tavLst>
                                        </p:anim>
                                        <p:anim calcmode="lin" valueType="num">
                                          <p:cBhvr additive="base">
                                            <p:cTn id="39" dur="1200" fill="hold"/>
                                            <p:tgtEl>
                                              <p:spTgt spid="70"/>
                                            </p:tgtEl>
                                            <p:attrNameLst>
                                              <p:attrName>ppt_y</p:attrName>
                                            </p:attrNameLst>
                                          </p:cBhvr>
                                          <p:tavLst>
                                            <p:tav tm="0">
                                              <p:val>
                                                <p:strVal val="1+#ppt_h/2"/>
                                              </p:val>
                                            </p:tav>
                                            <p:tav tm="100000">
                                              <p:val>
                                                <p:strVal val="#ppt_y"/>
                                              </p:val>
                                            </p:tav>
                                          </p:tavLst>
                                        </p:anim>
                                      </p:childTnLst>
                                    </p:cTn>
                                  </p:par>
                                </p:childTnLst>
                              </p:cTn>
                            </p:par>
                            <p:par>
                              <p:cTn id="40" fill="hold">
                                <p:stCondLst>
                                  <p:cond delay="4700"/>
                                </p:stCondLst>
                                <p:childTnLst>
                                  <p:par>
                                    <p:cTn id="41" presetID="42" presetClass="entr" presetSubtype="0"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fade">
                                          <p:cBhvr>
                                            <p:cTn id="43" dur="1000"/>
                                            <p:tgtEl>
                                              <p:spTgt spid="60"/>
                                            </p:tgtEl>
                                          </p:cBhvr>
                                        </p:animEffect>
                                        <p:anim calcmode="lin" valueType="num">
                                          <p:cBhvr>
                                            <p:cTn id="44" dur="1000" fill="hold"/>
                                            <p:tgtEl>
                                              <p:spTgt spid="60"/>
                                            </p:tgtEl>
                                            <p:attrNameLst>
                                              <p:attrName>ppt_x</p:attrName>
                                            </p:attrNameLst>
                                          </p:cBhvr>
                                          <p:tavLst>
                                            <p:tav tm="0">
                                              <p:val>
                                                <p:strVal val="#ppt_x"/>
                                              </p:val>
                                            </p:tav>
                                            <p:tav tm="100000">
                                              <p:val>
                                                <p:strVal val="#ppt_x"/>
                                              </p:val>
                                            </p:tav>
                                          </p:tavLst>
                                        </p:anim>
                                        <p:anim calcmode="lin" valueType="num">
                                          <p:cBhvr>
                                            <p:cTn id="45" dur="1000" fill="hold"/>
                                            <p:tgtEl>
                                              <p:spTgt spid="60"/>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61"/>
                                            </p:tgtEl>
                                            <p:attrNameLst>
                                              <p:attrName>style.visibility</p:attrName>
                                            </p:attrNameLst>
                                          </p:cBhvr>
                                          <p:to>
                                            <p:strVal val="visible"/>
                                          </p:to>
                                        </p:set>
                                        <p:animEffect transition="in" filter="fade">
                                          <p:cBhvr>
                                            <p:cTn id="48" dur="1000"/>
                                            <p:tgtEl>
                                              <p:spTgt spid="61"/>
                                            </p:tgtEl>
                                          </p:cBhvr>
                                        </p:animEffect>
                                        <p:anim calcmode="lin" valueType="num">
                                          <p:cBhvr>
                                            <p:cTn id="49" dur="1000" fill="hold"/>
                                            <p:tgtEl>
                                              <p:spTgt spid="61"/>
                                            </p:tgtEl>
                                            <p:attrNameLst>
                                              <p:attrName>ppt_x</p:attrName>
                                            </p:attrNameLst>
                                          </p:cBhvr>
                                          <p:tavLst>
                                            <p:tav tm="0">
                                              <p:val>
                                                <p:strVal val="#ppt_x"/>
                                              </p:val>
                                            </p:tav>
                                            <p:tav tm="100000">
                                              <p:val>
                                                <p:strVal val="#ppt_x"/>
                                              </p:val>
                                            </p:tav>
                                          </p:tavLst>
                                        </p:anim>
                                        <p:anim calcmode="lin" valueType="num">
                                          <p:cBhvr>
                                            <p:cTn id="50" dur="1000" fill="hold"/>
                                            <p:tgtEl>
                                              <p:spTgt spid="61"/>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fade">
                                          <p:cBhvr>
                                            <p:cTn id="53" dur="1000"/>
                                            <p:tgtEl>
                                              <p:spTgt spid="57"/>
                                            </p:tgtEl>
                                          </p:cBhvr>
                                        </p:animEffect>
                                        <p:anim calcmode="lin" valueType="num">
                                          <p:cBhvr>
                                            <p:cTn id="54" dur="1000" fill="hold"/>
                                            <p:tgtEl>
                                              <p:spTgt spid="57"/>
                                            </p:tgtEl>
                                            <p:attrNameLst>
                                              <p:attrName>ppt_x</p:attrName>
                                            </p:attrNameLst>
                                          </p:cBhvr>
                                          <p:tavLst>
                                            <p:tav tm="0">
                                              <p:val>
                                                <p:strVal val="#ppt_x"/>
                                              </p:val>
                                            </p:tav>
                                            <p:tav tm="100000">
                                              <p:val>
                                                <p:strVal val="#ppt_x"/>
                                              </p:val>
                                            </p:tav>
                                          </p:tavLst>
                                        </p:anim>
                                        <p:anim calcmode="lin" valueType="num">
                                          <p:cBhvr>
                                            <p:cTn id="55" dur="1000" fill="hold"/>
                                            <p:tgtEl>
                                              <p:spTgt spid="57"/>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fade">
                                          <p:cBhvr>
                                            <p:cTn id="58" dur="1000"/>
                                            <p:tgtEl>
                                              <p:spTgt spid="62"/>
                                            </p:tgtEl>
                                          </p:cBhvr>
                                        </p:animEffect>
                                        <p:anim calcmode="lin" valueType="num">
                                          <p:cBhvr>
                                            <p:cTn id="59" dur="1000" fill="hold"/>
                                            <p:tgtEl>
                                              <p:spTgt spid="62"/>
                                            </p:tgtEl>
                                            <p:attrNameLst>
                                              <p:attrName>ppt_x</p:attrName>
                                            </p:attrNameLst>
                                          </p:cBhvr>
                                          <p:tavLst>
                                            <p:tav tm="0">
                                              <p:val>
                                                <p:strVal val="#ppt_x"/>
                                              </p:val>
                                            </p:tav>
                                            <p:tav tm="100000">
                                              <p:val>
                                                <p:strVal val="#ppt_x"/>
                                              </p:val>
                                            </p:tav>
                                          </p:tavLst>
                                        </p:anim>
                                        <p:anim calcmode="lin" valueType="num">
                                          <p:cBhvr>
                                            <p:cTn id="60" dur="1000" fill="hold"/>
                                            <p:tgtEl>
                                              <p:spTgt spid="62"/>
                                            </p:tgtEl>
                                            <p:attrNameLst>
                                              <p:attrName>ppt_y</p:attrName>
                                            </p:attrNameLst>
                                          </p:cBhvr>
                                          <p:tavLst>
                                            <p:tav tm="0">
                                              <p:val>
                                                <p:strVal val="#ppt_y+.1"/>
                                              </p:val>
                                            </p:tav>
                                            <p:tav tm="100000">
                                              <p:val>
                                                <p:strVal val="#ppt_y"/>
                                              </p:val>
                                            </p:tav>
                                          </p:tavLst>
                                        </p:anim>
                                      </p:childTnLst>
                                    </p:cTn>
                                  </p:par>
                                </p:childTnLst>
                              </p:cTn>
                            </p:par>
                            <p:par>
                              <p:cTn id="61" fill="hold">
                                <p:stCondLst>
                                  <p:cond delay="5700"/>
                                </p:stCondLst>
                                <p:childTnLst>
                                  <p:par>
                                    <p:cTn id="62" presetID="14" presetClass="entr" presetSubtype="10" fill="hold" grpId="0" nodeType="afterEffect">
                                      <p:stCondLst>
                                        <p:cond delay="0"/>
                                      </p:stCondLst>
                                      <p:childTnLst>
                                        <p:set>
                                          <p:cBhvr>
                                            <p:cTn id="63" dur="1" fill="hold">
                                              <p:stCondLst>
                                                <p:cond delay="0"/>
                                              </p:stCondLst>
                                            </p:cTn>
                                            <p:tgtEl>
                                              <p:spTgt spid="66"/>
                                            </p:tgtEl>
                                            <p:attrNameLst>
                                              <p:attrName>style.visibility</p:attrName>
                                            </p:attrNameLst>
                                          </p:cBhvr>
                                          <p:to>
                                            <p:strVal val="visible"/>
                                          </p:to>
                                        </p:set>
                                        <p:animEffect transition="in" filter="randombar(horizontal)">
                                          <p:cBhvr>
                                            <p:cTn id="64" dur="500"/>
                                            <p:tgtEl>
                                              <p:spTgt spid="66"/>
                                            </p:tgtEl>
                                          </p:cBhvr>
                                        </p:animEffect>
                                      </p:childTnLst>
                                    </p:cTn>
                                  </p:par>
                                  <p:par>
                                    <p:cTn id="65" presetID="14" presetClass="entr" presetSubtype="10" fill="hold" grpId="0" nodeType="withEffect">
                                      <p:stCondLst>
                                        <p:cond delay="0"/>
                                      </p:stCondLst>
                                      <p:childTnLst>
                                        <p:set>
                                          <p:cBhvr>
                                            <p:cTn id="66" dur="1" fill="hold">
                                              <p:stCondLst>
                                                <p:cond delay="0"/>
                                              </p:stCondLst>
                                            </p:cTn>
                                            <p:tgtEl>
                                              <p:spTgt spid="67"/>
                                            </p:tgtEl>
                                            <p:attrNameLst>
                                              <p:attrName>style.visibility</p:attrName>
                                            </p:attrNameLst>
                                          </p:cBhvr>
                                          <p:to>
                                            <p:strVal val="visible"/>
                                          </p:to>
                                        </p:set>
                                        <p:animEffect transition="in" filter="randombar(horizontal)">
                                          <p:cBhvr>
                                            <p:cTn id="67" dur="500"/>
                                            <p:tgtEl>
                                              <p:spTgt spid="67"/>
                                            </p:tgtEl>
                                          </p:cBhvr>
                                        </p:animEffect>
                                      </p:childTnLst>
                                    </p:cTn>
                                  </p:par>
                                  <p:par>
                                    <p:cTn id="68" presetID="14" presetClass="entr" presetSubtype="10" fill="hold" grpId="0" nodeType="withEffect">
                                      <p:stCondLst>
                                        <p:cond delay="0"/>
                                      </p:stCondLst>
                                      <p:childTnLst>
                                        <p:set>
                                          <p:cBhvr>
                                            <p:cTn id="69" dur="1" fill="hold">
                                              <p:stCondLst>
                                                <p:cond delay="0"/>
                                              </p:stCondLst>
                                            </p:cTn>
                                            <p:tgtEl>
                                              <p:spTgt spid="68"/>
                                            </p:tgtEl>
                                            <p:attrNameLst>
                                              <p:attrName>style.visibility</p:attrName>
                                            </p:attrNameLst>
                                          </p:cBhvr>
                                          <p:to>
                                            <p:strVal val="visible"/>
                                          </p:to>
                                        </p:set>
                                        <p:animEffect transition="in" filter="randombar(horizontal)">
                                          <p:cBhvr>
                                            <p:cTn id="70" dur="500"/>
                                            <p:tgtEl>
                                              <p:spTgt spid="68"/>
                                            </p:tgtEl>
                                          </p:cBhvr>
                                        </p:animEffect>
                                      </p:childTnLst>
                                    </p:cTn>
                                  </p:par>
                                  <p:par>
                                    <p:cTn id="71" presetID="14" presetClass="entr" presetSubtype="10" fill="hold" grpId="0" nodeType="with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randombar(horizontal)">
                                          <p:cBhvr>
                                            <p:cTn id="73" dur="500"/>
                                            <p:tgtEl>
                                              <p:spTgt spid="69"/>
                                            </p:tgtEl>
                                          </p:cBhvr>
                                        </p:animEffect>
                                      </p:childTnLst>
                                    </p:cTn>
                                  </p:par>
                                </p:childTnLst>
                              </p:cTn>
                            </p:par>
                            <p:par>
                              <p:cTn id="74" fill="hold">
                                <p:stCondLst>
                                  <p:cond delay="6200"/>
                                </p:stCondLst>
                                <p:childTnLst>
                                  <p:par>
                                    <p:cTn id="75" presetID="10"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60" grpId="0" animBg="1"/>
          <p:bldP spid="61" grpId="0" animBg="1"/>
          <p:bldP spid="66" grpId="0"/>
          <p:bldP spid="67" grpId="0"/>
          <p:bldP spid="68" grpId="0"/>
          <p:bldP spid="69" grpId="0"/>
          <p:bldP spid="78" grpId="0"/>
          <p:bldP spid="79"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标题 1"/>
          <p:cNvSpPr txBox="1">
            <a:spLocks/>
          </p:cNvSpPr>
          <p:nvPr/>
        </p:nvSpPr>
        <p:spPr>
          <a:xfrm>
            <a:off x="1184649" y="250504"/>
            <a:ext cx="1677386"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wrap="none" lIns="68582" tIns="34292" rIns="68582" bIns="34292">
            <a:spAutoFit/>
          </a:bodyPr>
          <a:lstStyle>
            <a:lvl1pPr algn="ctr" rtl="0" fontAlgn="base">
              <a:spcBef>
                <a:spcPct val="0"/>
              </a:spcBef>
              <a:spcAft>
                <a:spcPct val="0"/>
              </a:spcAft>
              <a:defRPr lang="zh-CN" altLang="en-US" sz="2000" b="0" kern="1200">
                <a:solidFill>
                  <a:schemeClr val="tx1">
                    <a:lumMod val="85000"/>
                    <a:lumOff val="15000"/>
                  </a:schemeClr>
                </a:solidFill>
                <a:latin typeface="微软雅黑" pitchFamily="34" charset="-122"/>
                <a:ea typeface="微软雅黑" pitchFamily="34" charset="-122"/>
                <a:cs typeface="+mn-cs"/>
              </a:defRPr>
            </a:lvl1pPr>
            <a:lvl2pPr algn="ctr" rtl="0" fontAlgn="base">
              <a:spcBef>
                <a:spcPct val="0"/>
              </a:spcBef>
              <a:spcAft>
                <a:spcPct val="0"/>
              </a:spcAft>
              <a:defRPr sz="4400">
                <a:solidFill>
                  <a:schemeClr val="tx1"/>
                </a:solidFill>
                <a:latin typeface="Calibri" pitchFamily="34" charset="0"/>
                <a:ea typeface="宋体" charset="-122"/>
              </a:defRPr>
            </a:lvl2pPr>
            <a:lvl3pPr algn="ctr" rtl="0" fontAlgn="base">
              <a:spcBef>
                <a:spcPct val="0"/>
              </a:spcBef>
              <a:spcAft>
                <a:spcPct val="0"/>
              </a:spcAft>
              <a:defRPr sz="4400">
                <a:solidFill>
                  <a:schemeClr val="tx1"/>
                </a:solidFill>
                <a:latin typeface="Calibri" pitchFamily="34" charset="0"/>
                <a:ea typeface="宋体" charset="-122"/>
              </a:defRPr>
            </a:lvl3pPr>
            <a:lvl4pPr algn="ctr" rtl="0" fontAlgn="base">
              <a:spcBef>
                <a:spcPct val="0"/>
              </a:spcBef>
              <a:spcAft>
                <a:spcPct val="0"/>
              </a:spcAft>
              <a:defRPr sz="4400">
                <a:solidFill>
                  <a:schemeClr val="tx1"/>
                </a:solidFill>
                <a:latin typeface="Calibri" pitchFamily="34" charset="0"/>
                <a:ea typeface="宋体" charset="-122"/>
              </a:defRPr>
            </a:lvl4pPr>
            <a:lvl5pPr algn="ctr" rtl="0" fontAlgn="base">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000" b="0" i="0" u="none" strike="noStrike" kern="1200" cap="none" spc="0" normalizeH="0" baseline="0" noProof="0">
                <a:ln>
                  <a:noFill/>
                </a:ln>
                <a:solidFill>
                  <a:sysClr val="windowText" lastClr="000000">
                    <a:lumMod val="85000"/>
                    <a:lumOff val="15000"/>
                  </a:sysClr>
                </a:solidFill>
                <a:effectLst/>
                <a:uLnTx/>
                <a:uFillTx/>
                <a:latin typeface="微软雅黑" pitchFamily="34" charset="-122"/>
                <a:ea typeface="微软雅黑" pitchFamily="34" charset="-122"/>
                <a:cs typeface="+mn-cs"/>
              </a:rPr>
              <a:t>Key tasks completed</a:t>
            </a:r>
            <a:endParaRPr kumimoji="0" lang="zh-CN" altLang="en-US" sz="2000" b="0" i="0" u="none" strike="noStrike" kern="1200" cap="none" spc="0" normalizeH="0" baseline="0" noProof="0" dirty="0">
              <a:ln>
                <a:noFill/>
              </a:ln>
              <a:solidFill>
                <a:sysClr val="windowText" lastClr="000000">
                  <a:lumMod val="85000"/>
                  <a:lumOff val="15000"/>
                </a:sysClr>
              </a:solidFill>
              <a:effectLst/>
              <a:uLnTx/>
              <a:uFillTx/>
              <a:latin typeface="微软雅黑" pitchFamily="34" charset="-122"/>
              <a:ea typeface="微软雅黑" pitchFamily="34" charset="-122"/>
              <a:cs typeface="+mn-cs"/>
            </a:endParaRPr>
          </a:p>
        </p:txBody>
      </p:sp>
      <p:sp>
        <p:nvSpPr>
          <p:cNvPr id="36" name="Freeform 7"/>
          <p:cNvSpPr>
            <a:spLocks/>
          </p:cNvSpPr>
          <p:nvPr/>
        </p:nvSpPr>
        <p:spPr bwMode="auto">
          <a:xfrm>
            <a:off x="3136775" y="1205985"/>
            <a:ext cx="1005569" cy="3174831"/>
          </a:xfrm>
          <a:custGeom>
            <a:avLst/>
            <a:gdLst>
              <a:gd name="T0" fmla="*/ 1750 w 1750"/>
              <a:gd name="T1" fmla="*/ 272 h 5527"/>
              <a:gd name="T2" fmla="*/ 314 w 1750"/>
              <a:gd name="T3" fmla="*/ 2778 h 5527"/>
              <a:gd name="T4" fmla="*/ 1699 w 1750"/>
              <a:gd name="T5" fmla="*/ 5254 h 5527"/>
              <a:gd name="T6" fmla="*/ 1542 w 1750"/>
              <a:gd name="T7" fmla="*/ 5527 h 5527"/>
              <a:gd name="T8" fmla="*/ 0 w 1750"/>
              <a:gd name="T9" fmla="*/ 2778 h 5527"/>
              <a:gd name="T10" fmla="*/ 1593 w 1750"/>
              <a:gd name="T11" fmla="*/ 0 h 5527"/>
              <a:gd name="T12" fmla="*/ 1750 w 1750"/>
              <a:gd name="T13" fmla="*/ 272 h 5527"/>
            </a:gdLst>
            <a:ahLst/>
            <a:cxnLst>
              <a:cxn ang="0">
                <a:pos x="T0" y="T1"/>
              </a:cxn>
              <a:cxn ang="0">
                <a:pos x="T2" y="T3"/>
              </a:cxn>
              <a:cxn ang="0">
                <a:pos x="T4" y="T5"/>
              </a:cxn>
              <a:cxn ang="0">
                <a:pos x="T6" y="T7"/>
              </a:cxn>
              <a:cxn ang="0">
                <a:pos x="T8" y="T9"/>
              </a:cxn>
              <a:cxn ang="0">
                <a:pos x="T10" y="T11"/>
              </a:cxn>
              <a:cxn ang="0">
                <a:pos x="T12" y="T13"/>
              </a:cxn>
            </a:cxnLst>
            <a:rect l="0" t="0" r="r" b="b"/>
            <a:pathLst>
              <a:path w="1750" h="5527">
                <a:moveTo>
                  <a:pt x="1750" y="272"/>
                </a:moveTo>
                <a:cubicBezTo>
                  <a:pt x="891" y="777"/>
                  <a:pt x="314" y="1710"/>
                  <a:pt x="314" y="2778"/>
                </a:cubicBezTo>
                <a:cubicBezTo>
                  <a:pt x="314" y="3825"/>
                  <a:pt x="868" y="4743"/>
                  <a:pt x="1699" y="5254"/>
                </a:cubicBezTo>
                <a:lnTo>
                  <a:pt x="1542" y="5527"/>
                </a:lnTo>
                <a:cubicBezTo>
                  <a:pt x="617" y="4961"/>
                  <a:pt x="0" y="3942"/>
                  <a:pt x="0" y="2778"/>
                </a:cubicBezTo>
                <a:cubicBezTo>
                  <a:pt x="0" y="1594"/>
                  <a:pt x="640" y="559"/>
                  <a:pt x="1593" y="0"/>
                </a:cubicBezTo>
                <a:lnTo>
                  <a:pt x="1750" y="272"/>
                </a:lnTo>
                <a:close/>
              </a:path>
            </a:pathLst>
          </a:custGeom>
          <a:solidFill>
            <a:sysClr val="windowText" lastClr="000000">
              <a:lumMod val="50000"/>
              <a:lumOff val="50000"/>
            </a:sys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ndParaRPr>
          </a:p>
        </p:txBody>
      </p:sp>
      <p:grpSp>
        <p:nvGrpSpPr>
          <p:cNvPr id="37" name="组合 36"/>
          <p:cNvGrpSpPr/>
          <p:nvPr/>
        </p:nvGrpSpPr>
        <p:grpSpPr>
          <a:xfrm>
            <a:off x="3136616" y="967751"/>
            <a:ext cx="1149740" cy="1149740"/>
            <a:chOff x="2342140" y="893355"/>
            <a:chExt cx="1149740" cy="1149740"/>
          </a:xfrm>
        </p:grpSpPr>
        <p:grpSp>
          <p:nvGrpSpPr>
            <p:cNvPr id="38" name="组合 37"/>
            <p:cNvGrpSpPr/>
            <p:nvPr/>
          </p:nvGrpSpPr>
          <p:grpSpPr>
            <a:xfrm>
              <a:off x="2342140" y="893355"/>
              <a:ext cx="1149740" cy="1149740"/>
              <a:chOff x="304800" y="673100"/>
              <a:chExt cx="4000500" cy="4000500"/>
            </a:xfrm>
            <a:effectLst>
              <a:outerShdw blurRad="444500" dist="254000" dir="8100000" algn="tr" rotWithShape="0">
                <a:prstClr val="black">
                  <a:alpha val="50000"/>
                </a:prstClr>
              </a:outerShdw>
            </a:effectLst>
          </p:grpSpPr>
          <p:sp>
            <p:nvSpPr>
              <p:cNvPr id="40" name="同心圆 3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a typeface="微软雅黑"/>
                  <a:cs typeface="+mn-cs"/>
                </a:endParaRPr>
              </a:p>
            </p:txBody>
          </p:sp>
          <p:sp>
            <p:nvSpPr>
              <p:cNvPr id="41" name="椭圆 4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a:cs typeface="+mn-cs"/>
                </a:endParaRPr>
              </a:p>
            </p:txBody>
          </p:sp>
        </p:grpSp>
        <p:sp>
          <p:nvSpPr>
            <p:cNvPr id="39" name="KSO_Shape"/>
            <p:cNvSpPr>
              <a:spLocks/>
            </p:cNvSpPr>
            <p:nvPr/>
          </p:nvSpPr>
          <p:spPr bwMode="auto">
            <a:xfrm>
              <a:off x="2678413" y="1165965"/>
              <a:ext cx="489748" cy="569476"/>
            </a:xfrm>
            <a:custGeom>
              <a:avLst/>
              <a:gdLst>
                <a:gd name="T0" fmla="*/ 2147483646 w 5822"/>
                <a:gd name="T1" fmla="*/ 2147483646 h 6759"/>
                <a:gd name="T2" fmla="*/ 2147483646 w 5822"/>
                <a:gd name="T3" fmla="*/ 2147483646 h 6759"/>
                <a:gd name="T4" fmla="*/ 2147483646 w 5822"/>
                <a:gd name="T5" fmla="*/ 2147483646 h 6759"/>
                <a:gd name="T6" fmla="*/ 2147483646 w 5822"/>
                <a:gd name="T7" fmla="*/ 2147483646 h 6759"/>
                <a:gd name="T8" fmla="*/ 2147483646 w 5822"/>
                <a:gd name="T9" fmla="*/ 2147483646 h 6759"/>
                <a:gd name="T10" fmla="*/ 2147483646 w 5822"/>
                <a:gd name="T11" fmla="*/ 1253760573 h 6759"/>
                <a:gd name="T12" fmla="*/ 2147483646 w 5822"/>
                <a:gd name="T13" fmla="*/ 2147483646 h 6759"/>
                <a:gd name="T14" fmla="*/ 2147483646 w 5822"/>
                <a:gd name="T15" fmla="*/ 2147483646 h 6759"/>
                <a:gd name="T16" fmla="*/ 2147483646 w 5822"/>
                <a:gd name="T17" fmla="*/ 2147483646 h 6759"/>
                <a:gd name="T18" fmla="*/ 2147483646 w 5822"/>
                <a:gd name="T19" fmla="*/ 2147483646 h 6759"/>
                <a:gd name="T20" fmla="*/ 2147483646 w 5822"/>
                <a:gd name="T21" fmla="*/ 2147483646 h 6759"/>
                <a:gd name="T22" fmla="*/ 2147483646 w 5822"/>
                <a:gd name="T23" fmla="*/ 2147483646 h 6759"/>
                <a:gd name="T24" fmla="*/ 2147483646 w 5822"/>
                <a:gd name="T25" fmla="*/ 2147483646 h 6759"/>
                <a:gd name="T26" fmla="*/ 2147483646 w 5822"/>
                <a:gd name="T27" fmla="*/ 2147483646 h 6759"/>
                <a:gd name="T28" fmla="*/ 2147483646 w 5822"/>
                <a:gd name="T29" fmla="*/ 2147483646 h 6759"/>
                <a:gd name="T30" fmla="*/ 2147483646 w 5822"/>
                <a:gd name="T31" fmla="*/ 2147483646 h 6759"/>
                <a:gd name="T32" fmla="*/ 2147483646 w 5822"/>
                <a:gd name="T33" fmla="*/ 2147483646 h 6759"/>
                <a:gd name="T34" fmla="*/ 2147483646 w 5822"/>
                <a:gd name="T35" fmla="*/ 2147483646 h 6759"/>
                <a:gd name="T36" fmla="*/ 2147483646 w 5822"/>
                <a:gd name="T37" fmla="*/ 2147483646 h 6759"/>
                <a:gd name="T38" fmla="*/ 2147483646 w 5822"/>
                <a:gd name="T39" fmla="*/ 2147483646 h 6759"/>
                <a:gd name="T40" fmla="*/ 0 w 5822"/>
                <a:gd name="T41" fmla="*/ 2147483646 h 6759"/>
                <a:gd name="T42" fmla="*/ 2147483646 w 5822"/>
                <a:gd name="T43" fmla="*/ 2147483646 h 6759"/>
                <a:gd name="T44" fmla="*/ 2147483646 w 5822"/>
                <a:gd name="T45" fmla="*/ 2147483646 h 6759"/>
                <a:gd name="T46" fmla="*/ 2147483646 w 5822"/>
                <a:gd name="T47" fmla="*/ 2147483646 h 6759"/>
                <a:gd name="T48" fmla="*/ 2147483646 w 5822"/>
                <a:gd name="T49" fmla="*/ 2147483646 h 6759"/>
                <a:gd name="T50" fmla="*/ 2147483646 w 5822"/>
                <a:gd name="T51" fmla="*/ 2147483646 h 6759"/>
                <a:gd name="T52" fmla="*/ 2147483646 w 5822"/>
                <a:gd name="T53" fmla="*/ 2147483646 h 6759"/>
                <a:gd name="T54" fmla="*/ 2147483646 w 5822"/>
                <a:gd name="T55" fmla="*/ 2147483646 h 6759"/>
                <a:gd name="T56" fmla="*/ 2147483646 w 5822"/>
                <a:gd name="T57" fmla="*/ 2147483646 h 6759"/>
                <a:gd name="T58" fmla="*/ 2147483646 w 5822"/>
                <a:gd name="T59" fmla="*/ 2147483646 h 6759"/>
                <a:gd name="T60" fmla="*/ 2147483646 w 5822"/>
                <a:gd name="T61" fmla="*/ 2147483646 h 6759"/>
                <a:gd name="T62" fmla="*/ 2147483646 w 5822"/>
                <a:gd name="T63" fmla="*/ 2147483646 h 6759"/>
                <a:gd name="T64" fmla="*/ 2147483646 w 5822"/>
                <a:gd name="T65" fmla="*/ 2147483646 h 6759"/>
                <a:gd name="T66" fmla="*/ 2147483646 w 5822"/>
                <a:gd name="T67" fmla="*/ 2147483646 h 6759"/>
                <a:gd name="T68" fmla="*/ 2147483646 w 5822"/>
                <a:gd name="T69" fmla="*/ 2147483646 h 6759"/>
                <a:gd name="T70" fmla="*/ 2147483646 w 5822"/>
                <a:gd name="T71" fmla="*/ 2147483646 h 6759"/>
                <a:gd name="T72" fmla="*/ 2147483646 w 5822"/>
                <a:gd name="T73" fmla="*/ 2147483646 h 6759"/>
                <a:gd name="T74" fmla="*/ 2147483646 w 5822"/>
                <a:gd name="T75" fmla="*/ 2147483646 h 6759"/>
                <a:gd name="T76" fmla="*/ 2147483646 w 5822"/>
                <a:gd name="T77" fmla="*/ 2147483646 h 6759"/>
                <a:gd name="T78" fmla="*/ 2147483646 w 5822"/>
                <a:gd name="T79" fmla="*/ 2147483646 h 6759"/>
                <a:gd name="T80" fmla="*/ 2147483646 w 5822"/>
                <a:gd name="T81" fmla="*/ 2147483646 h 6759"/>
                <a:gd name="T82" fmla="*/ 2147483646 w 5822"/>
                <a:gd name="T83" fmla="*/ 2147483646 h 6759"/>
                <a:gd name="T84" fmla="*/ 2147483646 w 5822"/>
                <a:gd name="T85" fmla="*/ 2147483646 h 6759"/>
                <a:gd name="T86" fmla="*/ 2147483646 w 5822"/>
                <a:gd name="T87" fmla="*/ 2147483646 h 6759"/>
                <a:gd name="T88" fmla="*/ 2147483646 w 5822"/>
                <a:gd name="T89" fmla="*/ 2147483646 h 6759"/>
                <a:gd name="T90" fmla="*/ 2147483646 w 5822"/>
                <a:gd name="T91" fmla="*/ 2147483646 h 6759"/>
                <a:gd name="T92" fmla="*/ 2147483646 w 5822"/>
                <a:gd name="T93" fmla="*/ 2147483646 h 6759"/>
                <a:gd name="T94" fmla="*/ 2147483646 w 5822"/>
                <a:gd name="T95" fmla="*/ 2147483646 h 6759"/>
                <a:gd name="T96" fmla="*/ 2147483646 w 5822"/>
                <a:gd name="T97" fmla="*/ 2147483646 h 675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822" h="6759">
                  <a:moveTo>
                    <a:pt x="0" y="6351"/>
                  </a:moveTo>
                  <a:lnTo>
                    <a:pt x="129" y="6351"/>
                  </a:lnTo>
                  <a:lnTo>
                    <a:pt x="129" y="3057"/>
                  </a:lnTo>
                  <a:lnTo>
                    <a:pt x="129" y="2914"/>
                  </a:lnTo>
                  <a:lnTo>
                    <a:pt x="266" y="2865"/>
                  </a:lnTo>
                  <a:lnTo>
                    <a:pt x="1775" y="2337"/>
                  </a:lnTo>
                  <a:lnTo>
                    <a:pt x="1775" y="1515"/>
                  </a:lnTo>
                  <a:lnTo>
                    <a:pt x="1775" y="1386"/>
                  </a:lnTo>
                  <a:lnTo>
                    <a:pt x="1892" y="1331"/>
                  </a:lnTo>
                  <a:lnTo>
                    <a:pt x="4422" y="137"/>
                  </a:lnTo>
                  <a:lnTo>
                    <a:pt x="4714" y="0"/>
                  </a:lnTo>
                  <a:lnTo>
                    <a:pt x="4714" y="56"/>
                  </a:lnTo>
                  <a:lnTo>
                    <a:pt x="5511" y="532"/>
                  </a:lnTo>
                  <a:lnTo>
                    <a:pt x="5511" y="6326"/>
                  </a:lnTo>
                  <a:lnTo>
                    <a:pt x="5822" y="6326"/>
                  </a:lnTo>
                  <a:lnTo>
                    <a:pt x="5822" y="6734"/>
                  </a:lnTo>
                  <a:lnTo>
                    <a:pt x="4510" y="6734"/>
                  </a:lnTo>
                  <a:lnTo>
                    <a:pt x="4305" y="6734"/>
                  </a:lnTo>
                  <a:lnTo>
                    <a:pt x="4305" y="6529"/>
                  </a:lnTo>
                  <a:lnTo>
                    <a:pt x="4305" y="643"/>
                  </a:lnTo>
                  <a:lnTo>
                    <a:pt x="2183" y="1644"/>
                  </a:lnTo>
                  <a:lnTo>
                    <a:pt x="2183" y="2194"/>
                  </a:lnTo>
                  <a:lnTo>
                    <a:pt x="2798" y="1979"/>
                  </a:lnTo>
                  <a:lnTo>
                    <a:pt x="3035" y="1895"/>
                  </a:lnTo>
                  <a:lnTo>
                    <a:pt x="3035" y="1889"/>
                  </a:lnTo>
                  <a:lnTo>
                    <a:pt x="3042" y="1892"/>
                  </a:lnTo>
                  <a:lnTo>
                    <a:pt x="3068" y="1884"/>
                  </a:lnTo>
                  <a:lnTo>
                    <a:pt x="3068" y="1909"/>
                  </a:lnTo>
                  <a:lnTo>
                    <a:pt x="3862" y="2381"/>
                  </a:lnTo>
                  <a:lnTo>
                    <a:pt x="3862" y="6313"/>
                  </a:lnTo>
                  <a:lnTo>
                    <a:pt x="4177" y="6313"/>
                  </a:lnTo>
                  <a:lnTo>
                    <a:pt x="4177" y="6722"/>
                  </a:lnTo>
                  <a:lnTo>
                    <a:pt x="2865" y="6722"/>
                  </a:lnTo>
                  <a:lnTo>
                    <a:pt x="2661" y="6722"/>
                  </a:lnTo>
                  <a:lnTo>
                    <a:pt x="2661" y="6517"/>
                  </a:lnTo>
                  <a:lnTo>
                    <a:pt x="2661" y="2458"/>
                  </a:lnTo>
                  <a:lnTo>
                    <a:pt x="538" y="3202"/>
                  </a:lnTo>
                  <a:lnTo>
                    <a:pt x="538" y="6556"/>
                  </a:lnTo>
                  <a:lnTo>
                    <a:pt x="538" y="6759"/>
                  </a:lnTo>
                  <a:lnTo>
                    <a:pt x="334" y="6759"/>
                  </a:lnTo>
                  <a:lnTo>
                    <a:pt x="0" y="6759"/>
                  </a:lnTo>
                  <a:lnTo>
                    <a:pt x="0" y="6351"/>
                  </a:lnTo>
                  <a:close/>
                  <a:moveTo>
                    <a:pt x="776" y="6707"/>
                  </a:moveTo>
                  <a:lnTo>
                    <a:pt x="776" y="6707"/>
                  </a:lnTo>
                  <a:lnTo>
                    <a:pt x="1501" y="6707"/>
                  </a:lnTo>
                  <a:lnTo>
                    <a:pt x="2348" y="6707"/>
                  </a:lnTo>
                  <a:lnTo>
                    <a:pt x="2348" y="5989"/>
                  </a:lnTo>
                  <a:lnTo>
                    <a:pt x="1501" y="6044"/>
                  </a:lnTo>
                  <a:lnTo>
                    <a:pt x="776" y="6092"/>
                  </a:lnTo>
                  <a:lnTo>
                    <a:pt x="776" y="6707"/>
                  </a:lnTo>
                  <a:close/>
                  <a:moveTo>
                    <a:pt x="776" y="4048"/>
                  </a:moveTo>
                  <a:lnTo>
                    <a:pt x="776" y="4048"/>
                  </a:lnTo>
                  <a:lnTo>
                    <a:pt x="1501" y="3842"/>
                  </a:lnTo>
                  <a:lnTo>
                    <a:pt x="2348" y="3604"/>
                  </a:lnTo>
                  <a:lnTo>
                    <a:pt x="2348" y="2883"/>
                  </a:lnTo>
                  <a:lnTo>
                    <a:pt x="1501" y="3178"/>
                  </a:lnTo>
                  <a:lnTo>
                    <a:pt x="776" y="3431"/>
                  </a:lnTo>
                  <a:lnTo>
                    <a:pt x="776" y="4048"/>
                  </a:lnTo>
                  <a:close/>
                  <a:moveTo>
                    <a:pt x="776" y="4926"/>
                  </a:moveTo>
                  <a:lnTo>
                    <a:pt x="776" y="4926"/>
                  </a:lnTo>
                  <a:lnTo>
                    <a:pt x="1501" y="4788"/>
                  </a:lnTo>
                  <a:lnTo>
                    <a:pt x="2348" y="4628"/>
                  </a:lnTo>
                  <a:lnTo>
                    <a:pt x="2348" y="3909"/>
                  </a:lnTo>
                  <a:lnTo>
                    <a:pt x="1501" y="4124"/>
                  </a:lnTo>
                  <a:lnTo>
                    <a:pt x="776" y="4310"/>
                  </a:lnTo>
                  <a:lnTo>
                    <a:pt x="776" y="4926"/>
                  </a:lnTo>
                  <a:close/>
                  <a:moveTo>
                    <a:pt x="776" y="5811"/>
                  </a:moveTo>
                  <a:lnTo>
                    <a:pt x="776" y="5811"/>
                  </a:lnTo>
                  <a:lnTo>
                    <a:pt x="1501" y="5741"/>
                  </a:lnTo>
                  <a:lnTo>
                    <a:pt x="2348" y="5661"/>
                  </a:lnTo>
                  <a:lnTo>
                    <a:pt x="2348" y="4942"/>
                  </a:lnTo>
                  <a:lnTo>
                    <a:pt x="1501" y="5078"/>
                  </a:lnTo>
                  <a:lnTo>
                    <a:pt x="776" y="5194"/>
                  </a:lnTo>
                  <a:lnTo>
                    <a:pt x="776" y="5811"/>
                  </a:lnTo>
                  <a:close/>
                </a:path>
              </a:pathLst>
            </a:custGeom>
            <a:solidFill>
              <a:srgbClr val="FFC000"/>
            </a:solidFill>
            <a:ln>
              <a:noFill/>
            </a:ln>
          </p:spPr>
          <p:txBody>
            <a:bodyPr anchor="ctr">
              <a:scene3d>
                <a:camera prst="orthographicFront"/>
                <a:lightRig rig="threePt" dir="t"/>
              </a:scene3d>
              <a:sp3d>
                <a:contourClr>
                  <a:srgbClr val="FFFFFF"/>
                </a:contourClr>
              </a:sp3d>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dirty="0">
                <a:ln>
                  <a:noFill/>
                </a:ln>
                <a:solidFill>
                  <a:srgbClr val="FFFFFF"/>
                </a:solidFill>
                <a:effectLst/>
                <a:uLnTx/>
                <a:uFillTx/>
                <a:ea typeface="微软雅黑" pitchFamily="34" charset="-122"/>
              </a:endParaRPr>
            </a:p>
          </p:txBody>
        </p:sp>
      </p:grpSp>
      <p:grpSp>
        <p:nvGrpSpPr>
          <p:cNvPr id="42" name="组合 41"/>
          <p:cNvGrpSpPr/>
          <p:nvPr/>
        </p:nvGrpSpPr>
        <p:grpSpPr>
          <a:xfrm>
            <a:off x="2630172" y="2286104"/>
            <a:ext cx="1149740" cy="1149740"/>
            <a:chOff x="1835696" y="2211710"/>
            <a:chExt cx="1149740" cy="1149740"/>
          </a:xfrm>
        </p:grpSpPr>
        <p:grpSp>
          <p:nvGrpSpPr>
            <p:cNvPr id="43" name="组合 42"/>
            <p:cNvGrpSpPr/>
            <p:nvPr/>
          </p:nvGrpSpPr>
          <p:grpSpPr>
            <a:xfrm>
              <a:off x="1835696" y="2211710"/>
              <a:ext cx="1149740" cy="1149740"/>
              <a:chOff x="304800" y="673100"/>
              <a:chExt cx="4000500" cy="4000500"/>
            </a:xfrm>
            <a:effectLst>
              <a:outerShdw blurRad="444500" dist="254000" dir="8100000" algn="tr" rotWithShape="0">
                <a:prstClr val="black">
                  <a:alpha val="50000"/>
                </a:prstClr>
              </a:outerShdw>
            </a:effectLst>
          </p:grpSpPr>
          <p:sp>
            <p:nvSpPr>
              <p:cNvPr id="45" name="同心圆 4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alibri"/>
                  <a:ea typeface="微软雅黑"/>
                  <a:cs typeface="+mn-cs"/>
                </a:endParaRPr>
              </a:p>
            </p:txBody>
          </p:sp>
          <p:sp>
            <p:nvSpPr>
              <p:cNvPr id="46" name="椭圆 4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alibri"/>
                  <a:ea typeface="微软雅黑"/>
                  <a:cs typeface="+mn-cs"/>
                </a:endParaRPr>
              </a:p>
            </p:txBody>
          </p:sp>
        </p:grpSp>
        <p:sp>
          <p:nvSpPr>
            <p:cNvPr id="44" name="KSO_Shape"/>
            <p:cNvSpPr>
              <a:spLocks/>
            </p:cNvSpPr>
            <p:nvPr/>
          </p:nvSpPr>
          <p:spPr bwMode="auto">
            <a:xfrm>
              <a:off x="2089100" y="2562390"/>
              <a:ext cx="649486" cy="486031"/>
            </a:xfrm>
            <a:custGeom>
              <a:avLst/>
              <a:gdLst>
                <a:gd name="T0" fmla="*/ 151004 w 5185"/>
                <a:gd name="T1" fmla="*/ 1065477 h 3880"/>
                <a:gd name="T2" fmla="*/ 1873403 w 5185"/>
                <a:gd name="T3" fmla="*/ 1297678 h 3880"/>
                <a:gd name="T4" fmla="*/ 751713 w 5185"/>
                <a:gd name="T5" fmla="*/ 1241832 h 3880"/>
                <a:gd name="T6" fmla="*/ 1108464 w 5185"/>
                <a:gd name="T7" fmla="*/ 1148144 h 3880"/>
                <a:gd name="T8" fmla="*/ 751713 w 5185"/>
                <a:gd name="T9" fmla="*/ 1241832 h 3880"/>
                <a:gd name="T10" fmla="*/ 1726808 w 5185"/>
                <a:gd name="T11" fmla="*/ 1012203 h 3880"/>
                <a:gd name="T12" fmla="*/ 1726073 w 5185"/>
                <a:gd name="T13" fmla="*/ 1007794 h 3880"/>
                <a:gd name="T14" fmla="*/ 1726808 w 5185"/>
                <a:gd name="T15" fmla="*/ 44089 h 3880"/>
                <a:gd name="T16" fmla="*/ 1726441 w 5185"/>
                <a:gd name="T17" fmla="*/ 39680 h 3880"/>
                <a:gd name="T18" fmla="*/ 1724604 w 5185"/>
                <a:gd name="T19" fmla="*/ 30862 h 3880"/>
                <a:gd name="T20" fmla="*/ 1721297 w 5185"/>
                <a:gd name="T21" fmla="*/ 23147 h 3880"/>
                <a:gd name="T22" fmla="*/ 1716888 w 5185"/>
                <a:gd name="T23" fmla="*/ 15798 h 3880"/>
                <a:gd name="T24" fmla="*/ 1711010 w 5185"/>
                <a:gd name="T25" fmla="*/ 9920 h 3880"/>
                <a:gd name="T26" fmla="*/ 1703662 w 5185"/>
                <a:gd name="T27" fmla="*/ 5144 h 3880"/>
                <a:gd name="T28" fmla="*/ 1695946 w 5185"/>
                <a:gd name="T29" fmla="*/ 1837 h 3880"/>
                <a:gd name="T30" fmla="*/ 1687128 w 5185"/>
                <a:gd name="T31" fmla="*/ 367 h 3880"/>
                <a:gd name="T32" fmla="*/ 222281 w 5185"/>
                <a:gd name="T33" fmla="*/ 0 h 3880"/>
                <a:gd name="T34" fmla="*/ 217872 w 5185"/>
                <a:gd name="T35" fmla="*/ 367 h 3880"/>
                <a:gd name="T36" fmla="*/ 209054 w 5185"/>
                <a:gd name="T37" fmla="*/ 1837 h 3880"/>
                <a:gd name="T38" fmla="*/ 201338 w 5185"/>
                <a:gd name="T39" fmla="*/ 5144 h 3880"/>
                <a:gd name="T40" fmla="*/ 194358 w 5185"/>
                <a:gd name="T41" fmla="*/ 9920 h 3880"/>
                <a:gd name="T42" fmla="*/ 188112 w 5185"/>
                <a:gd name="T43" fmla="*/ 15798 h 3880"/>
                <a:gd name="T44" fmla="*/ 183336 w 5185"/>
                <a:gd name="T45" fmla="*/ 23147 h 3880"/>
                <a:gd name="T46" fmla="*/ 180029 w 5185"/>
                <a:gd name="T47" fmla="*/ 30862 h 3880"/>
                <a:gd name="T48" fmla="*/ 178559 w 5185"/>
                <a:gd name="T49" fmla="*/ 39680 h 3880"/>
                <a:gd name="T50" fmla="*/ 178192 w 5185"/>
                <a:gd name="T51" fmla="*/ 1003386 h 3880"/>
                <a:gd name="T52" fmla="*/ 178559 w 5185"/>
                <a:gd name="T53" fmla="*/ 1007794 h 3880"/>
                <a:gd name="T54" fmla="*/ 178192 w 5185"/>
                <a:gd name="T55" fmla="*/ 1012203 h 3880"/>
                <a:gd name="T56" fmla="*/ 1727176 w 5185"/>
                <a:gd name="T57" fmla="*/ 1012571 h 3880"/>
                <a:gd name="T58" fmla="*/ 1616954 w 5185"/>
                <a:gd name="T59" fmla="*/ 937620 h 3880"/>
                <a:gd name="T60" fmla="*/ 288046 w 5185"/>
                <a:gd name="T61" fmla="*/ 109854 h 3880"/>
                <a:gd name="T62" fmla="*/ 1616954 w 5185"/>
                <a:gd name="T63" fmla="*/ 937620 h 3880"/>
                <a:gd name="T64" fmla="*/ 4409 w 5185"/>
                <a:gd name="T65" fmla="*/ 1350584 h 3880"/>
                <a:gd name="T66" fmla="*/ 0 w 5185"/>
                <a:gd name="T67" fmla="*/ 1359402 h 3880"/>
                <a:gd name="T68" fmla="*/ 735 w 5185"/>
                <a:gd name="T69" fmla="*/ 1369322 h 3880"/>
                <a:gd name="T70" fmla="*/ 3307 w 5185"/>
                <a:gd name="T71" fmla="*/ 1379977 h 3880"/>
                <a:gd name="T72" fmla="*/ 7348 w 5185"/>
                <a:gd name="T73" fmla="*/ 1390999 h 3880"/>
                <a:gd name="T74" fmla="*/ 13227 w 5185"/>
                <a:gd name="T75" fmla="*/ 1401654 h 3880"/>
                <a:gd name="T76" fmla="*/ 19473 w 5185"/>
                <a:gd name="T77" fmla="*/ 1411206 h 3880"/>
                <a:gd name="T78" fmla="*/ 26821 w 5185"/>
                <a:gd name="T79" fmla="*/ 1418554 h 3880"/>
                <a:gd name="T80" fmla="*/ 35271 w 5185"/>
                <a:gd name="T81" fmla="*/ 1423698 h 3880"/>
                <a:gd name="T82" fmla="*/ 41884 w 5185"/>
                <a:gd name="T83" fmla="*/ 1425168 h 3880"/>
                <a:gd name="T84" fmla="*/ 1860911 w 5185"/>
                <a:gd name="T85" fmla="*/ 1425535 h 3880"/>
                <a:gd name="T86" fmla="*/ 1863116 w 5185"/>
                <a:gd name="T87" fmla="*/ 1425168 h 3880"/>
                <a:gd name="T88" fmla="*/ 1869729 w 5185"/>
                <a:gd name="T89" fmla="*/ 1423698 h 3880"/>
                <a:gd name="T90" fmla="*/ 1878179 w 5185"/>
                <a:gd name="T91" fmla="*/ 1418554 h 3880"/>
                <a:gd name="T92" fmla="*/ 1885527 w 5185"/>
                <a:gd name="T93" fmla="*/ 1411206 h 3880"/>
                <a:gd name="T94" fmla="*/ 1892141 w 5185"/>
                <a:gd name="T95" fmla="*/ 1401654 h 3880"/>
                <a:gd name="T96" fmla="*/ 1897652 w 5185"/>
                <a:gd name="T97" fmla="*/ 1390999 h 3880"/>
                <a:gd name="T98" fmla="*/ 1901693 w 5185"/>
                <a:gd name="T99" fmla="*/ 1379977 h 3880"/>
                <a:gd name="T100" fmla="*/ 1903898 w 5185"/>
                <a:gd name="T101" fmla="*/ 1369322 h 3880"/>
                <a:gd name="T102" fmla="*/ 1905000 w 5185"/>
                <a:gd name="T103" fmla="*/ 1359402 h 38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185" h="3880">
                  <a:moveTo>
                    <a:pt x="4775" y="2900"/>
                  </a:moveTo>
                  <a:lnTo>
                    <a:pt x="411" y="2900"/>
                  </a:lnTo>
                  <a:lnTo>
                    <a:pt x="87" y="3532"/>
                  </a:lnTo>
                  <a:lnTo>
                    <a:pt x="5099" y="3532"/>
                  </a:lnTo>
                  <a:lnTo>
                    <a:pt x="4775" y="2900"/>
                  </a:lnTo>
                  <a:close/>
                  <a:moveTo>
                    <a:pt x="2046" y="3380"/>
                  </a:moveTo>
                  <a:lnTo>
                    <a:pt x="2181" y="3125"/>
                  </a:lnTo>
                  <a:lnTo>
                    <a:pt x="3017" y="3125"/>
                  </a:lnTo>
                  <a:lnTo>
                    <a:pt x="3139" y="3380"/>
                  </a:lnTo>
                  <a:lnTo>
                    <a:pt x="2046" y="3380"/>
                  </a:lnTo>
                  <a:close/>
                  <a:moveTo>
                    <a:pt x="4700" y="2755"/>
                  </a:moveTo>
                  <a:lnTo>
                    <a:pt x="4700" y="2755"/>
                  </a:lnTo>
                  <a:lnTo>
                    <a:pt x="4698" y="2743"/>
                  </a:lnTo>
                  <a:lnTo>
                    <a:pt x="4700" y="2731"/>
                  </a:lnTo>
                  <a:lnTo>
                    <a:pt x="4700" y="120"/>
                  </a:lnTo>
                  <a:lnTo>
                    <a:pt x="4699" y="108"/>
                  </a:lnTo>
                  <a:lnTo>
                    <a:pt x="4697" y="95"/>
                  </a:lnTo>
                  <a:lnTo>
                    <a:pt x="4694" y="84"/>
                  </a:lnTo>
                  <a:lnTo>
                    <a:pt x="4690" y="73"/>
                  </a:lnTo>
                  <a:lnTo>
                    <a:pt x="4685" y="63"/>
                  </a:lnTo>
                  <a:lnTo>
                    <a:pt x="4680" y="53"/>
                  </a:lnTo>
                  <a:lnTo>
                    <a:pt x="4673" y="43"/>
                  </a:lnTo>
                  <a:lnTo>
                    <a:pt x="4665" y="34"/>
                  </a:lnTo>
                  <a:lnTo>
                    <a:pt x="4657" y="27"/>
                  </a:lnTo>
                  <a:lnTo>
                    <a:pt x="4647" y="20"/>
                  </a:lnTo>
                  <a:lnTo>
                    <a:pt x="4637" y="14"/>
                  </a:lnTo>
                  <a:lnTo>
                    <a:pt x="4627" y="9"/>
                  </a:lnTo>
                  <a:lnTo>
                    <a:pt x="4616" y="5"/>
                  </a:lnTo>
                  <a:lnTo>
                    <a:pt x="4605" y="2"/>
                  </a:lnTo>
                  <a:lnTo>
                    <a:pt x="4592" y="1"/>
                  </a:lnTo>
                  <a:lnTo>
                    <a:pt x="4580" y="0"/>
                  </a:lnTo>
                  <a:lnTo>
                    <a:pt x="605" y="0"/>
                  </a:lnTo>
                  <a:lnTo>
                    <a:pt x="593" y="1"/>
                  </a:lnTo>
                  <a:lnTo>
                    <a:pt x="581" y="2"/>
                  </a:lnTo>
                  <a:lnTo>
                    <a:pt x="569" y="5"/>
                  </a:lnTo>
                  <a:lnTo>
                    <a:pt x="558" y="9"/>
                  </a:lnTo>
                  <a:lnTo>
                    <a:pt x="548" y="14"/>
                  </a:lnTo>
                  <a:lnTo>
                    <a:pt x="538" y="20"/>
                  </a:lnTo>
                  <a:lnTo>
                    <a:pt x="529" y="27"/>
                  </a:lnTo>
                  <a:lnTo>
                    <a:pt x="521" y="34"/>
                  </a:lnTo>
                  <a:lnTo>
                    <a:pt x="512" y="43"/>
                  </a:lnTo>
                  <a:lnTo>
                    <a:pt x="505" y="53"/>
                  </a:lnTo>
                  <a:lnTo>
                    <a:pt x="499" y="63"/>
                  </a:lnTo>
                  <a:lnTo>
                    <a:pt x="494" y="73"/>
                  </a:lnTo>
                  <a:lnTo>
                    <a:pt x="490" y="84"/>
                  </a:lnTo>
                  <a:lnTo>
                    <a:pt x="488" y="95"/>
                  </a:lnTo>
                  <a:lnTo>
                    <a:pt x="486" y="108"/>
                  </a:lnTo>
                  <a:lnTo>
                    <a:pt x="485" y="120"/>
                  </a:lnTo>
                  <a:lnTo>
                    <a:pt x="485" y="2731"/>
                  </a:lnTo>
                  <a:lnTo>
                    <a:pt x="486" y="2743"/>
                  </a:lnTo>
                  <a:lnTo>
                    <a:pt x="485" y="2755"/>
                  </a:lnTo>
                  <a:lnTo>
                    <a:pt x="484" y="2756"/>
                  </a:lnTo>
                  <a:lnTo>
                    <a:pt x="4701" y="2756"/>
                  </a:lnTo>
                  <a:lnTo>
                    <a:pt x="4700" y="2755"/>
                  </a:lnTo>
                  <a:close/>
                  <a:moveTo>
                    <a:pt x="4401" y="2552"/>
                  </a:moveTo>
                  <a:lnTo>
                    <a:pt x="784" y="2552"/>
                  </a:lnTo>
                  <a:lnTo>
                    <a:pt x="784" y="299"/>
                  </a:lnTo>
                  <a:lnTo>
                    <a:pt x="4401" y="299"/>
                  </a:lnTo>
                  <a:lnTo>
                    <a:pt x="4401" y="2552"/>
                  </a:lnTo>
                  <a:close/>
                  <a:moveTo>
                    <a:pt x="5172" y="3676"/>
                  </a:moveTo>
                  <a:lnTo>
                    <a:pt x="12" y="3676"/>
                  </a:lnTo>
                  <a:lnTo>
                    <a:pt x="0" y="3700"/>
                  </a:lnTo>
                  <a:lnTo>
                    <a:pt x="1" y="3713"/>
                  </a:lnTo>
                  <a:lnTo>
                    <a:pt x="2" y="3727"/>
                  </a:lnTo>
                  <a:lnTo>
                    <a:pt x="5" y="3741"/>
                  </a:lnTo>
                  <a:lnTo>
                    <a:pt x="9" y="3756"/>
                  </a:lnTo>
                  <a:lnTo>
                    <a:pt x="14" y="3771"/>
                  </a:lnTo>
                  <a:lnTo>
                    <a:pt x="20" y="3786"/>
                  </a:lnTo>
                  <a:lnTo>
                    <a:pt x="28" y="3801"/>
                  </a:lnTo>
                  <a:lnTo>
                    <a:pt x="36" y="3815"/>
                  </a:lnTo>
                  <a:lnTo>
                    <a:pt x="44" y="3828"/>
                  </a:lnTo>
                  <a:lnTo>
                    <a:pt x="53" y="3841"/>
                  </a:lnTo>
                  <a:lnTo>
                    <a:pt x="63" y="3852"/>
                  </a:lnTo>
                  <a:lnTo>
                    <a:pt x="73" y="3861"/>
                  </a:lnTo>
                  <a:lnTo>
                    <a:pt x="85" y="3869"/>
                  </a:lnTo>
                  <a:lnTo>
                    <a:pt x="96" y="3875"/>
                  </a:lnTo>
                  <a:lnTo>
                    <a:pt x="108" y="3878"/>
                  </a:lnTo>
                  <a:lnTo>
                    <a:pt x="114" y="3879"/>
                  </a:lnTo>
                  <a:lnTo>
                    <a:pt x="120" y="3880"/>
                  </a:lnTo>
                  <a:lnTo>
                    <a:pt x="5065" y="3880"/>
                  </a:lnTo>
                  <a:lnTo>
                    <a:pt x="5071" y="3879"/>
                  </a:lnTo>
                  <a:lnTo>
                    <a:pt x="5077" y="3878"/>
                  </a:lnTo>
                  <a:lnTo>
                    <a:pt x="5089" y="3875"/>
                  </a:lnTo>
                  <a:lnTo>
                    <a:pt x="5101" y="3869"/>
                  </a:lnTo>
                  <a:lnTo>
                    <a:pt x="5112" y="3861"/>
                  </a:lnTo>
                  <a:lnTo>
                    <a:pt x="5122" y="3852"/>
                  </a:lnTo>
                  <a:lnTo>
                    <a:pt x="5132" y="3841"/>
                  </a:lnTo>
                  <a:lnTo>
                    <a:pt x="5141" y="3828"/>
                  </a:lnTo>
                  <a:lnTo>
                    <a:pt x="5150" y="3815"/>
                  </a:lnTo>
                  <a:lnTo>
                    <a:pt x="5158" y="3801"/>
                  </a:lnTo>
                  <a:lnTo>
                    <a:pt x="5165" y="3786"/>
                  </a:lnTo>
                  <a:lnTo>
                    <a:pt x="5171" y="3771"/>
                  </a:lnTo>
                  <a:lnTo>
                    <a:pt x="5176" y="3756"/>
                  </a:lnTo>
                  <a:lnTo>
                    <a:pt x="5180" y="3741"/>
                  </a:lnTo>
                  <a:lnTo>
                    <a:pt x="5182" y="3727"/>
                  </a:lnTo>
                  <a:lnTo>
                    <a:pt x="5184" y="3713"/>
                  </a:lnTo>
                  <a:lnTo>
                    <a:pt x="5185" y="3700"/>
                  </a:lnTo>
                  <a:lnTo>
                    <a:pt x="5172" y="3676"/>
                  </a:lnTo>
                  <a:close/>
                </a:path>
              </a:pathLst>
            </a:custGeom>
            <a:solidFill>
              <a:srgbClr val="FFC000"/>
            </a:solidFill>
            <a:ln>
              <a:noFill/>
            </a:ln>
          </p:spPr>
          <p:txBody>
            <a:bodyPr bIns="360000" anchor="ctr">
              <a:scene3d>
                <a:camera prst="orthographicFront"/>
                <a:lightRig rig="threePt" dir="t"/>
              </a:scene3d>
              <a:sp3d>
                <a:contourClr>
                  <a:srgbClr val="FFFFFF"/>
                </a:contourClr>
              </a:sp3d>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ea typeface="微软雅黑" pitchFamily="34" charset="-122"/>
              </a:endParaRPr>
            </a:p>
          </p:txBody>
        </p:sp>
      </p:grpSp>
      <p:grpSp>
        <p:nvGrpSpPr>
          <p:cNvPr id="47" name="组合 46"/>
          <p:cNvGrpSpPr/>
          <p:nvPr/>
        </p:nvGrpSpPr>
        <p:grpSpPr>
          <a:xfrm>
            <a:off x="3278244" y="3510242"/>
            <a:ext cx="1149740" cy="1149740"/>
            <a:chOff x="2483768" y="3435846"/>
            <a:chExt cx="1149740" cy="1149740"/>
          </a:xfrm>
        </p:grpSpPr>
        <p:grpSp>
          <p:nvGrpSpPr>
            <p:cNvPr id="48" name="组合 47"/>
            <p:cNvGrpSpPr/>
            <p:nvPr/>
          </p:nvGrpSpPr>
          <p:grpSpPr>
            <a:xfrm>
              <a:off x="2483768" y="3435846"/>
              <a:ext cx="1149740" cy="1149740"/>
              <a:chOff x="304800" y="673100"/>
              <a:chExt cx="4000500" cy="4000500"/>
            </a:xfrm>
            <a:effectLst>
              <a:outerShdw blurRad="444500" dist="254000" dir="8100000" algn="tr" rotWithShape="0">
                <a:prstClr val="black">
                  <a:alpha val="50000"/>
                </a:prstClr>
              </a:outerShdw>
            </a:effectLst>
          </p:grpSpPr>
          <p:sp>
            <p:nvSpPr>
              <p:cNvPr id="50" name="同心圆 4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alibri"/>
                  <a:ea typeface="微软雅黑"/>
                  <a:cs typeface="+mn-cs"/>
                </a:endParaRPr>
              </a:p>
            </p:txBody>
          </p:sp>
          <p:sp>
            <p:nvSpPr>
              <p:cNvPr id="51" name="椭圆 5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alibri"/>
                  <a:ea typeface="微软雅黑"/>
                  <a:cs typeface="+mn-cs"/>
                </a:endParaRPr>
              </a:p>
            </p:txBody>
          </p:sp>
        </p:grpSp>
        <p:sp>
          <p:nvSpPr>
            <p:cNvPr id="49" name="KSO_Shape"/>
            <p:cNvSpPr>
              <a:spLocks/>
            </p:cNvSpPr>
            <p:nvPr/>
          </p:nvSpPr>
          <p:spPr bwMode="auto">
            <a:xfrm>
              <a:off x="2802446" y="3812214"/>
              <a:ext cx="521267" cy="439601"/>
            </a:xfrm>
            <a:custGeom>
              <a:avLst/>
              <a:gdLst>
                <a:gd name="T0" fmla="*/ 332222 w 2301876"/>
                <a:gd name="T1" fmla="*/ 1410232 h 1941513"/>
                <a:gd name="T2" fmla="*/ 321717 w 2301876"/>
                <a:gd name="T3" fmla="*/ 1470415 h 1941513"/>
                <a:gd name="T4" fmla="*/ 382384 w 2301876"/>
                <a:gd name="T5" fmla="*/ 1525343 h 1941513"/>
                <a:gd name="T6" fmla="*/ 696485 w 2301876"/>
                <a:gd name="T7" fmla="*/ 1509573 h 1941513"/>
                <a:gd name="T8" fmla="*/ 723010 w 2301876"/>
                <a:gd name="T9" fmla="*/ 1444398 h 1941513"/>
                <a:gd name="T10" fmla="*/ 671273 w 2301876"/>
                <a:gd name="T11" fmla="*/ 1380797 h 1941513"/>
                <a:gd name="T12" fmla="*/ 1348867 w 2301876"/>
                <a:gd name="T13" fmla="*/ 1247408 h 1941513"/>
                <a:gd name="T14" fmla="*/ 1327043 w 2301876"/>
                <a:gd name="T15" fmla="*/ 1320445 h 1941513"/>
                <a:gd name="T16" fmla="*/ 1593934 w 2301876"/>
                <a:gd name="T17" fmla="*/ 1356438 h 1941513"/>
                <a:gd name="T18" fmla="*/ 1647838 w 2301876"/>
                <a:gd name="T19" fmla="*/ 1303105 h 1941513"/>
                <a:gd name="T20" fmla="*/ 1606030 w 2301876"/>
                <a:gd name="T21" fmla="*/ 1239789 h 1941513"/>
                <a:gd name="T22" fmla="*/ 1529191 w 2301876"/>
                <a:gd name="T23" fmla="*/ 516517 h 1941513"/>
                <a:gd name="T24" fmla="*/ 1584982 w 2301876"/>
                <a:gd name="T25" fmla="*/ 576970 h 1941513"/>
                <a:gd name="T26" fmla="*/ 1601035 w 2301876"/>
                <a:gd name="T27" fmla="*/ 667649 h 1941513"/>
                <a:gd name="T28" fmla="*/ 1640510 w 2301876"/>
                <a:gd name="T29" fmla="*/ 716799 h 1941513"/>
                <a:gd name="T30" fmla="*/ 1583140 w 2301876"/>
                <a:gd name="T31" fmla="*/ 840071 h 1941513"/>
                <a:gd name="T32" fmla="*/ 1691827 w 2301876"/>
                <a:gd name="T33" fmla="*/ 916820 h 1941513"/>
                <a:gd name="T34" fmla="*/ 1229710 w 2301876"/>
                <a:gd name="T35" fmla="*/ 1106063 h 1941513"/>
                <a:gd name="T36" fmla="*/ 1284448 w 2301876"/>
                <a:gd name="T37" fmla="*/ 909460 h 1941513"/>
                <a:gd name="T38" fmla="*/ 1396556 w 2301876"/>
                <a:gd name="T39" fmla="*/ 836654 h 1941513"/>
                <a:gd name="T40" fmla="*/ 1335239 w 2301876"/>
                <a:gd name="T41" fmla="*/ 712857 h 1941513"/>
                <a:gd name="T42" fmla="*/ 1370240 w 2301876"/>
                <a:gd name="T43" fmla="*/ 660815 h 1941513"/>
                <a:gd name="T44" fmla="*/ 1388398 w 2301876"/>
                <a:gd name="T45" fmla="*/ 571451 h 1941513"/>
                <a:gd name="T46" fmla="*/ 1446031 w 2301876"/>
                <a:gd name="T47" fmla="*/ 514152 h 1941513"/>
                <a:gd name="T48" fmla="*/ 570227 w 2301876"/>
                <a:gd name="T49" fmla="*/ 477627 h 1941513"/>
                <a:gd name="T50" fmla="*/ 641756 w 2301876"/>
                <a:gd name="T51" fmla="*/ 549062 h 1941513"/>
                <a:gd name="T52" fmla="*/ 661216 w 2301876"/>
                <a:gd name="T53" fmla="*/ 657005 h 1941513"/>
                <a:gd name="T54" fmla="*/ 633078 w 2301876"/>
                <a:gd name="T55" fmla="*/ 739471 h 1941513"/>
                <a:gd name="T56" fmla="*/ 574697 w 2301876"/>
                <a:gd name="T57" fmla="*/ 792786 h 1941513"/>
                <a:gd name="T58" fmla="*/ 708552 w 2301876"/>
                <a:gd name="T59" fmla="*/ 915697 h 1941513"/>
                <a:gd name="T60" fmla="*/ 815320 w 2301876"/>
                <a:gd name="T61" fmla="*/ 1036508 h 1941513"/>
                <a:gd name="T62" fmla="*/ 222836 w 2301876"/>
                <a:gd name="T63" fmla="*/ 1047276 h 1941513"/>
                <a:gd name="T64" fmla="*/ 324870 w 2301876"/>
                <a:gd name="T65" fmla="*/ 922526 h 1941513"/>
                <a:gd name="T66" fmla="*/ 473189 w 2301876"/>
                <a:gd name="T67" fmla="*/ 794886 h 1941513"/>
                <a:gd name="T68" fmla="*/ 413493 w 2301876"/>
                <a:gd name="T69" fmla="*/ 744461 h 1941513"/>
                <a:gd name="T70" fmla="*/ 382462 w 2301876"/>
                <a:gd name="T71" fmla="*/ 663570 h 1941513"/>
                <a:gd name="T72" fmla="*/ 397978 w 2301876"/>
                <a:gd name="T73" fmla="*/ 556154 h 1941513"/>
                <a:gd name="T74" fmla="*/ 466878 w 2301876"/>
                <a:gd name="T75" fmla="*/ 480778 h 1941513"/>
                <a:gd name="T76" fmla="*/ 140242 w 2301876"/>
                <a:gd name="T77" fmla="*/ 134558 h 1941513"/>
                <a:gd name="T78" fmla="*/ 133677 w 2301876"/>
                <a:gd name="T79" fmla="*/ 1210760 h 1941513"/>
                <a:gd name="T80" fmla="*/ 198545 w 2301876"/>
                <a:gd name="T81" fmla="*/ 1290654 h 1941513"/>
                <a:gd name="T82" fmla="*/ 905010 w 2301876"/>
                <a:gd name="T83" fmla="*/ 1223901 h 1941513"/>
                <a:gd name="T84" fmla="*/ 906061 w 2301876"/>
                <a:gd name="T85" fmla="*/ 137186 h 1941513"/>
                <a:gd name="T86" fmla="*/ 1795088 w 2301876"/>
                <a:gd name="T87" fmla="*/ 130835 h 1941513"/>
                <a:gd name="T88" fmla="*/ 1869239 w 2301876"/>
                <a:gd name="T89" fmla="*/ 166040 h 1941513"/>
                <a:gd name="T90" fmla="*/ 1904211 w 2301876"/>
                <a:gd name="T91" fmla="*/ 240391 h 1941513"/>
                <a:gd name="T92" fmla="*/ 1879757 w 2301876"/>
                <a:gd name="T93" fmla="*/ 1330166 h 1941513"/>
                <a:gd name="T94" fmla="*/ 1769057 w 2301876"/>
                <a:gd name="T95" fmla="*/ 1410033 h 1941513"/>
                <a:gd name="T96" fmla="*/ 1237904 w 2301876"/>
                <a:gd name="T97" fmla="*/ 1415550 h 1941513"/>
                <a:gd name="T98" fmla="*/ 1189785 w 2301876"/>
                <a:gd name="T99" fmla="*/ 1139429 h 1941513"/>
                <a:gd name="T100" fmla="*/ 1756435 w 2301876"/>
                <a:gd name="T101" fmla="*/ 1159921 h 1941513"/>
                <a:gd name="T102" fmla="*/ 1799821 w 2301876"/>
                <a:gd name="T103" fmla="*/ 1088198 h 1941513"/>
                <a:gd name="T104" fmla="*/ 898445 w 2301876"/>
                <a:gd name="T105" fmla="*/ 262 h 1941513"/>
                <a:gd name="T106" fmla="*/ 992990 w 2301876"/>
                <a:gd name="T107" fmla="*/ 39421 h 1941513"/>
                <a:gd name="T108" fmla="*/ 1041313 w 2301876"/>
                <a:gd name="T109" fmla="*/ 129302 h 1941513"/>
                <a:gd name="T110" fmla="*/ 1017414 w 2301876"/>
                <a:gd name="T111" fmla="*/ 1483030 h 1941513"/>
                <a:gd name="T112" fmla="*/ 887939 w 2301876"/>
                <a:gd name="T113" fmla="*/ 1588417 h 1941513"/>
                <a:gd name="T114" fmla="*/ 200909 w 2301876"/>
                <a:gd name="T115" fmla="*/ 1599454 h 1941513"/>
                <a:gd name="T116" fmla="*/ 45959 w 2301876"/>
                <a:gd name="T117" fmla="*/ 1513779 h 1941513"/>
                <a:gd name="T118" fmla="*/ 0 w 2301876"/>
                <a:gd name="T119" fmla="*/ 152429 h 1941513"/>
                <a:gd name="T120" fmla="*/ 34667 w 2301876"/>
                <a:gd name="T121" fmla="*/ 55452 h 1941513"/>
                <a:gd name="T122" fmla="*/ 121596 w 2301876"/>
                <a:gd name="T123" fmla="*/ 2891 h 194151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01876" h="1941513">
                  <a:moveTo>
                    <a:pt x="475693" y="1664563"/>
                  </a:moveTo>
                  <a:lnTo>
                    <a:pt x="471250" y="1664880"/>
                  </a:lnTo>
                  <a:lnTo>
                    <a:pt x="466490" y="1665198"/>
                  </a:lnTo>
                  <a:lnTo>
                    <a:pt x="462047" y="1665515"/>
                  </a:lnTo>
                  <a:lnTo>
                    <a:pt x="457605" y="1666468"/>
                  </a:lnTo>
                  <a:lnTo>
                    <a:pt x="453162" y="1667421"/>
                  </a:lnTo>
                  <a:lnTo>
                    <a:pt x="449354" y="1668691"/>
                  </a:lnTo>
                  <a:lnTo>
                    <a:pt x="440786" y="1671550"/>
                  </a:lnTo>
                  <a:lnTo>
                    <a:pt x="433170" y="1675679"/>
                  </a:lnTo>
                  <a:lnTo>
                    <a:pt x="425553" y="1680125"/>
                  </a:lnTo>
                  <a:lnTo>
                    <a:pt x="418572" y="1685207"/>
                  </a:lnTo>
                  <a:lnTo>
                    <a:pt x="412542" y="1691241"/>
                  </a:lnTo>
                  <a:lnTo>
                    <a:pt x="406513" y="1697276"/>
                  </a:lnTo>
                  <a:lnTo>
                    <a:pt x="401435" y="1704263"/>
                  </a:lnTo>
                  <a:lnTo>
                    <a:pt x="396993" y="1711886"/>
                  </a:lnTo>
                  <a:lnTo>
                    <a:pt x="392867" y="1719508"/>
                  </a:lnTo>
                  <a:lnTo>
                    <a:pt x="390011" y="1728083"/>
                  </a:lnTo>
                  <a:lnTo>
                    <a:pt x="388742" y="1732212"/>
                  </a:lnTo>
                  <a:lnTo>
                    <a:pt x="387790" y="1736341"/>
                  </a:lnTo>
                  <a:lnTo>
                    <a:pt x="386838" y="1740787"/>
                  </a:lnTo>
                  <a:lnTo>
                    <a:pt x="386203" y="1745552"/>
                  </a:lnTo>
                  <a:lnTo>
                    <a:pt x="385886" y="1749998"/>
                  </a:lnTo>
                  <a:lnTo>
                    <a:pt x="385886" y="1754444"/>
                  </a:lnTo>
                  <a:lnTo>
                    <a:pt x="385886" y="1759209"/>
                  </a:lnTo>
                  <a:lnTo>
                    <a:pt x="386203" y="1763655"/>
                  </a:lnTo>
                  <a:lnTo>
                    <a:pt x="386838" y="1768419"/>
                  </a:lnTo>
                  <a:lnTo>
                    <a:pt x="387790" y="1772865"/>
                  </a:lnTo>
                  <a:lnTo>
                    <a:pt x="388742" y="1776994"/>
                  </a:lnTo>
                  <a:lnTo>
                    <a:pt x="390011" y="1781441"/>
                  </a:lnTo>
                  <a:lnTo>
                    <a:pt x="392867" y="1789698"/>
                  </a:lnTo>
                  <a:lnTo>
                    <a:pt x="396993" y="1797639"/>
                  </a:lnTo>
                  <a:lnTo>
                    <a:pt x="401435" y="1804943"/>
                  </a:lnTo>
                  <a:lnTo>
                    <a:pt x="406513" y="1812248"/>
                  </a:lnTo>
                  <a:lnTo>
                    <a:pt x="412542" y="1818283"/>
                  </a:lnTo>
                  <a:lnTo>
                    <a:pt x="418572" y="1824317"/>
                  </a:lnTo>
                  <a:lnTo>
                    <a:pt x="425553" y="1829399"/>
                  </a:lnTo>
                  <a:lnTo>
                    <a:pt x="433170" y="1833845"/>
                  </a:lnTo>
                  <a:lnTo>
                    <a:pt x="440786" y="1837657"/>
                  </a:lnTo>
                  <a:lnTo>
                    <a:pt x="449354" y="1840515"/>
                  </a:lnTo>
                  <a:lnTo>
                    <a:pt x="453162" y="1842103"/>
                  </a:lnTo>
                  <a:lnTo>
                    <a:pt x="457605" y="1842738"/>
                  </a:lnTo>
                  <a:lnTo>
                    <a:pt x="462047" y="1843374"/>
                  </a:lnTo>
                  <a:lnTo>
                    <a:pt x="466490" y="1844326"/>
                  </a:lnTo>
                  <a:lnTo>
                    <a:pt x="471250" y="1844644"/>
                  </a:lnTo>
                  <a:lnTo>
                    <a:pt x="475693" y="1844644"/>
                  </a:lnTo>
                  <a:lnTo>
                    <a:pt x="784465" y="1844644"/>
                  </a:lnTo>
                  <a:lnTo>
                    <a:pt x="788908" y="1844644"/>
                  </a:lnTo>
                  <a:lnTo>
                    <a:pt x="793668" y="1844326"/>
                  </a:lnTo>
                  <a:lnTo>
                    <a:pt x="798111" y="1843374"/>
                  </a:lnTo>
                  <a:lnTo>
                    <a:pt x="802553" y="1842738"/>
                  </a:lnTo>
                  <a:lnTo>
                    <a:pt x="806996" y="1842103"/>
                  </a:lnTo>
                  <a:lnTo>
                    <a:pt x="811122" y="1840515"/>
                  </a:lnTo>
                  <a:lnTo>
                    <a:pt x="819690" y="1837657"/>
                  </a:lnTo>
                  <a:lnTo>
                    <a:pt x="827306" y="1833845"/>
                  </a:lnTo>
                  <a:lnTo>
                    <a:pt x="834605" y="1829399"/>
                  </a:lnTo>
                  <a:lnTo>
                    <a:pt x="841586" y="1824317"/>
                  </a:lnTo>
                  <a:lnTo>
                    <a:pt x="847933" y="1818283"/>
                  </a:lnTo>
                  <a:lnTo>
                    <a:pt x="853963" y="1812248"/>
                  </a:lnTo>
                  <a:lnTo>
                    <a:pt x="859040" y="1804943"/>
                  </a:lnTo>
                  <a:lnTo>
                    <a:pt x="863483" y="1797639"/>
                  </a:lnTo>
                  <a:lnTo>
                    <a:pt x="867608" y="1789698"/>
                  </a:lnTo>
                  <a:lnTo>
                    <a:pt x="870464" y="1781441"/>
                  </a:lnTo>
                  <a:lnTo>
                    <a:pt x="871734" y="1776994"/>
                  </a:lnTo>
                  <a:lnTo>
                    <a:pt x="872686" y="1772865"/>
                  </a:lnTo>
                  <a:lnTo>
                    <a:pt x="873320" y="1768419"/>
                  </a:lnTo>
                  <a:lnTo>
                    <a:pt x="873638" y="1763655"/>
                  </a:lnTo>
                  <a:lnTo>
                    <a:pt x="874272" y="1759209"/>
                  </a:lnTo>
                  <a:lnTo>
                    <a:pt x="874590" y="1754444"/>
                  </a:lnTo>
                  <a:lnTo>
                    <a:pt x="874272" y="1749998"/>
                  </a:lnTo>
                  <a:lnTo>
                    <a:pt x="873638" y="1745552"/>
                  </a:lnTo>
                  <a:lnTo>
                    <a:pt x="873320" y="1740787"/>
                  </a:lnTo>
                  <a:lnTo>
                    <a:pt x="872686" y="1736341"/>
                  </a:lnTo>
                  <a:lnTo>
                    <a:pt x="871734" y="1732212"/>
                  </a:lnTo>
                  <a:lnTo>
                    <a:pt x="870464" y="1728083"/>
                  </a:lnTo>
                  <a:lnTo>
                    <a:pt x="867608" y="1719508"/>
                  </a:lnTo>
                  <a:lnTo>
                    <a:pt x="863483" y="1711886"/>
                  </a:lnTo>
                  <a:lnTo>
                    <a:pt x="859040" y="1704263"/>
                  </a:lnTo>
                  <a:lnTo>
                    <a:pt x="853963" y="1697276"/>
                  </a:lnTo>
                  <a:lnTo>
                    <a:pt x="847933" y="1691241"/>
                  </a:lnTo>
                  <a:lnTo>
                    <a:pt x="841586" y="1685207"/>
                  </a:lnTo>
                  <a:lnTo>
                    <a:pt x="834605" y="1680125"/>
                  </a:lnTo>
                  <a:lnTo>
                    <a:pt x="827306" y="1675679"/>
                  </a:lnTo>
                  <a:lnTo>
                    <a:pt x="819690" y="1671550"/>
                  </a:lnTo>
                  <a:lnTo>
                    <a:pt x="811122" y="1668691"/>
                  </a:lnTo>
                  <a:lnTo>
                    <a:pt x="806996" y="1667421"/>
                  </a:lnTo>
                  <a:lnTo>
                    <a:pt x="802553" y="1666468"/>
                  </a:lnTo>
                  <a:lnTo>
                    <a:pt x="798111" y="1665515"/>
                  </a:lnTo>
                  <a:lnTo>
                    <a:pt x="793668" y="1665198"/>
                  </a:lnTo>
                  <a:lnTo>
                    <a:pt x="788908" y="1664880"/>
                  </a:lnTo>
                  <a:lnTo>
                    <a:pt x="784465" y="1664563"/>
                  </a:lnTo>
                  <a:lnTo>
                    <a:pt x="475693" y="1664563"/>
                  </a:lnTo>
                  <a:close/>
                  <a:moveTo>
                    <a:pt x="1670551" y="1495108"/>
                  </a:moveTo>
                  <a:lnTo>
                    <a:pt x="1662926" y="1495425"/>
                  </a:lnTo>
                  <a:lnTo>
                    <a:pt x="1655936" y="1496695"/>
                  </a:lnTo>
                  <a:lnTo>
                    <a:pt x="1648946" y="1498283"/>
                  </a:lnTo>
                  <a:lnTo>
                    <a:pt x="1642274" y="1500823"/>
                  </a:lnTo>
                  <a:lnTo>
                    <a:pt x="1636237" y="1503998"/>
                  </a:lnTo>
                  <a:lnTo>
                    <a:pt x="1629882" y="1507490"/>
                  </a:lnTo>
                  <a:lnTo>
                    <a:pt x="1624481" y="1511618"/>
                  </a:lnTo>
                  <a:lnTo>
                    <a:pt x="1619080" y="1516380"/>
                  </a:lnTo>
                  <a:lnTo>
                    <a:pt x="1614631" y="1521778"/>
                  </a:lnTo>
                  <a:lnTo>
                    <a:pt x="1610183" y="1527175"/>
                  </a:lnTo>
                  <a:lnTo>
                    <a:pt x="1606688" y="1533208"/>
                  </a:lnTo>
                  <a:lnTo>
                    <a:pt x="1603511" y="1539240"/>
                  </a:lnTo>
                  <a:lnTo>
                    <a:pt x="1601605" y="1545908"/>
                  </a:lnTo>
                  <a:lnTo>
                    <a:pt x="1599698" y="1552893"/>
                  </a:lnTo>
                  <a:lnTo>
                    <a:pt x="1598427" y="1559878"/>
                  </a:lnTo>
                  <a:lnTo>
                    <a:pt x="1598110" y="1567498"/>
                  </a:lnTo>
                  <a:lnTo>
                    <a:pt x="1598427" y="1574800"/>
                  </a:lnTo>
                  <a:lnTo>
                    <a:pt x="1599698" y="1582103"/>
                  </a:lnTo>
                  <a:lnTo>
                    <a:pt x="1601605" y="1589088"/>
                  </a:lnTo>
                  <a:lnTo>
                    <a:pt x="1603511" y="1595755"/>
                  </a:lnTo>
                  <a:lnTo>
                    <a:pt x="1606688" y="1602105"/>
                  </a:lnTo>
                  <a:lnTo>
                    <a:pt x="1610183" y="1607820"/>
                  </a:lnTo>
                  <a:lnTo>
                    <a:pt x="1614631" y="1613535"/>
                  </a:lnTo>
                  <a:lnTo>
                    <a:pt x="1619080" y="1618615"/>
                  </a:lnTo>
                  <a:lnTo>
                    <a:pt x="1624481" y="1623378"/>
                  </a:lnTo>
                  <a:lnTo>
                    <a:pt x="1629882" y="1627505"/>
                  </a:lnTo>
                  <a:lnTo>
                    <a:pt x="1636237" y="1630998"/>
                  </a:lnTo>
                  <a:lnTo>
                    <a:pt x="1642274" y="1634173"/>
                  </a:lnTo>
                  <a:lnTo>
                    <a:pt x="1648946" y="1636713"/>
                  </a:lnTo>
                  <a:lnTo>
                    <a:pt x="1655936" y="1638300"/>
                  </a:lnTo>
                  <a:lnTo>
                    <a:pt x="1662926" y="1639253"/>
                  </a:lnTo>
                  <a:lnTo>
                    <a:pt x="1670551" y="1639570"/>
                  </a:lnTo>
                  <a:lnTo>
                    <a:pt x="1918697" y="1639570"/>
                  </a:lnTo>
                  <a:lnTo>
                    <a:pt x="1926004" y="1639253"/>
                  </a:lnTo>
                  <a:lnTo>
                    <a:pt x="1933630" y="1638300"/>
                  </a:lnTo>
                  <a:lnTo>
                    <a:pt x="1940620" y="1636713"/>
                  </a:lnTo>
                  <a:lnTo>
                    <a:pt x="1947292" y="1634173"/>
                  </a:lnTo>
                  <a:lnTo>
                    <a:pt x="1953329" y="1630998"/>
                  </a:lnTo>
                  <a:lnTo>
                    <a:pt x="1959366" y="1627505"/>
                  </a:lnTo>
                  <a:lnTo>
                    <a:pt x="1964767" y="1623378"/>
                  </a:lnTo>
                  <a:lnTo>
                    <a:pt x="1970168" y="1618615"/>
                  </a:lnTo>
                  <a:lnTo>
                    <a:pt x="1974934" y="1613535"/>
                  </a:lnTo>
                  <a:lnTo>
                    <a:pt x="1979065" y="1607820"/>
                  </a:lnTo>
                  <a:lnTo>
                    <a:pt x="1982560" y="1602105"/>
                  </a:lnTo>
                  <a:lnTo>
                    <a:pt x="1985419" y="1595755"/>
                  </a:lnTo>
                  <a:lnTo>
                    <a:pt x="1988279" y="1589088"/>
                  </a:lnTo>
                  <a:lnTo>
                    <a:pt x="1989868" y="1582103"/>
                  </a:lnTo>
                  <a:lnTo>
                    <a:pt x="1991138" y="1574800"/>
                  </a:lnTo>
                  <a:lnTo>
                    <a:pt x="1991456" y="1567498"/>
                  </a:lnTo>
                  <a:lnTo>
                    <a:pt x="1991138" y="1559878"/>
                  </a:lnTo>
                  <a:lnTo>
                    <a:pt x="1989868" y="1552893"/>
                  </a:lnTo>
                  <a:lnTo>
                    <a:pt x="1988279" y="1545908"/>
                  </a:lnTo>
                  <a:lnTo>
                    <a:pt x="1985419" y="1539240"/>
                  </a:lnTo>
                  <a:lnTo>
                    <a:pt x="1982560" y="1533208"/>
                  </a:lnTo>
                  <a:lnTo>
                    <a:pt x="1979065" y="1527175"/>
                  </a:lnTo>
                  <a:lnTo>
                    <a:pt x="1974934" y="1521778"/>
                  </a:lnTo>
                  <a:lnTo>
                    <a:pt x="1970168" y="1516380"/>
                  </a:lnTo>
                  <a:lnTo>
                    <a:pt x="1964767" y="1511618"/>
                  </a:lnTo>
                  <a:lnTo>
                    <a:pt x="1959366" y="1507490"/>
                  </a:lnTo>
                  <a:lnTo>
                    <a:pt x="1953329" y="1503998"/>
                  </a:lnTo>
                  <a:lnTo>
                    <a:pt x="1947292" y="1500823"/>
                  </a:lnTo>
                  <a:lnTo>
                    <a:pt x="1940620" y="1498283"/>
                  </a:lnTo>
                  <a:lnTo>
                    <a:pt x="1933630" y="1496695"/>
                  </a:lnTo>
                  <a:lnTo>
                    <a:pt x="1926004" y="1495425"/>
                  </a:lnTo>
                  <a:lnTo>
                    <a:pt x="1918697" y="1495108"/>
                  </a:lnTo>
                  <a:lnTo>
                    <a:pt x="1670551" y="1495108"/>
                  </a:lnTo>
                  <a:close/>
                  <a:moveTo>
                    <a:pt x="1787673" y="611187"/>
                  </a:moveTo>
                  <a:lnTo>
                    <a:pt x="1794669" y="611187"/>
                  </a:lnTo>
                  <a:lnTo>
                    <a:pt x="1801665" y="611187"/>
                  </a:lnTo>
                  <a:lnTo>
                    <a:pt x="1808661" y="612140"/>
                  </a:lnTo>
                  <a:lnTo>
                    <a:pt x="1815338" y="613093"/>
                  </a:lnTo>
                  <a:lnTo>
                    <a:pt x="1822016" y="614681"/>
                  </a:lnTo>
                  <a:lnTo>
                    <a:pt x="1828694" y="616587"/>
                  </a:lnTo>
                  <a:lnTo>
                    <a:pt x="1835372" y="618810"/>
                  </a:lnTo>
                  <a:lnTo>
                    <a:pt x="1841732" y="621352"/>
                  </a:lnTo>
                  <a:lnTo>
                    <a:pt x="1847773" y="624210"/>
                  </a:lnTo>
                  <a:lnTo>
                    <a:pt x="1853815" y="627387"/>
                  </a:lnTo>
                  <a:lnTo>
                    <a:pt x="1859539" y="631198"/>
                  </a:lnTo>
                  <a:lnTo>
                    <a:pt x="1865581" y="635010"/>
                  </a:lnTo>
                  <a:lnTo>
                    <a:pt x="1870987" y="639457"/>
                  </a:lnTo>
                  <a:lnTo>
                    <a:pt x="1876393" y="643904"/>
                  </a:lnTo>
                  <a:lnTo>
                    <a:pt x="1881480" y="648986"/>
                  </a:lnTo>
                  <a:lnTo>
                    <a:pt x="1886568" y="654068"/>
                  </a:lnTo>
                  <a:lnTo>
                    <a:pt x="1891338" y="659151"/>
                  </a:lnTo>
                  <a:lnTo>
                    <a:pt x="1895790" y="665186"/>
                  </a:lnTo>
                  <a:lnTo>
                    <a:pt x="1900242" y="670903"/>
                  </a:lnTo>
                  <a:lnTo>
                    <a:pt x="1904376" y="677256"/>
                  </a:lnTo>
                  <a:lnTo>
                    <a:pt x="1908192" y="683609"/>
                  </a:lnTo>
                  <a:lnTo>
                    <a:pt x="1911690" y="690597"/>
                  </a:lnTo>
                  <a:lnTo>
                    <a:pt x="1915188" y="697267"/>
                  </a:lnTo>
                  <a:lnTo>
                    <a:pt x="1918049" y="704255"/>
                  </a:lnTo>
                  <a:lnTo>
                    <a:pt x="1920593" y="711561"/>
                  </a:lnTo>
                  <a:lnTo>
                    <a:pt x="1923137" y="718867"/>
                  </a:lnTo>
                  <a:lnTo>
                    <a:pt x="1925363" y="726808"/>
                  </a:lnTo>
                  <a:lnTo>
                    <a:pt x="1927271" y="734431"/>
                  </a:lnTo>
                  <a:lnTo>
                    <a:pt x="1928861" y="742690"/>
                  </a:lnTo>
                  <a:lnTo>
                    <a:pt x="1929815" y="750631"/>
                  </a:lnTo>
                  <a:lnTo>
                    <a:pt x="1930451" y="758889"/>
                  </a:lnTo>
                  <a:lnTo>
                    <a:pt x="1931405" y="767466"/>
                  </a:lnTo>
                  <a:lnTo>
                    <a:pt x="1931405" y="775724"/>
                  </a:lnTo>
                  <a:lnTo>
                    <a:pt x="1931723" y="784301"/>
                  </a:lnTo>
                  <a:lnTo>
                    <a:pt x="1932359" y="791924"/>
                  </a:lnTo>
                  <a:lnTo>
                    <a:pt x="1933313" y="799865"/>
                  </a:lnTo>
                  <a:lnTo>
                    <a:pt x="1934585" y="806853"/>
                  </a:lnTo>
                  <a:lnTo>
                    <a:pt x="1936175" y="813206"/>
                  </a:lnTo>
                  <a:lnTo>
                    <a:pt x="1938401" y="819241"/>
                  </a:lnTo>
                  <a:lnTo>
                    <a:pt x="1940627" y="824958"/>
                  </a:lnTo>
                  <a:lnTo>
                    <a:pt x="1943171" y="830041"/>
                  </a:lnTo>
                  <a:lnTo>
                    <a:pt x="1945715" y="834805"/>
                  </a:lnTo>
                  <a:lnTo>
                    <a:pt x="1948576" y="839252"/>
                  </a:lnTo>
                  <a:lnTo>
                    <a:pt x="1951756" y="843381"/>
                  </a:lnTo>
                  <a:lnTo>
                    <a:pt x="1954936" y="846875"/>
                  </a:lnTo>
                  <a:lnTo>
                    <a:pt x="1958116" y="850687"/>
                  </a:lnTo>
                  <a:lnTo>
                    <a:pt x="1961614" y="853546"/>
                  </a:lnTo>
                  <a:lnTo>
                    <a:pt x="1965430" y="856087"/>
                  </a:lnTo>
                  <a:lnTo>
                    <a:pt x="1968610" y="858946"/>
                  </a:lnTo>
                  <a:lnTo>
                    <a:pt x="1975606" y="862757"/>
                  </a:lnTo>
                  <a:lnTo>
                    <a:pt x="1982284" y="866251"/>
                  </a:lnTo>
                  <a:lnTo>
                    <a:pt x="1988643" y="868475"/>
                  </a:lnTo>
                  <a:lnTo>
                    <a:pt x="1994049" y="869745"/>
                  </a:lnTo>
                  <a:lnTo>
                    <a:pt x="1998819" y="871016"/>
                  </a:lnTo>
                  <a:lnTo>
                    <a:pt x="2002635" y="871334"/>
                  </a:lnTo>
                  <a:lnTo>
                    <a:pt x="2005815" y="871651"/>
                  </a:lnTo>
                  <a:lnTo>
                    <a:pt x="2005815" y="932320"/>
                  </a:lnTo>
                  <a:lnTo>
                    <a:pt x="1841096" y="932320"/>
                  </a:lnTo>
                  <a:lnTo>
                    <a:pt x="1841096" y="997119"/>
                  </a:lnTo>
                  <a:lnTo>
                    <a:pt x="1853815" y="999025"/>
                  </a:lnTo>
                  <a:lnTo>
                    <a:pt x="1865899" y="1001566"/>
                  </a:lnTo>
                  <a:lnTo>
                    <a:pt x="1877983" y="1004107"/>
                  </a:lnTo>
                  <a:lnTo>
                    <a:pt x="1890066" y="1007601"/>
                  </a:lnTo>
                  <a:lnTo>
                    <a:pt x="1901514" y="1011095"/>
                  </a:lnTo>
                  <a:lnTo>
                    <a:pt x="1912962" y="1015224"/>
                  </a:lnTo>
                  <a:lnTo>
                    <a:pt x="1923773" y="1019354"/>
                  </a:lnTo>
                  <a:lnTo>
                    <a:pt x="1934903" y="1024118"/>
                  </a:lnTo>
                  <a:lnTo>
                    <a:pt x="1945715" y="1029200"/>
                  </a:lnTo>
                  <a:lnTo>
                    <a:pt x="1956208" y="1034918"/>
                  </a:lnTo>
                  <a:lnTo>
                    <a:pt x="1966384" y="1040635"/>
                  </a:lnTo>
                  <a:lnTo>
                    <a:pt x="1976242" y="1046988"/>
                  </a:lnTo>
                  <a:lnTo>
                    <a:pt x="1986099" y="1053659"/>
                  </a:lnTo>
                  <a:lnTo>
                    <a:pt x="1995321" y="1060329"/>
                  </a:lnTo>
                  <a:lnTo>
                    <a:pt x="2003907" y="1067635"/>
                  </a:lnTo>
                  <a:lnTo>
                    <a:pt x="2012811" y="1074940"/>
                  </a:lnTo>
                  <a:lnTo>
                    <a:pt x="2021396" y="1082881"/>
                  </a:lnTo>
                  <a:lnTo>
                    <a:pt x="2029028" y="1090822"/>
                  </a:lnTo>
                  <a:lnTo>
                    <a:pt x="2036978" y="1099081"/>
                  </a:lnTo>
                  <a:lnTo>
                    <a:pt x="2044292" y="1107975"/>
                  </a:lnTo>
                  <a:lnTo>
                    <a:pt x="2051288" y="1116551"/>
                  </a:lnTo>
                  <a:lnTo>
                    <a:pt x="2057965" y="1125445"/>
                  </a:lnTo>
                  <a:lnTo>
                    <a:pt x="2064325" y="1135292"/>
                  </a:lnTo>
                  <a:lnTo>
                    <a:pt x="2069731" y="1144821"/>
                  </a:lnTo>
                  <a:lnTo>
                    <a:pt x="2075455" y="1154350"/>
                  </a:lnTo>
                  <a:lnTo>
                    <a:pt x="2080225" y="1164515"/>
                  </a:lnTo>
                  <a:lnTo>
                    <a:pt x="2084995" y="1174679"/>
                  </a:lnTo>
                  <a:lnTo>
                    <a:pt x="2089128" y="1185161"/>
                  </a:lnTo>
                  <a:lnTo>
                    <a:pt x="2092626" y="1195643"/>
                  </a:lnTo>
                  <a:lnTo>
                    <a:pt x="2095488" y="1206761"/>
                  </a:lnTo>
                  <a:lnTo>
                    <a:pt x="2098668" y="1217560"/>
                  </a:lnTo>
                  <a:lnTo>
                    <a:pt x="2100894" y="1228995"/>
                  </a:lnTo>
                  <a:lnTo>
                    <a:pt x="2103438" y="1336675"/>
                  </a:lnTo>
                  <a:lnTo>
                    <a:pt x="1485900" y="1336675"/>
                  </a:lnTo>
                  <a:lnTo>
                    <a:pt x="1488444" y="1228995"/>
                  </a:lnTo>
                  <a:lnTo>
                    <a:pt x="1490670" y="1217560"/>
                  </a:lnTo>
                  <a:lnTo>
                    <a:pt x="1493214" y="1206761"/>
                  </a:lnTo>
                  <a:lnTo>
                    <a:pt x="1496712" y="1195643"/>
                  </a:lnTo>
                  <a:lnTo>
                    <a:pt x="1500210" y="1185161"/>
                  </a:lnTo>
                  <a:lnTo>
                    <a:pt x="1504343" y="1174679"/>
                  </a:lnTo>
                  <a:lnTo>
                    <a:pt x="1508795" y="1164515"/>
                  </a:lnTo>
                  <a:lnTo>
                    <a:pt x="1513565" y="1154350"/>
                  </a:lnTo>
                  <a:lnTo>
                    <a:pt x="1519289" y="1144821"/>
                  </a:lnTo>
                  <a:lnTo>
                    <a:pt x="1525013" y="1135292"/>
                  </a:lnTo>
                  <a:lnTo>
                    <a:pt x="1531055" y="1125763"/>
                  </a:lnTo>
                  <a:lnTo>
                    <a:pt x="1537732" y="1116551"/>
                  </a:lnTo>
                  <a:lnTo>
                    <a:pt x="1544728" y="1107975"/>
                  </a:lnTo>
                  <a:lnTo>
                    <a:pt x="1552042" y="1099081"/>
                  </a:lnTo>
                  <a:lnTo>
                    <a:pt x="1559674" y="1090822"/>
                  </a:lnTo>
                  <a:lnTo>
                    <a:pt x="1567942" y="1082881"/>
                  </a:lnTo>
                  <a:lnTo>
                    <a:pt x="1576209" y="1074940"/>
                  </a:lnTo>
                  <a:lnTo>
                    <a:pt x="1584795" y="1067635"/>
                  </a:lnTo>
                  <a:lnTo>
                    <a:pt x="1593699" y="1060329"/>
                  </a:lnTo>
                  <a:lnTo>
                    <a:pt x="1603239" y="1053659"/>
                  </a:lnTo>
                  <a:lnTo>
                    <a:pt x="1613096" y="1046988"/>
                  </a:lnTo>
                  <a:lnTo>
                    <a:pt x="1622954" y="1040635"/>
                  </a:lnTo>
                  <a:lnTo>
                    <a:pt x="1632812" y="1034918"/>
                  </a:lnTo>
                  <a:lnTo>
                    <a:pt x="1643305" y="1029200"/>
                  </a:lnTo>
                  <a:lnTo>
                    <a:pt x="1654117" y="1024118"/>
                  </a:lnTo>
                  <a:lnTo>
                    <a:pt x="1664929" y="1019671"/>
                  </a:lnTo>
                  <a:lnTo>
                    <a:pt x="1676058" y="1015224"/>
                  </a:lnTo>
                  <a:lnTo>
                    <a:pt x="1687506" y="1011095"/>
                  </a:lnTo>
                  <a:lnTo>
                    <a:pt x="1699272" y="1007601"/>
                  </a:lnTo>
                  <a:lnTo>
                    <a:pt x="1711355" y="1004107"/>
                  </a:lnTo>
                  <a:lnTo>
                    <a:pt x="1723439" y="1001566"/>
                  </a:lnTo>
                  <a:lnTo>
                    <a:pt x="1735523" y="999025"/>
                  </a:lnTo>
                  <a:lnTo>
                    <a:pt x="1747924" y="997119"/>
                  </a:lnTo>
                  <a:lnTo>
                    <a:pt x="1747924" y="932320"/>
                  </a:lnTo>
                  <a:lnTo>
                    <a:pt x="1583205" y="932320"/>
                  </a:lnTo>
                  <a:lnTo>
                    <a:pt x="1583205" y="871651"/>
                  </a:lnTo>
                  <a:lnTo>
                    <a:pt x="1586385" y="871334"/>
                  </a:lnTo>
                  <a:lnTo>
                    <a:pt x="1590201" y="870698"/>
                  </a:lnTo>
                  <a:lnTo>
                    <a:pt x="1594971" y="869110"/>
                  </a:lnTo>
                  <a:lnTo>
                    <a:pt x="1600377" y="867204"/>
                  </a:lnTo>
                  <a:lnTo>
                    <a:pt x="1606736" y="864663"/>
                  </a:lnTo>
                  <a:lnTo>
                    <a:pt x="1613414" y="861487"/>
                  </a:lnTo>
                  <a:lnTo>
                    <a:pt x="1620410" y="857358"/>
                  </a:lnTo>
                  <a:lnTo>
                    <a:pt x="1624226" y="854816"/>
                  </a:lnTo>
                  <a:lnTo>
                    <a:pt x="1627406" y="851958"/>
                  </a:lnTo>
                  <a:lnTo>
                    <a:pt x="1630586" y="848464"/>
                  </a:lnTo>
                  <a:lnTo>
                    <a:pt x="1634084" y="845287"/>
                  </a:lnTo>
                  <a:lnTo>
                    <a:pt x="1637264" y="841476"/>
                  </a:lnTo>
                  <a:lnTo>
                    <a:pt x="1640444" y="837346"/>
                  </a:lnTo>
                  <a:lnTo>
                    <a:pt x="1643305" y="832899"/>
                  </a:lnTo>
                  <a:lnTo>
                    <a:pt x="1646167" y="828135"/>
                  </a:lnTo>
                  <a:lnTo>
                    <a:pt x="1648393" y="823052"/>
                  </a:lnTo>
                  <a:lnTo>
                    <a:pt x="1650619" y="817653"/>
                  </a:lnTo>
                  <a:lnTo>
                    <a:pt x="1652845" y="811617"/>
                  </a:lnTo>
                  <a:lnTo>
                    <a:pt x="1654435" y="805265"/>
                  </a:lnTo>
                  <a:lnTo>
                    <a:pt x="1655707" y="798594"/>
                  </a:lnTo>
                  <a:lnTo>
                    <a:pt x="1656979" y="791289"/>
                  </a:lnTo>
                  <a:lnTo>
                    <a:pt x="1657297" y="783983"/>
                  </a:lnTo>
                  <a:lnTo>
                    <a:pt x="1657615" y="775724"/>
                  </a:lnTo>
                  <a:lnTo>
                    <a:pt x="1657933" y="767466"/>
                  </a:lnTo>
                  <a:lnTo>
                    <a:pt x="1658569" y="758889"/>
                  </a:lnTo>
                  <a:lnTo>
                    <a:pt x="1659205" y="750631"/>
                  </a:lnTo>
                  <a:lnTo>
                    <a:pt x="1660477" y="742690"/>
                  </a:lnTo>
                  <a:lnTo>
                    <a:pt x="1662067" y="734431"/>
                  </a:lnTo>
                  <a:lnTo>
                    <a:pt x="1663975" y="726808"/>
                  </a:lnTo>
                  <a:lnTo>
                    <a:pt x="1666201" y="718867"/>
                  </a:lnTo>
                  <a:lnTo>
                    <a:pt x="1668427" y="711561"/>
                  </a:lnTo>
                  <a:lnTo>
                    <a:pt x="1671289" y="704255"/>
                  </a:lnTo>
                  <a:lnTo>
                    <a:pt x="1674151" y="697267"/>
                  </a:lnTo>
                  <a:lnTo>
                    <a:pt x="1677648" y="690597"/>
                  </a:lnTo>
                  <a:lnTo>
                    <a:pt x="1680828" y="683609"/>
                  </a:lnTo>
                  <a:lnTo>
                    <a:pt x="1684962" y="677256"/>
                  </a:lnTo>
                  <a:lnTo>
                    <a:pt x="1689096" y="670903"/>
                  </a:lnTo>
                  <a:lnTo>
                    <a:pt x="1693230" y="665186"/>
                  </a:lnTo>
                  <a:lnTo>
                    <a:pt x="1698000" y="659151"/>
                  </a:lnTo>
                  <a:lnTo>
                    <a:pt x="1702770" y="654068"/>
                  </a:lnTo>
                  <a:lnTo>
                    <a:pt x="1707540" y="648986"/>
                  </a:lnTo>
                  <a:lnTo>
                    <a:pt x="1712627" y="643904"/>
                  </a:lnTo>
                  <a:lnTo>
                    <a:pt x="1718351" y="639457"/>
                  </a:lnTo>
                  <a:lnTo>
                    <a:pt x="1723757" y="635010"/>
                  </a:lnTo>
                  <a:lnTo>
                    <a:pt x="1729163" y="631198"/>
                  </a:lnTo>
                  <a:lnTo>
                    <a:pt x="1735205" y="627387"/>
                  </a:lnTo>
                  <a:lnTo>
                    <a:pt x="1741565" y="624210"/>
                  </a:lnTo>
                  <a:lnTo>
                    <a:pt x="1747288" y="621352"/>
                  </a:lnTo>
                  <a:lnTo>
                    <a:pt x="1753966" y="618810"/>
                  </a:lnTo>
                  <a:lnTo>
                    <a:pt x="1760326" y="616587"/>
                  </a:lnTo>
                  <a:lnTo>
                    <a:pt x="1767004" y="614681"/>
                  </a:lnTo>
                  <a:lnTo>
                    <a:pt x="1773682" y="613093"/>
                  </a:lnTo>
                  <a:lnTo>
                    <a:pt x="1780677" y="612140"/>
                  </a:lnTo>
                  <a:lnTo>
                    <a:pt x="1787673" y="611187"/>
                  </a:lnTo>
                  <a:close/>
                  <a:moveTo>
                    <a:pt x="630238" y="565150"/>
                  </a:moveTo>
                  <a:lnTo>
                    <a:pt x="639136" y="565468"/>
                  </a:lnTo>
                  <a:lnTo>
                    <a:pt x="647397" y="566420"/>
                  </a:lnTo>
                  <a:lnTo>
                    <a:pt x="655977" y="567372"/>
                  </a:lnTo>
                  <a:lnTo>
                    <a:pt x="664557" y="569276"/>
                  </a:lnTo>
                  <a:lnTo>
                    <a:pt x="672501" y="571498"/>
                  </a:lnTo>
                  <a:lnTo>
                    <a:pt x="680762" y="574354"/>
                  </a:lnTo>
                  <a:lnTo>
                    <a:pt x="689024" y="577211"/>
                  </a:lnTo>
                  <a:lnTo>
                    <a:pt x="696333" y="581020"/>
                  </a:lnTo>
                  <a:lnTo>
                    <a:pt x="703959" y="585463"/>
                  </a:lnTo>
                  <a:lnTo>
                    <a:pt x="711268" y="589907"/>
                  </a:lnTo>
                  <a:lnTo>
                    <a:pt x="718258" y="594667"/>
                  </a:lnTo>
                  <a:lnTo>
                    <a:pt x="725249" y="600063"/>
                  </a:lnTo>
                  <a:lnTo>
                    <a:pt x="731922" y="605776"/>
                  </a:lnTo>
                  <a:lnTo>
                    <a:pt x="738278" y="611489"/>
                  </a:lnTo>
                  <a:lnTo>
                    <a:pt x="744633" y="618154"/>
                  </a:lnTo>
                  <a:lnTo>
                    <a:pt x="750353" y="624820"/>
                  </a:lnTo>
                  <a:lnTo>
                    <a:pt x="756072" y="632437"/>
                  </a:lnTo>
                  <a:lnTo>
                    <a:pt x="761474" y="639737"/>
                  </a:lnTo>
                  <a:lnTo>
                    <a:pt x="766241" y="647354"/>
                  </a:lnTo>
                  <a:lnTo>
                    <a:pt x="771007" y="655289"/>
                  </a:lnTo>
                  <a:lnTo>
                    <a:pt x="775456" y="663541"/>
                  </a:lnTo>
                  <a:lnTo>
                    <a:pt x="779587" y="672111"/>
                  </a:lnTo>
                  <a:lnTo>
                    <a:pt x="783400" y="680998"/>
                  </a:lnTo>
                  <a:lnTo>
                    <a:pt x="786895" y="690202"/>
                  </a:lnTo>
                  <a:lnTo>
                    <a:pt x="790073" y="699406"/>
                  </a:lnTo>
                  <a:lnTo>
                    <a:pt x="792615" y="708611"/>
                  </a:lnTo>
                  <a:lnTo>
                    <a:pt x="794839" y="718450"/>
                  </a:lnTo>
                  <a:lnTo>
                    <a:pt x="796746" y="728606"/>
                  </a:lnTo>
                  <a:lnTo>
                    <a:pt x="798017" y="738445"/>
                  </a:lnTo>
                  <a:lnTo>
                    <a:pt x="799288" y="748919"/>
                  </a:lnTo>
                  <a:lnTo>
                    <a:pt x="799923" y="759076"/>
                  </a:lnTo>
                  <a:lnTo>
                    <a:pt x="800241" y="769550"/>
                  </a:lnTo>
                  <a:lnTo>
                    <a:pt x="799923" y="777802"/>
                  </a:lnTo>
                  <a:lnTo>
                    <a:pt x="799606" y="786054"/>
                  </a:lnTo>
                  <a:lnTo>
                    <a:pt x="798970" y="793989"/>
                  </a:lnTo>
                  <a:lnTo>
                    <a:pt x="798017" y="801923"/>
                  </a:lnTo>
                  <a:lnTo>
                    <a:pt x="797064" y="809541"/>
                  </a:lnTo>
                  <a:lnTo>
                    <a:pt x="795475" y="817476"/>
                  </a:lnTo>
                  <a:lnTo>
                    <a:pt x="793568" y="825093"/>
                  </a:lnTo>
                  <a:lnTo>
                    <a:pt x="791979" y="832710"/>
                  </a:lnTo>
                  <a:lnTo>
                    <a:pt x="789755" y="840328"/>
                  </a:lnTo>
                  <a:lnTo>
                    <a:pt x="787531" y="847310"/>
                  </a:lnTo>
                  <a:lnTo>
                    <a:pt x="784671" y="854293"/>
                  </a:lnTo>
                  <a:lnTo>
                    <a:pt x="781811" y="861276"/>
                  </a:lnTo>
                  <a:lnTo>
                    <a:pt x="778951" y="868258"/>
                  </a:lnTo>
                  <a:lnTo>
                    <a:pt x="775456" y="874923"/>
                  </a:lnTo>
                  <a:lnTo>
                    <a:pt x="772278" y="880954"/>
                  </a:lnTo>
                  <a:lnTo>
                    <a:pt x="768465" y="887619"/>
                  </a:lnTo>
                  <a:lnTo>
                    <a:pt x="764970" y="893649"/>
                  </a:lnTo>
                  <a:lnTo>
                    <a:pt x="760839" y="899680"/>
                  </a:lnTo>
                  <a:lnTo>
                    <a:pt x="756708" y="905393"/>
                  </a:lnTo>
                  <a:lnTo>
                    <a:pt x="752259" y="911106"/>
                  </a:lnTo>
                  <a:lnTo>
                    <a:pt x="747810" y="916501"/>
                  </a:lnTo>
                  <a:lnTo>
                    <a:pt x="743044" y="921580"/>
                  </a:lnTo>
                  <a:lnTo>
                    <a:pt x="738278" y="926341"/>
                  </a:lnTo>
                  <a:lnTo>
                    <a:pt x="733193" y="931101"/>
                  </a:lnTo>
                  <a:lnTo>
                    <a:pt x="728109" y="936180"/>
                  </a:lnTo>
                  <a:lnTo>
                    <a:pt x="722707" y="939988"/>
                  </a:lnTo>
                  <a:lnTo>
                    <a:pt x="717305" y="944114"/>
                  </a:lnTo>
                  <a:lnTo>
                    <a:pt x="711903" y="948241"/>
                  </a:lnTo>
                  <a:lnTo>
                    <a:pt x="706183" y="951414"/>
                  </a:lnTo>
                  <a:lnTo>
                    <a:pt x="700464" y="954906"/>
                  </a:lnTo>
                  <a:lnTo>
                    <a:pt x="694426" y="958080"/>
                  </a:lnTo>
                  <a:lnTo>
                    <a:pt x="688071" y="960619"/>
                  </a:lnTo>
                  <a:lnTo>
                    <a:pt x="688071" y="1044727"/>
                  </a:lnTo>
                  <a:lnTo>
                    <a:pt x="703641" y="1047266"/>
                  </a:lnTo>
                  <a:lnTo>
                    <a:pt x="718894" y="1050440"/>
                  </a:lnTo>
                  <a:lnTo>
                    <a:pt x="733829" y="1053614"/>
                  </a:lnTo>
                  <a:lnTo>
                    <a:pt x="748764" y="1057740"/>
                  </a:lnTo>
                  <a:lnTo>
                    <a:pt x="763063" y="1062184"/>
                  </a:lnTo>
                  <a:lnTo>
                    <a:pt x="777045" y="1066945"/>
                  </a:lnTo>
                  <a:lnTo>
                    <a:pt x="791026" y="1072340"/>
                  </a:lnTo>
                  <a:lnTo>
                    <a:pt x="804690" y="1078371"/>
                  </a:lnTo>
                  <a:lnTo>
                    <a:pt x="818036" y="1085036"/>
                  </a:lnTo>
                  <a:lnTo>
                    <a:pt x="831064" y="1091701"/>
                  </a:lnTo>
                  <a:lnTo>
                    <a:pt x="843775" y="1099001"/>
                  </a:lnTo>
                  <a:lnTo>
                    <a:pt x="856167" y="1106618"/>
                  </a:lnTo>
                  <a:lnTo>
                    <a:pt x="867925" y="1114871"/>
                  </a:lnTo>
                  <a:lnTo>
                    <a:pt x="879682" y="1123440"/>
                  </a:lnTo>
                  <a:lnTo>
                    <a:pt x="890804" y="1132010"/>
                  </a:lnTo>
                  <a:lnTo>
                    <a:pt x="901925" y="1141214"/>
                  </a:lnTo>
                  <a:lnTo>
                    <a:pt x="912094" y="1151370"/>
                  </a:lnTo>
                  <a:lnTo>
                    <a:pt x="921944" y="1161210"/>
                  </a:lnTo>
                  <a:lnTo>
                    <a:pt x="931795" y="1171683"/>
                  </a:lnTo>
                  <a:lnTo>
                    <a:pt x="940692" y="1182157"/>
                  </a:lnTo>
                  <a:lnTo>
                    <a:pt x="949272" y="1193266"/>
                  </a:lnTo>
                  <a:lnTo>
                    <a:pt x="957534" y="1204692"/>
                  </a:lnTo>
                  <a:lnTo>
                    <a:pt x="965160" y="1216118"/>
                  </a:lnTo>
                  <a:lnTo>
                    <a:pt x="972151" y="1227862"/>
                  </a:lnTo>
                  <a:lnTo>
                    <a:pt x="979142" y="1240557"/>
                  </a:lnTo>
                  <a:lnTo>
                    <a:pt x="985179" y="1252618"/>
                  </a:lnTo>
                  <a:lnTo>
                    <a:pt x="991217" y="1265631"/>
                  </a:lnTo>
                  <a:lnTo>
                    <a:pt x="995983" y="1278327"/>
                  </a:lnTo>
                  <a:lnTo>
                    <a:pt x="1000749" y="1291657"/>
                  </a:lnTo>
                  <a:lnTo>
                    <a:pt x="1004880" y="1304988"/>
                  </a:lnTo>
                  <a:lnTo>
                    <a:pt x="1008058" y="1318635"/>
                  </a:lnTo>
                  <a:lnTo>
                    <a:pt x="1010600" y="1332600"/>
                  </a:lnTo>
                  <a:lnTo>
                    <a:pt x="1014413" y="1484313"/>
                  </a:lnTo>
                  <a:lnTo>
                    <a:pt x="246063" y="1484313"/>
                  </a:lnTo>
                  <a:lnTo>
                    <a:pt x="249876" y="1332600"/>
                  </a:lnTo>
                  <a:lnTo>
                    <a:pt x="252419" y="1318635"/>
                  </a:lnTo>
                  <a:lnTo>
                    <a:pt x="255596" y="1304988"/>
                  </a:lnTo>
                  <a:lnTo>
                    <a:pt x="259727" y="1291657"/>
                  </a:lnTo>
                  <a:lnTo>
                    <a:pt x="264176" y="1278327"/>
                  </a:lnTo>
                  <a:lnTo>
                    <a:pt x="269260" y="1265631"/>
                  </a:lnTo>
                  <a:lnTo>
                    <a:pt x="275297" y="1252618"/>
                  </a:lnTo>
                  <a:lnTo>
                    <a:pt x="281017" y="1240557"/>
                  </a:lnTo>
                  <a:lnTo>
                    <a:pt x="288008" y="1227862"/>
                  </a:lnTo>
                  <a:lnTo>
                    <a:pt x="294999" y="1216118"/>
                  </a:lnTo>
                  <a:lnTo>
                    <a:pt x="302943" y="1204692"/>
                  </a:lnTo>
                  <a:lnTo>
                    <a:pt x="310887" y="1193266"/>
                  </a:lnTo>
                  <a:lnTo>
                    <a:pt x="319784" y="1182157"/>
                  </a:lnTo>
                  <a:lnTo>
                    <a:pt x="328682" y="1171683"/>
                  </a:lnTo>
                  <a:lnTo>
                    <a:pt x="338214" y="1161210"/>
                  </a:lnTo>
                  <a:lnTo>
                    <a:pt x="348383" y="1151370"/>
                  </a:lnTo>
                  <a:lnTo>
                    <a:pt x="358869" y="1141214"/>
                  </a:lnTo>
                  <a:lnTo>
                    <a:pt x="369673" y="1132010"/>
                  </a:lnTo>
                  <a:lnTo>
                    <a:pt x="380795" y="1123440"/>
                  </a:lnTo>
                  <a:lnTo>
                    <a:pt x="392552" y="1114871"/>
                  </a:lnTo>
                  <a:lnTo>
                    <a:pt x="404309" y="1106618"/>
                  </a:lnTo>
                  <a:lnTo>
                    <a:pt x="417020" y="1099001"/>
                  </a:lnTo>
                  <a:lnTo>
                    <a:pt x="429412" y="1091701"/>
                  </a:lnTo>
                  <a:lnTo>
                    <a:pt x="442441" y="1085036"/>
                  </a:lnTo>
                  <a:lnTo>
                    <a:pt x="455787" y="1078371"/>
                  </a:lnTo>
                  <a:lnTo>
                    <a:pt x="469450" y="1072340"/>
                  </a:lnTo>
                  <a:lnTo>
                    <a:pt x="483432" y="1066945"/>
                  </a:lnTo>
                  <a:lnTo>
                    <a:pt x="497413" y="1062184"/>
                  </a:lnTo>
                  <a:lnTo>
                    <a:pt x="511713" y="1057740"/>
                  </a:lnTo>
                  <a:lnTo>
                    <a:pt x="526648" y="1053614"/>
                  </a:lnTo>
                  <a:lnTo>
                    <a:pt x="541582" y="1050440"/>
                  </a:lnTo>
                  <a:lnTo>
                    <a:pt x="556835" y="1047266"/>
                  </a:lnTo>
                  <a:lnTo>
                    <a:pt x="571770" y="1044727"/>
                  </a:lnTo>
                  <a:lnTo>
                    <a:pt x="571770" y="960619"/>
                  </a:lnTo>
                  <a:lnTo>
                    <a:pt x="566050" y="958080"/>
                  </a:lnTo>
                  <a:lnTo>
                    <a:pt x="560013" y="954906"/>
                  </a:lnTo>
                  <a:lnTo>
                    <a:pt x="554293" y="951414"/>
                  </a:lnTo>
                  <a:lnTo>
                    <a:pt x="548573" y="948241"/>
                  </a:lnTo>
                  <a:lnTo>
                    <a:pt x="543171" y="944114"/>
                  </a:lnTo>
                  <a:lnTo>
                    <a:pt x="537452" y="939988"/>
                  </a:lnTo>
                  <a:lnTo>
                    <a:pt x="532367" y="935545"/>
                  </a:lnTo>
                  <a:lnTo>
                    <a:pt x="527283" y="931101"/>
                  </a:lnTo>
                  <a:lnTo>
                    <a:pt x="522199" y="926341"/>
                  </a:lnTo>
                  <a:lnTo>
                    <a:pt x="517433" y="921580"/>
                  </a:lnTo>
                  <a:lnTo>
                    <a:pt x="512348" y="916501"/>
                  </a:lnTo>
                  <a:lnTo>
                    <a:pt x="507900" y="911106"/>
                  </a:lnTo>
                  <a:lnTo>
                    <a:pt x="503769" y="905393"/>
                  </a:lnTo>
                  <a:lnTo>
                    <a:pt x="499638" y="899680"/>
                  </a:lnTo>
                  <a:lnTo>
                    <a:pt x="495507" y="893649"/>
                  </a:lnTo>
                  <a:lnTo>
                    <a:pt x="491694" y="887302"/>
                  </a:lnTo>
                  <a:lnTo>
                    <a:pt x="488198" y="880954"/>
                  </a:lnTo>
                  <a:lnTo>
                    <a:pt x="484385" y="874923"/>
                  </a:lnTo>
                  <a:lnTo>
                    <a:pt x="481525" y="868258"/>
                  </a:lnTo>
                  <a:lnTo>
                    <a:pt x="478665" y="861276"/>
                  </a:lnTo>
                  <a:lnTo>
                    <a:pt x="475488" y="854293"/>
                  </a:lnTo>
                  <a:lnTo>
                    <a:pt x="472946" y="847310"/>
                  </a:lnTo>
                  <a:lnTo>
                    <a:pt x="470404" y="839693"/>
                  </a:lnTo>
                  <a:lnTo>
                    <a:pt x="468497" y="832393"/>
                  </a:lnTo>
                  <a:lnTo>
                    <a:pt x="466273" y="825093"/>
                  </a:lnTo>
                  <a:lnTo>
                    <a:pt x="465002" y="817476"/>
                  </a:lnTo>
                  <a:lnTo>
                    <a:pt x="463413" y="809541"/>
                  </a:lnTo>
                  <a:lnTo>
                    <a:pt x="462142" y="801923"/>
                  </a:lnTo>
                  <a:lnTo>
                    <a:pt x="461189" y="793989"/>
                  </a:lnTo>
                  <a:lnTo>
                    <a:pt x="460871" y="786054"/>
                  </a:lnTo>
                  <a:lnTo>
                    <a:pt x="460235" y="777802"/>
                  </a:lnTo>
                  <a:lnTo>
                    <a:pt x="460235" y="769550"/>
                  </a:lnTo>
                  <a:lnTo>
                    <a:pt x="460553" y="759076"/>
                  </a:lnTo>
                  <a:lnTo>
                    <a:pt x="460871" y="748919"/>
                  </a:lnTo>
                  <a:lnTo>
                    <a:pt x="461824" y="738445"/>
                  </a:lnTo>
                  <a:lnTo>
                    <a:pt x="463413" y="728606"/>
                  </a:lnTo>
                  <a:lnTo>
                    <a:pt x="465637" y="718450"/>
                  </a:lnTo>
                  <a:lnTo>
                    <a:pt x="467862" y="708611"/>
                  </a:lnTo>
                  <a:lnTo>
                    <a:pt x="470404" y="699406"/>
                  </a:lnTo>
                  <a:lnTo>
                    <a:pt x="473264" y="690202"/>
                  </a:lnTo>
                  <a:lnTo>
                    <a:pt x="477077" y="680998"/>
                  </a:lnTo>
                  <a:lnTo>
                    <a:pt x="480890" y="672111"/>
                  </a:lnTo>
                  <a:lnTo>
                    <a:pt x="484703" y="663541"/>
                  </a:lnTo>
                  <a:lnTo>
                    <a:pt x="489152" y="655289"/>
                  </a:lnTo>
                  <a:lnTo>
                    <a:pt x="493918" y="647354"/>
                  </a:lnTo>
                  <a:lnTo>
                    <a:pt x="498685" y="639737"/>
                  </a:lnTo>
                  <a:lnTo>
                    <a:pt x="504404" y="632437"/>
                  </a:lnTo>
                  <a:lnTo>
                    <a:pt x="509806" y="624820"/>
                  </a:lnTo>
                  <a:lnTo>
                    <a:pt x="515844" y="618154"/>
                  </a:lnTo>
                  <a:lnTo>
                    <a:pt x="522199" y="611489"/>
                  </a:lnTo>
                  <a:lnTo>
                    <a:pt x="528236" y="605776"/>
                  </a:lnTo>
                  <a:lnTo>
                    <a:pt x="534909" y="600063"/>
                  </a:lnTo>
                  <a:lnTo>
                    <a:pt x="541900" y="594667"/>
                  </a:lnTo>
                  <a:lnTo>
                    <a:pt x="548891" y="589907"/>
                  </a:lnTo>
                  <a:lnTo>
                    <a:pt x="556517" y="585463"/>
                  </a:lnTo>
                  <a:lnTo>
                    <a:pt x="564144" y="581020"/>
                  </a:lnTo>
                  <a:lnTo>
                    <a:pt x="571770" y="577211"/>
                  </a:lnTo>
                  <a:lnTo>
                    <a:pt x="579714" y="574354"/>
                  </a:lnTo>
                  <a:lnTo>
                    <a:pt x="587658" y="571498"/>
                  </a:lnTo>
                  <a:lnTo>
                    <a:pt x="595920" y="569276"/>
                  </a:lnTo>
                  <a:lnTo>
                    <a:pt x="604499" y="567372"/>
                  </a:lnTo>
                  <a:lnTo>
                    <a:pt x="612761" y="566420"/>
                  </a:lnTo>
                  <a:lnTo>
                    <a:pt x="621659" y="565468"/>
                  </a:lnTo>
                  <a:lnTo>
                    <a:pt x="630238" y="565150"/>
                  </a:lnTo>
                  <a:close/>
                  <a:moveTo>
                    <a:pt x="181836" y="158167"/>
                  </a:moveTo>
                  <a:lnTo>
                    <a:pt x="178980" y="158484"/>
                  </a:lnTo>
                  <a:lnTo>
                    <a:pt x="176441" y="159119"/>
                  </a:lnTo>
                  <a:lnTo>
                    <a:pt x="173902" y="160390"/>
                  </a:lnTo>
                  <a:lnTo>
                    <a:pt x="171681" y="161343"/>
                  </a:lnTo>
                  <a:lnTo>
                    <a:pt x="169459" y="162613"/>
                  </a:lnTo>
                  <a:lnTo>
                    <a:pt x="167238" y="163884"/>
                  </a:lnTo>
                  <a:lnTo>
                    <a:pt x="165651" y="165789"/>
                  </a:lnTo>
                  <a:lnTo>
                    <a:pt x="164065" y="167695"/>
                  </a:lnTo>
                  <a:lnTo>
                    <a:pt x="162478" y="169918"/>
                  </a:lnTo>
                  <a:lnTo>
                    <a:pt x="161209" y="171824"/>
                  </a:lnTo>
                  <a:lnTo>
                    <a:pt x="159939" y="174364"/>
                  </a:lnTo>
                  <a:lnTo>
                    <a:pt x="159305" y="176588"/>
                  </a:lnTo>
                  <a:lnTo>
                    <a:pt x="158352" y="179128"/>
                  </a:lnTo>
                  <a:lnTo>
                    <a:pt x="158035" y="181669"/>
                  </a:lnTo>
                  <a:lnTo>
                    <a:pt x="157718" y="184210"/>
                  </a:lnTo>
                  <a:lnTo>
                    <a:pt x="157718" y="1440334"/>
                  </a:lnTo>
                  <a:lnTo>
                    <a:pt x="158352" y="1447639"/>
                  </a:lnTo>
                  <a:lnTo>
                    <a:pt x="159622" y="1454944"/>
                  </a:lnTo>
                  <a:lnTo>
                    <a:pt x="161526" y="1463202"/>
                  </a:lnTo>
                  <a:lnTo>
                    <a:pt x="164065" y="1471142"/>
                  </a:lnTo>
                  <a:lnTo>
                    <a:pt x="167238" y="1479717"/>
                  </a:lnTo>
                  <a:lnTo>
                    <a:pt x="171363" y="1488610"/>
                  </a:lnTo>
                  <a:lnTo>
                    <a:pt x="175806" y="1497185"/>
                  </a:lnTo>
                  <a:lnTo>
                    <a:pt x="181201" y="1506078"/>
                  </a:lnTo>
                  <a:lnTo>
                    <a:pt x="187230" y="1514336"/>
                  </a:lnTo>
                  <a:lnTo>
                    <a:pt x="193577" y="1522594"/>
                  </a:lnTo>
                  <a:lnTo>
                    <a:pt x="200876" y="1530534"/>
                  </a:lnTo>
                  <a:lnTo>
                    <a:pt x="208492" y="1538156"/>
                  </a:lnTo>
                  <a:lnTo>
                    <a:pt x="216743" y="1545143"/>
                  </a:lnTo>
                  <a:lnTo>
                    <a:pt x="225629" y="1551178"/>
                  </a:lnTo>
                  <a:lnTo>
                    <a:pt x="230389" y="1554354"/>
                  </a:lnTo>
                  <a:lnTo>
                    <a:pt x="235149" y="1557212"/>
                  </a:lnTo>
                  <a:lnTo>
                    <a:pt x="239909" y="1559753"/>
                  </a:lnTo>
                  <a:lnTo>
                    <a:pt x="244669" y="1561976"/>
                  </a:lnTo>
                  <a:lnTo>
                    <a:pt x="1018979" y="1561976"/>
                  </a:lnTo>
                  <a:lnTo>
                    <a:pt x="1018979" y="1559436"/>
                  </a:lnTo>
                  <a:lnTo>
                    <a:pt x="1028182" y="1554354"/>
                  </a:lnTo>
                  <a:lnTo>
                    <a:pt x="1037068" y="1548637"/>
                  </a:lnTo>
                  <a:lnTo>
                    <a:pt x="1045636" y="1542603"/>
                  </a:lnTo>
                  <a:lnTo>
                    <a:pt x="1053252" y="1535298"/>
                  </a:lnTo>
                  <a:lnTo>
                    <a:pt x="1060551" y="1527993"/>
                  </a:lnTo>
                  <a:lnTo>
                    <a:pt x="1067532" y="1520370"/>
                  </a:lnTo>
                  <a:lnTo>
                    <a:pt x="1073879" y="1512113"/>
                  </a:lnTo>
                  <a:lnTo>
                    <a:pt x="1079908" y="1504173"/>
                  </a:lnTo>
                  <a:lnTo>
                    <a:pt x="1084986" y="1495597"/>
                  </a:lnTo>
                  <a:lnTo>
                    <a:pt x="1089429" y="1487022"/>
                  </a:lnTo>
                  <a:lnTo>
                    <a:pt x="1093554" y="1479082"/>
                  </a:lnTo>
                  <a:lnTo>
                    <a:pt x="1096728" y="1470507"/>
                  </a:lnTo>
                  <a:lnTo>
                    <a:pt x="1099266" y="1462884"/>
                  </a:lnTo>
                  <a:lnTo>
                    <a:pt x="1101170" y="1454626"/>
                  </a:lnTo>
                  <a:lnTo>
                    <a:pt x="1102122" y="1447321"/>
                  </a:lnTo>
                  <a:lnTo>
                    <a:pt x="1102757" y="1440334"/>
                  </a:lnTo>
                  <a:lnTo>
                    <a:pt x="1102757" y="184210"/>
                  </a:lnTo>
                  <a:lnTo>
                    <a:pt x="1102122" y="181669"/>
                  </a:lnTo>
                  <a:lnTo>
                    <a:pt x="1101805" y="179128"/>
                  </a:lnTo>
                  <a:lnTo>
                    <a:pt x="1101170" y="176588"/>
                  </a:lnTo>
                  <a:lnTo>
                    <a:pt x="1100536" y="174364"/>
                  </a:lnTo>
                  <a:lnTo>
                    <a:pt x="1099266" y="171824"/>
                  </a:lnTo>
                  <a:lnTo>
                    <a:pt x="1097997" y="169918"/>
                  </a:lnTo>
                  <a:lnTo>
                    <a:pt x="1096410" y="167695"/>
                  </a:lnTo>
                  <a:lnTo>
                    <a:pt x="1094824" y="165789"/>
                  </a:lnTo>
                  <a:lnTo>
                    <a:pt x="1092919" y="163884"/>
                  </a:lnTo>
                  <a:lnTo>
                    <a:pt x="1090698" y="162613"/>
                  </a:lnTo>
                  <a:lnTo>
                    <a:pt x="1088794" y="161343"/>
                  </a:lnTo>
                  <a:lnTo>
                    <a:pt x="1086573" y="160390"/>
                  </a:lnTo>
                  <a:lnTo>
                    <a:pt x="1083716" y="159119"/>
                  </a:lnTo>
                  <a:lnTo>
                    <a:pt x="1081178" y="158484"/>
                  </a:lnTo>
                  <a:lnTo>
                    <a:pt x="1078639" y="158167"/>
                  </a:lnTo>
                  <a:lnTo>
                    <a:pt x="1076100" y="158167"/>
                  </a:lnTo>
                  <a:lnTo>
                    <a:pt x="184374" y="158167"/>
                  </a:lnTo>
                  <a:lnTo>
                    <a:pt x="181836" y="158167"/>
                  </a:lnTo>
                  <a:close/>
                  <a:moveTo>
                    <a:pt x="1414463" y="157162"/>
                  </a:moveTo>
                  <a:lnTo>
                    <a:pt x="2153497" y="157162"/>
                  </a:lnTo>
                  <a:lnTo>
                    <a:pt x="2161123" y="157162"/>
                  </a:lnTo>
                  <a:lnTo>
                    <a:pt x="2169066" y="158114"/>
                  </a:lnTo>
                  <a:lnTo>
                    <a:pt x="2176374" y="158749"/>
                  </a:lnTo>
                  <a:lnTo>
                    <a:pt x="2183364" y="160337"/>
                  </a:lnTo>
                  <a:lnTo>
                    <a:pt x="2190671" y="161924"/>
                  </a:lnTo>
                  <a:lnTo>
                    <a:pt x="2197661" y="163829"/>
                  </a:lnTo>
                  <a:lnTo>
                    <a:pt x="2204651" y="166052"/>
                  </a:lnTo>
                  <a:lnTo>
                    <a:pt x="2211324" y="168909"/>
                  </a:lnTo>
                  <a:lnTo>
                    <a:pt x="2217996" y="172084"/>
                  </a:lnTo>
                  <a:lnTo>
                    <a:pt x="2224350" y="174942"/>
                  </a:lnTo>
                  <a:lnTo>
                    <a:pt x="2230387" y="178752"/>
                  </a:lnTo>
                  <a:lnTo>
                    <a:pt x="2236424" y="182562"/>
                  </a:lnTo>
                  <a:lnTo>
                    <a:pt x="2242461" y="186689"/>
                  </a:lnTo>
                  <a:lnTo>
                    <a:pt x="2247862" y="191134"/>
                  </a:lnTo>
                  <a:lnTo>
                    <a:pt x="2253264" y="195579"/>
                  </a:lnTo>
                  <a:lnTo>
                    <a:pt x="2258665" y="200659"/>
                  </a:lnTo>
                  <a:lnTo>
                    <a:pt x="2263431" y="206057"/>
                  </a:lnTo>
                  <a:lnTo>
                    <a:pt x="2268197" y="211137"/>
                  </a:lnTo>
                  <a:lnTo>
                    <a:pt x="2272645" y="216852"/>
                  </a:lnTo>
                  <a:lnTo>
                    <a:pt x="2276776" y="222567"/>
                  </a:lnTo>
                  <a:lnTo>
                    <a:pt x="2280270" y="228917"/>
                  </a:lnTo>
                  <a:lnTo>
                    <a:pt x="2284083" y="234949"/>
                  </a:lnTo>
                  <a:lnTo>
                    <a:pt x="2287261" y="241299"/>
                  </a:lnTo>
                  <a:lnTo>
                    <a:pt x="2290438" y="247967"/>
                  </a:lnTo>
                  <a:lnTo>
                    <a:pt x="2292980" y="254634"/>
                  </a:lnTo>
                  <a:lnTo>
                    <a:pt x="2295204" y="261619"/>
                  </a:lnTo>
                  <a:lnTo>
                    <a:pt x="2297428" y="268604"/>
                  </a:lnTo>
                  <a:lnTo>
                    <a:pt x="2298699" y="275589"/>
                  </a:lnTo>
                  <a:lnTo>
                    <a:pt x="2300287" y="282892"/>
                  </a:lnTo>
                  <a:lnTo>
                    <a:pt x="2300923" y="290512"/>
                  </a:lnTo>
                  <a:lnTo>
                    <a:pt x="2301876" y="297814"/>
                  </a:lnTo>
                  <a:lnTo>
                    <a:pt x="2301876" y="305434"/>
                  </a:lnTo>
                  <a:lnTo>
                    <a:pt x="2301876" y="1484630"/>
                  </a:lnTo>
                  <a:lnTo>
                    <a:pt x="2301876" y="1497013"/>
                  </a:lnTo>
                  <a:lnTo>
                    <a:pt x="2300923" y="1509078"/>
                  </a:lnTo>
                  <a:lnTo>
                    <a:pt x="2299652" y="1521143"/>
                  </a:lnTo>
                  <a:lnTo>
                    <a:pt x="2298063" y="1533208"/>
                  </a:lnTo>
                  <a:lnTo>
                    <a:pt x="2295839" y="1544638"/>
                  </a:lnTo>
                  <a:lnTo>
                    <a:pt x="2292980" y="1555433"/>
                  </a:lnTo>
                  <a:lnTo>
                    <a:pt x="2289802" y="1566545"/>
                  </a:lnTo>
                  <a:lnTo>
                    <a:pt x="2285990" y="1577340"/>
                  </a:lnTo>
                  <a:lnTo>
                    <a:pt x="2281859" y="1587500"/>
                  </a:lnTo>
                  <a:lnTo>
                    <a:pt x="2277093" y="1597660"/>
                  </a:lnTo>
                  <a:lnTo>
                    <a:pt x="2271374" y="1607503"/>
                  </a:lnTo>
                  <a:lnTo>
                    <a:pt x="2265655" y="1616710"/>
                  </a:lnTo>
                  <a:lnTo>
                    <a:pt x="2259300" y="1625918"/>
                  </a:lnTo>
                  <a:lnTo>
                    <a:pt x="2252310" y="1634808"/>
                  </a:lnTo>
                  <a:lnTo>
                    <a:pt x="2244685" y="1643063"/>
                  </a:lnTo>
                  <a:lnTo>
                    <a:pt x="2236424" y="1651000"/>
                  </a:lnTo>
                  <a:lnTo>
                    <a:pt x="2227846" y="1658938"/>
                  </a:lnTo>
                  <a:lnTo>
                    <a:pt x="2218631" y="1665923"/>
                  </a:lnTo>
                  <a:lnTo>
                    <a:pt x="2208782" y="1672908"/>
                  </a:lnTo>
                  <a:lnTo>
                    <a:pt x="2198297" y="1678940"/>
                  </a:lnTo>
                  <a:lnTo>
                    <a:pt x="2187494" y="1684973"/>
                  </a:lnTo>
                  <a:lnTo>
                    <a:pt x="2176056" y="1690370"/>
                  </a:lnTo>
                  <a:lnTo>
                    <a:pt x="2163664" y="1695450"/>
                  </a:lnTo>
                  <a:lnTo>
                    <a:pt x="2150955" y="1700213"/>
                  </a:lnTo>
                  <a:lnTo>
                    <a:pt x="2137611" y="1704023"/>
                  </a:lnTo>
                  <a:lnTo>
                    <a:pt x="2123631" y="1707515"/>
                  </a:lnTo>
                  <a:lnTo>
                    <a:pt x="2108698" y="1710373"/>
                  </a:lnTo>
                  <a:lnTo>
                    <a:pt x="2093764" y="1712913"/>
                  </a:lnTo>
                  <a:lnTo>
                    <a:pt x="2077878" y="1715135"/>
                  </a:lnTo>
                  <a:lnTo>
                    <a:pt x="2061038" y="1716405"/>
                  </a:lnTo>
                  <a:lnTo>
                    <a:pt x="2044199" y="1717358"/>
                  </a:lnTo>
                  <a:lnTo>
                    <a:pt x="2026406" y="1717675"/>
                  </a:lnTo>
                  <a:lnTo>
                    <a:pt x="1563159" y="1717675"/>
                  </a:lnTo>
                  <a:lnTo>
                    <a:pt x="1551721" y="1717358"/>
                  </a:lnTo>
                  <a:lnTo>
                    <a:pt x="1540601" y="1716723"/>
                  </a:lnTo>
                  <a:lnTo>
                    <a:pt x="1529163" y="1715453"/>
                  </a:lnTo>
                  <a:lnTo>
                    <a:pt x="1518042" y="1714500"/>
                  </a:lnTo>
                  <a:lnTo>
                    <a:pt x="1506922" y="1712913"/>
                  </a:lnTo>
                  <a:lnTo>
                    <a:pt x="1495801" y="1710690"/>
                  </a:lnTo>
                  <a:lnTo>
                    <a:pt x="1485634" y="1709103"/>
                  </a:lnTo>
                  <a:lnTo>
                    <a:pt x="1475149" y="1706880"/>
                  </a:lnTo>
                  <a:lnTo>
                    <a:pt x="1456085" y="1701800"/>
                  </a:lnTo>
                  <a:lnTo>
                    <a:pt x="1439246" y="1697038"/>
                  </a:lnTo>
                  <a:lnTo>
                    <a:pt x="1424948" y="1692593"/>
                  </a:lnTo>
                  <a:lnTo>
                    <a:pt x="1414463" y="1688783"/>
                  </a:lnTo>
                  <a:lnTo>
                    <a:pt x="1414463" y="1342708"/>
                  </a:lnTo>
                  <a:lnTo>
                    <a:pt x="1416687" y="1347470"/>
                  </a:lnTo>
                  <a:lnTo>
                    <a:pt x="1419229" y="1352233"/>
                  </a:lnTo>
                  <a:lnTo>
                    <a:pt x="1422088" y="1357630"/>
                  </a:lnTo>
                  <a:lnTo>
                    <a:pt x="1425583" y="1362393"/>
                  </a:lnTo>
                  <a:lnTo>
                    <a:pt x="1429078" y="1367473"/>
                  </a:lnTo>
                  <a:lnTo>
                    <a:pt x="1433209" y="1372235"/>
                  </a:lnTo>
                  <a:lnTo>
                    <a:pt x="1437657" y="1376998"/>
                  </a:lnTo>
                  <a:lnTo>
                    <a:pt x="1442105" y="1381760"/>
                  </a:lnTo>
                  <a:lnTo>
                    <a:pt x="1446871" y="1386523"/>
                  </a:lnTo>
                  <a:lnTo>
                    <a:pt x="1451637" y="1390968"/>
                  </a:lnTo>
                  <a:lnTo>
                    <a:pt x="1456721" y="1395413"/>
                  </a:lnTo>
                  <a:lnTo>
                    <a:pt x="1462440" y="1399540"/>
                  </a:lnTo>
                  <a:lnTo>
                    <a:pt x="1467523" y="1403350"/>
                  </a:lnTo>
                  <a:lnTo>
                    <a:pt x="1472925" y="1406525"/>
                  </a:lnTo>
                  <a:lnTo>
                    <a:pt x="1478644" y="1410018"/>
                  </a:lnTo>
                  <a:lnTo>
                    <a:pt x="1484045" y="1412558"/>
                  </a:lnTo>
                  <a:lnTo>
                    <a:pt x="1484045" y="1413510"/>
                  </a:lnTo>
                  <a:lnTo>
                    <a:pt x="2108062" y="1413510"/>
                  </a:lnTo>
                  <a:lnTo>
                    <a:pt x="2108062" y="1410335"/>
                  </a:lnTo>
                  <a:lnTo>
                    <a:pt x="2115370" y="1406208"/>
                  </a:lnTo>
                  <a:lnTo>
                    <a:pt x="2122360" y="1401763"/>
                  </a:lnTo>
                  <a:lnTo>
                    <a:pt x="2129032" y="1396683"/>
                  </a:lnTo>
                  <a:lnTo>
                    <a:pt x="2135387" y="1390968"/>
                  </a:lnTo>
                  <a:lnTo>
                    <a:pt x="2141106" y="1385253"/>
                  </a:lnTo>
                  <a:lnTo>
                    <a:pt x="2146825" y="1378903"/>
                  </a:lnTo>
                  <a:lnTo>
                    <a:pt x="2151909" y="1372235"/>
                  </a:lnTo>
                  <a:lnTo>
                    <a:pt x="2156357" y="1365568"/>
                  </a:lnTo>
                  <a:lnTo>
                    <a:pt x="2160805" y="1358900"/>
                  </a:lnTo>
                  <a:lnTo>
                    <a:pt x="2163982" y="1352233"/>
                  </a:lnTo>
                  <a:lnTo>
                    <a:pt x="2167477" y="1345883"/>
                  </a:lnTo>
                  <a:lnTo>
                    <a:pt x="2170019" y="1339215"/>
                  </a:lnTo>
                  <a:lnTo>
                    <a:pt x="2172243" y="1332865"/>
                  </a:lnTo>
                  <a:lnTo>
                    <a:pt x="2173832" y="1326515"/>
                  </a:lnTo>
                  <a:lnTo>
                    <a:pt x="2174467" y="1320800"/>
                  </a:lnTo>
                  <a:lnTo>
                    <a:pt x="2174785" y="1315085"/>
                  </a:lnTo>
                  <a:lnTo>
                    <a:pt x="2174785" y="305434"/>
                  </a:lnTo>
                  <a:lnTo>
                    <a:pt x="2174467" y="301307"/>
                  </a:lnTo>
                  <a:lnTo>
                    <a:pt x="2172879" y="297497"/>
                  </a:lnTo>
                  <a:lnTo>
                    <a:pt x="2171290" y="293687"/>
                  </a:lnTo>
                  <a:lnTo>
                    <a:pt x="2168430" y="290829"/>
                  </a:lnTo>
                  <a:lnTo>
                    <a:pt x="2165571" y="288289"/>
                  </a:lnTo>
                  <a:lnTo>
                    <a:pt x="2162076" y="286067"/>
                  </a:lnTo>
                  <a:lnTo>
                    <a:pt x="2157945" y="284797"/>
                  </a:lnTo>
                  <a:lnTo>
                    <a:pt x="2153497" y="284479"/>
                  </a:lnTo>
                  <a:lnTo>
                    <a:pt x="1414463" y="284479"/>
                  </a:lnTo>
                  <a:lnTo>
                    <a:pt x="1414463" y="157162"/>
                  </a:lnTo>
                  <a:close/>
                  <a:moveTo>
                    <a:pt x="184374" y="0"/>
                  </a:moveTo>
                  <a:lnTo>
                    <a:pt x="1076100" y="0"/>
                  </a:lnTo>
                  <a:lnTo>
                    <a:pt x="1085621" y="317"/>
                  </a:lnTo>
                  <a:lnTo>
                    <a:pt x="1094824" y="953"/>
                  </a:lnTo>
                  <a:lnTo>
                    <a:pt x="1104026" y="1905"/>
                  </a:lnTo>
                  <a:lnTo>
                    <a:pt x="1113229" y="3494"/>
                  </a:lnTo>
                  <a:lnTo>
                    <a:pt x="1122115" y="5717"/>
                  </a:lnTo>
                  <a:lnTo>
                    <a:pt x="1131000" y="8258"/>
                  </a:lnTo>
                  <a:lnTo>
                    <a:pt x="1139568" y="11434"/>
                  </a:lnTo>
                  <a:lnTo>
                    <a:pt x="1147502" y="14610"/>
                  </a:lnTo>
                  <a:lnTo>
                    <a:pt x="1156070" y="18421"/>
                  </a:lnTo>
                  <a:lnTo>
                    <a:pt x="1163686" y="22232"/>
                  </a:lnTo>
                  <a:lnTo>
                    <a:pt x="1171620" y="26679"/>
                  </a:lnTo>
                  <a:lnTo>
                    <a:pt x="1178919" y="31443"/>
                  </a:lnTo>
                  <a:lnTo>
                    <a:pt x="1186217" y="36842"/>
                  </a:lnTo>
                  <a:lnTo>
                    <a:pt x="1193199" y="42241"/>
                  </a:lnTo>
                  <a:lnTo>
                    <a:pt x="1199863" y="47640"/>
                  </a:lnTo>
                  <a:lnTo>
                    <a:pt x="1206210" y="53993"/>
                  </a:lnTo>
                  <a:lnTo>
                    <a:pt x="1212557" y="60345"/>
                  </a:lnTo>
                  <a:lnTo>
                    <a:pt x="1218269" y="67014"/>
                  </a:lnTo>
                  <a:lnTo>
                    <a:pt x="1223981" y="74002"/>
                  </a:lnTo>
                  <a:lnTo>
                    <a:pt x="1229058" y="81306"/>
                  </a:lnTo>
                  <a:lnTo>
                    <a:pt x="1233818" y="88611"/>
                  </a:lnTo>
                  <a:lnTo>
                    <a:pt x="1238261" y="96551"/>
                  </a:lnTo>
                  <a:lnTo>
                    <a:pt x="1242387" y="104492"/>
                  </a:lnTo>
                  <a:lnTo>
                    <a:pt x="1245877" y="112749"/>
                  </a:lnTo>
                  <a:lnTo>
                    <a:pt x="1249368" y="121325"/>
                  </a:lnTo>
                  <a:lnTo>
                    <a:pt x="1252224" y="129582"/>
                  </a:lnTo>
                  <a:lnTo>
                    <a:pt x="1254446" y="138475"/>
                  </a:lnTo>
                  <a:lnTo>
                    <a:pt x="1256667" y="147368"/>
                  </a:lnTo>
                  <a:lnTo>
                    <a:pt x="1258254" y="156261"/>
                  </a:lnTo>
                  <a:lnTo>
                    <a:pt x="1259523" y="165472"/>
                  </a:lnTo>
                  <a:lnTo>
                    <a:pt x="1259840" y="175000"/>
                  </a:lnTo>
                  <a:lnTo>
                    <a:pt x="1260475" y="184210"/>
                  </a:lnTo>
                  <a:lnTo>
                    <a:pt x="1260475" y="1651541"/>
                  </a:lnTo>
                  <a:lnTo>
                    <a:pt x="1259840" y="1667103"/>
                  </a:lnTo>
                  <a:lnTo>
                    <a:pt x="1259206" y="1682348"/>
                  </a:lnTo>
                  <a:lnTo>
                    <a:pt x="1257936" y="1696958"/>
                  </a:lnTo>
                  <a:lnTo>
                    <a:pt x="1255715" y="1711886"/>
                  </a:lnTo>
                  <a:lnTo>
                    <a:pt x="1252542" y="1725860"/>
                  </a:lnTo>
                  <a:lnTo>
                    <a:pt x="1249368" y="1739835"/>
                  </a:lnTo>
                  <a:lnTo>
                    <a:pt x="1245243" y="1753492"/>
                  </a:lnTo>
                  <a:lnTo>
                    <a:pt x="1240483" y="1766831"/>
                  </a:lnTo>
                  <a:lnTo>
                    <a:pt x="1235405" y="1779535"/>
                  </a:lnTo>
                  <a:lnTo>
                    <a:pt x="1229376" y="1792239"/>
                  </a:lnTo>
                  <a:lnTo>
                    <a:pt x="1222712" y="1804308"/>
                  </a:lnTo>
                  <a:lnTo>
                    <a:pt x="1215413" y="1816060"/>
                  </a:lnTo>
                  <a:lnTo>
                    <a:pt x="1207162" y="1827493"/>
                  </a:lnTo>
                  <a:lnTo>
                    <a:pt x="1198594" y="1838292"/>
                  </a:lnTo>
                  <a:lnTo>
                    <a:pt x="1189391" y="1848773"/>
                  </a:lnTo>
                  <a:lnTo>
                    <a:pt x="1179236" y="1858619"/>
                  </a:lnTo>
                  <a:lnTo>
                    <a:pt x="1168129" y="1868147"/>
                  </a:lnTo>
                  <a:lnTo>
                    <a:pt x="1156705" y="1877040"/>
                  </a:lnTo>
                  <a:lnTo>
                    <a:pt x="1144646" y="1885615"/>
                  </a:lnTo>
                  <a:lnTo>
                    <a:pt x="1131635" y="1893555"/>
                  </a:lnTo>
                  <a:lnTo>
                    <a:pt x="1117989" y="1900860"/>
                  </a:lnTo>
                  <a:lnTo>
                    <a:pt x="1103709" y="1907530"/>
                  </a:lnTo>
                  <a:lnTo>
                    <a:pt x="1088794" y="1913882"/>
                  </a:lnTo>
                  <a:lnTo>
                    <a:pt x="1072927" y="1919599"/>
                  </a:lnTo>
                  <a:lnTo>
                    <a:pt x="1056108" y="1924680"/>
                  </a:lnTo>
                  <a:lnTo>
                    <a:pt x="1038654" y="1929127"/>
                  </a:lnTo>
                  <a:lnTo>
                    <a:pt x="1020566" y="1932620"/>
                  </a:lnTo>
                  <a:lnTo>
                    <a:pt x="1001526" y="1936114"/>
                  </a:lnTo>
                  <a:lnTo>
                    <a:pt x="981851" y="1938337"/>
                  </a:lnTo>
                  <a:lnTo>
                    <a:pt x="961541" y="1940243"/>
                  </a:lnTo>
                  <a:lnTo>
                    <a:pt x="940279" y="1941196"/>
                  </a:lnTo>
                  <a:lnTo>
                    <a:pt x="918065" y="1941513"/>
                  </a:lnTo>
                  <a:lnTo>
                    <a:pt x="342410" y="1941513"/>
                  </a:lnTo>
                  <a:lnTo>
                    <a:pt x="321148" y="1941196"/>
                  </a:lnTo>
                  <a:lnTo>
                    <a:pt x="300839" y="1940243"/>
                  </a:lnTo>
                  <a:lnTo>
                    <a:pt x="280846" y="1938337"/>
                  </a:lnTo>
                  <a:lnTo>
                    <a:pt x="261806" y="1936114"/>
                  </a:lnTo>
                  <a:lnTo>
                    <a:pt x="242765" y="1932938"/>
                  </a:lnTo>
                  <a:lnTo>
                    <a:pt x="225311" y="1929444"/>
                  </a:lnTo>
                  <a:lnTo>
                    <a:pt x="208175" y="1924998"/>
                  </a:lnTo>
                  <a:lnTo>
                    <a:pt x="191673" y="1920234"/>
                  </a:lnTo>
                  <a:lnTo>
                    <a:pt x="175806" y="1914517"/>
                  </a:lnTo>
                  <a:lnTo>
                    <a:pt x="160574" y="1908800"/>
                  </a:lnTo>
                  <a:lnTo>
                    <a:pt x="146294" y="1902130"/>
                  </a:lnTo>
                  <a:lnTo>
                    <a:pt x="132648" y="1894825"/>
                  </a:lnTo>
                  <a:lnTo>
                    <a:pt x="119954" y="1886885"/>
                  </a:lnTo>
                  <a:lnTo>
                    <a:pt x="107261" y="1878628"/>
                  </a:lnTo>
                  <a:lnTo>
                    <a:pt x="95836" y="1869735"/>
                  </a:lnTo>
                  <a:lnTo>
                    <a:pt x="84730" y="1860524"/>
                  </a:lnTo>
                  <a:lnTo>
                    <a:pt x="74575" y="1850361"/>
                  </a:lnTo>
                  <a:lnTo>
                    <a:pt x="64737" y="1840198"/>
                  </a:lnTo>
                  <a:lnTo>
                    <a:pt x="55534" y="1829399"/>
                  </a:lnTo>
                  <a:lnTo>
                    <a:pt x="47601" y="1817965"/>
                  </a:lnTo>
                  <a:lnTo>
                    <a:pt x="39985" y="1806532"/>
                  </a:lnTo>
                  <a:lnTo>
                    <a:pt x="32686" y="1794463"/>
                  </a:lnTo>
                  <a:lnTo>
                    <a:pt x="26656" y="1781758"/>
                  </a:lnTo>
                  <a:lnTo>
                    <a:pt x="20944" y="1768419"/>
                  </a:lnTo>
                  <a:lnTo>
                    <a:pt x="16184" y="1755397"/>
                  </a:lnTo>
                  <a:lnTo>
                    <a:pt x="11741" y="1741740"/>
                  </a:lnTo>
                  <a:lnTo>
                    <a:pt x="8251" y="1727131"/>
                  </a:lnTo>
                  <a:lnTo>
                    <a:pt x="5077" y="1712838"/>
                  </a:lnTo>
                  <a:lnTo>
                    <a:pt x="2856" y="1698229"/>
                  </a:lnTo>
                  <a:lnTo>
                    <a:pt x="1269" y="1682984"/>
                  </a:lnTo>
                  <a:lnTo>
                    <a:pt x="317" y="1667421"/>
                  </a:lnTo>
                  <a:lnTo>
                    <a:pt x="0" y="1651541"/>
                  </a:lnTo>
                  <a:lnTo>
                    <a:pt x="0" y="184210"/>
                  </a:lnTo>
                  <a:lnTo>
                    <a:pt x="0" y="175000"/>
                  </a:lnTo>
                  <a:lnTo>
                    <a:pt x="634" y="165472"/>
                  </a:lnTo>
                  <a:lnTo>
                    <a:pt x="1904" y="156261"/>
                  </a:lnTo>
                  <a:lnTo>
                    <a:pt x="3808" y="147368"/>
                  </a:lnTo>
                  <a:lnTo>
                    <a:pt x="6029" y="138475"/>
                  </a:lnTo>
                  <a:lnTo>
                    <a:pt x="8251" y="129582"/>
                  </a:lnTo>
                  <a:lnTo>
                    <a:pt x="11107" y="121325"/>
                  </a:lnTo>
                  <a:lnTo>
                    <a:pt x="14280" y="112749"/>
                  </a:lnTo>
                  <a:lnTo>
                    <a:pt x="18088" y="104492"/>
                  </a:lnTo>
                  <a:lnTo>
                    <a:pt x="22214" y="96551"/>
                  </a:lnTo>
                  <a:lnTo>
                    <a:pt x="26656" y="88611"/>
                  </a:lnTo>
                  <a:lnTo>
                    <a:pt x="31416" y="81306"/>
                  </a:lnTo>
                  <a:lnTo>
                    <a:pt x="36494" y="74002"/>
                  </a:lnTo>
                  <a:lnTo>
                    <a:pt x="41889" y="67014"/>
                  </a:lnTo>
                  <a:lnTo>
                    <a:pt x="47918" y="60345"/>
                  </a:lnTo>
                  <a:lnTo>
                    <a:pt x="53948" y="53993"/>
                  </a:lnTo>
                  <a:lnTo>
                    <a:pt x="60612" y="47640"/>
                  </a:lnTo>
                  <a:lnTo>
                    <a:pt x="66959" y="42241"/>
                  </a:lnTo>
                  <a:lnTo>
                    <a:pt x="74257" y="36842"/>
                  </a:lnTo>
                  <a:lnTo>
                    <a:pt x="81556" y="31443"/>
                  </a:lnTo>
                  <a:lnTo>
                    <a:pt x="88855" y="26679"/>
                  </a:lnTo>
                  <a:lnTo>
                    <a:pt x="96471" y="22232"/>
                  </a:lnTo>
                  <a:lnTo>
                    <a:pt x="104405" y="18421"/>
                  </a:lnTo>
                  <a:lnTo>
                    <a:pt x="112338" y="14610"/>
                  </a:lnTo>
                  <a:lnTo>
                    <a:pt x="120906" y="11434"/>
                  </a:lnTo>
                  <a:lnTo>
                    <a:pt x="129475" y="8258"/>
                  </a:lnTo>
                  <a:lnTo>
                    <a:pt x="138360" y="5717"/>
                  </a:lnTo>
                  <a:lnTo>
                    <a:pt x="146928" y="3494"/>
                  </a:lnTo>
                  <a:lnTo>
                    <a:pt x="156131" y="1905"/>
                  </a:lnTo>
                  <a:lnTo>
                    <a:pt x="165651" y="953"/>
                  </a:lnTo>
                  <a:lnTo>
                    <a:pt x="174854" y="317"/>
                  </a:lnTo>
                  <a:lnTo>
                    <a:pt x="184374" y="0"/>
                  </a:lnTo>
                  <a:close/>
                </a:path>
              </a:pathLst>
            </a:custGeom>
            <a:solidFill>
              <a:srgbClr val="FFC000"/>
            </a:solidFill>
            <a:ln>
              <a:noFill/>
            </a:ln>
          </p:spPr>
          <p:txBody>
            <a:bodyPr anchor="ctr">
              <a:scene3d>
                <a:camera prst="orthographicFront"/>
                <a:lightRig rig="threePt" dir="t"/>
              </a:scene3d>
              <a:sp3d>
                <a:contourClr>
                  <a:srgbClr val="FFFFFF"/>
                </a:contourClr>
              </a:sp3d>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ea typeface="微软雅黑" pitchFamily="34" charset="-122"/>
              </a:endParaRPr>
            </a:p>
          </p:txBody>
        </p:sp>
      </p:grpSp>
      <p:sp>
        <p:nvSpPr>
          <p:cNvPr id="52" name="TextBox 51"/>
          <p:cNvSpPr txBox="1"/>
          <p:nvPr/>
        </p:nvSpPr>
        <p:spPr>
          <a:xfrm>
            <a:off x="1455919" y="1327789"/>
            <a:ext cx="1274771" cy="215444"/>
          </a:xfrm>
          <a:prstGeom prst="rect">
            <a:avLst/>
          </a:prstGeom>
          <a:noFill/>
        </p:spPr>
        <p:txBody>
          <a:bodyPr wrap="square" lIns="0" tIns="0" rIns="0" bIns="0" rtlCol="0">
            <a:spAutoFit/>
          </a:bodyPr>
          <a:lstStyle/>
          <a:p>
            <a:pPr algn="ctr" fontAlgn="base">
              <a:spcBef>
                <a:spcPct val="0"/>
              </a:spcBef>
              <a:spcAft>
                <a:spcPct val="0"/>
              </a:spcAft>
            </a:pPr>
            <a:r>
              <a:rPr lang="zh-CN" altLang="en-US" sz="1400" b="1" dirty="0">
                <a:solidFill>
                  <a:sysClr val="windowText" lastClr="000000"/>
                </a:solidFill>
                <a:latin typeface="微软雅黑" pitchFamily="34" charset="-122"/>
                <a:ea typeface="微软雅黑" pitchFamily="34" charset="-122"/>
              </a:rPr>
              <a:t>Fill in the title</a:t>
            </a:r>
          </a:p>
        </p:txBody>
      </p:sp>
      <p:sp>
        <p:nvSpPr>
          <p:cNvPr id="53" name="TextBox 52"/>
          <p:cNvSpPr txBox="1"/>
          <p:nvPr/>
        </p:nvSpPr>
        <p:spPr>
          <a:xfrm>
            <a:off x="1455915" y="1640560"/>
            <a:ext cx="1203316" cy="169277"/>
          </a:xfrm>
          <a:prstGeom prst="rect">
            <a:avLst/>
          </a:prstGeom>
          <a:noFill/>
        </p:spPr>
        <p:txBody>
          <a:bodyPr wrap="square" lIns="0" tIns="0" rIns="0" bIns="0" rtlCol="0">
            <a:spAutoFit/>
          </a:bodyPr>
          <a:lstStyle/>
          <a:p>
            <a:pPr algn="ctr" fontAlgn="base">
              <a:spcBef>
                <a:spcPct val="0"/>
              </a:spcBef>
              <a:spcAft>
                <a:spcPct val="0"/>
              </a:spcAft>
            </a:pPr>
            <a:r>
              <a:rPr lang="zh-CN" altLang="en-US" sz="1100" dirty="0">
                <a:solidFill>
                  <a:sysClr val="windowText" lastClr="000000"/>
                </a:solidFill>
                <a:latin typeface="微软雅黑" pitchFamily="34" charset="-122"/>
                <a:ea typeface="微软雅黑" pitchFamily="34" charset="-122"/>
              </a:rPr>
              <a:t>Click on the input description text</a:t>
            </a:r>
          </a:p>
        </p:txBody>
      </p:sp>
      <p:sp>
        <p:nvSpPr>
          <p:cNvPr id="54" name="TextBox 53"/>
          <p:cNvSpPr txBox="1"/>
          <p:nvPr/>
        </p:nvSpPr>
        <p:spPr>
          <a:xfrm>
            <a:off x="1082930" y="2658381"/>
            <a:ext cx="1331318" cy="215444"/>
          </a:xfrm>
          <a:prstGeom prst="rect">
            <a:avLst/>
          </a:prstGeom>
          <a:noFill/>
        </p:spPr>
        <p:txBody>
          <a:bodyPr wrap="square" lIns="0" tIns="0" rIns="0" bIns="0" rtlCol="0">
            <a:spAutoFit/>
          </a:bodyPr>
          <a:lstStyle/>
          <a:p>
            <a:pPr algn="ctr" fontAlgn="base">
              <a:spcBef>
                <a:spcPct val="0"/>
              </a:spcBef>
              <a:spcAft>
                <a:spcPct val="0"/>
              </a:spcAft>
            </a:pPr>
            <a:r>
              <a:rPr lang="zh-CN" altLang="en-US" sz="1400" b="1" dirty="0">
                <a:solidFill>
                  <a:sysClr val="windowText" lastClr="000000"/>
                </a:solidFill>
                <a:latin typeface="微软雅黑" pitchFamily="34" charset="-122"/>
                <a:ea typeface="微软雅黑" pitchFamily="34" charset="-122"/>
              </a:rPr>
              <a:t>Fill in the title</a:t>
            </a:r>
          </a:p>
        </p:txBody>
      </p:sp>
      <p:sp>
        <p:nvSpPr>
          <p:cNvPr id="55" name="TextBox 54"/>
          <p:cNvSpPr txBox="1"/>
          <p:nvPr/>
        </p:nvSpPr>
        <p:spPr>
          <a:xfrm>
            <a:off x="827584" y="2980826"/>
            <a:ext cx="1521745" cy="338554"/>
          </a:xfrm>
          <a:prstGeom prst="rect">
            <a:avLst/>
          </a:prstGeom>
          <a:noFill/>
        </p:spPr>
        <p:txBody>
          <a:bodyPr wrap="square" lIns="0" tIns="0" rIns="0" bIns="0" rtlCol="0">
            <a:spAutoFit/>
          </a:bodyPr>
          <a:lstStyle/>
          <a:p>
            <a:pPr algn="ctr" fontAlgn="base">
              <a:spcBef>
                <a:spcPct val="0"/>
              </a:spcBef>
              <a:spcAft>
                <a:spcPct val="0"/>
              </a:spcAft>
            </a:pPr>
            <a:r>
              <a:rPr lang="zh-CN" altLang="en-US" sz="1100" dirty="0">
                <a:solidFill>
                  <a:sysClr val="windowText" lastClr="000000"/>
                </a:solidFill>
                <a:latin typeface="微软雅黑" pitchFamily="34" charset="-122"/>
                <a:ea typeface="微软雅黑" pitchFamily="34" charset="-122"/>
              </a:rPr>
              <a:t>Click on the input description text</a:t>
            </a:r>
          </a:p>
        </p:txBody>
      </p:sp>
      <p:sp>
        <p:nvSpPr>
          <p:cNvPr id="56" name="TextBox 55"/>
          <p:cNvSpPr txBox="1"/>
          <p:nvPr/>
        </p:nvSpPr>
        <p:spPr>
          <a:xfrm>
            <a:off x="1455915" y="4064093"/>
            <a:ext cx="1474279" cy="215444"/>
          </a:xfrm>
          <a:prstGeom prst="rect">
            <a:avLst/>
          </a:prstGeom>
          <a:noFill/>
        </p:spPr>
        <p:txBody>
          <a:bodyPr wrap="square" lIns="0" tIns="0" rIns="0" bIns="0" rtlCol="0">
            <a:spAutoFit/>
          </a:bodyPr>
          <a:lstStyle/>
          <a:p>
            <a:pPr algn="ctr" fontAlgn="base">
              <a:spcBef>
                <a:spcPct val="0"/>
              </a:spcBef>
              <a:spcAft>
                <a:spcPct val="0"/>
              </a:spcAft>
            </a:pPr>
            <a:r>
              <a:rPr lang="zh-CN" altLang="en-US" sz="1400" b="1" dirty="0">
                <a:solidFill>
                  <a:sysClr val="windowText" lastClr="000000"/>
                </a:solidFill>
                <a:latin typeface="微软雅黑" pitchFamily="34" charset="-122"/>
                <a:ea typeface="微软雅黑" pitchFamily="34" charset="-122"/>
              </a:rPr>
              <a:t>Fill in the title</a:t>
            </a:r>
          </a:p>
        </p:txBody>
      </p:sp>
      <p:sp>
        <p:nvSpPr>
          <p:cNvPr id="57" name="TextBox 56"/>
          <p:cNvSpPr txBox="1"/>
          <p:nvPr/>
        </p:nvSpPr>
        <p:spPr>
          <a:xfrm>
            <a:off x="1654179" y="4380817"/>
            <a:ext cx="1289602" cy="338554"/>
          </a:xfrm>
          <a:prstGeom prst="rect">
            <a:avLst/>
          </a:prstGeom>
          <a:noFill/>
        </p:spPr>
        <p:txBody>
          <a:bodyPr wrap="square" lIns="0" tIns="0" rIns="0" bIns="0" rtlCol="0">
            <a:spAutoFit/>
          </a:bodyPr>
          <a:lstStyle/>
          <a:p>
            <a:pPr algn="ctr" fontAlgn="base">
              <a:spcBef>
                <a:spcPct val="0"/>
              </a:spcBef>
              <a:spcAft>
                <a:spcPct val="0"/>
              </a:spcAft>
            </a:pPr>
            <a:r>
              <a:rPr lang="zh-CN" altLang="en-US" sz="1100" dirty="0">
                <a:solidFill>
                  <a:sysClr val="windowText" lastClr="000000"/>
                </a:solidFill>
                <a:latin typeface="微软雅黑" pitchFamily="34" charset="-122"/>
                <a:ea typeface="微软雅黑" pitchFamily="34" charset="-122"/>
              </a:rPr>
              <a:t>Click on the input description text</a:t>
            </a:r>
          </a:p>
        </p:txBody>
      </p:sp>
      <p:sp>
        <p:nvSpPr>
          <p:cNvPr id="58" name="Line 39"/>
          <p:cNvSpPr>
            <a:spLocks noChangeShapeType="1"/>
          </p:cNvSpPr>
          <p:nvPr/>
        </p:nvSpPr>
        <p:spPr bwMode="auto">
          <a:xfrm>
            <a:off x="4591540" y="1820702"/>
            <a:ext cx="915275" cy="450074"/>
          </a:xfrm>
          <a:prstGeom prst="line">
            <a:avLst/>
          </a:prstGeom>
          <a:noFill/>
          <a:ln w="57150" cap="rnd">
            <a:solidFill>
              <a:sysClr val="windowText" lastClr="000000">
                <a:lumMod val="50000"/>
                <a:lumOff val="50000"/>
              </a:sysClr>
            </a:solidFill>
            <a:prstDash val="sysDot"/>
            <a:round/>
            <a:headEnd/>
            <a:tailEnd type="triangle" w="med" len="med"/>
          </a:ln>
          <a:scene3d>
            <a:camera prst="orthographicFront">
              <a:rot lat="0" lon="0" rev="300000"/>
            </a:camera>
            <a:lightRig rig="threePt" dir="t"/>
          </a:scene3d>
          <a:extLst>
            <a:ext uri="{909E8E84-426E-40DD-AFC4-6F175D3DCCD1}">
              <a14:hiddenFill xmlns:a14="http://schemas.microsoft.com/office/drawing/2010/main">
                <a:noFill/>
              </a14:hiddenFill>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ndParaRPr>
          </a:p>
        </p:txBody>
      </p:sp>
      <p:sp>
        <p:nvSpPr>
          <p:cNvPr id="59" name="Line 40"/>
          <p:cNvSpPr>
            <a:spLocks noChangeShapeType="1"/>
          </p:cNvSpPr>
          <p:nvPr/>
        </p:nvSpPr>
        <p:spPr bwMode="auto">
          <a:xfrm>
            <a:off x="4118193" y="2813883"/>
            <a:ext cx="1241799" cy="1261"/>
          </a:xfrm>
          <a:prstGeom prst="line">
            <a:avLst/>
          </a:prstGeom>
          <a:noFill/>
          <a:ln w="57150" cap="rnd">
            <a:solidFill>
              <a:sysClr val="windowText" lastClr="000000">
                <a:lumMod val="50000"/>
                <a:lumOff val="50000"/>
              </a:sysClr>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ndParaRPr>
          </a:p>
        </p:txBody>
      </p:sp>
      <p:sp>
        <p:nvSpPr>
          <p:cNvPr id="60" name="Line 41"/>
          <p:cNvSpPr>
            <a:spLocks noChangeShapeType="1"/>
          </p:cNvSpPr>
          <p:nvPr/>
        </p:nvSpPr>
        <p:spPr bwMode="auto">
          <a:xfrm flipV="1">
            <a:off x="4548270" y="3359378"/>
            <a:ext cx="954357" cy="383256"/>
          </a:xfrm>
          <a:prstGeom prst="line">
            <a:avLst/>
          </a:prstGeom>
          <a:noFill/>
          <a:ln w="57150" cap="rnd">
            <a:solidFill>
              <a:sysClr val="windowText" lastClr="000000">
                <a:lumMod val="50000"/>
                <a:lumOff val="50000"/>
              </a:sysClr>
            </a:solidFill>
            <a:prstDash val="sysDot"/>
            <a:round/>
            <a:headEnd/>
            <a:tailEnd type="triangle" w="med" len="med"/>
          </a:ln>
          <a:scene3d>
            <a:camera prst="orthographicFront">
              <a:rot lat="0" lon="0" rev="21299999"/>
            </a:camera>
            <a:lightRig rig="threePt" dir="t"/>
          </a:scene3d>
          <a:extLst>
            <a:ext uri="{909E8E84-426E-40DD-AFC4-6F175D3DCCD1}">
              <a14:hiddenFill xmlns:a14="http://schemas.microsoft.com/office/drawing/2010/main">
                <a:noFill/>
              </a14:hiddenFill>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ndParaRPr>
          </a:p>
        </p:txBody>
      </p:sp>
      <p:grpSp>
        <p:nvGrpSpPr>
          <p:cNvPr id="61" name="组合 60"/>
          <p:cNvGrpSpPr/>
          <p:nvPr/>
        </p:nvGrpSpPr>
        <p:grpSpPr>
          <a:xfrm>
            <a:off x="5674990" y="1658514"/>
            <a:ext cx="2281386" cy="2281386"/>
            <a:chOff x="1403648" y="1115468"/>
            <a:chExt cx="1294414" cy="1294414"/>
          </a:xfrm>
        </p:grpSpPr>
        <p:sp>
          <p:nvSpPr>
            <p:cNvPr id="62" name="椭圆 61"/>
            <p:cNvSpPr/>
            <p:nvPr/>
          </p:nvSpPr>
          <p:spPr>
            <a:xfrm>
              <a:off x="1539485" y="1259632"/>
              <a:ext cx="1022740" cy="1022740"/>
            </a:xfrm>
            <a:prstGeom prst="ellipse">
              <a:avLst/>
            </a:prstGeom>
            <a:solidFill>
              <a:srgbClr val="0070C0"/>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32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nvGrpSpPr>
            <p:cNvPr id="63" name="组合 62"/>
            <p:cNvGrpSpPr/>
            <p:nvPr/>
          </p:nvGrpSpPr>
          <p:grpSpPr>
            <a:xfrm>
              <a:off x="1403648" y="1115468"/>
              <a:ext cx="1294414" cy="1294414"/>
              <a:chOff x="2555776" y="915566"/>
              <a:chExt cx="1944216" cy="1944216"/>
            </a:xfrm>
            <a:effectLst>
              <a:outerShdw blurRad="63500" dist="50800" dir="8100000" algn="tr" rotWithShape="0">
                <a:prstClr val="black">
                  <a:alpha val="35000"/>
                </a:prstClr>
              </a:outerShdw>
            </a:effectLst>
          </p:grpSpPr>
          <p:sp>
            <p:nvSpPr>
              <p:cNvPr id="65" name="同心圆 64"/>
              <p:cNvSpPr/>
              <p:nvPr/>
            </p:nvSpPr>
            <p:spPr>
              <a:xfrm>
                <a:off x="2555776" y="915566"/>
                <a:ext cx="1944216" cy="1944216"/>
              </a:xfrm>
              <a:prstGeom prst="donut">
                <a:avLst>
                  <a:gd name="adj" fmla="val 10097"/>
                </a:avLst>
              </a:prstGeom>
              <a:gradFill flip="none" rotWithShape="1">
                <a:gsLst>
                  <a:gs pos="0">
                    <a:sysClr val="window" lastClr="FFFFFF"/>
                  </a:gs>
                  <a:gs pos="100000">
                    <a:sysClr val="window" lastClr="FFFFFF">
                      <a:lumMod val="85000"/>
                    </a:sysClr>
                  </a:gs>
                </a:gsLst>
                <a:lin ang="8100000" scaled="1"/>
                <a:tileRect/>
              </a:gradFill>
              <a:ln w="127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3200" b="0" i="0" u="none" strike="noStrike" kern="0" cap="none" spc="0" normalizeH="0" baseline="0" noProof="0">
                  <a:ln>
                    <a:noFill/>
                  </a:ln>
                  <a:solidFill>
                    <a:prstClr val="black"/>
                  </a:solidFill>
                  <a:effectLst/>
                  <a:uLnTx/>
                  <a:uFillTx/>
                  <a:latin typeface="Calibri"/>
                  <a:ea typeface="微软雅黑"/>
                  <a:cs typeface="+mn-cs"/>
                </a:endParaRPr>
              </a:p>
            </p:txBody>
          </p:sp>
          <p:sp>
            <p:nvSpPr>
              <p:cNvPr id="66" name="同心圆 65"/>
              <p:cNvSpPr/>
              <p:nvPr/>
            </p:nvSpPr>
            <p:spPr>
              <a:xfrm>
                <a:off x="2733335" y="1093125"/>
                <a:ext cx="1589098" cy="1589098"/>
              </a:xfrm>
              <a:prstGeom prst="donut">
                <a:avLst>
                  <a:gd name="adj" fmla="val 12059"/>
                </a:avLst>
              </a:prstGeom>
              <a:gradFill flip="none" rotWithShape="1">
                <a:gsLst>
                  <a:gs pos="0">
                    <a:sysClr val="window" lastClr="FFFFFF"/>
                  </a:gs>
                  <a:gs pos="100000">
                    <a:sysClr val="window" lastClr="FFFFFF">
                      <a:lumMod val="85000"/>
                    </a:sysClr>
                  </a:gs>
                </a:gsLst>
                <a:lin ang="16200000" scaled="1"/>
                <a:tileRect/>
              </a:gradFill>
              <a:ln w="127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3200" b="0" i="0" u="none" strike="noStrike" kern="0" cap="none" spc="0" normalizeH="0" baseline="0" noProof="0">
                  <a:ln>
                    <a:noFill/>
                  </a:ln>
                  <a:solidFill>
                    <a:prstClr val="black"/>
                  </a:solidFill>
                  <a:effectLst/>
                  <a:uLnTx/>
                  <a:uFillTx/>
                  <a:latin typeface="Calibri"/>
                  <a:ea typeface="微软雅黑"/>
                  <a:cs typeface="+mn-cs"/>
                </a:endParaRPr>
              </a:p>
            </p:txBody>
          </p:sp>
        </p:grpSp>
        <p:sp>
          <p:nvSpPr>
            <p:cNvPr id="64" name="TextBox 63"/>
            <p:cNvSpPr txBox="1"/>
            <p:nvPr/>
          </p:nvSpPr>
          <p:spPr>
            <a:xfrm>
              <a:off x="1687876" y="1485936"/>
              <a:ext cx="725958" cy="401641"/>
            </a:xfrm>
            <a:prstGeom prst="rect">
              <a:avLst/>
            </a:prstGeom>
            <a:noFill/>
          </p:spPr>
          <p:txBody>
            <a:bodyPr wrap="square" rtlCol="0">
              <a:spAutoFit/>
            </a:bodyPr>
            <a:lstStyle>
              <a:defPPr>
                <a:defRPr lang="zh-CN"/>
              </a:defPPr>
              <a:lvl1pPr algn="ctr">
                <a:defRPr sz="1600" b="1">
                  <a:solidFill>
                    <a:schemeClr val="tx1">
                      <a:lumMod val="65000"/>
                      <a:lumOff val="35000"/>
                    </a:schemeClr>
                  </a:solidFill>
                  <a:effectLst>
                    <a:innerShdw blurRad="63500" dist="50800" dir="13500000">
                      <a:prstClr val="black">
                        <a:alpha val="50000"/>
                      </a:prstClr>
                    </a:innerShdw>
                  </a:effectLst>
                </a:defRPr>
              </a:lvl1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zh-CN" altLang="en-US" sz="20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Add to</a:t>
              </a:r>
              <a:endParaRPr kumimoji="0" lang="en-US" altLang="zh-CN" sz="20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a:p>
              <a:pPr marL="0" marR="0" lvl="0" indent="0" algn="ctr" defTabSz="914400" eaLnBrk="1" fontAlgn="base" latinLnBrk="0" hangingPunct="1">
                <a:lnSpc>
                  <a:spcPct val="100000"/>
                </a:lnSpc>
                <a:spcBef>
                  <a:spcPct val="0"/>
                </a:spcBef>
                <a:spcAft>
                  <a:spcPct val="0"/>
                </a:spcAft>
                <a:buClrTx/>
                <a:buSzTx/>
                <a:buFontTx/>
                <a:buNone/>
                <a:tabLst/>
                <a:defRPr/>
              </a:pPr>
              <a:r>
                <a:rPr kumimoji="0" lang="zh-CN" altLang="en-US" sz="20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Text</a:t>
              </a:r>
            </a:p>
          </p:txBody>
        </p:sp>
      </p:grpSp>
      <p:sp>
        <p:nvSpPr>
          <p:cNvPr id="67" name="TextBox 66"/>
          <p:cNvSpPr txBox="1"/>
          <p:nvPr/>
        </p:nvSpPr>
        <p:spPr>
          <a:xfrm>
            <a:off x="1654179" y="5917921"/>
            <a:ext cx="738965" cy="307928"/>
          </a:xfrm>
          <a:prstGeom prst="rect">
            <a:avLst/>
          </a:prstGeom>
          <a:noFill/>
        </p:spPr>
        <p:txBody>
          <a:bodyPr wrap="none" lIns="61109" tIns="30555" rIns="61109" bIns="30555"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zh-CN" altLang="en-US" sz="1800" b="0" i="0" u="none" strike="noStrike" kern="0" cap="none" spc="0" normalizeH="0" baseline="0" noProof="0" dirty="0">
                <a:ln>
                  <a:noFill/>
                </a:ln>
                <a:solidFill>
                  <a:prstClr val="black"/>
                </a:solidFill>
                <a:effectLst/>
                <a:uLnTx/>
                <a:uFillTx/>
              </a:rPr>
              <a:t>Delayer</a:t>
            </a:r>
          </a:p>
        </p:txBody>
      </p:sp>
    </p:spTree>
    <p:extLst>
      <p:ext uri="{BB962C8B-B14F-4D97-AF65-F5344CB8AC3E}">
        <p14:creationId xmlns:p14="http://schemas.microsoft.com/office/powerpoint/2010/main" val="4140956502"/>
      </p:ext>
    </p:extLst>
  </p:cSld>
  <p:clrMapOvr>
    <a:masterClrMapping/>
  </p:clrMapOvr>
  <mc:AlternateContent xmlns:mc="http://schemas.openxmlformats.org/markup-compatibility/2006" xmlns:p14="http://schemas.microsoft.com/office/powerpoint/2010/main">
    <mc:Choice Requires="p14">
      <p:transition spd="slow" p14:dur="1600" advTm="100">
        <p14:gallery dir="l"/>
      </p:transition>
    </mc:Choice>
    <mc:Fallback xmlns:a14="http://schemas.microsoft.com/office/drawing/2010/main" xmlns="">
      <p:transition spd="slow" advTm="1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61000" fill="hold" nodeType="clickEffect" p14:presetBounceEnd="65000">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14:bounceEnd="65000">
                                          <p:cBhvr additive="base">
                                            <p:cTn id="7" dur="1500" fill="hold"/>
                                            <p:tgtEl>
                                              <p:spTgt spid="42"/>
                                            </p:tgtEl>
                                            <p:attrNameLst>
                                              <p:attrName>ppt_x</p:attrName>
                                            </p:attrNameLst>
                                          </p:cBhvr>
                                          <p:tavLst>
                                            <p:tav tm="0">
                                              <p:val>
                                                <p:strVal val="0-#ppt_w/2"/>
                                              </p:val>
                                            </p:tav>
                                            <p:tav tm="100000">
                                              <p:val>
                                                <p:strVal val="#ppt_x"/>
                                              </p:val>
                                            </p:tav>
                                          </p:tavLst>
                                        </p:anim>
                                        <p:anim calcmode="lin" valueType="num" p14:bounceEnd="65000">
                                          <p:cBhvr additive="base">
                                            <p:cTn id="8" dur="1500" fill="hold"/>
                                            <p:tgtEl>
                                              <p:spTgt spid="42"/>
                                            </p:tgtEl>
                                            <p:attrNameLst>
                                              <p:attrName>ppt_y</p:attrName>
                                            </p:attrNameLst>
                                          </p:cBhvr>
                                          <p:tavLst>
                                            <p:tav tm="0">
                                              <p:val>
                                                <p:strVal val="#ppt_y"/>
                                              </p:val>
                                            </p:tav>
                                            <p:tav tm="100000">
                                              <p:val>
                                                <p:strVal val="#ppt_y"/>
                                              </p:val>
                                            </p:tav>
                                          </p:tavLst>
                                        </p:anim>
                                      </p:childTnLst>
                                    </p:cTn>
                                  </p:par>
                                  <p:par>
                                    <p:cTn id="9" presetID="2" presetClass="entr" presetSubtype="1" accel="61000" fill="hold" nodeType="withEffect" p14:presetBounceEnd="65000">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14:bounceEnd="65000">
                                          <p:cBhvr additive="base">
                                            <p:cTn id="11" dur="1500" fill="hold"/>
                                            <p:tgtEl>
                                              <p:spTgt spid="37"/>
                                            </p:tgtEl>
                                            <p:attrNameLst>
                                              <p:attrName>ppt_x</p:attrName>
                                            </p:attrNameLst>
                                          </p:cBhvr>
                                          <p:tavLst>
                                            <p:tav tm="0">
                                              <p:val>
                                                <p:strVal val="#ppt_x"/>
                                              </p:val>
                                            </p:tav>
                                            <p:tav tm="100000">
                                              <p:val>
                                                <p:strVal val="#ppt_x"/>
                                              </p:val>
                                            </p:tav>
                                          </p:tavLst>
                                        </p:anim>
                                        <p:anim calcmode="lin" valueType="num" p14:bounceEnd="65000">
                                          <p:cBhvr additive="base">
                                            <p:cTn id="12" dur="1500" fill="hold"/>
                                            <p:tgtEl>
                                              <p:spTgt spid="37"/>
                                            </p:tgtEl>
                                            <p:attrNameLst>
                                              <p:attrName>ppt_y</p:attrName>
                                            </p:attrNameLst>
                                          </p:cBhvr>
                                          <p:tavLst>
                                            <p:tav tm="0">
                                              <p:val>
                                                <p:strVal val="0-#ppt_h/2"/>
                                              </p:val>
                                            </p:tav>
                                            <p:tav tm="100000">
                                              <p:val>
                                                <p:strVal val="#ppt_y"/>
                                              </p:val>
                                            </p:tav>
                                          </p:tavLst>
                                        </p:anim>
                                      </p:childTnLst>
                                    </p:cTn>
                                  </p:par>
                                  <p:par>
                                    <p:cTn id="13" presetID="2" presetClass="entr" presetSubtype="4" accel="61000" fill="hold" nodeType="withEffect" p14:presetBounceEnd="65000">
                                      <p:stCondLst>
                                        <p:cond delay="0"/>
                                      </p:stCondLst>
                                      <p:childTnLst>
                                        <p:set>
                                          <p:cBhvr>
                                            <p:cTn id="14" dur="1" fill="hold">
                                              <p:stCondLst>
                                                <p:cond delay="0"/>
                                              </p:stCondLst>
                                            </p:cTn>
                                            <p:tgtEl>
                                              <p:spTgt spid="47"/>
                                            </p:tgtEl>
                                            <p:attrNameLst>
                                              <p:attrName>style.visibility</p:attrName>
                                            </p:attrNameLst>
                                          </p:cBhvr>
                                          <p:to>
                                            <p:strVal val="visible"/>
                                          </p:to>
                                        </p:set>
                                        <p:anim calcmode="lin" valueType="num" p14:bounceEnd="65000">
                                          <p:cBhvr additive="base">
                                            <p:cTn id="15" dur="1500" fill="hold"/>
                                            <p:tgtEl>
                                              <p:spTgt spid="47"/>
                                            </p:tgtEl>
                                            <p:attrNameLst>
                                              <p:attrName>ppt_x</p:attrName>
                                            </p:attrNameLst>
                                          </p:cBhvr>
                                          <p:tavLst>
                                            <p:tav tm="0">
                                              <p:val>
                                                <p:strVal val="#ppt_x"/>
                                              </p:val>
                                            </p:tav>
                                            <p:tav tm="100000">
                                              <p:val>
                                                <p:strVal val="#ppt_x"/>
                                              </p:val>
                                            </p:tav>
                                          </p:tavLst>
                                        </p:anim>
                                        <p:anim calcmode="lin" valueType="num" p14:bounceEnd="65000">
                                          <p:cBhvr additive="base">
                                            <p:cTn id="16" dur="1500" fill="hold"/>
                                            <p:tgtEl>
                                              <p:spTgt spid="47"/>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wipe(up)">
                                          <p:cBhvr>
                                            <p:cTn id="20" dur="500"/>
                                            <p:tgtEl>
                                              <p:spTgt spid="36"/>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Effect transition="in" filter="fade">
                                          <p:cBhvr>
                                            <p:cTn id="24" dur="500"/>
                                            <p:tgtEl>
                                              <p:spTgt spid="5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3"/>
                                            </p:tgtEl>
                                            <p:attrNameLst>
                                              <p:attrName>style.visibility</p:attrName>
                                            </p:attrNameLst>
                                          </p:cBhvr>
                                          <p:to>
                                            <p:strVal val="visible"/>
                                          </p:to>
                                        </p:set>
                                        <p:animEffect transition="in" filter="fade">
                                          <p:cBhvr>
                                            <p:cTn id="27" dur="500"/>
                                            <p:tgtEl>
                                              <p:spTgt spid="5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54"/>
                                            </p:tgtEl>
                                            <p:attrNameLst>
                                              <p:attrName>style.visibility</p:attrName>
                                            </p:attrNameLst>
                                          </p:cBhvr>
                                          <p:to>
                                            <p:strVal val="visible"/>
                                          </p:to>
                                        </p:set>
                                        <p:animEffect transition="in" filter="fade">
                                          <p:cBhvr>
                                            <p:cTn id="30" dur="500"/>
                                            <p:tgtEl>
                                              <p:spTgt spid="5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500"/>
                                            <p:tgtEl>
                                              <p:spTgt spid="5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fade">
                                          <p:cBhvr>
                                            <p:cTn id="36" dur="500"/>
                                            <p:tgtEl>
                                              <p:spTgt spid="56"/>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57"/>
                                            </p:tgtEl>
                                            <p:attrNameLst>
                                              <p:attrName>style.visibility</p:attrName>
                                            </p:attrNameLst>
                                          </p:cBhvr>
                                          <p:to>
                                            <p:strVal val="visible"/>
                                          </p:to>
                                        </p:set>
                                        <p:animEffect transition="in" filter="fade">
                                          <p:cBhvr>
                                            <p:cTn id="39" dur="500"/>
                                            <p:tgtEl>
                                              <p:spTgt spid="57"/>
                                            </p:tgtEl>
                                          </p:cBhvr>
                                        </p:animEffect>
                                      </p:childTnLst>
                                    </p:cTn>
                                  </p:par>
                                </p:childTnLst>
                              </p:cTn>
                            </p:par>
                            <p:par>
                              <p:cTn id="40" fill="hold">
                                <p:stCondLst>
                                  <p:cond delay="2500"/>
                                </p:stCondLst>
                                <p:childTnLst>
                                  <p:par>
                                    <p:cTn id="41" presetID="22" presetClass="entr" presetSubtype="8" fill="hold" grpId="0" nodeType="afterEffect">
                                      <p:stCondLst>
                                        <p:cond delay="0"/>
                                      </p:stCondLst>
                                      <p:childTnLst>
                                        <p:set>
                                          <p:cBhvr>
                                            <p:cTn id="42" dur="1" fill="hold">
                                              <p:stCondLst>
                                                <p:cond delay="0"/>
                                              </p:stCondLst>
                                            </p:cTn>
                                            <p:tgtEl>
                                              <p:spTgt spid="58"/>
                                            </p:tgtEl>
                                            <p:attrNameLst>
                                              <p:attrName>style.visibility</p:attrName>
                                            </p:attrNameLst>
                                          </p:cBhvr>
                                          <p:to>
                                            <p:strVal val="visible"/>
                                          </p:to>
                                        </p:set>
                                        <p:animEffect transition="in" filter="wipe(left)">
                                          <p:cBhvr>
                                            <p:cTn id="43" dur="500"/>
                                            <p:tgtEl>
                                              <p:spTgt spid="58"/>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60"/>
                                            </p:tgtEl>
                                            <p:attrNameLst>
                                              <p:attrName>style.visibility</p:attrName>
                                            </p:attrNameLst>
                                          </p:cBhvr>
                                          <p:to>
                                            <p:strVal val="visible"/>
                                          </p:to>
                                        </p:set>
                                        <p:animEffect transition="in" filter="wipe(left)">
                                          <p:cBhvr>
                                            <p:cTn id="49" dur="500"/>
                                            <p:tgtEl>
                                              <p:spTgt spid="60"/>
                                            </p:tgtEl>
                                          </p:cBhvr>
                                        </p:animEffect>
                                      </p:childTnLst>
                                    </p:cTn>
                                  </p:par>
                                </p:childTnLst>
                              </p:cTn>
                            </p:par>
                            <p:par>
                              <p:cTn id="50" fill="hold">
                                <p:stCondLst>
                                  <p:cond delay="3000"/>
                                </p:stCondLst>
                                <p:childTnLst>
                                  <p:par>
                                    <p:cTn id="51" presetID="53" presetClass="entr" presetSubtype="16" fill="hold" nodeType="after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500" fill="hold"/>
                                            <p:tgtEl>
                                              <p:spTgt spid="61"/>
                                            </p:tgtEl>
                                            <p:attrNameLst>
                                              <p:attrName>ppt_w</p:attrName>
                                            </p:attrNameLst>
                                          </p:cBhvr>
                                          <p:tavLst>
                                            <p:tav tm="0">
                                              <p:val>
                                                <p:fltVal val="0"/>
                                              </p:val>
                                            </p:tav>
                                            <p:tav tm="100000">
                                              <p:val>
                                                <p:strVal val="#ppt_w"/>
                                              </p:val>
                                            </p:tav>
                                          </p:tavLst>
                                        </p:anim>
                                        <p:anim calcmode="lin" valueType="num">
                                          <p:cBhvr>
                                            <p:cTn id="54" dur="500" fill="hold"/>
                                            <p:tgtEl>
                                              <p:spTgt spid="61"/>
                                            </p:tgtEl>
                                            <p:attrNameLst>
                                              <p:attrName>ppt_h</p:attrName>
                                            </p:attrNameLst>
                                          </p:cBhvr>
                                          <p:tavLst>
                                            <p:tav tm="0">
                                              <p:val>
                                                <p:fltVal val="0"/>
                                              </p:val>
                                            </p:tav>
                                            <p:tav tm="100000">
                                              <p:val>
                                                <p:strVal val="#ppt_h"/>
                                              </p:val>
                                            </p:tav>
                                          </p:tavLst>
                                        </p:anim>
                                        <p:animEffect transition="in" filter="fade">
                                          <p:cBhvr>
                                            <p:cTn id="55" dur="500"/>
                                            <p:tgtEl>
                                              <p:spTgt spid="61"/>
                                            </p:tgtEl>
                                          </p:cBhvr>
                                        </p:animEffect>
                                      </p:childTnLst>
                                    </p:cTn>
                                  </p:par>
                                </p:childTnLst>
                              </p:cTn>
                            </p:par>
                            <p:par>
                              <p:cTn id="56" fill="hold">
                                <p:stCondLst>
                                  <p:cond delay="3500"/>
                                </p:stCondLst>
                                <p:childTnLst>
                                  <p:par>
                                    <p:cTn id="57" presetID="10" presetClass="entr" presetSubtype="0" fill="hold" grpId="0" nodeType="afterEffect">
                                      <p:stCondLst>
                                        <p:cond delay="0"/>
                                      </p:stCondLst>
                                      <p:childTnLst>
                                        <p:set>
                                          <p:cBhvr>
                                            <p:cTn id="58" dur="1" fill="hold">
                                              <p:stCondLst>
                                                <p:cond delay="0"/>
                                              </p:stCondLst>
                                            </p:cTn>
                                            <p:tgtEl>
                                              <p:spTgt spid="67"/>
                                            </p:tgtEl>
                                            <p:attrNameLst>
                                              <p:attrName>style.visibility</p:attrName>
                                            </p:attrNameLst>
                                          </p:cBhvr>
                                          <p:to>
                                            <p:strVal val="visible"/>
                                          </p:to>
                                        </p:set>
                                        <p:animEffect transition="in" filter="fade">
                                          <p:cBhvr>
                                            <p:cTn id="59"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52" grpId="0"/>
          <p:bldP spid="53" grpId="0"/>
          <p:bldP spid="54" grpId="0"/>
          <p:bldP spid="55" grpId="0"/>
          <p:bldP spid="56" grpId="0"/>
          <p:bldP spid="57" grpId="0"/>
          <p:bldP spid="58" grpId="0" animBg="1"/>
          <p:bldP spid="59" grpId="0" animBg="1"/>
          <p:bldP spid="60" grpId="0" animBg="1"/>
          <p:bldP spid="67" grpId="0"/>
        </p:bldLst>
      </p:timing>
    </mc:Choice>
    <mc:Fallback xmlns:a14="http://schemas.microsoft.com/office/drawing/2010/main"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6100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1500" fill="hold"/>
                                            <p:tgtEl>
                                              <p:spTgt spid="42"/>
                                            </p:tgtEl>
                                            <p:attrNameLst>
                                              <p:attrName>ppt_x</p:attrName>
                                            </p:attrNameLst>
                                          </p:cBhvr>
                                          <p:tavLst>
                                            <p:tav tm="0">
                                              <p:val>
                                                <p:strVal val="0-#ppt_w/2"/>
                                              </p:val>
                                            </p:tav>
                                            <p:tav tm="100000">
                                              <p:val>
                                                <p:strVal val="#ppt_x"/>
                                              </p:val>
                                            </p:tav>
                                          </p:tavLst>
                                        </p:anim>
                                        <p:anim calcmode="lin" valueType="num">
                                          <p:cBhvr additive="base">
                                            <p:cTn id="8" dur="1500" fill="hold"/>
                                            <p:tgtEl>
                                              <p:spTgt spid="42"/>
                                            </p:tgtEl>
                                            <p:attrNameLst>
                                              <p:attrName>ppt_y</p:attrName>
                                            </p:attrNameLst>
                                          </p:cBhvr>
                                          <p:tavLst>
                                            <p:tav tm="0">
                                              <p:val>
                                                <p:strVal val="#ppt_y"/>
                                              </p:val>
                                            </p:tav>
                                            <p:tav tm="100000">
                                              <p:val>
                                                <p:strVal val="#ppt_y"/>
                                              </p:val>
                                            </p:tav>
                                          </p:tavLst>
                                        </p:anim>
                                      </p:childTnLst>
                                    </p:cTn>
                                  </p:par>
                                  <p:par>
                                    <p:cTn id="9" presetID="2" presetClass="entr" presetSubtype="1" accel="61000" fill="hold" nodeType="with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1500" fill="hold"/>
                                            <p:tgtEl>
                                              <p:spTgt spid="37"/>
                                            </p:tgtEl>
                                            <p:attrNameLst>
                                              <p:attrName>ppt_x</p:attrName>
                                            </p:attrNameLst>
                                          </p:cBhvr>
                                          <p:tavLst>
                                            <p:tav tm="0">
                                              <p:val>
                                                <p:strVal val="#ppt_x"/>
                                              </p:val>
                                            </p:tav>
                                            <p:tav tm="100000">
                                              <p:val>
                                                <p:strVal val="#ppt_x"/>
                                              </p:val>
                                            </p:tav>
                                          </p:tavLst>
                                        </p:anim>
                                        <p:anim calcmode="lin" valueType="num">
                                          <p:cBhvr additive="base">
                                            <p:cTn id="12" dur="1500" fill="hold"/>
                                            <p:tgtEl>
                                              <p:spTgt spid="37"/>
                                            </p:tgtEl>
                                            <p:attrNameLst>
                                              <p:attrName>ppt_y</p:attrName>
                                            </p:attrNameLst>
                                          </p:cBhvr>
                                          <p:tavLst>
                                            <p:tav tm="0">
                                              <p:val>
                                                <p:strVal val="0-#ppt_h/2"/>
                                              </p:val>
                                            </p:tav>
                                            <p:tav tm="100000">
                                              <p:val>
                                                <p:strVal val="#ppt_y"/>
                                              </p:val>
                                            </p:tav>
                                          </p:tavLst>
                                        </p:anim>
                                      </p:childTnLst>
                                    </p:cTn>
                                  </p:par>
                                  <p:par>
                                    <p:cTn id="13" presetID="2" presetClass="entr" presetSubtype="4" accel="61000" fill="hold" nodeType="withEffect">
                                      <p:stCondLst>
                                        <p:cond delay="0"/>
                                      </p:stCondLst>
                                      <p:childTnLst>
                                        <p:set>
                                          <p:cBhvr>
                                            <p:cTn id="14" dur="1" fill="hold">
                                              <p:stCondLst>
                                                <p:cond delay="0"/>
                                              </p:stCondLst>
                                            </p:cTn>
                                            <p:tgtEl>
                                              <p:spTgt spid="47"/>
                                            </p:tgtEl>
                                            <p:attrNameLst>
                                              <p:attrName>style.visibility</p:attrName>
                                            </p:attrNameLst>
                                          </p:cBhvr>
                                          <p:to>
                                            <p:strVal val="visible"/>
                                          </p:to>
                                        </p:set>
                                        <p:anim calcmode="lin" valueType="num">
                                          <p:cBhvr additive="base">
                                            <p:cTn id="15" dur="1500" fill="hold"/>
                                            <p:tgtEl>
                                              <p:spTgt spid="47"/>
                                            </p:tgtEl>
                                            <p:attrNameLst>
                                              <p:attrName>ppt_x</p:attrName>
                                            </p:attrNameLst>
                                          </p:cBhvr>
                                          <p:tavLst>
                                            <p:tav tm="0">
                                              <p:val>
                                                <p:strVal val="#ppt_x"/>
                                              </p:val>
                                            </p:tav>
                                            <p:tav tm="100000">
                                              <p:val>
                                                <p:strVal val="#ppt_x"/>
                                              </p:val>
                                            </p:tav>
                                          </p:tavLst>
                                        </p:anim>
                                        <p:anim calcmode="lin" valueType="num">
                                          <p:cBhvr additive="base">
                                            <p:cTn id="16" dur="1500" fill="hold"/>
                                            <p:tgtEl>
                                              <p:spTgt spid="47"/>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wipe(up)">
                                          <p:cBhvr>
                                            <p:cTn id="20" dur="500"/>
                                            <p:tgtEl>
                                              <p:spTgt spid="36"/>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Effect transition="in" filter="fade">
                                          <p:cBhvr>
                                            <p:cTn id="24" dur="500"/>
                                            <p:tgtEl>
                                              <p:spTgt spid="5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3"/>
                                            </p:tgtEl>
                                            <p:attrNameLst>
                                              <p:attrName>style.visibility</p:attrName>
                                            </p:attrNameLst>
                                          </p:cBhvr>
                                          <p:to>
                                            <p:strVal val="visible"/>
                                          </p:to>
                                        </p:set>
                                        <p:animEffect transition="in" filter="fade">
                                          <p:cBhvr>
                                            <p:cTn id="27" dur="500"/>
                                            <p:tgtEl>
                                              <p:spTgt spid="5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54"/>
                                            </p:tgtEl>
                                            <p:attrNameLst>
                                              <p:attrName>style.visibility</p:attrName>
                                            </p:attrNameLst>
                                          </p:cBhvr>
                                          <p:to>
                                            <p:strVal val="visible"/>
                                          </p:to>
                                        </p:set>
                                        <p:animEffect transition="in" filter="fade">
                                          <p:cBhvr>
                                            <p:cTn id="30" dur="500"/>
                                            <p:tgtEl>
                                              <p:spTgt spid="5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500"/>
                                            <p:tgtEl>
                                              <p:spTgt spid="5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fade">
                                          <p:cBhvr>
                                            <p:cTn id="36" dur="500"/>
                                            <p:tgtEl>
                                              <p:spTgt spid="56"/>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57"/>
                                            </p:tgtEl>
                                            <p:attrNameLst>
                                              <p:attrName>style.visibility</p:attrName>
                                            </p:attrNameLst>
                                          </p:cBhvr>
                                          <p:to>
                                            <p:strVal val="visible"/>
                                          </p:to>
                                        </p:set>
                                        <p:animEffect transition="in" filter="fade">
                                          <p:cBhvr>
                                            <p:cTn id="39" dur="500"/>
                                            <p:tgtEl>
                                              <p:spTgt spid="57"/>
                                            </p:tgtEl>
                                          </p:cBhvr>
                                        </p:animEffect>
                                      </p:childTnLst>
                                    </p:cTn>
                                  </p:par>
                                </p:childTnLst>
                              </p:cTn>
                            </p:par>
                            <p:par>
                              <p:cTn id="40" fill="hold">
                                <p:stCondLst>
                                  <p:cond delay="2500"/>
                                </p:stCondLst>
                                <p:childTnLst>
                                  <p:par>
                                    <p:cTn id="41" presetID="22" presetClass="entr" presetSubtype="8" fill="hold" grpId="0" nodeType="afterEffect">
                                      <p:stCondLst>
                                        <p:cond delay="0"/>
                                      </p:stCondLst>
                                      <p:childTnLst>
                                        <p:set>
                                          <p:cBhvr>
                                            <p:cTn id="42" dur="1" fill="hold">
                                              <p:stCondLst>
                                                <p:cond delay="0"/>
                                              </p:stCondLst>
                                            </p:cTn>
                                            <p:tgtEl>
                                              <p:spTgt spid="58"/>
                                            </p:tgtEl>
                                            <p:attrNameLst>
                                              <p:attrName>style.visibility</p:attrName>
                                            </p:attrNameLst>
                                          </p:cBhvr>
                                          <p:to>
                                            <p:strVal val="visible"/>
                                          </p:to>
                                        </p:set>
                                        <p:animEffect transition="in" filter="wipe(left)">
                                          <p:cBhvr>
                                            <p:cTn id="43" dur="500"/>
                                            <p:tgtEl>
                                              <p:spTgt spid="58"/>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60"/>
                                            </p:tgtEl>
                                            <p:attrNameLst>
                                              <p:attrName>style.visibility</p:attrName>
                                            </p:attrNameLst>
                                          </p:cBhvr>
                                          <p:to>
                                            <p:strVal val="visible"/>
                                          </p:to>
                                        </p:set>
                                        <p:animEffect transition="in" filter="wipe(left)">
                                          <p:cBhvr>
                                            <p:cTn id="49" dur="500"/>
                                            <p:tgtEl>
                                              <p:spTgt spid="60"/>
                                            </p:tgtEl>
                                          </p:cBhvr>
                                        </p:animEffect>
                                      </p:childTnLst>
                                    </p:cTn>
                                  </p:par>
                                </p:childTnLst>
                              </p:cTn>
                            </p:par>
                            <p:par>
                              <p:cTn id="50" fill="hold">
                                <p:stCondLst>
                                  <p:cond delay="3000"/>
                                </p:stCondLst>
                                <p:childTnLst>
                                  <p:par>
                                    <p:cTn id="51" presetID="53" presetClass="entr" presetSubtype="16" fill="hold" nodeType="after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500" fill="hold"/>
                                            <p:tgtEl>
                                              <p:spTgt spid="61"/>
                                            </p:tgtEl>
                                            <p:attrNameLst>
                                              <p:attrName>ppt_w</p:attrName>
                                            </p:attrNameLst>
                                          </p:cBhvr>
                                          <p:tavLst>
                                            <p:tav tm="0">
                                              <p:val>
                                                <p:fltVal val="0"/>
                                              </p:val>
                                            </p:tav>
                                            <p:tav tm="100000">
                                              <p:val>
                                                <p:strVal val="#ppt_w"/>
                                              </p:val>
                                            </p:tav>
                                          </p:tavLst>
                                        </p:anim>
                                        <p:anim calcmode="lin" valueType="num">
                                          <p:cBhvr>
                                            <p:cTn id="54" dur="500" fill="hold"/>
                                            <p:tgtEl>
                                              <p:spTgt spid="61"/>
                                            </p:tgtEl>
                                            <p:attrNameLst>
                                              <p:attrName>ppt_h</p:attrName>
                                            </p:attrNameLst>
                                          </p:cBhvr>
                                          <p:tavLst>
                                            <p:tav tm="0">
                                              <p:val>
                                                <p:fltVal val="0"/>
                                              </p:val>
                                            </p:tav>
                                            <p:tav tm="100000">
                                              <p:val>
                                                <p:strVal val="#ppt_h"/>
                                              </p:val>
                                            </p:tav>
                                          </p:tavLst>
                                        </p:anim>
                                        <p:animEffect transition="in" filter="fade">
                                          <p:cBhvr>
                                            <p:cTn id="55" dur="500"/>
                                            <p:tgtEl>
                                              <p:spTgt spid="61"/>
                                            </p:tgtEl>
                                          </p:cBhvr>
                                        </p:animEffect>
                                      </p:childTnLst>
                                    </p:cTn>
                                  </p:par>
                                </p:childTnLst>
                              </p:cTn>
                            </p:par>
                            <p:par>
                              <p:cTn id="56" fill="hold">
                                <p:stCondLst>
                                  <p:cond delay="3500"/>
                                </p:stCondLst>
                                <p:childTnLst>
                                  <p:par>
                                    <p:cTn id="57" presetID="10" presetClass="entr" presetSubtype="0" fill="hold" grpId="0" nodeType="afterEffect">
                                      <p:stCondLst>
                                        <p:cond delay="0"/>
                                      </p:stCondLst>
                                      <p:childTnLst>
                                        <p:set>
                                          <p:cBhvr>
                                            <p:cTn id="58" dur="1" fill="hold">
                                              <p:stCondLst>
                                                <p:cond delay="0"/>
                                              </p:stCondLst>
                                            </p:cTn>
                                            <p:tgtEl>
                                              <p:spTgt spid="67"/>
                                            </p:tgtEl>
                                            <p:attrNameLst>
                                              <p:attrName>style.visibility</p:attrName>
                                            </p:attrNameLst>
                                          </p:cBhvr>
                                          <p:to>
                                            <p:strVal val="visible"/>
                                          </p:to>
                                        </p:set>
                                        <p:animEffect transition="in" filter="fade">
                                          <p:cBhvr>
                                            <p:cTn id="59"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52" grpId="0"/>
          <p:bldP spid="53" grpId="0"/>
          <p:bldP spid="54" grpId="0"/>
          <p:bldP spid="55" grpId="0"/>
          <p:bldP spid="56" grpId="0"/>
          <p:bldP spid="57" grpId="0"/>
          <p:bldP spid="58" grpId="0" animBg="1"/>
          <p:bldP spid="59" grpId="0" animBg="1"/>
          <p:bldP spid="60" grpId="0" animBg="1"/>
          <p:bldP spid="67"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标题 1"/>
          <p:cNvSpPr txBox="1">
            <a:spLocks/>
          </p:cNvSpPr>
          <p:nvPr/>
        </p:nvSpPr>
        <p:spPr>
          <a:xfrm>
            <a:off x="1184649" y="250504"/>
            <a:ext cx="1677386"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wrap="none" lIns="68582" tIns="34292" rIns="68582" bIns="34292">
            <a:spAutoFit/>
          </a:bodyPr>
          <a:lstStyle>
            <a:lvl1pPr algn="ctr" rtl="0" fontAlgn="base">
              <a:spcBef>
                <a:spcPct val="0"/>
              </a:spcBef>
              <a:spcAft>
                <a:spcPct val="0"/>
              </a:spcAft>
              <a:defRPr lang="zh-CN" altLang="en-US" sz="2000" b="0" kern="1200">
                <a:solidFill>
                  <a:schemeClr val="tx1">
                    <a:lumMod val="85000"/>
                    <a:lumOff val="15000"/>
                  </a:schemeClr>
                </a:solidFill>
                <a:latin typeface="微软雅黑" pitchFamily="34" charset="-122"/>
                <a:ea typeface="微软雅黑" pitchFamily="34" charset="-122"/>
                <a:cs typeface="+mn-cs"/>
              </a:defRPr>
            </a:lvl1pPr>
            <a:lvl2pPr algn="ctr" rtl="0" fontAlgn="base">
              <a:spcBef>
                <a:spcPct val="0"/>
              </a:spcBef>
              <a:spcAft>
                <a:spcPct val="0"/>
              </a:spcAft>
              <a:defRPr sz="4400">
                <a:solidFill>
                  <a:schemeClr val="tx1"/>
                </a:solidFill>
                <a:latin typeface="Calibri" pitchFamily="34" charset="0"/>
                <a:ea typeface="宋体" charset="-122"/>
              </a:defRPr>
            </a:lvl2pPr>
            <a:lvl3pPr algn="ctr" rtl="0" fontAlgn="base">
              <a:spcBef>
                <a:spcPct val="0"/>
              </a:spcBef>
              <a:spcAft>
                <a:spcPct val="0"/>
              </a:spcAft>
              <a:defRPr sz="4400">
                <a:solidFill>
                  <a:schemeClr val="tx1"/>
                </a:solidFill>
                <a:latin typeface="Calibri" pitchFamily="34" charset="0"/>
                <a:ea typeface="宋体" charset="-122"/>
              </a:defRPr>
            </a:lvl3pPr>
            <a:lvl4pPr algn="ctr" rtl="0" fontAlgn="base">
              <a:spcBef>
                <a:spcPct val="0"/>
              </a:spcBef>
              <a:spcAft>
                <a:spcPct val="0"/>
              </a:spcAft>
              <a:defRPr sz="4400">
                <a:solidFill>
                  <a:schemeClr val="tx1"/>
                </a:solidFill>
                <a:latin typeface="Calibri" pitchFamily="34" charset="0"/>
                <a:ea typeface="宋体" charset="-122"/>
              </a:defRPr>
            </a:lvl4pPr>
            <a:lvl5pPr algn="ctr" rtl="0" fontAlgn="base">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000" b="0" i="0" u="none" strike="noStrike" kern="1200" cap="none" spc="0" normalizeH="0" baseline="0" noProof="0">
                <a:ln>
                  <a:noFill/>
                </a:ln>
                <a:solidFill>
                  <a:sysClr val="windowText" lastClr="000000">
                    <a:lumMod val="85000"/>
                    <a:lumOff val="15000"/>
                  </a:sysClr>
                </a:solidFill>
                <a:effectLst/>
                <a:uLnTx/>
                <a:uFillTx/>
                <a:latin typeface="微软雅黑" pitchFamily="34" charset="-122"/>
                <a:ea typeface="微软雅黑" pitchFamily="34" charset="-122"/>
                <a:cs typeface="+mn-cs"/>
              </a:rPr>
              <a:t>Work completion phase</a:t>
            </a:r>
            <a:endParaRPr kumimoji="0" lang="zh-CN" altLang="en-US" sz="2000" b="0" i="0" u="none" strike="noStrike" kern="1200" cap="none" spc="0" normalizeH="0" baseline="0" noProof="0" dirty="0">
              <a:ln>
                <a:noFill/>
              </a:ln>
              <a:solidFill>
                <a:sysClr val="windowText" lastClr="000000">
                  <a:lumMod val="85000"/>
                  <a:lumOff val="15000"/>
                </a:sysClr>
              </a:solidFill>
              <a:effectLst/>
              <a:uLnTx/>
              <a:uFillTx/>
              <a:latin typeface="微软雅黑" pitchFamily="34" charset="-122"/>
              <a:ea typeface="微软雅黑" pitchFamily="34" charset="-122"/>
              <a:cs typeface="+mn-cs"/>
            </a:endParaRPr>
          </a:p>
        </p:txBody>
      </p:sp>
      <p:pic>
        <p:nvPicPr>
          <p:cNvPr id="83" name="Picture 3" descr="C:\Users\Administrator\Desktop\787637.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84488" y="896144"/>
            <a:ext cx="2907506" cy="4093079"/>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84" name="组合 83"/>
          <p:cNvGrpSpPr/>
          <p:nvPr/>
        </p:nvGrpSpPr>
        <p:grpSpPr>
          <a:xfrm>
            <a:off x="3955844" y="4115594"/>
            <a:ext cx="764793" cy="764793"/>
            <a:chOff x="3832873" y="2297208"/>
            <a:chExt cx="1516550" cy="1516550"/>
          </a:xfrm>
        </p:grpSpPr>
        <p:grpSp>
          <p:nvGrpSpPr>
            <p:cNvPr id="85" name="组合 84"/>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87" name="同心圆 8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88" name="椭圆 87"/>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grpSp>
        <p:sp>
          <p:nvSpPr>
            <p:cNvPr id="86" name="椭圆 85"/>
            <p:cNvSpPr/>
            <p:nvPr/>
          </p:nvSpPr>
          <p:spPr>
            <a:xfrm>
              <a:off x="3983164" y="2466913"/>
              <a:ext cx="1185736" cy="1185736"/>
            </a:xfrm>
            <a:prstGeom prst="ellipse">
              <a:avLst/>
            </a:prstGeom>
            <a:solidFill>
              <a:srgbClr val="FFC000"/>
            </a:solidFill>
            <a:ln w="25400" cap="flat" cmpd="sng" algn="ctr">
              <a:noFill/>
              <a:prstDash val="solid"/>
            </a:ln>
            <a:effectLst>
              <a:innerShdw blurRad="368300" dist="254000">
                <a:prstClr val="black">
                  <a:alpha val="22000"/>
                </a:prstClr>
              </a:inn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alibri"/>
                <a:ea typeface="微软雅黑"/>
                <a:cs typeface="+mn-cs"/>
              </a:endParaRPr>
            </a:p>
          </p:txBody>
        </p:sp>
      </p:grpSp>
      <p:grpSp>
        <p:nvGrpSpPr>
          <p:cNvPr id="89" name="组合 88"/>
          <p:cNvGrpSpPr/>
          <p:nvPr/>
        </p:nvGrpSpPr>
        <p:grpSpPr>
          <a:xfrm>
            <a:off x="3198401" y="3299758"/>
            <a:ext cx="764793" cy="764793"/>
            <a:chOff x="3832873" y="2297208"/>
            <a:chExt cx="1516550" cy="1516550"/>
          </a:xfrm>
        </p:grpSpPr>
        <p:grpSp>
          <p:nvGrpSpPr>
            <p:cNvPr id="90" name="组合 89"/>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92" name="同心圆 9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93" name="椭圆 92"/>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grpSp>
        <p:sp>
          <p:nvSpPr>
            <p:cNvPr id="91" name="椭圆 90"/>
            <p:cNvSpPr/>
            <p:nvPr/>
          </p:nvSpPr>
          <p:spPr>
            <a:xfrm>
              <a:off x="3983164" y="2466913"/>
              <a:ext cx="1185736" cy="1185736"/>
            </a:xfrm>
            <a:prstGeom prst="ellipse">
              <a:avLst/>
            </a:prstGeom>
            <a:solidFill>
              <a:srgbClr val="0070C0"/>
            </a:solidFill>
            <a:ln w="25400" cap="flat" cmpd="sng" algn="ctr">
              <a:noFill/>
              <a:prstDash val="solid"/>
            </a:ln>
            <a:effectLst>
              <a:innerShdw blurRad="368300" dist="254000">
                <a:prstClr val="black">
                  <a:alpha val="22000"/>
                </a:prstClr>
              </a:inn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alibri"/>
                <a:ea typeface="微软雅黑"/>
                <a:cs typeface="+mn-cs"/>
              </a:endParaRPr>
            </a:p>
          </p:txBody>
        </p:sp>
      </p:grpSp>
      <p:grpSp>
        <p:nvGrpSpPr>
          <p:cNvPr id="94" name="组合 93"/>
          <p:cNvGrpSpPr/>
          <p:nvPr/>
        </p:nvGrpSpPr>
        <p:grpSpPr>
          <a:xfrm>
            <a:off x="4725194" y="2801144"/>
            <a:ext cx="764793" cy="764793"/>
            <a:chOff x="3832873" y="2297208"/>
            <a:chExt cx="1516550" cy="1516550"/>
          </a:xfrm>
        </p:grpSpPr>
        <p:grpSp>
          <p:nvGrpSpPr>
            <p:cNvPr id="95" name="组合 94"/>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97" name="同心圆 9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98" name="椭圆 97"/>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grpSp>
        <p:sp>
          <p:nvSpPr>
            <p:cNvPr id="96" name="椭圆 95"/>
            <p:cNvSpPr/>
            <p:nvPr/>
          </p:nvSpPr>
          <p:spPr>
            <a:xfrm>
              <a:off x="3983164" y="2466913"/>
              <a:ext cx="1185736" cy="1185736"/>
            </a:xfrm>
            <a:prstGeom prst="ellipse">
              <a:avLst/>
            </a:prstGeom>
            <a:solidFill>
              <a:srgbClr val="FFC000"/>
            </a:solidFill>
            <a:ln w="25400" cap="flat" cmpd="sng" algn="ctr">
              <a:noFill/>
              <a:prstDash val="solid"/>
            </a:ln>
            <a:effectLst>
              <a:innerShdw blurRad="368300" dist="254000">
                <a:prstClr val="black">
                  <a:alpha val="22000"/>
                </a:prstClr>
              </a:inn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alibri"/>
                <a:ea typeface="微软雅黑"/>
                <a:cs typeface="+mn-cs"/>
              </a:endParaRPr>
            </a:p>
          </p:txBody>
        </p:sp>
      </p:grpSp>
      <p:grpSp>
        <p:nvGrpSpPr>
          <p:cNvPr id="99" name="组合 98"/>
          <p:cNvGrpSpPr/>
          <p:nvPr/>
        </p:nvGrpSpPr>
        <p:grpSpPr>
          <a:xfrm>
            <a:off x="3198401" y="2328208"/>
            <a:ext cx="764793" cy="764793"/>
            <a:chOff x="3832873" y="2297208"/>
            <a:chExt cx="1516550" cy="1516550"/>
          </a:xfrm>
        </p:grpSpPr>
        <p:grpSp>
          <p:nvGrpSpPr>
            <p:cNvPr id="100" name="组合 99"/>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102" name="同心圆 10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3" name="椭圆 102"/>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grpSp>
        <p:sp>
          <p:nvSpPr>
            <p:cNvPr id="101" name="椭圆 100"/>
            <p:cNvSpPr/>
            <p:nvPr/>
          </p:nvSpPr>
          <p:spPr>
            <a:xfrm>
              <a:off x="3983164" y="2466913"/>
              <a:ext cx="1185736" cy="1185736"/>
            </a:xfrm>
            <a:prstGeom prst="ellipse">
              <a:avLst/>
            </a:prstGeom>
            <a:solidFill>
              <a:srgbClr val="0070C0"/>
            </a:solidFill>
            <a:ln w="25400" cap="flat" cmpd="sng" algn="ctr">
              <a:noFill/>
              <a:prstDash val="solid"/>
            </a:ln>
            <a:effectLst>
              <a:innerShdw blurRad="368300" dist="254000">
                <a:prstClr val="black">
                  <a:alpha val="22000"/>
                </a:prstClr>
              </a:inn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alibri"/>
                <a:ea typeface="微软雅黑"/>
                <a:cs typeface="+mn-cs"/>
              </a:endParaRPr>
            </a:p>
          </p:txBody>
        </p:sp>
      </p:grpSp>
      <p:grpSp>
        <p:nvGrpSpPr>
          <p:cNvPr id="104" name="组合 103"/>
          <p:cNvGrpSpPr/>
          <p:nvPr/>
        </p:nvGrpSpPr>
        <p:grpSpPr>
          <a:xfrm>
            <a:off x="4725194" y="1818164"/>
            <a:ext cx="764793" cy="764793"/>
            <a:chOff x="3832873" y="2297208"/>
            <a:chExt cx="1516550" cy="1516550"/>
          </a:xfrm>
        </p:grpSpPr>
        <p:grpSp>
          <p:nvGrpSpPr>
            <p:cNvPr id="105" name="组合 104"/>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107" name="同心圆 10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8" name="椭圆 107"/>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grpSp>
        <p:sp>
          <p:nvSpPr>
            <p:cNvPr id="106" name="椭圆 105"/>
            <p:cNvSpPr/>
            <p:nvPr/>
          </p:nvSpPr>
          <p:spPr>
            <a:xfrm>
              <a:off x="3983164" y="2466913"/>
              <a:ext cx="1185736" cy="1185736"/>
            </a:xfrm>
            <a:prstGeom prst="ellipse">
              <a:avLst/>
            </a:prstGeom>
            <a:solidFill>
              <a:srgbClr val="FFC000"/>
            </a:solidFill>
            <a:ln w="25400" cap="flat" cmpd="sng" algn="ctr">
              <a:noFill/>
              <a:prstDash val="solid"/>
            </a:ln>
            <a:effectLst>
              <a:innerShdw blurRad="368300" dist="254000">
                <a:prstClr val="black">
                  <a:alpha val="22000"/>
                </a:prstClr>
              </a:inn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alibri"/>
                <a:ea typeface="微软雅黑"/>
                <a:cs typeface="+mn-cs"/>
              </a:endParaRPr>
            </a:p>
          </p:txBody>
        </p:sp>
      </p:grpSp>
      <p:grpSp>
        <p:nvGrpSpPr>
          <p:cNvPr id="109" name="组合 108"/>
          <p:cNvGrpSpPr/>
          <p:nvPr/>
        </p:nvGrpSpPr>
        <p:grpSpPr>
          <a:xfrm>
            <a:off x="3955844" y="972344"/>
            <a:ext cx="764793" cy="764793"/>
            <a:chOff x="3832873" y="2297208"/>
            <a:chExt cx="1516550" cy="1516550"/>
          </a:xfrm>
        </p:grpSpPr>
        <p:grpSp>
          <p:nvGrpSpPr>
            <p:cNvPr id="110" name="组合 109"/>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112" name="同心圆 11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13" name="椭圆 112"/>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grpSp>
        <p:sp>
          <p:nvSpPr>
            <p:cNvPr id="111" name="椭圆 110"/>
            <p:cNvSpPr/>
            <p:nvPr/>
          </p:nvSpPr>
          <p:spPr>
            <a:xfrm>
              <a:off x="3983164" y="2466913"/>
              <a:ext cx="1185736" cy="1185736"/>
            </a:xfrm>
            <a:prstGeom prst="ellipse">
              <a:avLst/>
            </a:prstGeom>
            <a:solidFill>
              <a:srgbClr val="0070C0"/>
            </a:solidFill>
            <a:ln w="25400" cap="flat" cmpd="sng" algn="ctr">
              <a:noFill/>
              <a:prstDash val="solid"/>
            </a:ln>
            <a:effectLst>
              <a:innerShdw blurRad="368300" dist="254000">
                <a:prstClr val="black">
                  <a:alpha val="22000"/>
                </a:prstClr>
              </a:inn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alibri"/>
                <a:ea typeface="微软雅黑"/>
                <a:cs typeface="+mn-cs"/>
              </a:endParaRPr>
            </a:p>
          </p:txBody>
        </p:sp>
      </p:grpSp>
      <p:grpSp>
        <p:nvGrpSpPr>
          <p:cNvPr id="114" name="Group 34"/>
          <p:cNvGrpSpPr/>
          <p:nvPr/>
        </p:nvGrpSpPr>
        <p:grpSpPr>
          <a:xfrm>
            <a:off x="4197100" y="1185095"/>
            <a:ext cx="299494" cy="243706"/>
            <a:chOff x="1550139" y="1314466"/>
            <a:chExt cx="509139" cy="414300"/>
          </a:xfrm>
          <a:solidFill>
            <a:sysClr val="window" lastClr="FFFFFF"/>
          </a:solidFill>
        </p:grpSpPr>
        <p:sp>
          <p:nvSpPr>
            <p:cNvPr id="115" name="Freeform 5"/>
            <p:cNvSpPr>
              <a:spLocks noEditPoints="1"/>
            </p:cNvSpPr>
            <p:nvPr/>
          </p:nvSpPr>
          <p:spPr bwMode="auto">
            <a:xfrm>
              <a:off x="1550139" y="1314466"/>
              <a:ext cx="509139" cy="414300"/>
            </a:xfrm>
            <a:custGeom>
              <a:avLst/>
              <a:gdLst>
                <a:gd name="T0" fmla="*/ 78 w 153"/>
                <a:gd name="T1" fmla="*/ 0 h 125"/>
                <a:gd name="T2" fmla="*/ 0 w 153"/>
                <a:gd name="T3" fmla="*/ 69 h 125"/>
                <a:gd name="T4" fmla="*/ 15 w 153"/>
                <a:gd name="T5" fmla="*/ 69 h 125"/>
                <a:gd name="T6" fmla="*/ 21 w 153"/>
                <a:gd name="T7" fmla="*/ 64 h 125"/>
                <a:gd name="T8" fmla="*/ 21 w 153"/>
                <a:gd name="T9" fmla="*/ 121 h 125"/>
                <a:gd name="T10" fmla="*/ 24 w 153"/>
                <a:gd name="T11" fmla="*/ 125 h 125"/>
                <a:gd name="T12" fmla="*/ 62 w 153"/>
                <a:gd name="T13" fmla="*/ 125 h 125"/>
                <a:gd name="T14" fmla="*/ 63 w 153"/>
                <a:gd name="T15" fmla="*/ 93 h 125"/>
                <a:gd name="T16" fmla="*/ 67 w 153"/>
                <a:gd name="T17" fmla="*/ 88 h 125"/>
                <a:gd name="T18" fmla="*/ 83 w 153"/>
                <a:gd name="T19" fmla="*/ 88 h 125"/>
                <a:gd name="T20" fmla="*/ 89 w 153"/>
                <a:gd name="T21" fmla="*/ 93 h 125"/>
                <a:gd name="T22" fmla="*/ 89 w 153"/>
                <a:gd name="T23" fmla="*/ 125 h 125"/>
                <a:gd name="T24" fmla="*/ 126 w 153"/>
                <a:gd name="T25" fmla="*/ 125 h 125"/>
                <a:gd name="T26" fmla="*/ 130 w 153"/>
                <a:gd name="T27" fmla="*/ 120 h 125"/>
                <a:gd name="T28" fmla="*/ 130 w 153"/>
                <a:gd name="T29" fmla="*/ 63 h 125"/>
                <a:gd name="T30" fmla="*/ 136 w 153"/>
                <a:gd name="T31" fmla="*/ 69 h 125"/>
                <a:gd name="T32" fmla="*/ 153 w 153"/>
                <a:gd name="T33" fmla="*/ 69 h 125"/>
                <a:gd name="T34" fmla="*/ 78 w 153"/>
                <a:gd name="T35" fmla="*/ 0 h 125"/>
                <a:gd name="T36" fmla="*/ 76 w 153"/>
                <a:gd name="T37" fmla="*/ 76 h 125"/>
                <a:gd name="T38" fmla="*/ 60 w 153"/>
                <a:gd name="T39" fmla="*/ 60 h 125"/>
                <a:gd name="T40" fmla="*/ 76 w 153"/>
                <a:gd name="T41" fmla="*/ 43 h 125"/>
                <a:gd name="T42" fmla="*/ 92 w 153"/>
                <a:gd name="T43" fmla="*/ 60 h 125"/>
                <a:gd name="T44" fmla="*/ 76 w 153"/>
                <a:gd name="T45" fmla="*/ 7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5">
                  <a:moveTo>
                    <a:pt x="78" y="0"/>
                  </a:moveTo>
                  <a:cubicBezTo>
                    <a:pt x="0" y="69"/>
                    <a:pt x="0" y="69"/>
                    <a:pt x="0" y="69"/>
                  </a:cubicBezTo>
                  <a:cubicBezTo>
                    <a:pt x="0" y="69"/>
                    <a:pt x="5" y="78"/>
                    <a:pt x="15" y="69"/>
                  </a:cubicBezTo>
                  <a:cubicBezTo>
                    <a:pt x="21" y="64"/>
                    <a:pt x="21" y="64"/>
                    <a:pt x="21" y="64"/>
                  </a:cubicBezTo>
                  <a:cubicBezTo>
                    <a:pt x="21" y="121"/>
                    <a:pt x="21" y="121"/>
                    <a:pt x="21" y="121"/>
                  </a:cubicBezTo>
                  <a:cubicBezTo>
                    <a:pt x="21" y="121"/>
                    <a:pt x="21" y="125"/>
                    <a:pt x="24" y="125"/>
                  </a:cubicBezTo>
                  <a:cubicBezTo>
                    <a:pt x="28" y="125"/>
                    <a:pt x="62" y="125"/>
                    <a:pt x="62" y="125"/>
                  </a:cubicBezTo>
                  <a:cubicBezTo>
                    <a:pt x="63" y="93"/>
                    <a:pt x="63" y="93"/>
                    <a:pt x="63" y="93"/>
                  </a:cubicBezTo>
                  <a:cubicBezTo>
                    <a:pt x="63" y="93"/>
                    <a:pt x="62" y="88"/>
                    <a:pt x="67" y="88"/>
                  </a:cubicBezTo>
                  <a:cubicBezTo>
                    <a:pt x="83" y="88"/>
                    <a:pt x="83" y="88"/>
                    <a:pt x="83" y="88"/>
                  </a:cubicBezTo>
                  <a:cubicBezTo>
                    <a:pt x="89" y="88"/>
                    <a:pt x="89" y="93"/>
                    <a:pt x="89" y="93"/>
                  </a:cubicBezTo>
                  <a:cubicBezTo>
                    <a:pt x="89" y="125"/>
                    <a:pt x="89" y="125"/>
                    <a:pt x="89" y="125"/>
                  </a:cubicBezTo>
                  <a:cubicBezTo>
                    <a:pt x="89" y="125"/>
                    <a:pt x="121" y="125"/>
                    <a:pt x="126" y="125"/>
                  </a:cubicBezTo>
                  <a:cubicBezTo>
                    <a:pt x="131" y="125"/>
                    <a:pt x="130" y="120"/>
                    <a:pt x="130" y="120"/>
                  </a:cubicBezTo>
                  <a:cubicBezTo>
                    <a:pt x="130" y="63"/>
                    <a:pt x="130" y="63"/>
                    <a:pt x="130" y="63"/>
                  </a:cubicBezTo>
                  <a:cubicBezTo>
                    <a:pt x="136" y="69"/>
                    <a:pt x="136" y="69"/>
                    <a:pt x="136" y="69"/>
                  </a:cubicBezTo>
                  <a:cubicBezTo>
                    <a:pt x="148" y="77"/>
                    <a:pt x="153" y="69"/>
                    <a:pt x="153" y="69"/>
                  </a:cubicBezTo>
                  <a:lnTo>
                    <a:pt x="78" y="0"/>
                  </a:lnTo>
                  <a:close/>
                  <a:moveTo>
                    <a:pt x="76" y="76"/>
                  </a:moveTo>
                  <a:cubicBezTo>
                    <a:pt x="67" y="76"/>
                    <a:pt x="60" y="69"/>
                    <a:pt x="60" y="60"/>
                  </a:cubicBezTo>
                  <a:cubicBezTo>
                    <a:pt x="60" y="50"/>
                    <a:pt x="67" y="43"/>
                    <a:pt x="76" y="43"/>
                  </a:cubicBezTo>
                  <a:cubicBezTo>
                    <a:pt x="85" y="43"/>
                    <a:pt x="92" y="50"/>
                    <a:pt x="92" y="60"/>
                  </a:cubicBezTo>
                  <a:cubicBezTo>
                    <a:pt x="92" y="69"/>
                    <a:pt x="85" y="76"/>
                    <a:pt x="76"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a typeface="宋体" charset="-122"/>
              </a:endParaRPr>
            </a:p>
          </p:txBody>
        </p:sp>
        <p:sp>
          <p:nvSpPr>
            <p:cNvPr id="116" name="Freeform 6"/>
            <p:cNvSpPr>
              <a:spLocks/>
            </p:cNvSpPr>
            <p:nvPr/>
          </p:nvSpPr>
          <p:spPr bwMode="auto">
            <a:xfrm>
              <a:off x="1949464" y="1366877"/>
              <a:ext cx="49916" cy="102328"/>
            </a:xfrm>
            <a:custGeom>
              <a:avLst/>
              <a:gdLst>
                <a:gd name="T0" fmla="*/ 20 w 20"/>
                <a:gd name="T1" fmla="*/ 41 h 41"/>
                <a:gd name="T2" fmla="*/ 20 w 20"/>
                <a:gd name="T3" fmla="*/ 0 h 41"/>
                <a:gd name="T4" fmla="*/ 0 w 20"/>
                <a:gd name="T5" fmla="*/ 0 h 41"/>
                <a:gd name="T6" fmla="*/ 0 w 20"/>
                <a:gd name="T7" fmla="*/ 24 h 41"/>
                <a:gd name="T8" fmla="*/ 20 w 20"/>
                <a:gd name="T9" fmla="*/ 41 h 41"/>
              </a:gdLst>
              <a:ahLst/>
              <a:cxnLst>
                <a:cxn ang="0">
                  <a:pos x="T0" y="T1"/>
                </a:cxn>
                <a:cxn ang="0">
                  <a:pos x="T2" y="T3"/>
                </a:cxn>
                <a:cxn ang="0">
                  <a:pos x="T4" y="T5"/>
                </a:cxn>
                <a:cxn ang="0">
                  <a:pos x="T6" y="T7"/>
                </a:cxn>
                <a:cxn ang="0">
                  <a:pos x="T8" y="T9"/>
                </a:cxn>
              </a:cxnLst>
              <a:rect l="0" t="0" r="r" b="b"/>
              <a:pathLst>
                <a:path w="20" h="41">
                  <a:moveTo>
                    <a:pt x="20" y="41"/>
                  </a:moveTo>
                  <a:lnTo>
                    <a:pt x="20" y="0"/>
                  </a:lnTo>
                  <a:lnTo>
                    <a:pt x="0" y="0"/>
                  </a:lnTo>
                  <a:lnTo>
                    <a:pt x="0" y="24"/>
                  </a:lnTo>
                  <a:lnTo>
                    <a:pt x="20"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a typeface="宋体" charset="-122"/>
              </a:endParaRPr>
            </a:p>
          </p:txBody>
        </p:sp>
        <p:sp>
          <p:nvSpPr>
            <p:cNvPr id="117" name="Oval 7"/>
            <p:cNvSpPr>
              <a:spLocks noChangeArrowheads="1"/>
            </p:cNvSpPr>
            <p:nvPr/>
          </p:nvSpPr>
          <p:spPr bwMode="auto">
            <a:xfrm>
              <a:off x="1777255" y="1484179"/>
              <a:ext cx="52412" cy="5490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a typeface="宋体" charset="-122"/>
              </a:endParaRPr>
            </a:p>
          </p:txBody>
        </p:sp>
      </p:grpSp>
      <p:sp>
        <p:nvSpPr>
          <p:cNvPr id="118" name="矩形 3"/>
          <p:cNvSpPr>
            <a:spLocks noChangeArrowheads="1"/>
          </p:cNvSpPr>
          <p:nvPr/>
        </p:nvSpPr>
        <p:spPr bwMode="auto">
          <a:xfrm>
            <a:off x="4864496" y="1075413"/>
            <a:ext cx="822730" cy="300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wrap="none" lIns="68582" tIns="34292" rIns="68582" bIns="34292">
            <a:spAutoFit/>
          </a:bodyPr>
          <a:lstStyle/>
          <a:p>
            <a:pPr fontAlgn="base">
              <a:spcBef>
                <a:spcPct val="0"/>
              </a:spcBef>
              <a:spcAft>
                <a:spcPct val="0"/>
              </a:spcAft>
            </a:pPr>
            <a:r>
              <a:rPr lang="zh-CN" altLang="en-US" sz="1500" dirty="0">
                <a:solidFill>
                  <a:srgbClr val="0070C0"/>
                </a:solidFill>
                <a:latin typeface="微软雅黑" pitchFamily="34" charset="-122"/>
                <a:ea typeface="微软雅黑" pitchFamily="34" charset="-122"/>
                <a:sym typeface="Arial" pitchFamily="34" charset="0"/>
              </a:rPr>
              <a:t>Stage </a:t>
            </a:r>
            <a:r>
              <a:rPr lang="en-US" altLang="zh-CN" sz="1500" dirty="0">
                <a:solidFill>
                  <a:srgbClr val="0070C0"/>
                </a:solidFill>
                <a:latin typeface="微软雅黑" pitchFamily="34" charset="-122"/>
                <a:ea typeface="微软雅黑" pitchFamily="34" charset="-122"/>
                <a:sym typeface="Arial" pitchFamily="34" charset="0"/>
              </a:rPr>
              <a:t>1</a:t>
            </a:r>
            <a:endParaRPr lang="zh-CN" altLang="en-US" sz="1500" dirty="0">
              <a:solidFill>
                <a:srgbClr val="0070C0"/>
              </a:solidFill>
              <a:latin typeface="微软雅黑" pitchFamily="34" charset="-122"/>
              <a:ea typeface="微软雅黑" pitchFamily="34" charset="-122"/>
              <a:sym typeface="Arial" pitchFamily="34" charset="0"/>
            </a:endParaRPr>
          </a:p>
        </p:txBody>
      </p:sp>
      <p:sp>
        <p:nvSpPr>
          <p:cNvPr id="119" name="文本框 13"/>
          <p:cNvSpPr txBox="1"/>
          <p:nvPr/>
        </p:nvSpPr>
        <p:spPr>
          <a:xfrm>
            <a:off x="5715795" y="1057926"/>
            <a:ext cx="2438400" cy="384757"/>
          </a:xfrm>
          <a:prstGeom prst="rect">
            <a:avLst/>
          </a:prstGeom>
          <a:noFill/>
        </p:spPr>
        <p:txBody>
          <a:bodyPr wrap="square" lIns="65824" tIns="32911" rIns="65824" bIns="32911" rtlCol="0">
            <a:spAutoFit/>
          </a:bodyPr>
          <a:lstStyle/>
          <a:p>
            <a:pPr fontAlgn="base">
              <a:lnSpc>
                <a:spcPct val="120000"/>
              </a:lnSpc>
              <a:spcBef>
                <a:spcPct val="0"/>
              </a:spcBef>
              <a:spcAft>
                <a:spcPct val="0"/>
              </a:spcAft>
            </a:pPr>
            <a:r>
              <a:rPr lang="zh-CN" altLang="en-US" sz="900" dirty="0">
                <a:solidFill>
                  <a:sysClr val="windowText" lastClr="000000"/>
                </a:solidFill>
                <a:latin typeface="微软雅黑" panose="020B0503020204020204" pitchFamily="34" charset="-122"/>
                <a:ea typeface="微软雅黑" panose="020B0503020204020204" pitchFamily="34" charset="-122"/>
                <a:sym typeface="微软雅黑" pitchFamily="34" charset="-122"/>
              </a:rPr>
              <a:t>Enter the comprehensive description description of the chart above here, and the comprehensive description description of the chart above</a:t>
            </a:r>
            <a:r>
              <a:rPr lang="en-US" altLang="zh-CN" sz="900" dirty="0">
                <a:solidFill>
                  <a:sysClr val="windowText" lastClr="000000"/>
                </a:solidFill>
                <a:latin typeface="微软雅黑" panose="020B0503020204020204" pitchFamily="34" charset="-122"/>
                <a:ea typeface="微软雅黑" panose="020B0503020204020204" pitchFamily="34" charset="-122"/>
                <a:sym typeface="微软雅黑" pitchFamily="34" charset="-122"/>
              </a:rPr>
              <a:t>.</a:t>
            </a:r>
            <a:endParaRPr lang="zh-CN" altLang="en-US" sz="900" dirty="0">
              <a:solidFill>
                <a:sysClr val="windowText" lastClr="000000"/>
              </a:solidFill>
              <a:latin typeface="微软雅黑" panose="020B0503020204020204" pitchFamily="34" charset="-122"/>
              <a:ea typeface="微软雅黑" panose="020B0503020204020204" pitchFamily="34" charset="-122"/>
              <a:sym typeface="微软雅黑" pitchFamily="34" charset="-122"/>
            </a:endParaRPr>
          </a:p>
        </p:txBody>
      </p:sp>
      <p:sp>
        <p:nvSpPr>
          <p:cNvPr id="120" name="矩形 3"/>
          <p:cNvSpPr>
            <a:spLocks noChangeArrowheads="1"/>
          </p:cNvSpPr>
          <p:nvPr/>
        </p:nvSpPr>
        <p:spPr bwMode="auto">
          <a:xfrm>
            <a:off x="5722249" y="1810544"/>
            <a:ext cx="715585" cy="300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wrap="none" lIns="68582" tIns="34292" rIns="68582" bIns="34292">
            <a:spAutoFit/>
          </a:bodyPr>
          <a:lstStyle/>
          <a:p>
            <a:pPr fontAlgn="base">
              <a:spcBef>
                <a:spcPct val="0"/>
              </a:spcBef>
              <a:spcAft>
                <a:spcPct val="0"/>
              </a:spcAft>
            </a:pPr>
            <a:r>
              <a:rPr lang="zh-CN" altLang="en-US" sz="1500" dirty="0">
                <a:solidFill>
                  <a:srgbClr val="0070C0"/>
                </a:solidFill>
                <a:latin typeface="微软雅黑" pitchFamily="34" charset="-122"/>
                <a:ea typeface="微软雅黑" pitchFamily="34" charset="-122"/>
                <a:sym typeface="Arial" pitchFamily="34" charset="0"/>
              </a:rPr>
              <a:t>Stage 2</a:t>
            </a:r>
          </a:p>
        </p:txBody>
      </p:sp>
      <p:sp>
        <p:nvSpPr>
          <p:cNvPr id="121" name="文本框 13"/>
          <p:cNvSpPr txBox="1"/>
          <p:nvPr/>
        </p:nvSpPr>
        <p:spPr>
          <a:xfrm>
            <a:off x="5715795" y="2115344"/>
            <a:ext cx="2438400" cy="384757"/>
          </a:xfrm>
          <a:prstGeom prst="rect">
            <a:avLst/>
          </a:prstGeom>
          <a:noFill/>
        </p:spPr>
        <p:txBody>
          <a:bodyPr wrap="square" lIns="65824" tIns="32911" rIns="65824" bIns="32911" rtlCol="0">
            <a:spAutoFit/>
          </a:bodyPr>
          <a:lstStyle/>
          <a:p>
            <a:pPr fontAlgn="base">
              <a:lnSpc>
                <a:spcPct val="120000"/>
              </a:lnSpc>
              <a:spcBef>
                <a:spcPct val="0"/>
              </a:spcBef>
              <a:spcAft>
                <a:spcPct val="0"/>
              </a:spcAft>
            </a:pPr>
            <a:r>
              <a:rPr lang="zh-CN" altLang="en-US" sz="900" dirty="0">
                <a:solidFill>
                  <a:sysClr val="windowText" lastClr="000000"/>
                </a:solidFill>
                <a:latin typeface="微软雅黑" panose="020B0503020204020204" pitchFamily="34" charset="-122"/>
                <a:ea typeface="微软雅黑" panose="020B0503020204020204" pitchFamily="34" charset="-122"/>
                <a:sym typeface="微软雅黑" pitchFamily="34" charset="-122"/>
              </a:rPr>
              <a:t>Enter the comprehensive description description of the chart above and the comprehensive description description of the chart above here.</a:t>
            </a:r>
          </a:p>
        </p:txBody>
      </p:sp>
      <p:sp>
        <p:nvSpPr>
          <p:cNvPr id="122" name="Freeform 20"/>
          <p:cNvSpPr>
            <a:spLocks noEditPoints="1"/>
          </p:cNvSpPr>
          <p:nvPr/>
        </p:nvSpPr>
        <p:spPr bwMode="auto">
          <a:xfrm>
            <a:off x="4950770" y="2090159"/>
            <a:ext cx="298394" cy="202770"/>
          </a:xfrm>
          <a:custGeom>
            <a:avLst/>
            <a:gdLst>
              <a:gd name="T0" fmla="*/ 135 w 157"/>
              <a:gd name="T1" fmla="*/ 46 h 107"/>
              <a:gd name="T2" fmla="*/ 136 w 157"/>
              <a:gd name="T3" fmla="*/ 37 h 107"/>
              <a:gd name="T4" fmla="*/ 99 w 157"/>
              <a:gd name="T5" fmla="*/ 0 h 107"/>
              <a:gd name="T6" fmla="*/ 73 w 157"/>
              <a:gd name="T7" fmla="*/ 18 h 107"/>
              <a:gd name="T8" fmla="*/ 45 w 157"/>
              <a:gd name="T9" fmla="*/ 8 h 107"/>
              <a:gd name="T10" fmla="*/ 19 w 157"/>
              <a:gd name="T11" fmla="*/ 40 h 107"/>
              <a:gd name="T12" fmla="*/ 20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6 h 107"/>
              <a:gd name="T24" fmla="*/ 120 w 157"/>
              <a:gd name="T25" fmla="*/ 100 h 107"/>
              <a:gd name="T26" fmla="*/ 79 w 157"/>
              <a:gd name="T27" fmla="*/ 100 h 107"/>
              <a:gd name="T28" fmla="*/ 103 w 157"/>
              <a:gd name="T29" fmla="*/ 75 h 107"/>
              <a:gd name="T30" fmla="*/ 102 w 157"/>
              <a:gd name="T31" fmla="*/ 72 h 107"/>
              <a:gd name="T32" fmla="*/ 92 w 157"/>
              <a:gd name="T33" fmla="*/ 72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0 w 157"/>
              <a:gd name="T51" fmla="*/ 76 h 107"/>
              <a:gd name="T52" fmla="*/ 75 w 157"/>
              <a:gd name="T53" fmla="*/ 100 h 107"/>
              <a:gd name="T54" fmla="*/ 38 w 157"/>
              <a:gd name="T55" fmla="*/ 100 h 107"/>
              <a:gd name="T56" fmla="*/ 11 w 157"/>
              <a:gd name="T57" fmla="*/ 74 h 107"/>
              <a:gd name="T58" fmla="*/ 29 w 157"/>
              <a:gd name="T59" fmla="*/ 50 h 107"/>
              <a:gd name="T60" fmla="*/ 28 w 157"/>
              <a:gd name="T61" fmla="*/ 44 h 107"/>
              <a:gd name="T62" fmla="*/ 50 w 157"/>
              <a:gd name="T63" fmla="*/ 17 h 107"/>
              <a:gd name="T64" fmla="*/ 74 w 157"/>
              <a:gd name="T65" fmla="*/ 29 h 107"/>
              <a:gd name="T66" fmla="*/ 97 w 157"/>
              <a:gd name="T67" fmla="*/ 11 h 107"/>
              <a:gd name="T68" fmla="*/ 128 w 157"/>
              <a:gd name="T69" fmla="*/ 42 h 107"/>
              <a:gd name="T70" fmla="*/ 127 w 157"/>
              <a:gd name="T71" fmla="*/ 50 h 107"/>
              <a:gd name="T72" fmla="*/ 147 w 157"/>
              <a:gd name="T73" fmla="*/ 74 h 107"/>
              <a:gd name="T74" fmla="*/ 120 w 157"/>
              <a:gd name="T75" fmla="*/ 10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6"/>
                </a:moveTo>
                <a:cubicBezTo>
                  <a:pt x="136" y="43"/>
                  <a:pt x="136" y="40"/>
                  <a:pt x="136" y="37"/>
                </a:cubicBezTo>
                <a:cubicBezTo>
                  <a:pt x="136" y="17"/>
                  <a:pt x="120" y="0"/>
                  <a:pt x="99" y="0"/>
                </a:cubicBezTo>
                <a:cubicBezTo>
                  <a:pt x="76" y="0"/>
                  <a:pt x="73" y="18"/>
                  <a:pt x="73" y="18"/>
                </a:cubicBezTo>
                <a:cubicBezTo>
                  <a:pt x="73" y="18"/>
                  <a:pt x="63" y="6"/>
                  <a:pt x="45" y="8"/>
                </a:cubicBezTo>
                <a:cubicBezTo>
                  <a:pt x="30" y="11"/>
                  <a:pt x="19" y="25"/>
                  <a:pt x="19" y="40"/>
                </a:cubicBezTo>
                <a:cubicBezTo>
                  <a:pt x="19" y="42"/>
                  <a:pt x="20" y="45"/>
                  <a:pt x="20"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0"/>
                  <a:pt x="135" y="46"/>
                </a:cubicBezTo>
                <a:close/>
                <a:moveTo>
                  <a:pt x="120" y="100"/>
                </a:moveTo>
                <a:cubicBezTo>
                  <a:pt x="79" y="100"/>
                  <a:pt x="79" y="100"/>
                  <a:pt x="79" y="100"/>
                </a:cubicBezTo>
                <a:cubicBezTo>
                  <a:pt x="82" y="97"/>
                  <a:pt x="103" y="75"/>
                  <a:pt x="103" y="75"/>
                </a:cubicBezTo>
                <a:cubicBezTo>
                  <a:pt x="103" y="75"/>
                  <a:pt x="106" y="72"/>
                  <a:pt x="102" y="72"/>
                </a:cubicBezTo>
                <a:cubicBezTo>
                  <a:pt x="98" y="72"/>
                  <a:pt x="92" y="72"/>
                  <a:pt x="92" y="72"/>
                </a:cubicBezTo>
                <a:cubicBezTo>
                  <a:pt x="92" y="72"/>
                  <a:pt x="92" y="71"/>
                  <a:pt x="92" y="68"/>
                </a:cubicBezTo>
                <a:cubicBezTo>
                  <a:pt x="92" y="60"/>
                  <a:pt x="92" y="43"/>
                  <a:pt x="92" y="37"/>
                </a:cubicBezTo>
                <a:cubicBezTo>
                  <a:pt x="92" y="37"/>
                  <a:pt x="92" y="36"/>
                  <a:pt x="90" y="36"/>
                </a:cubicBezTo>
                <a:cubicBezTo>
                  <a:pt x="88" y="36"/>
                  <a:pt x="67" y="36"/>
                  <a:pt x="64" y="36"/>
                </a:cubicBezTo>
                <a:cubicBezTo>
                  <a:pt x="61" y="36"/>
                  <a:pt x="62" y="38"/>
                  <a:pt x="62" y="38"/>
                </a:cubicBezTo>
                <a:cubicBezTo>
                  <a:pt x="62" y="44"/>
                  <a:pt x="62" y="60"/>
                  <a:pt x="62" y="68"/>
                </a:cubicBezTo>
                <a:cubicBezTo>
                  <a:pt x="62" y="71"/>
                  <a:pt x="62" y="73"/>
                  <a:pt x="62" y="73"/>
                </a:cubicBezTo>
                <a:cubicBezTo>
                  <a:pt x="62" y="73"/>
                  <a:pt x="54" y="73"/>
                  <a:pt x="51" y="73"/>
                </a:cubicBezTo>
                <a:cubicBezTo>
                  <a:pt x="47" y="73"/>
                  <a:pt x="50" y="76"/>
                  <a:pt x="50" y="76"/>
                </a:cubicBezTo>
                <a:cubicBezTo>
                  <a:pt x="75" y="100"/>
                  <a:pt x="75" y="100"/>
                  <a:pt x="75" y="100"/>
                </a:cubicBezTo>
                <a:cubicBezTo>
                  <a:pt x="38" y="100"/>
                  <a:pt x="38" y="100"/>
                  <a:pt x="38" y="100"/>
                </a:cubicBezTo>
                <a:cubicBezTo>
                  <a:pt x="23" y="100"/>
                  <a:pt x="11" y="89"/>
                  <a:pt x="11" y="74"/>
                </a:cubicBezTo>
                <a:cubicBezTo>
                  <a:pt x="11" y="63"/>
                  <a:pt x="18" y="54"/>
                  <a:pt x="29" y="50"/>
                </a:cubicBezTo>
                <a:cubicBezTo>
                  <a:pt x="28" y="48"/>
                  <a:pt x="28" y="46"/>
                  <a:pt x="28" y="44"/>
                </a:cubicBezTo>
                <a:cubicBezTo>
                  <a:pt x="28" y="32"/>
                  <a:pt x="37" y="20"/>
                  <a:pt x="50" y="17"/>
                </a:cubicBezTo>
                <a:cubicBezTo>
                  <a:pt x="65" y="15"/>
                  <a:pt x="74" y="29"/>
                  <a:pt x="74" y="29"/>
                </a:cubicBezTo>
                <a:cubicBezTo>
                  <a:pt x="74" y="29"/>
                  <a:pt x="77" y="11"/>
                  <a:pt x="97" y="11"/>
                </a:cubicBezTo>
                <a:cubicBezTo>
                  <a:pt x="115" y="11"/>
                  <a:pt x="128" y="25"/>
                  <a:pt x="128" y="42"/>
                </a:cubicBezTo>
                <a:cubicBezTo>
                  <a:pt x="128" y="45"/>
                  <a:pt x="127" y="47"/>
                  <a:pt x="127" y="50"/>
                </a:cubicBezTo>
                <a:cubicBezTo>
                  <a:pt x="138" y="53"/>
                  <a:pt x="147" y="63"/>
                  <a:pt x="147" y="74"/>
                </a:cubicBezTo>
                <a:cubicBezTo>
                  <a:pt x="147" y="89"/>
                  <a:pt x="135" y="100"/>
                  <a:pt x="120" y="100"/>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a typeface="宋体" charset="-122"/>
            </a:endParaRPr>
          </a:p>
        </p:txBody>
      </p:sp>
      <p:sp>
        <p:nvSpPr>
          <p:cNvPr id="123" name="矩形 3"/>
          <p:cNvSpPr>
            <a:spLocks noChangeArrowheads="1"/>
          </p:cNvSpPr>
          <p:nvPr/>
        </p:nvSpPr>
        <p:spPr bwMode="auto">
          <a:xfrm>
            <a:off x="2200231" y="2191544"/>
            <a:ext cx="715585" cy="300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wrap="none" lIns="68582" tIns="34292" rIns="68582" bIns="34292">
            <a:spAutoFit/>
          </a:bodyPr>
          <a:lstStyle/>
          <a:p>
            <a:pPr fontAlgn="base">
              <a:spcBef>
                <a:spcPct val="0"/>
              </a:spcBef>
              <a:spcAft>
                <a:spcPct val="0"/>
              </a:spcAft>
            </a:pPr>
            <a:r>
              <a:rPr lang="zh-CN" altLang="en-US" sz="1500" dirty="0">
                <a:solidFill>
                  <a:srgbClr val="0070C0"/>
                </a:solidFill>
                <a:latin typeface="微软雅黑" pitchFamily="34" charset="-122"/>
                <a:ea typeface="微软雅黑" pitchFamily="34" charset="-122"/>
                <a:sym typeface="Arial" pitchFamily="34" charset="0"/>
              </a:rPr>
              <a:t>Stage 3</a:t>
            </a:r>
          </a:p>
        </p:txBody>
      </p:sp>
      <p:sp>
        <p:nvSpPr>
          <p:cNvPr id="124" name="文本框 13"/>
          <p:cNvSpPr txBox="1"/>
          <p:nvPr/>
        </p:nvSpPr>
        <p:spPr>
          <a:xfrm>
            <a:off x="686593" y="2485481"/>
            <a:ext cx="2333658" cy="384757"/>
          </a:xfrm>
          <a:prstGeom prst="rect">
            <a:avLst/>
          </a:prstGeom>
          <a:noFill/>
        </p:spPr>
        <p:txBody>
          <a:bodyPr wrap="square" lIns="65824" tIns="32911" rIns="65824" bIns="32911" rtlCol="0">
            <a:spAutoFit/>
          </a:bodyPr>
          <a:lstStyle/>
          <a:p>
            <a:pPr algn="r" fontAlgn="base">
              <a:lnSpc>
                <a:spcPct val="120000"/>
              </a:lnSpc>
              <a:spcBef>
                <a:spcPct val="0"/>
              </a:spcBef>
              <a:spcAft>
                <a:spcPct val="0"/>
              </a:spcAft>
            </a:pPr>
            <a:r>
              <a:rPr lang="zh-CN" altLang="en-US" sz="900" dirty="0">
                <a:solidFill>
                  <a:sysClr val="windowText" lastClr="000000"/>
                </a:solidFill>
                <a:latin typeface="微软雅黑" panose="020B0503020204020204" pitchFamily="34" charset="-122"/>
                <a:ea typeface="微软雅黑" panose="020B0503020204020204" pitchFamily="34" charset="-122"/>
                <a:sym typeface="微软雅黑" pitchFamily="34" charset="-122"/>
              </a:rPr>
              <a:t>Enter the comprehensive description description of the chart above and the comprehensive description description of the chart above here.</a:t>
            </a:r>
          </a:p>
        </p:txBody>
      </p:sp>
      <p:grpSp>
        <p:nvGrpSpPr>
          <p:cNvPr id="125" name="Group 20"/>
          <p:cNvGrpSpPr/>
          <p:nvPr/>
        </p:nvGrpSpPr>
        <p:grpSpPr>
          <a:xfrm>
            <a:off x="3418467" y="2587291"/>
            <a:ext cx="309413" cy="214312"/>
            <a:chOff x="7416800" y="1122363"/>
            <a:chExt cx="366713" cy="254000"/>
          </a:xfrm>
          <a:solidFill>
            <a:sysClr val="window" lastClr="FFFFFF"/>
          </a:solidFill>
        </p:grpSpPr>
        <p:sp>
          <p:nvSpPr>
            <p:cNvPr id="126" name="Freeform 48"/>
            <p:cNvSpPr>
              <a:spLocks noEditPoints="1"/>
            </p:cNvSpPr>
            <p:nvPr/>
          </p:nvSpPr>
          <p:spPr bwMode="auto">
            <a:xfrm>
              <a:off x="7416800" y="1122363"/>
              <a:ext cx="260350" cy="254000"/>
            </a:xfrm>
            <a:custGeom>
              <a:avLst/>
              <a:gdLst>
                <a:gd name="T0" fmla="*/ 86 w 99"/>
                <a:gd name="T1" fmla="*/ 59 h 97"/>
                <a:gd name="T2" fmla="*/ 99 w 99"/>
                <a:gd name="T3" fmla="*/ 53 h 97"/>
                <a:gd name="T4" fmla="*/ 99 w 99"/>
                <a:gd name="T5" fmla="*/ 42 h 97"/>
                <a:gd name="T6" fmla="*/ 86 w 99"/>
                <a:gd name="T7" fmla="*/ 37 h 97"/>
                <a:gd name="T8" fmla="*/ 83 w 99"/>
                <a:gd name="T9" fmla="*/ 31 h 97"/>
                <a:gd name="T10" fmla="*/ 89 w 99"/>
                <a:gd name="T11" fmla="*/ 17 h 97"/>
                <a:gd name="T12" fmla="*/ 81 w 99"/>
                <a:gd name="T13" fmla="*/ 10 h 97"/>
                <a:gd name="T14" fmla="*/ 67 w 99"/>
                <a:gd name="T15" fmla="*/ 15 h 97"/>
                <a:gd name="T16" fmla="*/ 61 w 99"/>
                <a:gd name="T17" fmla="*/ 13 h 97"/>
                <a:gd name="T18" fmla="*/ 55 w 99"/>
                <a:gd name="T19" fmla="*/ 0 h 97"/>
                <a:gd name="T20" fmla="*/ 44 w 99"/>
                <a:gd name="T21" fmla="*/ 0 h 97"/>
                <a:gd name="T22" fmla="*/ 39 w 99"/>
                <a:gd name="T23" fmla="*/ 13 h 97"/>
                <a:gd name="T24" fmla="*/ 32 w 99"/>
                <a:gd name="T25" fmla="*/ 15 h 97"/>
                <a:gd name="T26" fmla="*/ 19 w 99"/>
                <a:gd name="T27" fmla="*/ 10 h 97"/>
                <a:gd name="T28" fmla="*/ 11 w 99"/>
                <a:gd name="T29" fmla="*/ 18 h 97"/>
                <a:gd name="T30" fmla="*/ 16 w 99"/>
                <a:gd name="T31" fmla="*/ 31 h 97"/>
                <a:gd name="T32" fmla="*/ 14 w 99"/>
                <a:gd name="T33" fmla="*/ 37 h 97"/>
                <a:gd name="T34" fmla="*/ 0 w 99"/>
                <a:gd name="T35" fmla="*/ 43 h 97"/>
                <a:gd name="T36" fmla="*/ 0 w 99"/>
                <a:gd name="T37" fmla="*/ 54 h 97"/>
                <a:gd name="T38" fmla="*/ 14 w 99"/>
                <a:gd name="T39" fmla="*/ 59 h 97"/>
                <a:gd name="T40" fmla="*/ 16 w 99"/>
                <a:gd name="T41" fmla="*/ 65 h 97"/>
                <a:gd name="T42" fmla="*/ 11 w 99"/>
                <a:gd name="T43" fmla="*/ 79 h 97"/>
                <a:gd name="T44" fmla="*/ 19 w 99"/>
                <a:gd name="T45" fmla="*/ 86 h 97"/>
                <a:gd name="T46" fmla="*/ 33 w 99"/>
                <a:gd name="T47" fmla="*/ 81 h 97"/>
                <a:gd name="T48" fmla="*/ 39 w 99"/>
                <a:gd name="T49" fmla="*/ 83 h 97"/>
                <a:gd name="T50" fmla="*/ 45 w 99"/>
                <a:gd name="T51" fmla="*/ 97 h 97"/>
                <a:gd name="T52" fmla="*/ 56 w 99"/>
                <a:gd name="T53" fmla="*/ 97 h 97"/>
                <a:gd name="T54" fmla="*/ 61 w 99"/>
                <a:gd name="T55" fmla="*/ 83 h 97"/>
                <a:gd name="T56" fmla="*/ 67 w 99"/>
                <a:gd name="T57" fmla="*/ 81 h 97"/>
                <a:gd name="T58" fmla="*/ 81 w 99"/>
                <a:gd name="T59" fmla="*/ 86 h 97"/>
                <a:gd name="T60" fmla="*/ 89 w 99"/>
                <a:gd name="T61" fmla="*/ 78 h 97"/>
                <a:gd name="T62" fmla="*/ 83 w 99"/>
                <a:gd name="T63" fmla="*/ 65 h 97"/>
                <a:gd name="T64" fmla="*/ 86 w 99"/>
                <a:gd name="T65" fmla="*/ 59 h 97"/>
                <a:gd name="T66" fmla="*/ 50 w 99"/>
                <a:gd name="T67" fmla="*/ 64 h 97"/>
                <a:gd name="T68" fmla="*/ 34 w 99"/>
                <a:gd name="T69" fmla="*/ 48 h 97"/>
                <a:gd name="T70" fmla="*/ 50 w 99"/>
                <a:gd name="T71" fmla="*/ 33 h 97"/>
                <a:gd name="T72" fmla="*/ 66 w 99"/>
                <a:gd name="T73" fmla="*/ 48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59"/>
                  </a:moveTo>
                  <a:cubicBezTo>
                    <a:pt x="86" y="59"/>
                    <a:pt x="99" y="54"/>
                    <a:pt x="99" y="53"/>
                  </a:cubicBezTo>
                  <a:cubicBezTo>
                    <a:pt x="99" y="42"/>
                    <a:pt x="99" y="42"/>
                    <a:pt x="99" y="42"/>
                  </a:cubicBezTo>
                  <a:cubicBezTo>
                    <a:pt x="99" y="42"/>
                    <a:pt x="86" y="37"/>
                    <a:pt x="86" y="37"/>
                  </a:cubicBezTo>
                  <a:cubicBezTo>
                    <a:pt x="83" y="31"/>
                    <a:pt x="83" y="31"/>
                    <a:pt x="83" y="31"/>
                  </a:cubicBezTo>
                  <a:cubicBezTo>
                    <a:pt x="83" y="31"/>
                    <a:pt x="89" y="18"/>
                    <a:pt x="89" y="17"/>
                  </a:cubicBezTo>
                  <a:cubicBezTo>
                    <a:pt x="81" y="10"/>
                    <a:pt x="81" y="10"/>
                    <a:pt x="81" y="10"/>
                  </a:cubicBezTo>
                  <a:cubicBezTo>
                    <a:pt x="80" y="9"/>
                    <a:pt x="67" y="15"/>
                    <a:pt x="67" y="15"/>
                  </a:cubicBezTo>
                  <a:cubicBezTo>
                    <a:pt x="61" y="13"/>
                    <a:pt x="61" y="13"/>
                    <a:pt x="61" y="13"/>
                  </a:cubicBezTo>
                  <a:cubicBezTo>
                    <a:pt x="61" y="13"/>
                    <a:pt x="56" y="0"/>
                    <a:pt x="55" y="0"/>
                  </a:cubicBezTo>
                  <a:cubicBezTo>
                    <a:pt x="44" y="0"/>
                    <a:pt x="44" y="0"/>
                    <a:pt x="44" y="0"/>
                  </a:cubicBezTo>
                  <a:cubicBezTo>
                    <a:pt x="43" y="0"/>
                    <a:pt x="39" y="13"/>
                    <a:pt x="39" y="13"/>
                  </a:cubicBezTo>
                  <a:cubicBezTo>
                    <a:pt x="32" y="15"/>
                    <a:pt x="32" y="15"/>
                    <a:pt x="32" y="15"/>
                  </a:cubicBezTo>
                  <a:cubicBezTo>
                    <a:pt x="32" y="15"/>
                    <a:pt x="19" y="10"/>
                    <a:pt x="19" y="10"/>
                  </a:cubicBezTo>
                  <a:cubicBezTo>
                    <a:pt x="11" y="18"/>
                    <a:pt x="11" y="18"/>
                    <a:pt x="11" y="18"/>
                  </a:cubicBezTo>
                  <a:cubicBezTo>
                    <a:pt x="10" y="18"/>
                    <a:pt x="16" y="31"/>
                    <a:pt x="16" y="31"/>
                  </a:cubicBezTo>
                  <a:cubicBezTo>
                    <a:pt x="14" y="37"/>
                    <a:pt x="14" y="37"/>
                    <a:pt x="14" y="37"/>
                  </a:cubicBezTo>
                  <a:cubicBezTo>
                    <a:pt x="14" y="37"/>
                    <a:pt x="0" y="42"/>
                    <a:pt x="0" y="43"/>
                  </a:cubicBezTo>
                  <a:cubicBezTo>
                    <a:pt x="0" y="54"/>
                    <a:pt x="0" y="54"/>
                    <a:pt x="0" y="54"/>
                  </a:cubicBezTo>
                  <a:cubicBezTo>
                    <a:pt x="0" y="54"/>
                    <a:pt x="14" y="59"/>
                    <a:pt x="14" y="59"/>
                  </a:cubicBezTo>
                  <a:cubicBezTo>
                    <a:pt x="16" y="65"/>
                    <a:pt x="16" y="65"/>
                    <a:pt x="16" y="65"/>
                  </a:cubicBezTo>
                  <a:cubicBezTo>
                    <a:pt x="16" y="65"/>
                    <a:pt x="11" y="78"/>
                    <a:pt x="11" y="79"/>
                  </a:cubicBezTo>
                  <a:cubicBezTo>
                    <a:pt x="19" y="86"/>
                    <a:pt x="19" y="86"/>
                    <a:pt x="19" y="86"/>
                  </a:cubicBezTo>
                  <a:cubicBezTo>
                    <a:pt x="19" y="87"/>
                    <a:pt x="33" y="81"/>
                    <a:pt x="33" y="81"/>
                  </a:cubicBezTo>
                  <a:cubicBezTo>
                    <a:pt x="39" y="83"/>
                    <a:pt x="39" y="83"/>
                    <a:pt x="39" y="83"/>
                  </a:cubicBezTo>
                  <a:cubicBezTo>
                    <a:pt x="39" y="83"/>
                    <a:pt x="44" y="97"/>
                    <a:pt x="45" y="97"/>
                  </a:cubicBezTo>
                  <a:cubicBezTo>
                    <a:pt x="56" y="97"/>
                    <a:pt x="56" y="97"/>
                    <a:pt x="56" y="97"/>
                  </a:cubicBezTo>
                  <a:cubicBezTo>
                    <a:pt x="56" y="97"/>
                    <a:pt x="61" y="83"/>
                    <a:pt x="61" y="83"/>
                  </a:cubicBezTo>
                  <a:cubicBezTo>
                    <a:pt x="67" y="81"/>
                    <a:pt x="67" y="81"/>
                    <a:pt x="67" y="81"/>
                  </a:cubicBezTo>
                  <a:cubicBezTo>
                    <a:pt x="67" y="81"/>
                    <a:pt x="81" y="86"/>
                    <a:pt x="81" y="86"/>
                  </a:cubicBezTo>
                  <a:cubicBezTo>
                    <a:pt x="89" y="78"/>
                    <a:pt x="89" y="78"/>
                    <a:pt x="89" y="78"/>
                  </a:cubicBezTo>
                  <a:cubicBezTo>
                    <a:pt x="89" y="78"/>
                    <a:pt x="83" y="65"/>
                    <a:pt x="83" y="65"/>
                  </a:cubicBezTo>
                  <a:lnTo>
                    <a:pt x="86" y="59"/>
                  </a:lnTo>
                  <a:close/>
                  <a:moveTo>
                    <a:pt x="50" y="64"/>
                  </a:moveTo>
                  <a:cubicBezTo>
                    <a:pt x="41" y="64"/>
                    <a:pt x="34" y="57"/>
                    <a:pt x="34" y="48"/>
                  </a:cubicBezTo>
                  <a:cubicBezTo>
                    <a:pt x="34" y="39"/>
                    <a:pt x="41" y="33"/>
                    <a:pt x="50" y="33"/>
                  </a:cubicBezTo>
                  <a:cubicBezTo>
                    <a:pt x="59" y="33"/>
                    <a:pt x="66" y="39"/>
                    <a:pt x="66" y="48"/>
                  </a:cubicBezTo>
                  <a:cubicBezTo>
                    <a:pt x="66" y="57"/>
                    <a:pt x="59"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a typeface="宋体" charset="-122"/>
              </a:endParaRPr>
            </a:p>
          </p:txBody>
        </p:sp>
        <p:sp>
          <p:nvSpPr>
            <p:cNvPr id="127" name="Freeform 49"/>
            <p:cNvSpPr>
              <a:spLocks noEditPoints="1"/>
            </p:cNvSpPr>
            <p:nvPr/>
          </p:nvSpPr>
          <p:spPr bwMode="auto">
            <a:xfrm>
              <a:off x="7661275" y="1247775"/>
              <a:ext cx="122238" cy="123825"/>
            </a:xfrm>
            <a:custGeom>
              <a:avLst/>
              <a:gdLst>
                <a:gd name="T0" fmla="*/ 41 w 47"/>
                <a:gd name="T1" fmla="*/ 22 h 47"/>
                <a:gd name="T2" fmla="*/ 41 w 47"/>
                <a:gd name="T3" fmla="*/ 19 h 47"/>
                <a:gd name="T4" fmla="*/ 45 w 47"/>
                <a:gd name="T5" fmla="*/ 13 h 47"/>
                <a:gd name="T6" fmla="*/ 42 w 47"/>
                <a:gd name="T7" fmla="*/ 9 h 47"/>
                <a:gd name="T8" fmla="*/ 35 w 47"/>
                <a:gd name="T9" fmla="*/ 10 h 47"/>
                <a:gd name="T10" fmla="*/ 33 w 47"/>
                <a:gd name="T11" fmla="*/ 8 h 47"/>
                <a:gd name="T12" fmla="*/ 32 w 47"/>
                <a:gd name="T13" fmla="*/ 1 h 47"/>
                <a:gd name="T14" fmla="*/ 27 w 47"/>
                <a:gd name="T15" fmla="*/ 0 h 47"/>
                <a:gd name="T16" fmla="*/ 22 w 47"/>
                <a:gd name="T17" fmla="*/ 6 h 47"/>
                <a:gd name="T18" fmla="*/ 19 w 47"/>
                <a:gd name="T19" fmla="*/ 6 h 47"/>
                <a:gd name="T20" fmla="*/ 14 w 47"/>
                <a:gd name="T21" fmla="*/ 2 h 47"/>
                <a:gd name="T22" fmla="*/ 9 w 47"/>
                <a:gd name="T23" fmla="*/ 5 h 47"/>
                <a:gd name="T24" fmla="*/ 10 w 47"/>
                <a:gd name="T25" fmla="*/ 12 h 47"/>
                <a:gd name="T26" fmla="*/ 9 w 47"/>
                <a:gd name="T27" fmla="*/ 14 h 47"/>
                <a:gd name="T28" fmla="*/ 2 w 47"/>
                <a:gd name="T29" fmla="*/ 16 h 47"/>
                <a:gd name="T30" fmla="*/ 0 w 47"/>
                <a:gd name="T31" fmla="*/ 21 h 47"/>
                <a:gd name="T32" fmla="*/ 6 w 47"/>
                <a:gd name="T33" fmla="*/ 25 h 47"/>
                <a:gd name="T34" fmla="*/ 6 w 47"/>
                <a:gd name="T35" fmla="*/ 28 h 47"/>
                <a:gd name="T36" fmla="*/ 2 w 47"/>
                <a:gd name="T37" fmla="*/ 34 h 47"/>
                <a:gd name="T38" fmla="*/ 5 w 47"/>
                <a:gd name="T39" fmla="*/ 38 h 47"/>
                <a:gd name="T40" fmla="*/ 12 w 47"/>
                <a:gd name="T41" fmla="*/ 37 h 47"/>
                <a:gd name="T42" fmla="*/ 14 w 47"/>
                <a:gd name="T43" fmla="*/ 39 h 47"/>
                <a:gd name="T44" fmla="*/ 16 w 47"/>
                <a:gd name="T45" fmla="*/ 46 h 47"/>
                <a:gd name="T46" fmla="*/ 20 w 47"/>
                <a:gd name="T47" fmla="*/ 47 h 47"/>
                <a:gd name="T48" fmla="*/ 25 w 47"/>
                <a:gd name="T49" fmla="*/ 42 h 47"/>
                <a:gd name="T50" fmla="*/ 28 w 47"/>
                <a:gd name="T51" fmla="*/ 41 h 47"/>
                <a:gd name="T52" fmla="*/ 33 w 47"/>
                <a:gd name="T53" fmla="*/ 45 h 47"/>
                <a:gd name="T54" fmla="*/ 38 w 47"/>
                <a:gd name="T55" fmla="*/ 42 h 47"/>
                <a:gd name="T56" fmla="*/ 37 w 47"/>
                <a:gd name="T57" fmla="*/ 35 h 47"/>
                <a:gd name="T58" fmla="*/ 39 w 47"/>
                <a:gd name="T59" fmla="*/ 33 h 47"/>
                <a:gd name="T60" fmla="*/ 45 w 47"/>
                <a:gd name="T61" fmla="*/ 32 h 47"/>
                <a:gd name="T62" fmla="*/ 47 w 47"/>
                <a:gd name="T63" fmla="*/ 27 h 47"/>
                <a:gd name="T64" fmla="*/ 41 w 47"/>
                <a:gd name="T65" fmla="*/ 22 h 47"/>
                <a:gd name="T66" fmla="*/ 31 w 47"/>
                <a:gd name="T67" fmla="*/ 25 h 47"/>
                <a:gd name="T68" fmla="*/ 22 w 47"/>
                <a:gd name="T69" fmla="*/ 31 h 47"/>
                <a:gd name="T70" fmla="*/ 16 w 47"/>
                <a:gd name="T71" fmla="*/ 22 h 47"/>
                <a:gd name="T72" fmla="*/ 25 w 47"/>
                <a:gd name="T73" fmla="*/ 16 h 47"/>
                <a:gd name="T74" fmla="*/ 31 w 47"/>
                <a:gd name="T75" fmla="*/ 2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7">
                  <a:moveTo>
                    <a:pt x="41" y="22"/>
                  </a:moveTo>
                  <a:cubicBezTo>
                    <a:pt x="41" y="19"/>
                    <a:pt x="41" y="19"/>
                    <a:pt x="41" y="19"/>
                  </a:cubicBezTo>
                  <a:cubicBezTo>
                    <a:pt x="41" y="19"/>
                    <a:pt x="45" y="14"/>
                    <a:pt x="45" y="13"/>
                  </a:cubicBezTo>
                  <a:cubicBezTo>
                    <a:pt x="42" y="9"/>
                    <a:pt x="42" y="9"/>
                    <a:pt x="42" y="9"/>
                  </a:cubicBezTo>
                  <a:cubicBezTo>
                    <a:pt x="42" y="9"/>
                    <a:pt x="35" y="10"/>
                    <a:pt x="35" y="10"/>
                  </a:cubicBezTo>
                  <a:cubicBezTo>
                    <a:pt x="33" y="8"/>
                    <a:pt x="33" y="8"/>
                    <a:pt x="33" y="8"/>
                  </a:cubicBezTo>
                  <a:cubicBezTo>
                    <a:pt x="33" y="8"/>
                    <a:pt x="32" y="1"/>
                    <a:pt x="32" y="1"/>
                  </a:cubicBezTo>
                  <a:cubicBezTo>
                    <a:pt x="27" y="0"/>
                    <a:pt x="27" y="0"/>
                    <a:pt x="27" y="0"/>
                  </a:cubicBezTo>
                  <a:cubicBezTo>
                    <a:pt x="26" y="0"/>
                    <a:pt x="22" y="6"/>
                    <a:pt x="22" y="6"/>
                  </a:cubicBezTo>
                  <a:cubicBezTo>
                    <a:pt x="19" y="6"/>
                    <a:pt x="19" y="6"/>
                    <a:pt x="19" y="6"/>
                  </a:cubicBezTo>
                  <a:cubicBezTo>
                    <a:pt x="19" y="6"/>
                    <a:pt x="14" y="2"/>
                    <a:pt x="14" y="2"/>
                  </a:cubicBezTo>
                  <a:cubicBezTo>
                    <a:pt x="9" y="5"/>
                    <a:pt x="9" y="5"/>
                    <a:pt x="9" y="5"/>
                  </a:cubicBezTo>
                  <a:cubicBezTo>
                    <a:pt x="9" y="5"/>
                    <a:pt x="10" y="12"/>
                    <a:pt x="10" y="12"/>
                  </a:cubicBezTo>
                  <a:cubicBezTo>
                    <a:pt x="9" y="14"/>
                    <a:pt x="9" y="14"/>
                    <a:pt x="9" y="14"/>
                  </a:cubicBezTo>
                  <a:cubicBezTo>
                    <a:pt x="9" y="14"/>
                    <a:pt x="2" y="15"/>
                    <a:pt x="2" y="16"/>
                  </a:cubicBezTo>
                  <a:cubicBezTo>
                    <a:pt x="0" y="21"/>
                    <a:pt x="0" y="21"/>
                    <a:pt x="0" y="21"/>
                  </a:cubicBezTo>
                  <a:cubicBezTo>
                    <a:pt x="0" y="21"/>
                    <a:pt x="6" y="25"/>
                    <a:pt x="6" y="25"/>
                  </a:cubicBezTo>
                  <a:cubicBezTo>
                    <a:pt x="6" y="28"/>
                    <a:pt x="6" y="28"/>
                    <a:pt x="6" y="28"/>
                  </a:cubicBezTo>
                  <a:cubicBezTo>
                    <a:pt x="6" y="28"/>
                    <a:pt x="2" y="34"/>
                    <a:pt x="2" y="34"/>
                  </a:cubicBezTo>
                  <a:cubicBezTo>
                    <a:pt x="5" y="38"/>
                    <a:pt x="5" y="38"/>
                    <a:pt x="5" y="38"/>
                  </a:cubicBezTo>
                  <a:cubicBezTo>
                    <a:pt x="5" y="39"/>
                    <a:pt x="12" y="37"/>
                    <a:pt x="12" y="37"/>
                  </a:cubicBezTo>
                  <a:cubicBezTo>
                    <a:pt x="14" y="39"/>
                    <a:pt x="14" y="39"/>
                    <a:pt x="14" y="39"/>
                  </a:cubicBezTo>
                  <a:cubicBezTo>
                    <a:pt x="14" y="39"/>
                    <a:pt x="15" y="46"/>
                    <a:pt x="16" y="46"/>
                  </a:cubicBezTo>
                  <a:cubicBezTo>
                    <a:pt x="20" y="47"/>
                    <a:pt x="20" y="47"/>
                    <a:pt x="20" y="47"/>
                  </a:cubicBezTo>
                  <a:cubicBezTo>
                    <a:pt x="21" y="47"/>
                    <a:pt x="25" y="42"/>
                    <a:pt x="25" y="42"/>
                  </a:cubicBezTo>
                  <a:cubicBezTo>
                    <a:pt x="28" y="41"/>
                    <a:pt x="28" y="41"/>
                    <a:pt x="28" y="41"/>
                  </a:cubicBezTo>
                  <a:cubicBezTo>
                    <a:pt x="28" y="41"/>
                    <a:pt x="33" y="45"/>
                    <a:pt x="33" y="45"/>
                  </a:cubicBezTo>
                  <a:cubicBezTo>
                    <a:pt x="38" y="42"/>
                    <a:pt x="38" y="42"/>
                    <a:pt x="38" y="42"/>
                  </a:cubicBezTo>
                  <a:cubicBezTo>
                    <a:pt x="38" y="42"/>
                    <a:pt x="37" y="35"/>
                    <a:pt x="37" y="35"/>
                  </a:cubicBezTo>
                  <a:cubicBezTo>
                    <a:pt x="39" y="33"/>
                    <a:pt x="39" y="33"/>
                    <a:pt x="39" y="33"/>
                  </a:cubicBezTo>
                  <a:cubicBezTo>
                    <a:pt x="39" y="33"/>
                    <a:pt x="45" y="32"/>
                    <a:pt x="45" y="32"/>
                  </a:cubicBezTo>
                  <a:cubicBezTo>
                    <a:pt x="47" y="27"/>
                    <a:pt x="47" y="27"/>
                    <a:pt x="47" y="27"/>
                  </a:cubicBezTo>
                  <a:cubicBezTo>
                    <a:pt x="47" y="26"/>
                    <a:pt x="41" y="22"/>
                    <a:pt x="41" y="22"/>
                  </a:cubicBezTo>
                  <a:close/>
                  <a:moveTo>
                    <a:pt x="31" y="25"/>
                  </a:moveTo>
                  <a:cubicBezTo>
                    <a:pt x="30" y="29"/>
                    <a:pt x="26" y="32"/>
                    <a:pt x="22" y="31"/>
                  </a:cubicBezTo>
                  <a:cubicBezTo>
                    <a:pt x="18" y="30"/>
                    <a:pt x="15" y="26"/>
                    <a:pt x="16" y="22"/>
                  </a:cubicBezTo>
                  <a:cubicBezTo>
                    <a:pt x="17" y="18"/>
                    <a:pt x="21" y="15"/>
                    <a:pt x="25" y="16"/>
                  </a:cubicBezTo>
                  <a:cubicBezTo>
                    <a:pt x="29" y="17"/>
                    <a:pt x="32" y="21"/>
                    <a:pt x="31"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a typeface="宋体" charset="-122"/>
              </a:endParaRPr>
            </a:p>
          </p:txBody>
        </p:sp>
      </p:grpSp>
      <p:sp>
        <p:nvSpPr>
          <p:cNvPr id="128" name="矩形 3"/>
          <p:cNvSpPr>
            <a:spLocks noChangeArrowheads="1"/>
          </p:cNvSpPr>
          <p:nvPr/>
        </p:nvSpPr>
        <p:spPr bwMode="auto">
          <a:xfrm>
            <a:off x="5715794" y="2801144"/>
            <a:ext cx="715585" cy="300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wrap="none" lIns="68582" tIns="34292" rIns="68582" bIns="34292">
            <a:spAutoFit/>
          </a:bodyPr>
          <a:lstStyle/>
          <a:p>
            <a:pPr fontAlgn="base">
              <a:spcBef>
                <a:spcPct val="0"/>
              </a:spcBef>
              <a:spcAft>
                <a:spcPct val="0"/>
              </a:spcAft>
            </a:pPr>
            <a:r>
              <a:rPr lang="zh-CN" altLang="en-US" sz="1500" dirty="0">
                <a:solidFill>
                  <a:srgbClr val="0070C0"/>
                </a:solidFill>
                <a:latin typeface="微软雅黑" pitchFamily="34" charset="-122"/>
                <a:ea typeface="微软雅黑" pitchFamily="34" charset="-122"/>
                <a:sym typeface="Arial" pitchFamily="34" charset="0"/>
              </a:rPr>
              <a:t>Stage 4</a:t>
            </a:r>
          </a:p>
        </p:txBody>
      </p:sp>
      <p:sp>
        <p:nvSpPr>
          <p:cNvPr id="129" name="文本框 13"/>
          <p:cNvSpPr txBox="1"/>
          <p:nvPr/>
        </p:nvSpPr>
        <p:spPr>
          <a:xfrm>
            <a:off x="5715795" y="3093244"/>
            <a:ext cx="2438400" cy="384757"/>
          </a:xfrm>
          <a:prstGeom prst="rect">
            <a:avLst/>
          </a:prstGeom>
          <a:noFill/>
        </p:spPr>
        <p:txBody>
          <a:bodyPr wrap="square" lIns="65824" tIns="32911" rIns="65824" bIns="32911" rtlCol="0">
            <a:spAutoFit/>
          </a:bodyPr>
          <a:lstStyle/>
          <a:p>
            <a:pPr fontAlgn="base">
              <a:lnSpc>
                <a:spcPct val="120000"/>
              </a:lnSpc>
              <a:spcBef>
                <a:spcPct val="0"/>
              </a:spcBef>
              <a:spcAft>
                <a:spcPct val="0"/>
              </a:spcAft>
            </a:pPr>
            <a:r>
              <a:rPr lang="zh-CN" altLang="en-US" sz="900" dirty="0">
                <a:solidFill>
                  <a:sysClr val="windowText" lastClr="000000"/>
                </a:solidFill>
                <a:latin typeface="微软雅黑" panose="020B0503020204020204" pitchFamily="34" charset="-122"/>
                <a:ea typeface="微软雅黑" panose="020B0503020204020204" pitchFamily="34" charset="-122"/>
                <a:sym typeface="微软雅黑" pitchFamily="34" charset="-122"/>
              </a:rPr>
              <a:t>Enter the comprehensive description description of the chart above and the comprehensive description description of the chart above here.</a:t>
            </a:r>
          </a:p>
        </p:txBody>
      </p:sp>
      <p:grpSp>
        <p:nvGrpSpPr>
          <p:cNvPr id="130" name="组合 129"/>
          <p:cNvGrpSpPr/>
          <p:nvPr/>
        </p:nvGrpSpPr>
        <p:grpSpPr>
          <a:xfrm>
            <a:off x="4952251" y="2999765"/>
            <a:ext cx="316718" cy="302754"/>
            <a:chOff x="3294063" y="754063"/>
            <a:chExt cx="5600701" cy="5353051"/>
          </a:xfrm>
          <a:solidFill>
            <a:sysClr val="window" lastClr="FFFFFF"/>
          </a:solidFill>
        </p:grpSpPr>
        <p:sp>
          <p:nvSpPr>
            <p:cNvPr id="131" name="Freeform 458"/>
            <p:cNvSpPr>
              <a:spLocks/>
            </p:cNvSpPr>
            <p:nvPr/>
          </p:nvSpPr>
          <p:spPr bwMode="auto">
            <a:xfrm>
              <a:off x="8235951" y="3122613"/>
              <a:ext cx="658813" cy="307975"/>
            </a:xfrm>
            <a:custGeom>
              <a:avLst/>
              <a:gdLst>
                <a:gd name="T0" fmla="*/ 135 w 175"/>
                <a:gd name="T1" fmla="*/ 0 h 82"/>
                <a:gd name="T2" fmla="*/ 175 w 175"/>
                <a:gd name="T3" fmla="*/ 41 h 82"/>
                <a:gd name="T4" fmla="*/ 135 w 175"/>
                <a:gd name="T5" fmla="*/ 82 h 82"/>
                <a:gd name="T6" fmla="*/ 41 w 175"/>
                <a:gd name="T7" fmla="*/ 82 h 82"/>
                <a:gd name="T8" fmla="*/ 0 w 175"/>
                <a:gd name="T9" fmla="*/ 41 h 82"/>
                <a:gd name="T10" fmla="*/ 12 w 175"/>
                <a:gd name="T11" fmla="*/ 12 h 82"/>
                <a:gd name="T12" fmla="*/ 41 w 175"/>
                <a:gd name="T13" fmla="*/ 0 h 82"/>
                <a:gd name="T14" fmla="*/ 135 w 175"/>
                <a:gd name="T15" fmla="*/ 0 h 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5" h="82">
                  <a:moveTo>
                    <a:pt x="135" y="0"/>
                  </a:moveTo>
                  <a:cubicBezTo>
                    <a:pt x="157" y="0"/>
                    <a:pt x="175" y="19"/>
                    <a:pt x="175" y="41"/>
                  </a:cubicBezTo>
                  <a:cubicBezTo>
                    <a:pt x="175" y="64"/>
                    <a:pt x="157" y="82"/>
                    <a:pt x="135" y="82"/>
                  </a:cubicBezTo>
                  <a:cubicBezTo>
                    <a:pt x="41" y="82"/>
                    <a:pt x="41" y="82"/>
                    <a:pt x="41" y="82"/>
                  </a:cubicBezTo>
                  <a:cubicBezTo>
                    <a:pt x="19" y="82"/>
                    <a:pt x="0" y="64"/>
                    <a:pt x="0" y="41"/>
                  </a:cubicBezTo>
                  <a:cubicBezTo>
                    <a:pt x="0" y="30"/>
                    <a:pt x="5" y="20"/>
                    <a:pt x="12" y="12"/>
                  </a:cubicBezTo>
                  <a:cubicBezTo>
                    <a:pt x="20" y="5"/>
                    <a:pt x="30" y="0"/>
                    <a:pt x="41" y="0"/>
                  </a:cubicBezTo>
                  <a:lnTo>
                    <a:pt x="13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684851"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sysClr val="windowText" lastClr="000000"/>
                </a:solidFill>
                <a:effectLst/>
                <a:uLnTx/>
                <a:uFillTx/>
              </a:endParaRPr>
            </a:p>
          </p:txBody>
        </p:sp>
        <p:sp>
          <p:nvSpPr>
            <p:cNvPr id="132" name="Freeform 459"/>
            <p:cNvSpPr>
              <a:spLocks/>
            </p:cNvSpPr>
            <p:nvPr/>
          </p:nvSpPr>
          <p:spPr bwMode="auto">
            <a:xfrm>
              <a:off x="7646988" y="1539876"/>
              <a:ext cx="571500" cy="587375"/>
            </a:xfrm>
            <a:custGeom>
              <a:avLst/>
              <a:gdLst>
                <a:gd name="T0" fmla="*/ 136 w 152"/>
                <a:gd name="T1" fmla="*/ 16 h 156"/>
                <a:gd name="T2" fmla="*/ 136 w 152"/>
                <a:gd name="T3" fmla="*/ 74 h 156"/>
                <a:gd name="T4" fmla="*/ 70 w 152"/>
                <a:gd name="T5" fmla="*/ 140 h 156"/>
                <a:gd name="T6" fmla="*/ 12 w 152"/>
                <a:gd name="T7" fmla="*/ 140 h 156"/>
                <a:gd name="T8" fmla="*/ 0 w 152"/>
                <a:gd name="T9" fmla="*/ 111 h 156"/>
                <a:gd name="T10" fmla="*/ 12 w 152"/>
                <a:gd name="T11" fmla="*/ 82 h 156"/>
                <a:gd name="T12" fmla="*/ 78 w 152"/>
                <a:gd name="T13" fmla="*/ 16 h 156"/>
                <a:gd name="T14" fmla="*/ 136 w 152"/>
                <a:gd name="T15" fmla="*/ 16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2" h="156">
                  <a:moveTo>
                    <a:pt x="136" y="16"/>
                  </a:moveTo>
                  <a:cubicBezTo>
                    <a:pt x="152" y="32"/>
                    <a:pt x="152" y="58"/>
                    <a:pt x="136" y="74"/>
                  </a:cubicBezTo>
                  <a:cubicBezTo>
                    <a:pt x="70" y="140"/>
                    <a:pt x="70" y="140"/>
                    <a:pt x="70" y="140"/>
                  </a:cubicBezTo>
                  <a:cubicBezTo>
                    <a:pt x="54" y="156"/>
                    <a:pt x="28" y="156"/>
                    <a:pt x="12" y="140"/>
                  </a:cubicBezTo>
                  <a:cubicBezTo>
                    <a:pt x="4" y="132"/>
                    <a:pt x="0" y="121"/>
                    <a:pt x="0" y="111"/>
                  </a:cubicBezTo>
                  <a:cubicBezTo>
                    <a:pt x="0" y="100"/>
                    <a:pt x="4" y="90"/>
                    <a:pt x="12" y="82"/>
                  </a:cubicBezTo>
                  <a:cubicBezTo>
                    <a:pt x="78" y="16"/>
                    <a:pt x="78" y="16"/>
                    <a:pt x="78" y="16"/>
                  </a:cubicBezTo>
                  <a:cubicBezTo>
                    <a:pt x="94" y="0"/>
                    <a:pt x="120" y="0"/>
                    <a:pt x="136"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684851"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sysClr val="windowText" lastClr="000000"/>
                </a:solidFill>
                <a:effectLst/>
                <a:uLnTx/>
                <a:uFillTx/>
              </a:endParaRPr>
            </a:p>
          </p:txBody>
        </p:sp>
        <p:sp>
          <p:nvSpPr>
            <p:cNvPr id="133" name="Freeform 460"/>
            <p:cNvSpPr>
              <a:spLocks noEditPoints="1"/>
            </p:cNvSpPr>
            <p:nvPr/>
          </p:nvSpPr>
          <p:spPr bwMode="auto">
            <a:xfrm>
              <a:off x="4170363" y="1525588"/>
              <a:ext cx="3863975" cy="3567113"/>
            </a:xfrm>
            <a:custGeom>
              <a:avLst/>
              <a:gdLst>
                <a:gd name="T0" fmla="*/ 1028 w 1028"/>
                <a:gd name="T1" fmla="*/ 514 h 949"/>
                <a:gd name="T2" fmla="*/ 787 w 1028"/>
                <a:gd name="T3" fmla="*/ 949 h 949"/>
                <a:gd name="T4" fmla="*/ 241 w 1028"/>
                <a:gd name="T5" fmla="*/ 949 h 949"/>
                <a:gd name="T6" fmla="*/ 0 w 1028"/>
                <a:gd name="T7" fmla="*/ 514 h 949"/>
                <a:gd name="T8" fmla="*/ 514 w 1028"/>
                <a:gd name="T9" fmla="*/ 0 h 949"/>
                <a:gd name="T10" fmla="*/ 1028 w 1028"/>
                <a:gd name="T11" fmla="*/ 514 h 949"/>
                <a:gd name="T12" fmla="*/ 714 w 1028"/>
                <a:gd name="T13" fmla="*/ 345 h 949"/>
                <a:gd name="T14" fmla="*/ 714 w 1028"/>
                <a:gd name="T15" fmla="*/ 251 h 949"/>
                <a:gd name="T16" fmla="*/ 632 w 1028"/>
                <a:gd name="T17" fmla="*/ 187 h 949"/>
                <a:gd name="T18" fmla="*/ 563 w 1028"/>
                <a:gd name="T19" fmla="*/ 187 h 949"/>
                <a:gd name="T20" fmla="*/ 563 w 1028"/>
                <a:gd name="T21" fmla="*/ 153 h 949"/>
                <a:gd name="T22" fmla="*/ 466 w 1028"/>
                <a:gd name="T23" fmla="*/ 153 h 949"/>
                <a:gd name="T24" fmla="*/ 466 w 1028"/>
                <a:gd name="T25" fmla="*/ 187 h 949"/>
                <a:gd name="T26" fmla="*/ 397 w 1028"/>
                <a:gd name="T27" fmla="*/ 187 h 949"/>
                <a:gd name="T28" fmla="*/ 316 w 1028"/>
                <a:gd name="T29" fmla="*/ 251 h 949"/>
                <a:gd name="T30" fmla="*/ 316 w 1028"/>
                <a:gd name="T31" fmla="*/ 438 h 949"/>
                <a:gd name="T32" fmla="*/ 397 w 1028"/>
                <a:gd name="T33" fmla="*/ 503 h 949"/>
                <a:gd name="T34" fmla="*/ 466 w 1028"/>
                <a:gd name="T35" fmla="*/ 503 h 949"/>
                <a:gd name="T36" fmla="*/ 466 w 1028"/>
                <a:gd name="T37" fmla="*/ 701 h 949"/>
                <a:gd name="T38" fmla="*/ 440 w 1028"/>
                <a:gd name="T39" fmla="*/ 701 h 949"/>
                <a:gd name="T40" fmla="*/ 389 w 1028"/>
                <a:gd name="T41" fmla="*/ 661 h 949"/>
                <a:gd name="T42" fmla="*/ 389 w 1028"/>
                <a:gd name="T43" fmla="*/ 602 h 949"/>
                <a:gd name="T44" fmla="*/ 315 w 1028"/>
                <a:gd name="T45" fmla="*/ 602 h 949"/>
                <a:gd name="T46" fmla="*/ 315 w 1028"/>
                <a:gd name="T47" fmla="*/ 696 h 949"/>
                <a:gd name="T48" fmla="*/ 396 w 1028"/>
                <a:gd name="T49" fmla="*/ 760 h 949"/>
                <a:gd name="T50" fmla="*/ 466 w 1028"/>
                <a:gd name="T51" fmla="*/ 760 h 949"/>
                <a:gd name="T52" fmla="*/ 466 w 1028"/>
                <a:gd name="T53" fmla="*/ 796 h 949"/>
                <a:gd name="T54" fmla="*/ 563 w 1028"/>
                <a:gd name="T55" fmla="*/ 796 h 949"/>
                <a:gd name="T56" fmla="*/ 563 w 1028"/>
                <a:gd name="T57" fmla="*/ 760 h 949"/>
                <a:gd name="T58" fmla="*/ 632 w 1028"/>
                <a:gd name="T59" fmla="*/ 760 h 949"/>
                <a:gd name="T60" fmla="*/ 713 w 1028"/>
                <a:gd name="T61" fmla="*/ 696 h 949"/>
                <a:gd name="T62" fmla="*/ 713 w 1028"/>
                <a:gd name="T63" fmla="*/ 509 h 949"/>
                <a:gd name="T64" fmla="*/ 632 w 1028"/>
                <a:gd name="T65" fmla="*/ 444 h 949"/>
                <a:gd name="T66" fmla="*/ 563 w 1028"/>
                <a:gd name="T67" fmla="*/ 444 h 949"/>
                <a:gd name="T68" fmla="*/ 563 w 1028"/>
                <a:gd name="T69" fmla="*/ 246 h 949"/>
                <a:gd name="T70" fmla="*/ 588 w 1028"/>
                <a:gd name="T71" fmla="*/ 246 h 949"/>
                <a:gd name="T72" fmla="*/ 639 w 1028"/>
                <a:gd name="T73" fmla="*/ 286 h 949"/>
                <a:gd name="T74" fmla="*/ 639 w 1028"/>
                <a:gd name="T75" fmla="*/ 345 h 949"/>
                <a:gd name="T76" fmla="*/ 714 w 1028"/>
                <a:gd name="T77" fmla="*/ 345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28" h="949">
                  <a:moveTo>
                    <a:pt x="1028" y="514"/>
                  </a:moveTo>
                  <a:cubicBezTo>
                    <a:pt x="1028" y="697"/>
                    <a:pt x="932" y="858"/>
                    <a:pt x="787" y="949"/>
                  </a:cubicBezTo>
                  <a:cubicBezTo>
                    <a:pt x="241" y="949"/>
                    <a:pt x="241" y="949"/>
                    <a:pt x="241" y="949"/>
                  </a:cubicBezTo>
                  <a:cubicBezTo>
                    <a:pt x="97" y="858"/>
                    <a:pt x="0" y="697"/>
                    <a:pt x="0" y="514"/>
                  </a:cubicBezTo>
                  <a:cubicBezTo>
                    <a:pt x="0" y="230"/>
                    <a:pt x="231" y="0"/>
                    <a:pt x="514" y="0"/>
                  </a:cubicBezTo>
                  <a:cubicBezTo>
                    <a:pt x="798" y="0"/>
                    <a:pt x="1028" y="230"/>
                    <a:pt x="1028" y="514"/>
                  </a:cubicBezTo>
                  <a:close/>
                  <a:moveTo>
                    <a:pt x="714" y="345"/>
                  </a:moveTo>
                  <a:cubicBezTo>
                    <a:pt x="714" y="251"/>
                    <a:pt x="714" y="251"/>
                    <a:pt x="714" y="251"/>
                  </a:cubicBezTo>
                  <a:cubicBezTo>
                    <a:pt x="714" y="216"/>
                    <a:pt x="677" y="187"/>
                    <a:pt x="632" y="187"/>
                  </a:cubicBezTo>
                  <a:cubicBezTo>
                    <a:pt x="563" y="187"/>
                    <a:pt x="563" y="187"/>
                    <a:pt x="563" y="187"/>
                  </a:cubicBezTo>
                  <a:cubicBezTo>
                    <a:pt x="563" y="153"/>
                    <a:pt x="563" y="153"/>
                    <a:pt x="563" y="153"/>
                  </a:cubicBezTo>
                  <a:cubicBezTo>
                    <a:pt x="466" y="153"/>
                    <a:pt x="466" y="153"/>
                    <a:pt x="466" y="153"/>
                  </a:cubicBezTo>
                  <a:cubicBezTo>
                    <a:pt x="466" y="187"/>
                    <a:pt x="466" y="187"/>
                    <a:pt x="466" y="187"/>
                  </a:cubicBezTo>
                  <a:cubicBezTo>
                    <a:pt x="397" y="187"/>
                    <a:pt x="397" y="187"/>
                    <a:pt x="397" y="187"/>
                  </a:cubicBezTo>
                  <a:cubicBezTo>
                    <a:pt x="352" y="187"/>
                    <a:pt x="316" y="216"/>
                    <a:pt x="316" y="251"/>
                  </a:cubicBezTo>
                  <a:cubicBezTo>
                    <a:pt x="316" y="438"/>
                    <a:pt x="316" y="438"/>
                    <a:pt x="316" y="438"/>
                  </a:cubicBezTo>
                  <a:cubicBezTo>
                    <a:pt x="316" y="474"/>
                    <a:pt x="352" y="503"/>
                    <a:pt x="397" y="503"/>
                  </a:cubicBezTo>
                  <a:cubicBezTo>
                    <a:pt x="466" y="503"/>
                    <a:pt x="466" y="503"/>
                    <a:pt x="466" y="503"/>
                  </a:cubicBezTo>
                  <a:cubicBezTo>
                    <a:pt x="466" y="701"/>
                    <a:pt x="466" y="701"/>
                    <a:pt x="466" y="701"/>
                  </a:cubicBezTo>
                  <a:cubicBezTo>
                    <a:pt x="440" y="701"/>
                    <a:pt x="440" y="701"/>
                    <a:pt x="440" y="701"/>
                  </a:cubicBezTo>
                  <a:cubicBezTo>
                    <a:pt x="412" y="701"/>
                    <a:pt x="389" y="683"/>
                    <a:pt x="389" y="661"/>
                  </a:cubicBezTo>
                  <a:cubicBezTo>
                    <a:pt x="389" y="602"/>
                    <a:pt x="389" y="602"/>
                    <a:pt x="389" y="602"/>
                  </a:cubicBezTo>
                  <a:cubicBezTo>
                    <a:pt x="315" y="602"/>
                    <a:pt x="315" y="602"/>
                    <a:pt x="315" y="602"/>
                  </a:cubicBezTo>
                  <a:cubicBezTo>
                    <a:pt x="315" y="696"/>
                    <a:pt x="315" y="696"/>
                    <a:pt x="315" y="696"/>
                  </a:cubicBezTo>
                  <a:cubicBezTo>
                    <a:pt x="315" y="731"/>
                    <a:pt x="351" y="760"/>
                    <a:pt x="396" y="760"/>
                  </a:cubicBezTo>
                  <a:cubicBezTo>
                    <a:pt x="466" y="760"/>
                    <a:pt x="466" y="760"/>
                    <a:pt x="466" y="760"/>
                  </a:cubicBezTo>
                  <a:cubicBezTo>
                    <a:pt x="466" y="796"/>
                    <a:pt x="466" y="796"/>
                    <a:pt x="466" y="796"/>
                  </a:cubicBezTo>
                  <a:cubicBezTo>
                    <a:pt x="563" y="796"/>
                    <a:pt x="563" y="796"/>
                    <a:pt x="563" y="796"/>
                  </a:cubicBezTo>
                  <a:cubicBezTo>
                    <a:pt x="563" y="760"/>
                    <a:pt x="563" y="760"/>
                    <a:pt x="563" y="760"/>
                  </a:cubicBezTo>
                  <a:cubicBezTo>
                    <a:pt x="632" y="760"/>
                    <a:pt x="632" y="760"/>
                    <a:pt x="632" y="760"/>
                  </a:cubicBezTo>
                  <a:cubicBezTo>
                    <a:pt x="677" y="760"/>
                    <a:pt x="713" y="731"/>
                    <a:pt x="713" y="696"/>
                  </a:cubicBezTo>
                  <a:cubicBezTo>
                    <a:pt x="713" y="509"/>
                    <a:pt x="713" y="509"/>
                    <a:pt x="713" y="509"/>
                  </a:cubicBezTo>
                  <a:cubicBezTo>
                    <a:pt x="713" y="473"/>
                    <a:pt x="677" y="444"/>
                    <a:pt x="632" y="444"/>
                  </a:cubicBezTo>
                  <a:cubicBezTo>
                    <a:pt x="563" y="444"/>
                    <a:pt x="563" y="444"/>
                    <a:pt x="563" y="444"/>
                  </a:cubicBezTo>
                  <a:cubicBezTo>
                    <a:pt x="563" y="246"/>
                    <a:pt x="563" y="246"/>
                    <a:pt x="563" y="246"/>
                  </a:cubicBezTo>
                  <a:cubicBezTo>
                    <a:pt x="588" y="246"/>
                    <a:pt x="588" y="246"/>
                    <a:pt x="588" y="246"/>
                  </a:cubicBezTo>
                  <a:cubicBezTo>
                    <a:pt x="617" y="246"/>
                    <a:pt x="639" y="264"/>
                    <a:pt x="639" y="286"/>
                  </a:cubicBezTo>
                  <a:cubicBezTo>
                    <a:pt x="639" y="345"/>
                    <a:pt x="639" y="345"/>
                    <a:pt x="639" y="345"/>
                  </a:cubicBezTo>
                  <a:lnTo>
                    <a:pt x="714" y="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684851"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sysClr val="windowText" lastClr="000000"/>
                </a:solidFill>
                <a:effectLst/>
                <a:uLnTx/>
                <a:uFillTx/>
              </a:endParaRPr>
            </a:p>
          </p:txBody>
        </p:sp>
        <p:sp>
          <p:nvSpPr>
            <p:cNvPr id="134" name="Freeform 461"/>
            <p:cNvSpPr>
              <a:spLocks/>
            </p:cNvSpPr>
            <p:nvPr/>
          </p:nvSpPr>
          <p:spPr bwMode="auto">
            <a:xfrm>
              <a:off x="5187951" y="5254626"/>
              <a:ext cx="1827213" cy="209550"/>
            </a:xfrm>
            <a:custGeom>
              <a:avLst/>
              <a:gdLst>
                <a:gd name="T0" fmla="*/ 436 w 486"/>
                <a:gd name="T1" fmla="*/ 0 h 56"/>
                <a:gd name="T2" fmla="*/ 486 w 486"/>
                <a:gd name="T3" fmla="*/ 28 h 56"/>
                <a:gd name="T4" fmla="*/ 436 w 486"/>
                <a:gd name="T5" fmla="*/ 56 h 56"/>
                <a:gd name="T6" fmla="*/ 51 w 486"/>
                <a:gd name="T7" fmla="*/ 56 h 56"/>
                <a:gd name="T8" fmla="*/ 0 w 486"/>
                <a:gd name="T9" fmla="*/ 28 h 56"/>
                <a:gd name="T10" fmla="*/ 15 w 486"/>
                <a:gd name="T11" fmla="*/ 8 h 56"/>
                <a:gd name="T12" fmla="*/ 51 w 486"/>
                <a:gd name="T13" fmla="*/ 0 h 56"/>
                <a:gd name="T14" fmla="*/ 436 w 486"/>
                <a:gd name="T15" fmla="*/ 0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6" h="56">
                  <a:moveTo>
                    <a:pt x="436" y="0"/>
                  </a:moveTo>
                  <a:cubicBezTo>
                    <a:pt x="464" y="0"/>
                    <a:pt x="486" y="13"/>
                    <a:pt x="486" y="28"/>
                  </a:cubicBezTo>
                  <a:cubicBezTo>
                    <a:pt x="486" y="44"/>
                    <a:pt x="464" y="56"/>
                    <a:pt x="436" y="56"/>
                  </a:cubicBezTo>
                  <a:cubicBezTo>
                    <a:pt x="51" y="56"/>
                    <a:pt x="51" y="56"/>
                    <a:pt x="51" y="56"/>
                  </a:cubicBezTo>
                  <a:cubicBezTo>
                    <a:pt x="23" y="56"/>
                    <a:pt x="0" y="44"/>
                    <a:pt x="0" y="28"/>
                  </a:cubicBezTo>
                  <a:cubicBezTo>
                    <a:pt x="0" y="20"/>
                    <a:pt x="6" y="13"/>
                    <a:pt x="15" y="8"/>
                  </a:cubicBezTo>
                  <a:cubicBezTo>
                    <a:pt x="24" y="3"/>
                    <a:pt x="37" y="0"/>
                    <a:pt x="51" y="0"/>
                  </a:cubicBezTo>
                  <a:lnTo>
                    <a:pt x="43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684851"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sysClr val="windowText" lastClr="000000"/>
                </a:solidFill>
                <a:effectLst/>
                <a:uLnTx/>
                <a:uFillTx/>
              </a:endParaRPr>
            </a:p>
          </p:txBody>
        </p:sp>
        <p:sp>
          <p:nvSpPr>
            <p:cNvPr id="135" name="Freeform 462"/>
            <p:cNvSpPr>
              <a:spLocks/>
            </p:cNvSpPr>
            <p:nvPr/>
          </p:nvSpPr>
          <p:spPr bwMode="auto">
            <a:xfrm>
              <a:off x="5368926" y="5576888"/>
              <a:ext cx="1470025" cy="211138"/>
            </a:xfrm>
            <a:custGeom>
              <a:avLst/>
              <a:gdLst>
                <a:gd name="T0" fmla="*/ 341 w 391"/>
                <a:gd name="T1" fmla="*/ 0 h 56"/>
                <a:gd name="T2" fmla="*/ 391 w 391"/>
                <a:gd name="T3" fmla="*/ 28 h 56"/>
                <a:gd name="T4" fmla="*/ 341 w 391"/>
                <a:gd name="T5" fmla="*/ 56 h 56"/>
                <a:gd name="T6" fmla="*/ 50 w 391"/>
                <a:gd name="T7" fmla="*/ 56 h 56"/>
                <a:gd name="T8" fmla="*/ 0 w 391"/>
                <a:gd name="T9" fmla="*/ 28 h 56"/>
                <a:gd name="T10" fmla="*/ 14 w 391"/>
                <a:gd name="T11" fmla="*/ 8 h 56"/>
                <a:gd name="T12" fmla="*/ 50 w 391"/>
                <a:gd name="T13" fmla="*/ 0 h 56"/>
                <a:gd name="T14" fmla="*/ 341 w 391"/>
                <a:gd name="T15" fmla="*/ 0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1" h="56">
                  <a:moveTo>
                    <a:pt x="341" y="0"/>
                  </a:moveTo>
                  <a:cubicBezTo>
                    <a:pt x="369" y="0"/>
                    <a:pt x="391" y="12"/>
                    <a:pt x="391" y="28"/>
                  </a:cubicBezTo>
                  <a:cubicBezTo>
                    <a:pt x="391" y="43"/>
                    <a:pt x="369" y="56"/>
                    <a:pt x="341" y="56"/>
                  </a:cubicBezTo>
                  <a:cubicBezTo>
                    <a:pt x="50" y="56"/>
                    <a:pt x="50" y="56"/>
                    <a:pt x="50" y="56"/>
                  </a:cubicBezTo>
                  <a:cubicBezTo>
                    <a:pt x="22" y="56"/>
                    <a:pt x="0" y="43"/>
                    <a:pt x="0" y="28"/>
                  </a:cubicBezTo>
                  <a:cubicBezTo>
                    <a:pt x="0" y="20"/>
                    <a:pt x="5" y="13"/>
                    <a:pt x="14" y="8"/>
                  </a:cubicBezTo>
                  <a:cubicBezTo>
                    <a:pt x="24" y="3"/>
                    <a:pt x="36" y="0"/>
                    <a:pt x="50" y="0"/>
                  </a:cubicBezTo>
                  <a:lnTo>
                    <a:pt x="34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684851"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sysClr val="windowText" lastClr="000000"/>
                </a:solidFill>
                <a:effectLst/>
                <a:uLnTx/>
                <a:uFillTx/>
              </a:endParaRPr>
            </a:p>
          </p:txBody>
        </p:sp>
        <p:sp>
          <p:nvSpPr>
            <p:cNvPr id="136" name="Freeform 463"/>
            <p:cNvSpPr>
              <a:spLocks/>
            </p:cNvSpPr>
            <p:nvPr/>
          </p:nvSpPr>
          <p:spPr bwMode="auto">
            <a:xfrm>
              <a:off x="5556251" y="5895976"/>
              <a:ext cx="1090613" cy="211138"/>
            </a:xfrm>
            <a:custGeom>
              <a:avLst/>
              <a:gdLst>
                <a:gd name="T0" fmla="*/ 240 w 290"/>
                <a:gd name="T1" fmla="*/ 0 h 56"/>
                <a:gd name="T2" fmla="*/ 290 w 290"/>
                <a:gd name="T3" fmla="*/ 28 h 56"/>
                <a:gd name="T4" fmla="*/ 240 w 290"/>
                <a:gd name="T5" fmla="*/ 56 h 56"/>
                <a:gd name="T6" fmla="*/ 50 w 290"/>
                <a:gd name="T7" fmla="*/ 56 h 56"/>
                <a:gd name="T8" fmla="*/ 0 w 290"/>
                <a:gd name="T9" fmla="*/ 28 h 56"/>
                <a:gd name="T10" fmla="*/ 15 w 290"/>
                <a:gd name="T11" fmla="*/ 8 h 56"/>
                <a:gd name="T12" fmla="*/ 50 w 290"/>
                <a:gd name="T13" fmla="*/ 0 h 56"/>
                <a:gd name="T14" fmla="*/ 240 w 290"/>
                <a:gd name="T15" fmla="*/ 0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0" h="56">
                  <a:moveTo>
                    <a:pt x="240" y="0"/>
                  </a:moveTo>
                  <a:cubicBezTo>
                    <a:pt x="268" y="0"/>
                    <a:pt x="290" y="12"/>
                    <a:pt x="290" y="28"/>
                  </a:cubicBezTo>
                  <a:cubicBezTo>
                    <a:pt x="290" y="43"/>
                    <a:pt x="268" y="56"/>
                    <a:pt x="240" y="56"/>
                  </a:cubicBezTo>
                  <a:cubicBezTo>
                    <a:pt x="50" y="56"/>
                    <a:pt x="50" y="56"/>
                    <a:pt x="50" y="56"/>
                  </a:cubicBezTo>
                  <a:cubicBezTo>
                    <a:pt x="23" y="56"/>
                    <a:pt x="0" y="43"/>
                    <a:pt x="0" y="28"/>
                  </a:cubicBezTo>
                  <a:cubicBezTo>
                    <a:pt x="0" y="20"/>
                    <a:pt x="6" y="13"/>
                    <a:pt x="15" y="8"/>
                  </a:cubicBezTo>
                  <a:cubicBezTo>
                    <a:pt x="24" y="3"/>
                    <a:pt x="37" y="0"/>
                    <a:pt x="50" y="0"/>
                  </a:cubicBezTo>
                  <a:lnTo>
                    <a:pt x="24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684851"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sysClr val="windowText" lastClr="000000"/>
                </a:solidFill>
                <a:effectLst/>
                <a:uLnTx/>
                <a:uFillTx/>
              </a:endParaRPr>
            </a:p>
          </p:txBody>
        </p:sp>
        <p:sp>
          <p:nvSpPr>
            <p:cNvPr id="137" name="Freeform 464"/>
            <p:cNvSpPr>
              <a:spLocks/>
            </p:cNvSpPr>
            <p:nvPr/>
          </p:nvSpPr>
          <p:spPr bwMode="auto">
            <a:xfrm>
              <a:off x="6286501" y="3416301"/>
              <a:ext cx="285750" cy="744538"/>
            </a:xfrm>
            <a:custGeom>
              <a:avLst/>
              <a:gdLst>
                <a:gd name="T0" fmla="*/ 76 w 76"/>
                <a:gd name="T1" fmla="*/ 41 h 198"/>
                <a:gd name="T2" fmla="*/ 76 w 76"/>
                <a:gd name="T3" fmla="*/ 158 h 198"/>
                <a:gd name="T4" fmla="*/ 25 w 76"/>
                <a:gd name="T5" fmla="*/ 198 h 198"/>
                <a:gd name="T6" fmla="*/ 0 w 76"/>
                <a:gd name="T7" fmla="*/ 198 h 198"/>
                <a:gd name="T8" fmla="*/ 0 w 76"/>
                <a:gd name="T9" fmla="*/ 0 h 198"/>
                <a:gd name="T10" fmla="*/ 25 w 76"/>
                <a:gd name="T11" fmla="*/ 0 h 198"/>
                <a:gd name="T12" fmla="*/ 76 w 76"/>
                <a:gd name="T13" fmla="*/ 41 h 198"/>
              </a:gdLst>
              <a:ahLst/>
              <a:cxnLst>
                <a:cxn ang="0">
                  <a:pos x="T0" y="T1"/>
                </a:cxn>
                <a:cxn ang="0">
                  <a:pos x="T2" y="T3"/>
                </a:cxn>
                <a:cxn ang="0">
                  <a:pos x="T4" y="T5"/>
                </a:cxn>
                <a:cxn ang="0">
                  <a:pos x="T6" y="T7"/>
                </a:cxn>
                <a:cxn ang="0">
                  <a:pos x="T8" y="T9"/>
                </a:cxn>
                <a:cxn ang="0">
                  <a:pos x="T10" y="T11"/>
                </a:cxn>
                <a:cxn ang="0">
                  <a:pos x="T12" y="T13"/>
                </a:cxn>
              </a:cxnLst>
              <a:rect l="0" t="0" r="r" b="b"/>
              <a:pathLst>
                <a:path w="76" h="198">
                  <a:moveTo>
                    <a:pt x="76" y="41"/>
                  </a:moveTo>
                  <a:cubicBezTo>
                    <a:pt x="76" y="158"/>
                    <a:pt x="76" y="158"/>
                    <a:pt x="76" y="158"/>
                  </a:cubicBezTo>
                  <a:cubicBezTo>
                    <a:pt x="76" y="180"/>
                    <a:pt x="53" y="198"/>
                    <a:pt x="25" y="198"/>
                  </a:cubicBezTo>
                  <a:cubicBezTo>
                    <a:pt x="0" y="198"/>
                    <a:pt x="0" y="198"/>
                    <a:pt x="0" y="198"/>
                  </a:cubicBezTo>
                  <a:cubicBezTo>
                    <a:pt x="0" y="0"/>
                    <a:pt x="0" y="0"/>
                    <a:pt x="0" y="0"/>
                  </a:cubicBezTo>
                  <a:cubicBezTo>
                    <a:pt x="25" y="0"/>
                    <a:pt x="25" y="0"/>
                    <a:pt x="25" y="0"/>
                  </a:cubicBezTo>
                  <a:cubicBezTo>
                    <a:pt x="53" y="0"/>
                    <a:pt x="76" y="18"/>
                    <a:pt x="76"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684851"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sysClr val="windowText" lastClr="000000"/>
                </a:solidFill>
                <a:effectLst/>
                <a:uLnTx/>
                <a:uFillTx/>
              </a:endParaRPr>
            </a:p>
          </p:txBody>
        </p:sp>
        <p:sp>
          <p:nvSpPr>
            <p:cNvPr id="138" name="Freeform 465"/>
            <p:cNvSpPr>
              <a:spLocks/>
            </p:cNvSpPr>
            <p:nvPr/>
          </p:nvSpPr>
          <p:spPr bwMode="auto">
            <a:xfrm>
              <a:off x="5948363" y="754063"/>
              <a:ext cx="307975" cy="658813"/>
            </a:xfrm>
            <a:custGeom>
              <a:avLst/>
              <a:gdLst>
                <a:gd name="T0" fmla="*/ 82 w 82"/>
                <a:gd name="T1" fmla="*/ 41 h 175"/>
                <a:gd name="T2" fmla="*/ 82 w 82"/>
                <a:gd name="T3" fmla="*/ 134 h 175"/>
                <a:gd name="T4" fmla="*/ 41 w 82"/>
                <a:gd name="T5" fmla="*/ 175 h 175"/>
                <a:gd name="T6" fmla="*/ 12 w 82"/>
                <a:gd name="T7" fmla="*/ 163 h 175"/>
                <a:gd name="T8" fmla="*/ 0 w 82"/>
                <a:gd name="T9" fmla="*/ 134 h 175"/>
                <a:gd name="T10" fmla="*/ 0 w 82"/>
                <a:gd name="T11" fmla="*/ 41 h 175"/>
                <a:gd name="T12" fmla="*/ 41 w 82"/>
                <a:gd name="T13" fmla="*/ 0 h 175"/>
                <a:gd name="T14" fmla="*/ 82 w 82"/>
                <a:gd name="T15" fmla="*/ 41 h 1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 h="175">
                  <a:moveTo>
                    <a:pt x="82" y="41"/>
                  </a:moveTo>
                  <a:cubicBezTo>
                    <a:pt x="82" y="134"/>
                    <a:pt x="82" y="134"/>
                    <a:pt x="82" y="134"/>
                  </a:cubicBezTo>
                  <a:cubicBezTo>
                    <a:pt x="82" y="157"/>
                    <a:pt x="64" y="175"/>
                    <a:pt x="41" y="175"/>
                  </a:cubicBezTo>
                  <a:cubicBezTo>
                    <a:pt x="30" y="175"/>
                    <a:pt x="20" y="171"/>
                    <a:pt x="12" y="163"/>
                  </a:cubicBezTo>
                  <a:cubicBezTo>
                    <a:pt x="5" y="156"/>
                    <a:pt x="0" y="146"/>
                    <a:pt x="0" y="134"/>
                  </a:cubicBezTo>
                  <a:cubicBezTo>
                    <a:pt x="0" y="41"/>
                    <a:pt x="0" y="41"/>
                    <a:pt x="0" y="41"/>
                  </a:cubicBezTo>
                  <a:cubicBezTo>
                    <a:pt x="0" y="19"/>
                    <a:pt x="19" y="0"/>
                    <a:pt x="41" y="0"/>
                  </a:cubicBezTo>
                  <a:cubicBezTo>
                    <a:pt x="64" y="0"/>
                    <a:pt x="82" y="19"/>
                    <a:pt x="82"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684851"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sysClr val="windowText" lastClr="000000"/>
                </a:solidFill>
                <a:effectLst/>
                <a:uLnTx/>
                <a:uFillTx/>
              </a:endParaRPr>
            </a:p>
          </p:txBody>
        </p:sp>
        <p:sp>
          <p:nvSpPr>
            <p:cNvPr id="139" name="Freeform 466"/>
            <p:cNvSpPr>
              <a:spLocks/>
            </p:cNvSpPr>
            <p:nvPr/>
          </p:nvSpPr>
          <p:spPr bwMode="auto">
            <a:xfrm>
              <a:off x="5635626" y="2449513"/>
              <a:ext cx="285750" cy="744538"/>
            </a:xfrm>
            <a:custGeom>
              <a:avLst/>
              <a:gdLst>
                <a:gd name="T0" fmla="*/ 76 w 76"/>
                <a:gd name="T1" fmla="*/ 0 h 198"/>
                <a:gd name="T2" fmla="*/ 76 w 76"/>
                <a:gd name="T3" fmla="*/ 198 h 198"/>
                <a:gd name="T4" fmla="*/ 51 w 76"/>
                <a:gd name="T5" fmla="*/ 198 h 198"/>
                <a:gd name="T6" fmla="*/ 0 w 76"/>
                <a:gd name="T7" fmla="*/ 157 h 198"/>
                <a:gd name="T8" fmla="*/ 0 w 76"/>
                <a:gd name="T9" fmla="*/ 40 h 198"/>
                <a:gd name="T10" fmla="*/ 51 w 76"/>
                <a:gd name="T11" fmla="*/ 0 h 198"/>
                <a:gd name="T12" fmla="*/ 76 w 76"/>
                <a:gd name="T13" fmla="*/ 0 h 198"/>
              </a:gdLst>
              <a:ahLst/>
              <a:cxnLst>
                <a:cxn ang="0">
                  <a:pos x="T0" y="T1"/>
                </a:cxn>
                <a:cxn ang="0">
                  <a:pos x="T2" y="T3"/>
                </a:cxn>
                <a:cxn ang="0">
                  <a:pos x="T4" y="T5"/>
                </a:cxn>
                <a:cxn ang="0">
                  <a:pos x="T6" y="T7"/>
                </a:cxn>
                <a:cxn ang="0">
                  <a:pos x="T8" y="T9"/>
                </a:cxn>
                <a:cxn ang="0">
                  <a:pos x="T10" y="T11"/>
                </a:cxn>
                <a:cxn ang="0">
                  <a:pos x="T12" y="T13"/>
                </a:cxn>
              </a:cxnLst>
              <a:rect l="0" t="0" r="r" b="b"/>
              <a:pathLst>
                <a:path w="76" h="198">
                  <a:moveTo>
                    <a:pt x="76" y="0"/>
                  </a:moveTo>
                  <a:cubicBezTo>
                    <a:pt x="76" y="198"/>
                    <a:pt x="76" y="198"/>
                    <a:pt x="76" y="198"/>
                  </a:cubicBezTo>
                  <a:cubicBezTo>
                    <a:pt x="51" y="198"/>
                    <a:pt x="51" y="198"/>
                    <a:pt x="51" y="198"/>
                  </a:cubicBezTo>
                  <a:cubicBezTo>
                    <a:pt x="23" y="198"/>
                    <a:pt x="0" y="180"/>
                    <a:pt x="0" y="157"/>
                  </a:cubicBezTo>
                  <a:cubicBezTo>
                    <a:pt x="0" y="40"/>
                    <a:pt x="0" y="40"/>
                    <a:pt x="0" y="40"/>
                  </a:cubicBezTo>
                  <a:cubicBezTo>
                    <a:pt x="0" y="18"/>
                    <a:pt x="23" y="0"/>
                    <a:pt x="51" y="0"/>
                  </a:cubicBezTo>
                  <a:lnTo>
                    <a:pt x="7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684851"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sysClr val="windowText" lastClr="000000"/>
                </a:solidFill>
                <a:effectLst/>
                <a:uLnTx/>
                <a:uFillTx/>
              </a:endParaRPr>
            </a:p>
          </p:txBody>
        </p:sp>
        <p:sp>
          <p:nvSpPr>
            <p:cNvPr id="140" name="Freeform 467"/>
            <p:cNvSpPr>
              <a:spLocks/>
            </p:cNvSpPr>
            <p:nvPr/>
          </p:nvSpPr>
          <p:spPr bwMode="auto">
            <a:xfrm>
              <a:off x="3951288" y="1539876"/>
              <a:ext cx="571500" cy="587375"/>
            </a:xfrm>
            <a:custGeom>
              <a:avLst/>
              <a:gdLst>
                <a:gd name="T0" fmla="*/ 140 w 152"/>
                <a:gd name="T1" fmla="*/ 82 h 156"/>
                <a:gd name="T2" fmla="*/ 152 w 152"/>
                <a:gd name="T3" fmla="*/ 111 h 156"/>
                <a:gd name="T4" fmla="*/ 140 w 152"/>
                <a:gd name="T5" fmla="*/ 140 h 156"/>
                <a:gd name="T6" fmla="*/ 82 w 152"/>
                <a:gd name="T7" fmla="*/ 140 h 156"/>
                <a:gd name="T8" fmla="*/ 16 w 152"/>
                <a:gd name="T9" fmla="*/ 74 h 156"/>
                <a:gd name="T10" fmla="*/ 16 w 152"/>
                <a:gd name="T11" fmla="*/ 16 h 156"/>
                <a:gd name="T12" fmla="*/ 74 w 152"/>
                <a:gd name="T13" fmla="*/ 16 h 156"/>
                <a:gd name="T14" fmla="*/ 140 w 152"/>
                <a:gd name="T15" fmla="*/ 82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2" h="156">
                  <a:moveTo>
                    <a:pt x="140" y="82"/>
                  </a:moveTo>
                  <a:cubicBezTo>
                    <a:pt x="148" y="90"/>
                    <a:pt x="152" y="100"/>
                    <a:pt x="152" y="111"/>
                  </a:cubicBezTo>
                  <a:cubicBezTo>
                    <a:pt x="152" y="121"/>
                    <a:pt x="148" y="132"/>
                    <a:pt x="140" y="140"/>
                  </a:cubicBezTo>
                  <a:cubicBezTo>
                    <a:pt x="124" y="156"/>
                    <a:pt x="98" y="156"/>
                    <a:pt x="82" y="140"/>
                  </a:cubicBezTo>
                  <a:cubicBezTo>
                    <a:pt x="16" y="74"/>
                    <a:pt x="16" y="74"/>
                    <a:pt x="16" y="74"/>
                  </a:cubicBezTo>
                  <a:cubicBezTo>
                    <a:pt x="0" y="58"/>
                    <a:pt x="0" y="32"/>
                    <a:pt x="16" y="16"/>
                  </a:cubicBezTo>
                  <a:cubicBezTo>
                    <a:pt x="32" y="0"/>
                    <a:pt x="58" y="0"/>
                    <a:pt x="74" y="16"/>
                  </a:cubicBezTo>
                  <a:lnTo>
                    <a:pt x="140" y="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684851"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sysClr val="windowText" lastClr="000000"/>
                </a:solidFill>
                <a:effectLst/>
                <a:uLnTx/>
                <a:uFillTx/>
              </a:endParaRPr>
            </a:p>
          </p:txBody>
        </p:sp>
        <p:sp>
          <p:nvSpPr>
            <p:cNvPr id="141" name="Freeform 468"/>
            <p:cNvSpPr>
              <a:spLocks/>
            </p:cNvSpPr>
            <p:nvPr/>
          </p:nvSpPr>
          <p:spPr bwMode="auto">
            <a:xfrm>
              <a:off x="3294063" y="3122613"/>
              <a:ext cx="657225" cy="307975"/>
            </a:xfrm>
            <a:custGeom>
              <a:avLst/>
              <a:gdLst>
                <a:gd name="T0" fmla="*/ 134 w 175"/>
                <a:gd name="T1" fmla="*/ 0 h 82"/>
                <a:gd name="T2" fmla="*/ 175 w 175"/>
                <a:gd name="T3" fmla="*/ 41 h 82"/>
                <a:gd name="T4" fmla="*/ 134 w 175"/>
                <a:gd name="T5" fmla="*/ 82 h 82"/>
                <a:gd name="T6" fmla="*/ 41 w 175"/>
                <a:gd name="T7" fmla="*/ 82 h 82"/>
                <a:gd name="T8" fmla="*/ 0 w 175"/>
                <a:gd name="T9" fmla="*/ 41 h 82"/>
                <a:gd name="T10" fmla="*/ 12 w 175"/>
                <a:gd name="T11" fmla="*/ 12 h 82"/>
                <a:gd name="T12" fmla="*/ 41 w 175"/>
                <a:gd name="T13" fmla="*/ 0 h 82"/>
                <a:gd name="T14" fmla="*/ 134 w 175"/>
                <a:gd name="T15" fmla="*/ 0 h 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5" h="82">
                  <a:moveTo>
                    <a:pt x="134" y="0"/>
                  </a:moveTo>
                  <a:cubicBezTo>
                    <a:pt x="156" y="0"/>
                    <a:pt x="175" y="19"/>
                    <a:pt x="175" y="41"/>
                  </a:cubicBezTo>
                  <a:cubicBezTo>
                    <a:pt x="175" y="64"/>
                    <a:pt x="156" y="82"/>
                    <a:pt x="134" y="82"/>
                  </a:cubicBezTo>
                  <a:cubicBezTo>
                    <a:pt x="41" y="82"/>
                    <a:pt x="41" y="82"/>
                    <a:pt x="41" y="82"/>
                  </a:cubicBezTo>
                  <a:cubicBezTo>
                    <a:pt x="18" y="82"/>
                    <a:pt x="0" y="64"/>
                    <a:pt x="0" y="41"/>
                  </a:cubicBezTo>
                  <a:cubicBezTo>
                    <a:pt x="0" y="30"/>
                    <a:pt x="4" y="20"/>
                    <a:pt x="12" y="12"/>
                  </a:cubicBezTo>
                  <a:cubicBezTo>
                    <a:pt x="19" y="5"/>
                    <a:pt x="29" y="0"/>
                    <a:pt x="41" y="0"/>
                  </a:cubicBezTo>
                  <a:lnTo>
                    <a:pt x="13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684851"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sysClr val="windowText" lastClr="000000"/>
                </a:solidFill>
                <a:effectLst/>
                <a:uLnTx/>
                <a:uFillTx/>
              </a:endParaRPr>
            </a:p>
          </p:txBody>
        </p:sp>
      </p:grpSp>
      <p:sp>
        <p:nvSpPr>
          <p:cNvPr id="142" name="矩形 3"/>
          <p:cNvSpPr>
            <a:spLocks noChangeArrowheads="1"/>
          </p:cNvSpPr>
          <p:nvPr/>
        </p:nvSpPr>
        <p:spPr bwMode="auto">
          <a:xfrm>
            <a:off x="2200231" y="3353594"/>
            <a:ext cx="822730" cy="300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wrap="none" lIns="68582" tIns="34292" rIns="68582" bIns="34292">
            <a:spAutoFit/>
          </a:bodyPr>
          <a:lstStyle/>
          <a:p>
            <a:pPr fontAlgn="base">
              <a:spcBef>
                <a:spcPct val="0"/>
              </a:spcBef>
              <a:spcAft>
                <a:spcPct val="0"/>
              </a:spcAft>
            </a:pPr>
            <a:r>
              <a:rPr lang="zh-CN" altLang="en-US" sz="1500" dirty="0">
                <a:solidFill>
                  <a:srgbClr val="0070C0"/>
                </a:solidFill>
                <a:latin typeface="微软雅黑" pitchFamily="34" charset="-122"/>
                <a:ea typeface="微软雅黑" pitchFamily="34" charset="-122"/>
                <a:sym typeface="Arial" pitchFamily="34" charset="0"/>
              </a:rPr>
              <a:t>Stage </a:t>
            </a:r>
            <a:r>
              <a:rPr lang="en-US" altLang="zh-CN" sz="1500" dirty="0">
                <a:solidFill>
                  <a:srgbClr val="0070C0"/>
                </a:solidFill>
                <a:latin typeface="微软雅黑" pitchFamily="34" charset="-122"/>
                <a:ea typeface="微软雅黑" pitchFamily="34" charset="-122"/>
                <a:sym typeface="Arial" pitchFamily="34" charset="0"/>
              </a:rPr>
              <a:t>5</a:t>
            </a:r>
            <a:endParaRPr lang="zh-CN" altLang="en-US" sz="1500" dirty="0">
              <a:solidFill>
                <a:srgbClr val="0070C0"/>
              </a:solidFill>
              <a:latin typeface="微软雅黑" pitchFamily="34" charset="-122"/>
              <a:ea typeface="微软雅黑" pitchFamily="34" charset="-122"/>
              <a:sym typeface="Arial" pitchFamily="34" charset="0"/>
            </a:endParaRPr>
          </a:p>
        </p:txBody>
      </p:sp>
      <p:sp>
        <p:nvSpPr>
          <p:cNvPr id="143" name="文本框 13"/>
          <p:cNvSpPr txBox="1"/>
          <p:nvPr/>
        </p:nvSpPr>
        <p:spPr>
          <a:xfrm>
            <a:off x="686593" y="3618956"/>
            <a:ext cx="2333658" cy="384757"/>
          </a:xfrm>
          <a:prstGeom prst="rect">
            <a:avLst/>
          </a:prstGeom>
          <a:noFill/>
        </p:spPr>
        <p:txBody>
          <a:bodyPr wrap="square" lIns="65824" tIns="32911" rIns="65824" bIns="32911" rtlCol="0">
            <a:spAutoFit/>
          </a:bodyPr>
          <a:lstStyle/>
          <a:p>
            <a:pPr algn="r" fontAlgn="base">
              <a:lnSpc>
                <a:spcPct val="120000"/>
              </a:lnSpc>
              <a:spcBef>
                <a:spcPct val="0"/>
              </a:spcBef>
              <a:spcAft>
                <a:spcPct val="0"/>
              </a:spcAft>
            </a:pPr>
            <a:r>
              <a:rPr lang="zh-CN" altLang="en-US" sz="900" dirty="0">
                <a:solidFill>
                  <a:sysClr val="windowText" lastClr="000000"/>
                </a:solidFill>
                <a:latin typeface="微软雅黑" panose="020B0503020204020204" pitchFamily="34" charset="-122"/>
                <a:ea typeface="微软雅黑" panose="020B0503020204020204" pitchFamily="34" charset="-122"/>
                <a:sym typeface="微软雅黑" pitchFamily="34" charset="-122"/>
              </a:rPr>
              <a:t>Enter the comprehensive description description of the chart above and the comprehensive description description of the chart above here.</a:t>
            </a:r>
          </a:p>
        </p:txBody>
      </p:sp>
      <p:grpSp>
        <p:nvGrpSpPr>
          <p:cNvPr id="144" name="Group 23"/>
          <p:cNvGrpSpPr/>
          <p:nvPr/>
        </p:nvGrpSpPr>
        <p:grpSpPr>
          <a:xfrm>
            <a:off x="3477649" y="3563144"/>
            <a:ext cx="256945" cy="224003"/>
            <a:chOff x="7540014" y="4306907"/>
            <a:chExt cx="389342" cy="339426"/>
          </a:xfrm>
          <a:solidFill>
            <a:sysClr val="window" lastClr="FFFFFF"/>
          </a:solidFill>
        </p:grpSpPr>
        <p:sp>
          <p:nvSpPr>
            <p:cNvPr id="145" name="Freeform 110"/>
            <p:cNvSpPr>
              <a:spLocks/>
            </p:cNvSpPr>
            <p:nvPr/>
          </p:nvSpPr>
          <p:spPr bwMode="auto">
            <a:xfrm>
              <a:off x="7799575" y="4409234"/>
              <a:ext cx="102328" cy="102328"/>
            </a:xfrm>
            <a:custGeom>
              <a:avLst/>
              <a:gdLst>
                <a:gd name="T0" fmla="*/ 0 w 41"/>
                <a:gd name="T1" fmla="*/ 39 h 41"/>
                <a:gd name="T2" fmla="*/ 3 w 41"/>
                <a:gd name="T3" fmla="*/ 41 h 41"/>
                <a:gd name="T4" fmla="*/ 41 w 41"/>
                <a:gd name="T5" fmla="*/ 3 h 41"/>
                <a:gd name="T6" fmla="*/ 39 w 41"/>
                <a:gd name="T7" fmla="*/ 0 h 41"/>
                <a:gd name="T8" fmla="*/ 0 w 41"/>
                <a:gd name="T9" fmla="*/ 39 h 41"/>
              </a:gdLst>
              <a:ahLst/>
              <a:cxnLst>
                <a:cxn ang="0">
                  <a:pos x="T0" y="T1"/>
                </a:cxn>
                <a:cxn ang="0">
                  <a:pos x="T2" y="T3"/>
                </a:cxn>
                <a:cxn ang="0">
                  <a:pos x="T4" y="T5"/>
                </a:cxn>
                <a:cxn ang="0">
                  <a:pos x="T6" y="T7"/>
                </a:cxn>
                <a:cxn ang="0">
                  <a:pos x="T8" y="T9"/>
                </a:cxn>
              </a:cxnLst>
              <a:rect l="0" t="0" r="r" b="b"/>
              <a:pathLst>
                <a:path w="41" h="41">
                  <a:moveTo>
                    <a:pt x="0" y="39"/>
                  </a:moveTo>
                  <a:lnTo>
                    <a:pt x="3" y="41"/>
                  </a:lnTo>
                  <a:lnTo>
                    <a:pt x="41" y="3"/>
                  </a:lnTo>
                  <a:lnTo>
                    <a:pt x="39" y="0"/>
                  </a:lnTo>
                  <a:lnTo>
                    <a:pt x="0"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a typeface="宋体" charset="-122"/>
              </a:endParaRPr>
            </a:p>
          </p:txBody>
        </p:sp>
        <p:sp>
          <p:nvSpPr>
            <p:cNvPr id="146" name="Freeform 111"/>
            <p:cNvSpPr>
              <a:spLocks/>
            </p:cNvSpPr>
            <p:nvPr/>
          </p:nvSpPr>
          <p:spPr bwMode="auto">
            <a:xfrm>
              <a:off x="7777112" y="4381780"/>
              <a:ext cx="109814" cy="114806"/>
            </a:xfrm>
            <a:custGeom>
              <a:avLst/>
              <a:gdLst>
                <a:gd name="T0" fmla="*/ 37 w 44"/>
                <a:gd name="T1" fmla="*/ 0 h 46"/>
                <a:gd name="T2" fmla="*/ 0 w 44"/>
                <a:gd name="T3" fmla="*/ 39 h 46"/>
                <a:gd name="T4" fmla="*/ 6 w 44"/>
                <a:gd name="T5" fmla="*/ 46 h 46"/>
                <a:gd name="T6" fmla="*/ 44 w 44"/>
                <a:gd name="T7" fmla="*/ 8 h 46"/>
                <a:gd name="T8" fmla="*/ 37 w 44"/>
                <a:gd name="T9" fmla="*/ 0 h 46"/>
              </a:gdLst>
              <a:ahLst/>
              <a:cxnLst>
                <a:cxn ang="0">
                  <a:pos x="T0" y="T1"/>
                </a:cxn>
                <a:cxn ang="0">
                  <a:pos x="T2" y="T3"/>
                </a:cxn>
                <a:cxn ang="0">
                  <a:pos x="T4" y="T5"/>
                </a:cxn>
                <a:cxn ang="0">
                  <a:pos x="T6" y="T7"/>
                </a:cxn>
                <a:cxn ang="0">
                  <a:pos x="T8" y="T9"/>
                </a:cxn>
              </a:cxnLst>
              <a:rect l="0" t="0" r="r" b="b"/>
              <a:pathLst>
                <a:path w="44" h="46">
                  <a:moveTo>
                    <a:pt x="37" y="0"/>
                  </a:moveTo>
                  <a:lnTo>
                    <a:pt x="0" y="39"/>
                  </a:lnTo>
                  <a:lnTo>
                    <a:pt x="6" y="46"/>
                  </a:lnTo>
                  <a:lnTo>
                    <a:pt x="44" y="8"/>
                  </a:lnTo>
                  <a:lnTo>
                    <a:pt x="3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a typeface="宋体" charset="-122"/>
              </a:endParaRPr>
            </a:p>
          </p:txBody>
        </p:sp>
        <p:sp>
          <p:nvSpPr>
            <p:cNvPr id="147" name="Freeform 112"/>
            <p:cNvSpPr>
              <a:spLocks/>
            </p:cNvSpPr>
            <p:nvPr/>
          </p:nvSpPr>
          <p:spPr bwMode="auto">
            <a:xfrm>
              <a:off x="7757146" y="4366805"/>
              <a:ext cx="104823" cy="104823"/>
            </a:xfrm>
            <a:custGeom>
              <a:avLst/>
              <a:gdLst>
                <a:gd name="T0" fmla="*/ 0 w 42"/>
                <a:gd name="T1" fmla="*/ 38 h 42"/>
                <a:gd name="T2" fmla="*/ 4 w 42"/>
                <a:gd name="T3" fmla="*/ 42 h 42"/>
                <a:gd name="T4" fmla="*/ 42 w 42"/>
                <a:gd name="T5" fmla="*/ 4 h 42"/>
                <a:gd name="T6" fmla="*/ 38 w 42"/>
                <a:gd name="T7" fmla="*/ 0 h 42"/>
                <a:gd name="T8" fmla="*/ 0 w 42"/>
                <a:gd name="T9" fmla="*/ 38 h 42"/>
              </a:gdLst>
              <a:ahLst/>
              <a:cxnLst>
                <a:cxn ang="0">
                  <a:pos x="T0" y="T1"/>
                </a:cxn>
                <a:cxn ang="0">
                  <a:pos x="T2" y="T3"/>
                </a:cxn>
                <a:cxn ang="0">
                  <a:pos x="T4" y="T5"/>
                </a:cxn>
                <a:cxn ang="0">
                  <a:pos x="T6" y="T7"/>
                </a:cxn>
                <a:cxn ang="0">
                  <a:pos x="T8" y="T9"/>
                </a:cxn>
              </a:cxnLst>
              <a:rect l="0" t="0" r="r" b="b"/>
              <a:pathLst>
                <a:path w="42" h="42">
                  <a:moveTo>
                    <a:pt x="0" y="38"/>
                  </a:moveTo>
                  <a:lnTo>
                    <a:pt x="4" y="42"/>
                  </a:lnTo>
                  <a:lnTo>
                    <a:pt x="42" y="4"/>
                  </a:lnTo>
                  <a:lnTo>
                    <a:pt x="38" y="0"/>
                  </a:lnTo>
                  <a:lnTo>
                    <a:pt x="0"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a typeface="宋体" charset="-122"/>
              </a:endParaRPr>
            </a:p>
          </p:txBody>
        </p:sp>
        <p:sp>
          <p:nvSpPr>
            <p:cNvPr id="148" name="Freeform 113"/>
            <p:cNvSpPr>
              <a:spLocks/>
            </p:cNvSpPr>
            <p:nvPr/>
          </p:nvSpPr>
          <p:spPr bwMode="auto">
            <a:xfrm>
              <a:off x="7729693" y="4469133"/>
              <a:ext cx="69882" cy="69882"/>
            </a:xfrm>
            <a:custGeom>
              <a:avLst/>
              <a:gdLst>
                <a:gd name="T0" fmla="*/ 28 w 28"/>
                <a:gd name="T1" fmla="*/ 20 h 28"/>
                <a:gd name="T2" fmla="*/ 8 w 28"/>
                <a:gd name="T3" fmla="*/ 0 h 28"/>
                <a:gd name="T4" fmla="*/ 0 w 28"/>
                <a:gd name="T5" fmla="*/ 20 h 28"/>
                <a:gd name="T6" fmla="*/ 9 w 28"/>
                <a:gd name="T7" fmla="*/ 28 h 28"/>
                <a:gd name="T8" fmla="*/ 28 w 28"/>
                <a:gd name="T9" fmla="*/ 20 h 28"/>
              </a:gdLst>
              <a:ahLst/>
              <a:cxnLst>
                <a:cxn ang="0">
                  <a:pos x="T0" y="T1"/>
                </a:cxn>
                <a:cxn ang="0">
                  <a:pos x="T2" y="T3"/>
                </a:cxn>
                <a:cxn ang="0">
                  <a:pos x="T4" y="T5"/>
                </a:cxn>
                <a:cxn ang="0">
                  <a:pos x="T6" y="T7"/>
                </a:cxn>
                <a:cxn ang="0">
                  <a:pos x="T8" y="T9"/>
                </a:cxn>
              </a:cxnLst>
              <a:rect l="0" t="0" r="r" b="b"/>
              <a:pathLst>
                <a:path w="28" h="28">
                  <a:moveTo>
                    <a:pt x="28" y="20"/>
                  </a:moveTo>
                  <a:lnTo>
                    <a:pt x="8" y="0"/>
                  </a:lnTo>
                  <a:lnTo>
                    <a:pt x="0" y="20"/>
                  </a:lnTo>
                  <a:lnTo>
                    <a:pt x="9" y="28"/>
                  </a:lnTo>
                  <a:lnTo>
                    <a:pt x="28"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a typeface="宋体" charset="-122"/>
              </a:endParaRPr>
            </a:p>
          </p:txBody>
        </p:sp>
        <p:sp>
          <p:nvSpPr>
            <p:cNvPr id="149" name="Freeform 114"/>
            <p:cNvSpPr>
              <a:spLocks/>
            </p:cNvSpPr>
            <p:nvPr/>
          </p:nvSpPr>
          <p:spPr bwMode="auto">
            <a:xfrm>
              <a:off x="7712222" y="4526535"/>
              <a:ext cx="34941" cy="32446"/>
            </a:xfrm>
            <a:custGeom>
              <a:avLst/>
              <a:gdLst>
                <a:gd name="T0" fmla="*/ 0 w 14"/>
                <a:gd name="T1" fmla="*/ 13 h 13"/>
                <a:gd name="T2" fmla="*/ 14 w 14"/>
                <a:gd name="T3" fmla="*/ 6 h 13"/>
                <a:gd name="T4" fmla="*/ 6 w 14"/>
                <a:gd name="T5" fmla="*/ 0 h 13"/>
                <a:gd name="T6" fmla="*/ 0 w 14"/>
                <a:gd name="T7" fmla="*/ 13 h 13"/>
              </a:gdLst>
              <a:ahLst/>
              <a:cxnLst>
                <a:cxn ang="0">
                  <a:pos x="T0" y="T1"/>
                </a:cxn>
                <a:cxn ang="0">
                  <a:pos x="T2" y="T3"/>
                </a:cxn>
                <a:cxn ang="0">
                  <a:pos x="T4" y="T5"/>
                </a:cxn>
                <a:cxn ang="0">
                  <a:pos x="T6" y="T7"/>
                </a:cxn>
              </a:cxnLst>
              <a:rect l="0" t="0" r="r" b="b"/>
              <a:pathLst>
                <a:path w="14" h="13">
                  <a:moveTo>
                    <a:pt x="0" y="13"/>
                  </a:moveTo>
                  <a:lnTo>
                    <a:pt x="14" y="6"/>
                  </a:lnTo>
                  <a:lnTo>
                    <a:pt x="6" y="0"/>
                  </a:lnTo>
                  <a:lnTo>
                    <a:pt x="0"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a typeface="宋体" charset="-122"/>
              </a:endParaRPr>
            </a:p>
          </p:txBody>
        </p:sp>
        <p:sp>
          <p:nvSpPr>
            <p:cNvPr id="150" name="Freeform 115"/>
            <p:cNvSpPr>
              <a:spLocks/>
            </p:cNvSpPr>
            <p:nvPr/>
          </p:nvSpPr>
          <p:spPr bwMode="auto">
            <a:xfrm>
              <a:off x="7859474" y="4341848"/>
              <a:ext cx="69882" cy="69882"/>
            </a:xfrm>
            <a:custGeom>
              <a:avLst/>
              <a:gdLst>
                <a:gd name="T0" fmla="*/ 7 w 28"/>
                <a:gd name="T1" fmla="*/ 0 h 28"/>
                <a:gd name="T2" fmla="*/ 0 w 28"/>
                <a:gd name="T3" fmla="*/ 8 h 28"/>
                <a:gd name="T4" fmla="*/ 20 w 28"/>
                <a:gd name="T5" fmla="*/ 28 h 28"/>
                <a:gd name="T6" fmla="*/ 28 w 28"/>
                <a:gd name="T7" fmla="*/ 20 h 28"/>
                <a:gd name="T8" fmla="*/ 7 w 28"/>
                <a:gd name="T9" fmla="*/ 0 h 28"/>
              </a:gdLst>
              <a:ahLst/>
              <a:cxnLst>
                <a:cxn ang="0">
                  <a:pos x="T0" y="T1"/>
                </a:cxn>
                <a:cxn ang="0">
                  <a:pos x="T2" y="T3"/>
                </a:cxn>
                <a:cxn ang="0">
                  <a:pos x="T4" y="T5"/>
                </a:cxn>
                <a:cxn ang="0">
                  <a:pos x="T6" y="T7"/>
                </a:cxn>
                <a:cxn ang="0">
                  <a:pos x="T8" y="T9"/>
                </a:cxn>
              </a:cxnLst>
              <a:rect l="0" t="0" r="r" b="b"/>
              <a:pathLst>
                <a:path w="28" h="28">
                  <a:moveTo>
                    <a:pt x="7" y="0"/>
                  </a:moveTo>
                  <a:lnTo>
                    <a:pt x="0" y="8"/>
                  </a:lnTo>
                  <a:lnTo>
                    <a:pt x="20" y="28"/>
                  </a:lnTo>
                  <a:lnTo>
                    <a:pt x="28" y="20"/>
                  </a:lnTo>
                  <a:lnTo>
                    <a:pt x="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a typeface="宋体" charset="-122"/>
              </a:endParaRPr>
            </a:p>
          </p:txBody>
        </p:sp>
        <p:sp>
          <p:nvSpPr>
            <p:cNvPr id="151" name="Freeform 116"/>
            <p:cNvSpPr>
              <a:spLocks/>
            </p:cNvSpPr>
            <p:nvPr/>
          </p:nvSpPr>
          <p:spPr bwMode="auto">
            <a:xfrm>
              <a:off x="7540014" y="4306907"/>
              <a:ext cx="279527" cy="339426"/>
            </a:xfrm>
            <a:custGeom>
              <a:avLst/>
              <a:gdLst>
                <a:gd name="T0" fmla="*/ 104 w 112"/>
                <a:gd name="T1" fmla="*/ 101 h 136"/>
                <a:gd name="T2" fmla="*/ 83 w 112"/>
                <a:gd name="T3" fmla="*/ 101 h 136"/>
                <a:gd name="T4" fmla="*/ 83 w 112"/>
                <a:gd name="T5" fmla="*/ 129 h 136"/>
                <a:gd name="T6" fmla="*/ 7 w 112"/>
                <a:gd name="T7" fmla="*/ 129 h 136"/>
                <a:gd name="T8" fmla="*/ 7 w 112"/>
                <a:gd name="T9" fmla="*/ 32 h 136"/>
                <a:gd name="T10" fmla="*/ 104 w 112"/>
                <a:gd name="T11" fmla="*/ 32 h 136"/>
                <a:gd name="T12" fmla="*/ 104 w 112"/>
                <a:gd name="T13" fmla="*/ 40 h 136"/>
                <a:gd name="T14" fmla="*/ 112 w 112"/>
                <a:gd name="T15" fmla="*/ 32 h 136"/>
                <a:gd name="T16" fmla="*/ 112 w 112"/>
                <a:gd name="T17" fmla="*/ 6 h 136"/>
                <a:gd name="T18" fmla="*/ 97 w 112"/>
                <a:gd name="T19" fmla="*/ 6 h 136"/>
                <a:gd name="T20" fmla="*/ 97 w 112"/>
                <a:gd name="T21" fmla="*/ 20 h 136"/>
                <a:gd name="T22" fmla="*/ 95 w 112"/>
                <a:gd name="T23" fmla="*/ 20 h 136"/>
                <a:gd name="T24" fmla="*/ 95 w 112"/>
                <a:gd name="T25" fmla="*/ 0 h 136"/>
                <a:gd name="T26" fmla="*/ 89 w 112"/>
                <a:gd name="T27" fmla="*/ 0 h 136"/>
                <a:gd name="T28" fmla="*/ 89 w 112"/>
                <a:gd name="T29" fmla="*/ 20 h 136"/>
                <a:gd name="T30" fmla="*/ 87 w 112"/>
                <a:gd name="T31" fmla="*/ 20 h 136"/>
                <a:gd name="T32" fmla="*/ 87 w 112"/>
                <a:gd name="T33" fmla="*/ 6 h 136"/>
                <a:gd name="T34" fmla="*/ 79 w 112"/>
                <a:gd name="T35" fmla="*/ 6 h 136"/>
                <a:gd name="T36" fmla="*/ 79 w 112"/>
                <a:gd name="T37" fmla="*/ 20 h 136"/>
                <a:gd name="T38" fmla="*/ 76 w 112"/>
                <a:gd name="T39" fmla="*/ 20 h 136"/>
                <a:gd name="T40" fmla="*/ 76 w 112"/>
                <a:gd name="T41" fmla="*/ 0 h 136"/>
                <a:gd name="T42" fmla="*/ 72 w 112"/>
                <a:gd name="T43" fmla="*/ 0 h 136"/>
                <a:gd name="T44" fmla="*/ 72 w 112"/>
                <a:gd name="T45" fmla="*/ 20 h 136"/>
                <a:gd name="T46" fmla="*/ 68 w 112"/>
                <a:gd name="T47" fmla="*/ 20 h 136"/>
                <a:gd name="T48" fmla="*/ 68 w 112"/>
                <a:gd name="T49" fmla="*/ 6 h 136"/>
                <a:gd name="T50" fmla="*/ 60 w 112"/>
                <a:gd name="T51" fmla="*/ 6 h 136"/>
                <a:gd name="T52" fmla="*/ 60 w 112"/>
                <a:gd name="T53" fmla="*/ 20 h 136"/>
                <a:gd name="T54" fmla="*/ 57 w 112"/>
                <a:gd name="T55" fmla="*/ 20 h 136"/>
                <a:gd name="T56" fmla="*/ 57 w 112"/>
                <a:gd name="T57" fmla="*/ 0 h 136"/>
                <a:gd name="T58" fmla="*/ 53 w 112"/>
                <a:gd name="T59" fmla="*/ 0 h 136"/>
                <a:gd name="T60" fmla="*/ 53 w 112"/>
                <a:gd name="T61" fmla="*/ 20 h 136"/>
                <a:gd name="T62" fmla="*/ 51 w 112"/>
                <a:gd name="T63" fmla="*/ 20 h 136"/>
                <a:gd name="T64" fmla="*/ 51 w 112"/>
                <a:gd name="T65" fmla="*/ 6 h 136"/>
                <a:gd name="T66" fmla="*/ 43 w 112"/>
                <a:gd name="T67" fmla="*/ 6 h 136"/>
                <a:gd name="T68" fmla="*/ 43 w 112"/>
                <a:gd name="T69" fmla="*/ 20 h 136"/>
                <a:gd name="T70" fmla="*/ 40 w 112"/>
                <a:gd name="T71" fmla="*/ 20 h 136"/>
                <a:gd name="T72" fmla="*/ 40 w 112"/>
                <a:gd name="T73" fmla="*/ 0 h 136"/>
                <a:gd name="T74" fmla="*/ 35 w 112"/>
                <a:gd name="T75" fmla="*/ 0 h 136"/>
                <a:gd name="T76" fmla="*/ 35 w 112"/>
                <a:gd name="T77" fmla="*/ 20 h 136"/>
                <a:gd name="T78" fmla="*/ 32 w 112"/>
                <a:gd name="T79" fmla="*/ 20 h 136"/>
                <a:gd name="T80" fmla="*/ 32 w 112"/>
                <a:gd name="T81" fmla="*/ 6 h 136"/>
                <a:gd name="T82" fmla="*/ 25 w 112"/>
                <a:gd name="T83" fmla="*/ 6 h 136"/>
                <a:gd name="T84" fmla="*/ 25 w 112"/>
                <a:gd name="T85" fmla="*/ 20 h 136"/>
                <a:gd name="T86" fmla="*/ 23 w 112"/>
                <a:gd name="T87" fmla="*/ 20 h 136"/>
                <a:gd name="T88" fmla="*/ 23 w 112"/>
                <a:gd name="T89" fmla="*/ 0 h 136"/>
                <a:gd name="T90" fmla="*/ 17 w 112"/>
                <a:gd name="T91" fmla="*/ 0 h 136"/>
                <a:gd name="T92" fmla="*/ 17 w 112"/>
                <a:gd name="T93" fmla="*/ 20 h 136"/>
                <a:gd name="T94" fmla="*/ 15 w 112"/>
                <a:gd name="T95" fmla="*/ 20 h 136"/>
                <a:gd name="T96" fmla="*/ 15 w 112"/>
                <a:gd name="T97" fmla="*/ 6 h 136"/>
                <a:gd name="T98" fmla="*/ 0 w 112"/>
                <a:gd name="T99" fmla="*/ 6 h 136"/>
                <a:gd name="T100" fmla="*/ 0 w 112"/>
                <a:gd name="T101" fmla="*/ 24 h 136"/>
                <a:gd name="T102" fmla="*/ 0 w 112"/>
                <a:gd name="T103" fmla="*/ 28 h 136"/>
                <a:gd name="T104" fmla="*/ 0 w 112"/>
                <a:gd name="T105" fmla="*/ 136 h 136"/>
                <a:gd name="T106" fmla="*/ 89 w 112"/>
                <a:gd name="T107" fmla="*/ 136 h 136"/>
                <a:gd name="T108" fmla="*/ 112 w 112"/>
                <a:gd name="T109" fmla="*/ 110 h 136"/>
                <a:gd name="T110" fmla="*/ 112 w 112"/>
                <a:gd name="T111" fmla="*/ 84 h 136"/>
                <a:gd name="T112" fmla="*/ 104 w 112"/>
                <a:gd name="T113" fmla="*/ 92 h 136"/>
                <a:gd name="T114" fmla="*/ 104 w 112"/>
                <a:gd name="T115" fmla="*/ 10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2" h="136">
                  <a:moveTo>
                    <a:pt x="104" y="101"/>
                  </a:moveTo>
                  <a:lnTo>
                    <a:pt x="83" y="101"/>
                  </a:lnTo>
                  <a:lnTo>
                    <a:pt x="83" y="129"/>
                  </a:lnTo>
                  <a:lnTo>
                    <a:pt x="7" y="129"/>
                  </a:lnTo>
                  <a:lnTo>
                    <a:pt x="7" y="32"/>
                  </a:lnTo>
                  <a:lnTo>
                    <a:pt x="104" y="32"/>
                  </a:lnTo>
                  <a:lnTo>
                    <a:pt x="104" y="40"/>
                  </a:lnTo>
                  <a:lnTo>
                    <a:pt x="112" y="32"/>
                  </a:lnTo>
                  <a:lnTo>
                    <a:pt x="112" y="6"/>
                  </a:lnTo>
                  <a:lnTo>
                    <a:pt x="97" y="6"/>
                  </a:lnTo>
                  <a:lnTo>
                    <a:pt x="97" y="20"/>
                  </a:lnTo>
                  <a:lnTo>
                    <a:pt x="95" y="20"/>
                  </a:lnTo>
                  <a:lnTo>
                    <a:pt x="95" y="0"/>
                  </a:lnTo>
                  <a:lnTo>
                    <a:pt x="89" y="0"/>
                  </a:lnTo>
                  <a:lnTo>
                    <a:pt x="89" y="20"/>
                  </a:lnTo>
                  <a:lnTo>
                    <a:pt x="87" y="20"/>
                  </a:lnTo>
                  <a:lnTo>
                    <a:pt x="87" y="6"/>
                  </a:lnTo>
                  <a:lnTo>
                    <a:pt x="79" y="6"/>
                  </a:lnTo>
                  <a:lnTo>
                    <a:pt x="79" y="20"/>
                  </a:lnTo>
                  <a:lnTo>
                    <a:pt x="76" y="20"/>
                  </a:lnTo>
                  <a:lnTo>
                    <a:pt x="76" y="0"/>
                  </a:lnTo>
                  <a:lnTo>
                    <a:pt x="72" y="0"/>
                  </a:lnTo>
                  <a:lnTo>
                    <a:pt x="72" y="20"/>
                  </a:lnTo>
                  <a:lnTo>
                    <a:pt x="68" y="20"/>
                  </a:lnTo>
                  <a:lnTo>
                    <a:pt x="68" y="6"/>
                  </a:lnTo>
                  <a:lnTo>
                    <a:pt x="60" y="6"/>
                  </a:lnTo>
                  <a:lnTo>
                    <a:pt x="60" y="20"/>
                  </a:lnTo>
                  <a:lnTo>
                    <a:pt x="57" y="20"/>
                  </a:lnTo>
                  <a:lnTo>
                    <a:pt x="57" y="0"/>
                  </a:lnTo>
                  <a:lnTo>
                    <a:pt x="53" y="0"/>
                  </a:lnTo>
                  <a:lnTo>
                    <a:pt x="53" y="20"/>
                  </a:lnTo>
                  <a:lnTo>
                    <a:pt x="51" y="20"/>
                  </a:lnTo>
                  <a:lnTo>
                    <a:pt x="51" y="6"/>
                  </a:lnTo>
                  <a:lnTo>
                    <a:pt x="43" y="6"/>
                  </a:lnTo>
                  <a:lnTo>
                    <a:pt x="43" y="20"/>
                  </a:lnTo>
                  <a:lnTo>
                    <a:pt x="40" y="20"/>
                  </a:lnTo>
                  <a:lnTo>
                    <a:pt x="40" y="0"/>
                  </a:lnTo>
                  <a:lnTo>
                    <a:pt x="35" y="0"/>
                  </a:lnTo>
                  <a:lnTo>
                    <a:pt x="35" y="20"/>
                  </a:lnTo>
                  <a:lnTo>
                    <a:pt x="32" y="20"/>
                  </a:lnTo>
                  <a:lnTo>
                    <a:pt x="32" y="6"/>
                  </a:lnTo>
                  <a:lnTo>
                    <a:pt x="25" y="6"/>
                  </a:lnTo>
                  <a:lnTo>
                    <a:pt x="25" y="20"/>
                  </a:lnTo>
                  <a:lnTo>
                    <a:pt x="23" y="20"/>
                  </a:lnTo>
                  <a:lnTo>
                    <a:pt x="23" y="0"/>
                  </a:lnTo>
                  <a:lnTo>
                    <a:pt x="17" y="0"/>
                  </a:lnTo>
                  <a:lnTo>
                    <a:pt x="17" y="20"/>
                  </a:lnTo>
                  <a:lnTo>
                    <a:pt x="15" y="20"/>
                  </a:lnTo>
                  <a:lnTo>
                    <a:pt x="15" y="6"/>
                  </a:lnTo>
                  <a:lnTo>
                    <a:pt x="0" y="6"/>
                  </a:lnTo>
                  <a:lnTo>
                    <a:pt x="0" y="24"/>
                  </a:lnTo>
                  <a:lnTo>
                    <a:pt x="0" y="28"/>
                  </a:lnTo>
                  <a:lnTo>
                    <a:pt x="0" y="136"/>
                  </a:lnTo>
                  <a:lnTo>
                    <a:pt x="89" y="136"/>
                  </a:lnTo>
                  <a:lnTo>
                    <a:pt x="112" y="110"/>
                  </a:lnTo>
                  <a:lnTo>
                    <a:pt x="112" y="84"/>
                  </a:lnTo>
                  <a:lnTo>
                    <a:pt x="104" y="92"/>
                  </a:lnTo>
                  <a:lnTo>
                    <a:pt x="104" y="1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a typeface="宋体" charset="-122"/>
              </a:endParaRPr>
            </a:p>
          </p:txBody>
        </p:sp>
        <p:sp>
          <p:nvSpPr>
            <p:cNvPr id="152" name="Rectangle 117"/>
            <p:cNvSpPr>
              <a:spLocks noChangeArrowheads="1"/>
            </p:cNvSpPr>
            <p:nvPr/>
          </p:nvSpPr>
          <p:spPr bwMode="auto">
            <a:xfrm>
              <a:off x="7589930" y="4421713"/>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a typeface="宋体" charset="-122"/>
              </a:endParaRPr>
            </a:p>
          </p:txBody>
        </p:sp>
        <p:sp>
          <p:nvSpPr>
            <p:cNvPr id="153" name="Rectangle 118"/>
            <p:cNvSpPr>
              <a:spLocks noChangeArrowheads="1"/>
            </p:cNvSpPr>
            <p:nvPr/>
          </p:nvSpPr>
          <p:spPr bwMode="auto">
            <a:xfrm>
              <a:off x="7589930" y="4461645"/>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a typeface="宋体" charset="-122"/>
              </a:endParaRPr>
            </a:p>
          </p:txBody>
        </p:sp>
        <p:sp>
          <p:nvSpPr>
            <p:cNvPr id="154" name="Rectangle 119"/>
            <p:cNvSpPr>
              <a:spLocks noChangeArrowheads="1"/>
            </p:cNvSpPr>
            <p:nvPr/>
          </p:nvSpPr>
          <p:spPr bwMode="auto">
            <a:xfrm>
              <a:off x="7589930" y="4506569"/>
              <a:ext cx="109814" cy="149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a typeface="宋体" charset="-122"/>
              </a:endParaRPr>
            </a:p>
          </p:txBody>
        </p:sp>
        <p:sp>
          <p:nvSpPr>
            <p:cNvPr id="155" name="Rectangle 120"/>
            <p:cNvSpPr>
              <a:spLocks noChangeArrowheads="1"/>
            </p:cNvSpPr>
            <p:nvPr/>
          </p:nvSpPr>
          <p:spPr bwMode="auto">
            <a:xfrm>
              <a:off x="7589930" y="4548998"/>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a typeface="宋体" charset="-122"/>
              </a:endParaRPr>
            </a:p>
          </p:txBody>
        </p:sp>
      </p:grpSp>
      <p:sp>
        <p:nvSpPr>
          <p:cNvPr id="156" name="矩形 3"/>
          <p:cNvSpPr>
            <a:spLocks noChangeArrowheads="1"/>
          </p:cNvSpPr>
          <p:nvPr/>
        </p:nvSpPr>
        <p:spPr bwMode="auto">
          <a:xfrm>
            <a:off x="4864801" y="4322345"/>
            <a:ext cx="822730" cy="300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wrap="none" lIns="68582" tIns="34292" rIns="68582" bIns="34292">
            <a:spAutoFit/>
          </a:bodyPr>
          <a:lstStyle/>
          <a:p>
            <a:pPr fontAlgn="base">
              <a:spcBef>
                <a:spcPct val="0"/>
              </a:spcBef>
              <a:spcAft>
                <a:spcPct val="0"/>
              </a:spcAft>
            </a:pPr>
            <a:r>
              <a:rPr lang="zh-CN" altLang="en-US" sz="1500" dirty="0">
                <a:solidFill>
                  <a:srgbClr val="0070C0"/>
                </a:solidFill>
                <a:latin typeface="微软雅黑" pitchFamily="34" charset="-122"/>
                <a:ea typeface="微软雅黑" pitchFamily="34" charset="-122"/>
                <a:sym typeface="Arial" pitchFamily="34" charset="0"/>
              </a:rPr>
              <a:t>Stage </a:t>
            </a:r>
            <a:r>
              <a:rPr lang="en-US" altLang="zh-CN" sz="1500" dirty="0">
                <a:solidFill>
                  <a:srgbClr val="0070C0"/>
                </a:solidFill>
                <a:latin typeface="微软雅黑" pitchFamily="34" charset="-122"/>
                <a:ea typeface="微软雅黑" pitchFamily="34" charset="-122"/>
                <a:sym typeface="Arial" pitchFamily="34" charset="0"/>
              </a:rPr>
              <a:t>6</a:t>
            </a:r>
            <a:endParaRPr lang="zh-CN" altLang="en-US" sz="1500" dirty="0">
              <a:solidFill>
                <a:srgbClr val="0070C0"/>
              </a:solidFill>
              <a:latin typeface="微软雅黑" pitchFamily="34" charset="-122"/>
              <a:ea typeface="微软雅黑" pitchFamily="34" charset="-122"/>
              <a:sym typeface="Arial" pitchFamily="34" charset="0"/>
            </a:endParaRPr>
          </a:p>
        </p:txBody>
      </p:sp>
      <p:sp>
        <p:nvSpPr>
          <p:cNvPr id="157" name="文本框 13"/>
          <p:cNvSpPr txBox="1"/>
          <p:nvPr/>
        </p:nvSpPr>
        <p:spPr>
          <a:xfrm>
            <a:off x="5715795" y="4174613"/>
            <a:ext cx="2438400" cy="384757"/>
          </a:xfrm>
          <a:prstGeom prst="rect">
            <a:avLst/>
          </a:prstGeom>
          <a:noFill/>
        </p:spPr>
        <p:txBody>
          <a:bodyPr wrap="square" lIns="65824" tIns="32911" rIns="65824" bIns="32911" rtlCol="0">
            <a:spAutoFit/>
          </a:bodyPr>
          <a:lstStyle/>
          <a:p>
            <a:pPr fontAlgn="base">
              <a:lnSpc>
                <a:spcPct val="120000"/>
              </a:lnSpc>
              <a:spcBef>
                <a:spcPct val="0"/>
              </a:spcBef>
              <a:spcAft>
                <a:spcPct val="0"/>
              </a:spcAft>
            </a:pPr>
            <a:r>
              <a:rPr lang="zh-CN" altLang="en-US" sz="900" dirty="0">
                <a:solidFill>
                  <a:sysClr val="windowText" lastClr="000000"/>
                </a:solidFill>
                <a:latin typeface="微软雅黑" panose="020B0503020204020204" pitchFamily="34" charset="-122"/>
                <a:ea typeface="微软雅黑" panose="020B0503020204020204" pitchFamily="34" charset="-122"/>
                <a:sym typeface="微软雅黑" pitchFamily="34" charset="-122"/>
              </a:rPr>
              <a:t>Enter the comprehensive description description of the chart above and the comprehensive description description of the chart above here.</a:t>
            </a:r>
          </a:p>
        </p:txBody>
      </p:sp>
      <p:grpSp>
        <p:nvGrpSpPr>
          <p:cNvPr id="158" name="Group 9"/>
          <p:cNvGrpSpPr/>
          <p:nvPr/>
        </p:nvGrpSpPr>
        <p:grpSpPr>
          <a:xfrm>
            <a:off x="4193937" y="4408421"/>
            <a:ext cx="288608" cy="214010"/>
            <a:chOff x="4572000" y="3414713"/>
            <a:chExt cx="374651" cy="277813"/>
          </a:xfrm>
          <a:solidFill>
            <a:sysClr val="window" lastClr="FFFFFF"/>
          </a:solidFill>
        </p:grpSpPr>
        <p:sp>
          <p:nvSpPr>
            <p:cNvPr id="159" name="Freeform 17"/>
            <p:cNvSpPr>
              <a:spLocks/>
            </p:cNvSpPr>
            <p:nvPr/>
          </p:nvSpPr>
          <p:spPr bwMode="auto">
            <a:xfrm>
              <a:off x="4713288" y="3481388"/>
              <a:ext cx="233363" cy="211138"/>
            </a:xfrm>
            <a:custGeom>
              <a:avLst/>
              <a:gdLst>
                <a:gd name="T0" fmla="*/ 89 w 89"/>
                <a:gd name="T1" fmla="*/ 33 h 81"/>
                <a:gd name="T2" fmla="*/ 43 w 89"/>
                <a:gd name="T3" fmla="*/ 0 h 81"/>
                <a:gd name="T4" fmla="*/ 40 w 89"/>
                <a:gd name="T5" fmla="*/ 1 h 81"/>
                <a:gd name="T6" fmla="*/ 43 w 89"/>
                <a:gd name="T7" fmla="*/ 11 h 81"/>
                <a:gd name="T8" fmla="*/ 0 w 89"/>
                <a:gd name="T9" fmla="*/ 44 h 81"/>
                <a:gd name="T10" fmla="*/ 0 w 89"/>
                <a:gd name="T11" fmla="*/ 44 h 81"/>
                <a:gd name="T12" fmla="*/ 40 w 89"/>
                <a:gd name="T13" fmla="*/ 65 h 81"/>
                <a:gd name="T14" fmla="*/ 74 w 89"/>
                <a:gd name="T15" fmla="*/ 81 h 81"/>
                <a:gd name="T16" fmla="*/ 64 w 89"/>
                <a:gd name="T17" fmla="*/ 62 h 81"/>
                <a:gd name="T18" fmla="*/ 89 w 89"/>
                <a:gd name="T19" fmla="*/ 3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81">
                  <a:moveTo>
                    <a:pt x="89" y="33"/>
                  </a:moveTo>
                  <a:cubicBezTo>
                    <a:pt x="89" y="15"/>
                    <a:pt x="68" y="0"/>
                    <a:pt x="43" y="0"/>
                  </a:cubicBezTo>
                  <a:cubicBezTo>
                    <a:pt x="42" y="0"/>
                    <a:pt x="41" y="1"/>
                    <a:pt x="40" y="1"/>
                  </a:cubicBezTo>
                  <a:cubicBezTo>
                    <a:pt x="42" y="4"/>
                    <a:pt x="43" y="8"/>
                    <a:pt x="43" y="11"/>
                  </a:cubicBezTo>
                  <a:cubicBezTo>
                    <a:pt x="43" y="29"/>
                    <a:pt x="24" y="43"/>
                    <a:pt x="0" y="44"/>
                  </a:cubicBezTo>
                  <a:cubicBezTo>
                    <a:pt x="0" y="44"/>
                    <a:pt x="0" y="44"/>
                    <a:pt x="0" y="44"/>
                  </a:cubicBezTo>
                  <a:cubicBezTo>
                    <a:pt x="6" y="56"/>
                    <a:pt x="21" y="64"/>
                    <a:pt x="40" y="65"/>
                  </a:cubicBezTo>
                  <a:cubicBezTo>
                    <a:pt x="53" y="75"/>
                    <a:pt x="74" y="81"/>
                    <a:pt x="74" y="81"/>
                  </a:cubicBezTo>
                  <a:cubicBezTo>
                    <a:pt x="64" y="72"/>
                    <a:pt x="63" y="65"/>
                    <a:pt x="64" y="62"/>
                  </a:cubicBezTo>
                  <a:cubicBezTo>
                    <a:pt x="79" y="56"/>
                    <a:pt x="89" y="46"/>
                    <a:pt x="89"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a typeface="宋体" charset="-122"/>
              </a:endParaRPr>
            </a:p>
          </p:txBody>
        </p:sp>
        <p:sp>
          <p:nvSpPr>
            <p:cNvPr id="160" name="Freeform 18"/>
            <p:cNvSpPr>
              <a:spLocks/>
            </p:cNvSpPr>
            <p:nvPr/>
          </p:nvSpPr>
          <p:spPr bwMode="auto">
            <a:xfrm>
              <a:off x="4572000" y="3414713"/>
              <a:ext cx="241300" cy="209550"/>
            </a:xfrm>
            <a:custGeom>
              <a:avLst/>
              <a:gdLst>
                <a:gd name="T0" fmla="*/ 89 w 92"/>
                <a:gd name="T1" fmla="*/ 21 h 80"/>
                <a:gd name="T2" fmla="*/ 46 w 92"/>
                <a:gd name="T3" fmla="*/ 0 h 80"/>
                <a:gd name="T4" fmla="*/ 0 w 92"/>
                <a:gd name="T5" fmla="*/ 32 h 80"/>
                <a:gd name="T6" fmla="*/ 25 w 92"/>
                <a:gd name="T7" fmla="*/ 61 h 80"/>
                <a:gd name="T8" fmla="*/ 14 w 92"/>
                <a:gd name="T9" fmla="*/ 80 h 80"/>
                <a:gd name="T10" fmla="*/ 48 w 92"/>
                <a:gd name="T11" fmla="*/ 65 h 80"/>
                <a:gd name="T12" fmla="*/ 49 w 92"/>
                <a:gd name="T13" fmla="*/ 64 h 80"/>
                <a:gd name="T14" fmla="*/ 92 w 92"/>
                <a:gd name="T15" fmla="*/ 32 h 80"/>
                <a:gd name="T16" fmla="*/ 89 w 92"/>
                <a:gd name="T17" fmla="*/ 2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80">
                  <a:moveTo>
                    <a:pt x="89" y="21"/>
                  </a:moveTo>
                  <a:cubicBezTo>
                    <a:pt x="83" y="9"/>
                    <a:pt x="66" y="0"/>
                    <a:pt x="46" y="0"/>
                  </a:cubicBezTo>
                  <a:cubicBezTo>
                    <a:pt x="20" y="0"/>
                    <a:pt x="0" y="14"/>
                    <a:pt x="0" y="32"/>
                  </a:cubicBezTo>
                  <a:cubicBezTo>
                    <a:pt x="0" y="45"/>
                    <a:pt x="10" y="56"/>
                    <a:pt x="25" y="61"/>
                  </a:cubicBezTo>
                  <a:cubicBezTo>
                    <a:pt x="26" y="65"/>
                    <a:pt x="25" y="71"/>
                    <a:pt x="14" y="80"/>
                  </a:cubicBezTo>
                  <a:cubicBezTo>
                    <a:pt x="14" y="80"/>
                    <a:pt x="36" y="75"/>
                    <a:pt x="48" y="65"/>
                  </a:cubicBezTo>
                  <a:cubicBezTo>
                    <a:pt x="49" y="64"/>
                    <a:pt x="49" y="64"/>
                    <a:pt x="49" y="64"/>
                  </a:cubicBezTo>
                  <a:cubicBezTo>
                    <a:pt x="73" y="63"/>
                    <a:pt x="92" y="49"/>
                    <a:pt x="92" y="32"/>
                  </a:cubicBezTo>
                  <a:cubicBezTo>
                    <a:pt x="92" y="28"/>
                    <a:pt x="91" y="25"/>
                    <a:pt x="89"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a typeface="宋体" charset="-122"/>
              </a:endParaRPr>
            </a:p>
          </p:txBody>
        </p:sp>
      </p:grpSp>
      <p:sp>
        <p:nvSpPr>
          <p:cNvPr id="161" name="TextBox 160"/>
          <p:cNvSpPr txBox="1"/>
          <p:nvPr/>
        </p:nvSpPr>
        <p:spPr>
          <a:xfrm>
            <a:off x="1654179" y="5917921"/>
            <a:ext cx="738965" cy="307928"/>
          </a:xfrm>
          <a:prstGeom prst="rect">
            <a:avLst/>
          </a:prstGeom>
          <a:noFill/>
        </p:spPr>
        <p:txBody>
          <a:bodyPr wrap="none" lIns="61109" tIns="30555" rIns="61109" bIns="30555"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zh-CN" altLang="en-US" sz="1800" b="0" i="0" u="none" strike="noStrike" kern="0" cap="none" spc="0" normalizeH="0" baseline="0" noProof="0" dirty="0">
                <a:ln>
                  <a:noFill/>
                </a:ln>
                <a:solidFill>
                  <a:prstClr val="black"/>
                </a:solidFill>
                <a:effectLst/>
                <a:uLnTx/>
                <a:uFillTx/>
              </a:rPr>
              <a:t>Delayer</a:t>
            </a:r>
          </a:p>
        </p:txBody>
      </p:sp>
    </p:spTree>
    <p:extLst>
      <p:ext uri="{BB962C8B-B14F-4D97-AF65-F5344CB8AC3E}">
        <p14:creationId xmlns:p14="http://schemas.microsoft.com/office/powerpoint/2010/main" val="3560388208"/>
      </p:ext>
    </p:extLst>
  </p:cSld>
  <p:clrMapOvr>
    <a:masterClrMapping/>
  </p:clrMapOvr>
  <mc:AlternateContent xmlns:mc="http://schemas.openxmlformats.org/markup-compatibility/2006" xmlns:p14="http://schemas.microsoft.com/office/powerpoint/2010/main">
    <mc:Choice Requires="p14">
      <p:transition spd="slow" p14:dur="1600" advTm="100">
        <p14:gallery dir="l"/>
      </p:transition>
    </mc:Choice>
    <mc:Fallback xmlns:a14="http://schemas.microsoft.com/office/drawing/2010/main" xmlns="">
      <p:transition spd="slow" advTm="1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down)">
                                          <p:cBhvr>
                                            <p:cTn id="7" dur="500"/>
                                            <p:tgtEl>
                                              <p:spTgt spid="83"/>
                                            </p:tgtEl>
                                          </p:cBhvr>
                                        </p:animEffect>
                                      </p:childTnLst>
                                    </p:cTn>
                                  </p:par>
                                </p:childTnLst>
                              </p:cTn>
                            </p:par>
                            <p:par>
                              <p:cTn id="8" fill="hold">
                                <p:stCondLst>
                                  <p:cond delay="500"/>
                                </p:stCondLst>
                                <p:childTnLst>
                                  <p:par>
                                    <p:cTn id="9" presetID="2" presetClass="entr" presetSubtype="12" accel="61000" fill="hold" nodeType="afterEffect" p14:presetBounceEnd="58000">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14:bounceEnd="58000">
                                          <p:cBhvr additive="base">
                                            <p:cTn id="11" dur="1400" fill="hold"/>
                                            <p:tgtEl>
                                              <p:spTgt spid="84"/>
                                            </p:tgtEl>
                                            <p:attrNameLst>
                                              <p:attrName>ppt_x</p:attrName>
                                            </p:attrNameLst>
                                          </p:cBhvr>
                                          <p:tavLst>
                                            <p:tav tm="0">
                                              <p:val>
                                                <p:strVal val="0-#ppt_w/2"/>
                                              </p:val>
                                            </p:tav>
                                            <p:tav tm="100000">
                                              <p:val>
                                                <p:strVal val="#ppt_x"/>
                                              </p:val>
                                            </p:tav>
                                          </p:tavLst>
                                        </p:anim>
                                        <p:anim calcmode="lin" valueType="num" p14:bounceEnd="58000">
                                          <p:cBhvr additive="base">
                                            <p:cTn id="12" dur="1400" fill="hold"/>
                                            <p:tgtEl>
                                              <p:spTgt spid="84"/>
                                            </p:tgtEl>
                                            <p:attrNameLst>
                                              <p:attrName>ppt_y</p:attrName>
                                            </p:attrNameLst>
                                          </p:cBhvr>
                                          <p:tavLst>
                                            <p:tav tm="0">
                                              <p:val>
                                                <p:strVal val="1+#ppt_h/2"/>
                                              </p:val>
                                            </p:tav>
                                            <p:tav tm="100000">
                                              <p:val>
                                                <p:strVal val="#ppt_y"/>
                                              </p:val>
                                            </p:tav>
                                          </p:tavLst>
                                        </p:anim>
                                      </p:childTnLst>
                                    </p:cTn>
                                  </p:par>
                                  <p:par>
                                    <p:cTn id="13" presetID="2" presetClass="entr" presetSubtype="3" accel="61000" fill="hold" nodeType="withEffect" p14:presetBounceEnd="58000">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14:bounceEnd="58000">
                                          <p:cBhvr additive="base">
                                            <p:cTn id="15" dur="1400" fill="hold"/>
                                            <p:tgtEl>
                                              <p:spTgt spid="89"/>
                                            </p:tgtEl>
                                            <p:attrNameLst>
                                              <p:attrName>ppt_x</p:attrName>
                                            </p:attrNameLst>
                                          </p:cBhvr>
                                          <p:tavLst>
                                            <p:tav tm="0">
                                              <p:val>
                                                <p:strVal val="1+#ppt_w/2"/>
                                              </p:val>
                                            </p:tav>
                                            <p:tav tm="100000">
                                              <p:val>
                                                <p:strVal val="#ppt_x"/>
                                              </p:val>
                                            </p:tav>
                                          </p:tavLst>
                                        </p:anim>
                                        <p:anim calcmode="lin" valueType="num" p14:bounceEnd="58000">
                                          <p:cBhvr additive="base">
                                            <p:cTn id="16" dur="1400" fill="hold"/>
                                            <p:tgtEl>
                                              <p:spTgt spid="89"/>
                                            </p:tgtEl>
                                            <p:attrNameLst>
                                              <p:attrName>ppt_y</p:attrName>
                                            </p:attrNameLst>
                                          </p:cBhvr>
                                          <p:tavLst>
                                            <p:tav tm="0">
                                              <p:val>
                                                <p:strVal val="0-#ppt_h/2"/>
                                              </p:val>
                                            </p:tav>
                                            <p:tav tm="100000">
                                              <p:val>
                                                <p:strVal val="#ppt_y"/>
                                              </p:val>
                                            </p:tav>
                                          </p:tavLst>
                                        </p:anim>
                                      </p:childTnLst>
                                    </p:cTn>
                                  </p:par>
                                  <p:par>
                                    <p:cTn id="17" presetID="2" presetClass="entr" presetSubtype="3" accel="61000" fill="hold" nodeType="withEffect" p14:presetBounceEnd="58000">
                                      <p:stCondLst>
                                        <p:cond delay="0"/>
                                      </p:stCondLst>
                                      <p:childTnLst>
                                        <p:set>
                                          <p:cBhvr>
                                            <p:cTn id="18" dur="1" fill="hold">
                                              <p:stCondLst>
                                                <p:cond delay="0"/>
                                              </p:stCondLst>
                                            </p:cTn>
                                            <p:tgtEl>
                                              <p:spTgt spid="99"/>
                                            </p:tgtEl>
                                            <p:attrNameLst>
                                              <p:attrName>style.visibility</p:attrName>
                                            </p:attrNameLst>
                                          </p:cBhvr>
                                          <p:to>
                                            <p:strVal val="visible"/>
                                          </p:to>
                                        </p:set>
                                        <p:anim calcmode="lin" valueType="num" p14:bounceEnd="58000">
                                          <p:cBhvr additive="base">
                                            <p:cTn id="19" dur="1400" fill="hold"/>
                                            <p:tgtEl>
                                              <p:spTgt spid="99"/>
                                            </p:tgtEl>
                                            <p:attrNameLst>
                                              <p:attrName>ppt_x</p:attrName>
                                            </p:attrNameLst>
                                          </p:cBhvr>
                                          <p:tavLst>
                                            <p:tav tm="0">
                                              <p:val>
                                                <p:strVal val="1+#ppt_w/2"/>
                                              </p:val>
                                            </p:tav>
                                            <p:tav tm="100000">
                                              <p:val>
                                                <p:strVal val="#ppt_x"/>
                                              </p:val>
                                            </p:tav>
                                          </p:tavLst>
                                        </p:anim>
                                        <p:anim calcmode="lin" valueType="num" p14:bounceEnd="58000">
                                          <p:cBhvr additive="base">
                                            <p:cTn id="20" dur="1400" fill="hold"/>
                                            <p:tgtEl>
                                              <p:spTgt spid="99"/>
                                            </p:tgtEl>
                                            <p:attrNameLst>
                                              <p:attrName>ppt_y</p:attrName>
                                            </p:attrNameLst>
                                          </p:cBhvr>
                                          <p:tavLst>
                                            <p:tav tm="0">
                                              <p:val>
                                                <p:strVal val="0-#ppt_h/2"/>
                                              </p:val>
                                            </p:tav>
                                            <p:tav tm="100000">
                                              <p:val>
                                                <p:strVal val="#ppt_y"/>
                                              </p:val>
                                            </p:tav>
                                          </p:tavLst>
                                        </p:anim>
                                      </p:childTnLst>
                                    </p:cTn>
                                  </p:par>
                                  <p:par>
                                    <p:cTn id="21" presetID="2" presetClass="entr" presetSubtype="12" accel="61000" fill="hold" nodeType="withEffect" p14:presetBounceEnd="58000">
                                      <p:stCondLst>
                                        <p:cond delay="0"/>
                                      </p:stCondLst>
                                      <p:childTnLst>
                                        <p:set>
                                          <p:cBhvr>
                                            <p:cTn id="22" dur="1" fill="hold">
                                              <p:stCondLst>
                                                <p:cond delay="0"/>
                                              </p:stCondLst>
                                            </p:cTn>
                                            <p:tgtEl>
                                              <p:spTgt spid="104"/>
                                            </p:tgtEl>
                                            <p:attrNameLst>
                                              <p:attrName>style.visibility</p:attrName>
                                            </p:attrNameLst>
                                          </p:cBhvr>
                                          <p:to>
                                            <p:strVal val="visible"/>
                                          </p:to>
                                        </p:set>
                                        <p:anim calcmode="lin" valueType="num" p14:bounceEnd="58000">
                                          <p:cBhvr additive="base">
                                            <p:cTn id="23" dur="1400" fill="hold"/>
                                            <p:tgtEl>
                                              <p:spTgt spid="104"/>
                                            </p:tgtEl>
                                            <p:attrNameLst>
                                              <p:attrName>ppt_x</p:attrName>
                                            </p:attrNameLst>
                                          </p:cBhvr>
                                          <p:tavLst>
                                            <p:tav tm="0">
                                              <p:val>
                                                <p:strVal val="0-#ppt_w/2"/>
                                              </p:val>
                                            </p:tav>
                                            <p:tav tm="100000">
                                              <p:val>
                                                <p:strVal val="#ppt_x"/>
                                              </p:val>
                                            </p:tav>
                                          </p:tavLst>
                                        </p:anim>
                                        <p:anim calcmode="lin" valueType="num" p14:bounceEnd="58000">
                                          <p:cBhvr additive="base">
                                            <p:cTn id="24" dur="1400" fill="hold"/>
                                            <p:tgtEl>
                                              <p:spTgt spid="104"/>
                                            </p:tgtEl>
                                            <p:attrNameLst>
                                              <p:attrName>ppt_y</p:attrName>
                                            </p:attrNameLst>
                                          </p:cBhvr>
                                          <p:tavLst>
                                            <p:tav tm="0">
                                              <p:val>
                                                <p:strVal val="1+#ppt_h/2"/>
                                              </p:val>
                                            </p:tav>
                                            <p:tav tm="100000">
                                              <p:val>
                                                <p:strVal val="#ppt_y"/>
                                              </p:val>
                                            </p:tav>
                                          </p:tavLst>
                                        </p:anim>
                                      </p:childTnLst>
                                    </p:cTn>
                                  </p:par>
                                  <p:par>
                                    <p:cTn id="25" presetID="2" presetClass="entr" presetSubtype="3" accel="61000" fill="hold" nodeType="withEffect" p14:presetBounceEnd="58000">
                                      <p:stCondLst>
                                        <p:cond delay="0"/>
                                      </p:stCondLst>
                                      <p:childTnLst>
                                        <p:set>
                                          <p:cBhvr>
                                            <p:cTn id="26" dur="1" fill="hold">
                                              <p:stCondLst>
                                                <p:cond delay="0"/>
                                              </p:stCondLst>
                                            </p:cTn>
                                            <p:tgtEl>
                                              <p:spTgt spid="109"/>
                                            </p:tgtEl>
                                            <p:attrNameLst>
                                              <p:attrName>style.visibility</p:attrName>
                                            </p:attrNameLst>
                                          </p:cBhvr>
                                          <p:to>
                                            <p:strVal val="visible"/>
                                          </p:to>
                                        </p:set>
                                        <p:anim calcmode="lin" valueType="num" p14:bounceEnd="58000">
                                          <p:cBhvr additive="base">
                                            <p:cTn id="27" dur="1400" fill="hold"/>
                                            <p:tgtEl>
                                              <p:spTgt spid="109"/>
                                            </p:tgtEl>
                                            <p:attrNameLst>
                                              <p:attrName>ppt_x</p:attrName>
                                            </p:attrNameLst>
                                          </p:cBhvr>
                                          <p:tavLst>
                                            <p:tav tm="0">
                                              <p:val>
                                                <p:strVal val="1+#ppt_w/2"/>
                                              </p:val>
                                            </p:tav>
                                            <p:tav tm="100000">
                                              <p:val>
                                                <p:strVal val="#ppt_x"/>
                                              </p:val>
                                            </p:tav>
                                          </p:tavLst>
                                        </p:anim>
                                        <p:anim calcmode="lin" valueType="num" p14:bounceEnd="58000">
                                          <p:cBhvr additive="base">
                                            <p:cTn id="28" dur="1400" fill="hold"/>
                                            <p:tgtEl>
                                              <p:spTgt spid="109"/>
                                            </p:tgtEl>
                                            <p:attrNameLst>
                                              <p:attrName>ppt_y</p:attrName>
                                            </p:attrNameLst>
                                          </p:cBhvr>
                                          <p:tavLst>
                                            <p:tav tm="0">
                                              <p:val>
                                                <p:strVal val="0-#ppt_h/2"/>
                                              </p:val>
                                            </p:tav>
                                            <p:tav tm="100000">
                                              <p:val>
                                                <p:strVal val="#ppt_y"/>
                                              </p:val>
                                            </p:tav>
                                          </p:tavLst>
                                        </p:anim>
                                      </p:childTnLst>
                                    </p:cTn>
                                  </p:par>
                                  <p:par>
                                    <p:cTn id="29" presetID="2" presetClass="entr" presetSubtype="12" accel="61000" fill="hold" nodeType="withEffect" p14:presetBounceEnd="58000">
                                      <p:stCondLst>
                                        <p:cond delay="0"/>
                                      </p:stCondLst>
                                      <p:childTnLst>
                                        <p:set>
                                          <p:cBhvr>
                                            <p:cTn id="30" dur="1" fill="hold">
                                              <p:stCondLst>
                                                <p:cond delay="0"/>
                                              </p:stCondLst>
                                            </p:cTn>
                                            <p:tgtEl>
                                              <p:spTgt spid="94"/>
                                            </p:tgtEl>
                                            <p:attrNameLst>
                                              <p:attrName>style.visibility</p:attrName>
                                            </p:attrNameLst>
                                          </p:cBhvr>
                                          <p:to>
                                            <p:strVal val="visible"/>
                                          </p:to>
                                        </p:set>
                                        <p:anim calcmode="lin" valueType="num" p14:bounceEnd="58000">
                                          <p:cBhvr additive="base">
                                            <p:cTn id="31" dur="1400" fill="hold"/>
                                            <p:tgtEl>
                                              <p:spTgt spid="94"/>
                                            </p:tgtEl>
                                            <p:attrNameLst>
                                              <p:attrName>ppt_x</p:attrName>
                                            </p:attrNameLst>
                                          </p:cBhvr>
                                          <p:tavLst>
                                            <p:tav tm="0">
                                              <p:val>
                                                <p:strVal val="0-#ppt_w/2"/>
                                              </p:val>
                                            </p:tav>
                                            <p:tav tm="100000">
                                              <p:val>
                                                <p:strVal val="#ppt_x"/>
                                              </p:val>
                                            </p:tav>
                                          </p:tavLst>
                                        </p:anim>
                                        <p:anim calcmode="lin" valueType="num" p14:bounceEnd="58000">
                                          <p:cBhvr additive="base">
                                            <p:cTn id="32" dur="1400" fill="hold"/>
                                            <p:tgtEl>
                                              <p:spTgt spid="94"/>
                                            </p:tgtEl>
                                            <p:attrNameLst>
                                              <p:attrName>ppt_y</p:attrName>
                                            </p:attrNameLst>
                                          </p:cBhvr>
                                          <p:tavLst>
                                            <p:tav tm="0">
                                              <p:val>
                                                <p:strVal val="1+#ppt_h/2"/>
                                              </p:val>
                                            </p:tav>
                                            <p:tav tm="100000">
                                              <p:val>
                                                <p:strVal val="#ppt_y"/>
                                              </p:val>
                                            </p:tav>
                                          </p:tavLst>
                                        </p:anim>
                                      </p:childTnLst>
                                    </p:cTn>
                                  </p:par>
                                </p:childTnLst>
                              </p:cTn>
                            </p:par>
                            <p:par>
                              <p:cTn id="33" fill="hold">
                                <p:stCondLst>
                                  <p:cond delay="1900"/>
                                </p:stCondLst>
                                <p:childTnLst>
                                  <p:par>
                                    <p:cTn id="34" presetID="31" presetClass="entr" presetSubtype="0" fill="hold" nodeType="afterEffect">
                                      <p:stCondLst>
                                        <p:cond delay="0"/>
                                      </p:stCondLst>
                                      <p:childTnLst>
                                        <p:set>
                                          <p:cBhvr>
                                            <p:cTn id="35" dur="1" fill="hold">
                                              <p:stCondLst>
                                                <p:cond delay="0"/>
                                              </p:stCondLst>
                                            </p:cTn>
                                            <p:tgtEl>
                                              <p:spTgt spid="114"/>
                                            </p:tgtEl>
                                            <p:attrNameLst>
                                              <p:attrName>style.visibility</p:attrName>
                                            </p:attrNameLst>
                                          </p:cBhvr>
                                          <p:to>
                                            <p:strVal val="visible"/>
                                          </p:to>
                                        </p:set>
                                        <p:anim calcmode="lin" valueType="num">
                                          <p:cBhvr>
                                            <p:cTn id="36" dur="500" fill="hold"/>
                                            <p:tgtEl>
                                              <p:spTgt spid="114"/>
                                            </p:tgtEl>
                                            <p:attrNameLst>
                                              <p:attrName>ppt_w</p:attrName>
                                            </p:attrNameLst>
                                          </p:cBhvr>
                                          <p:tavLst>
                                            <p:tav tm="0">
                                              <p:val>
                                                <p:fltVal val="0"/>
                                              </p:val>
                                            </p:tav>
                                            <p:tav tm="100000">
                                              <p:val>
                                                <p:strVal val="#ppt_w"/>
                                              </p:val>
                                            </p:tav>
                                          </p:tavLst>
                                        </p:anim>
                                        <p:anim calcmode="lin" valueType="num">
                                          <p:cBhvr>
                                            <p:cTn id="37" dur="500" fill="hold"/>
                                            <p:tgtEl>
                                              <p:spTgt spid="114"/>
                                            </p:tgtEl>
                                            <p:attrNameLst>
                                              <p:attrName>ppt_h</p:attrName>
                                            </p:attrNameLst>
                                          </p:cBhvr>
                                          <p:tavLst>
                                            <p:tav tm="0">
                                              <p:val>
                                                <p:fltVal val="0"/>
                                              </p:val>
                                            </p:tav>
                                            <p:tav tm="100000">
                                              <p:val>
                                                <p:strVal val="#ppt_h"/>
                                              </p:val>
                                            </p:tav>
                                          </p:tavLst>
                                        </p:anim>
                                        <p:anim calcmode="lin" valueType="num">
                                          <p:cBhvr>
                                            <p:cTn id="38" dur="500" fill="hold"/>
                                            <p:tgtEl>
                                              <p:spTgt spid="114"/>
                                            </p:tgtEl>
                                            <p:attrNameLst>
                                              <p:attrName>style.rotation</p:attrName>
                                            </p:attrNameLst>
                                          </p:cBhvr>
                                          <p:tavLst>
                                            <p:tav tm="0">
                                              <p:val>
                                                <p:fltVal val="90"/>
                                              </p:val>
                                            </p:tav>
                                            <p:tav tm="100000">
                                              <p:val>
                                                <p:fltVal val="0"/>
                                              </p:val>
                                            </p:tav>
                                          </p:tavLst>
                                        </p:anim>
                                        <p:animEffect transition="in" filter="fade">
                                          <p:cBhvr>
                                            <p:cTn id="39" dur="500"/>
                                            <p:tgtEl>
                                              <p:spTgt spid="114"/>
                                            </p:tgtEl>
                                          </p:cBhvr>
                                        </p:animEffect>
                                      </p:childTnLst>
                                    </p:cTn>
                                  </p:par>
                                </p:childTnLst>
                              </p:cTn>
                            </p:par>
                            <p:par>
                              <p:cTn id="40" fill="hold">
                                <p:stCondLst>
                                  <p:cond delay="2400"/>
                                </p:stCondLst>
                                <p:childTnLst>
                                  <p:par>
                                    <p:cTn id="41" presetID="22" presetClass="entr" presetSubtype="8" fill="hold" grpId="0" nodeType="afterEffect">
                                      <p:stCondLst>
                                        <p:cond delay="0"/>
                                      </p:stCondLst>
                                      <p:childTnLst>
                                        <p:set>
                                          <p:cBhvr>
                                            <p:cTn id="42" dur="1" fill="hold">
                                              <p:stCondLst>
                                                <p:cond delay="0"/>
                                              </p:stCondLst>
                                            </p:cTn>
                                            <p:tgtEl>
                                              <p:spTgt spid="118"/>
                                            </p:tgtEl>
                                            <p:attrNameLst>
                                              <p:attrName>style.visibility</p:attrName>
                                            </p:attrNameLst>
                                          </p:cBhvr>
                                          <p:to>
                                            <p:strVal val="visible"/>
                                          </p:to>
                                        </p:set>
                                        <p:animEffect transition="in" filter="wipe(left)">
                                          <p:cBhvr>
                                            <p:cTn id="43" dur="500"/>
                                            <p:tgtEl>
                                              <p:spTgt spid="118"/>
                                            </p:tgtEl>
                                          </p:cBhvr>
                                        </p:animEffect>
                                      </p:childTnLst>
                                    </p:cTn>
                                  </p:par>
                                  <p:par>
                                    <p:cTn id="44" presetID="22" presetClass="entr" presetSubtype="2" fill="hold" grpId="0" nodeType="withEffect">
                                      <p:stCondLst>
                                        <p:cond delay="0"/>
                                      </p:stCondLst>
                                      <p:childTnLst>
                                        <p:set>
                                          <p:cBhvr>
                                            <p:cTn id="45" dur="1" fill="hold">
                                              <p:stCondLst>
                                                <p:cond delay="0"/>
                                              </p:stCondLst>
                                            </p:cTn>
                                            <p:tgtEl>
                                              <p:spTgt spid="119"/>
                                            </p:tgtEl>
                                            <p:attrNameLst>
                                              <p:attrName>style.visibility</p:attrName>
                                            </p:attrNameLst>
                                          </p:cBhvr>
                                          <p:to>
                                            <p:strVal val="visible"/>
                                          </p:to>
                                        </p:set>
                                        <p:animEffect transition="in" filter="wipe(right)">
                                          <p:cBhvr>
                                            <p:cTn id="46" dur="750"/>
                                            <p:tgtEl>
                                              <p:spTgt spid="119"/>
                                            </p:tgtEl>
                                          </p:cBhvr>
                                        </p:animEffect>
                                      </p:childTnLst>
                                    </p:cTn>
                                  </p:par>
                                </p:childTnLst>
                              </p:cTn>
                            </p:par>
                            <p:par>
                              <p:cTn id="47" fill="hold">
                                <p:stCondLst>
                                  <p:cond delay="3150"/>
                                </p:stCondLst>
                                <p:childTnLst>
                                  <p:par>
                                    <p:cTn id="48" presetID="31" presetClass="entr" presetSubtype="0" fill="hold" grpId="0" nodeType="afterEffect">
                                      <p:stCondLst>
                                        <p:cond delay="0"/>
                                      </p:stCondLst>
                                      <p:childTnLst>
                                        <p:set>
                                          <p:cBhvr>
                                            <p:cTn id="49" dur="1" fill="hold">
                                              <p:stCondLst>
                                                <p:cond delay="0"/>
                                              </p:stCondLst>
                                            </p:cTn>
                                            <p:tgtEl>
                                              <p:spTgt spid="122"/>
                                            </p:tgtEl>
                                            <p:attrNameLst>
                                              <p:attrName>style.visibility</p:attrName>
                                            </p:attrNameLst>
                                          </p:cBhvr>
                                          <p:to>
                                            <p:strVal val="visible"/>
                                          </p:to>
                                        </p:set>
                                        <p:anim calcmode="lin" valueType="num">
                                          <p:cBhvr>
                                            <p:cTn id="50" dur="500" fill="hold"/>
                                            <p:tgtEl>
                                              <p:spTgt spid="122"/>
                                            </p:tgtEl>
                                            <p:attrNameLst>
                                              <p:attrName>ppt_w</p:attrName>
                                            </p:attrNameLst>
                                          </p:cBhvr>
                                          <p:tavLst>
                                            <p:tav tm="0">
                                              <p:val>
                                                <p:fltVal val="0"/>
                                              </p:val>
                                            </p:tav>
                                            <p:tav tm="100000">
                                              <p:val>
                                                <p:strVal val="#ppt_w"/>
                                              </p:val>
                                            </p:tav>
                                          </p:tavLst>
                                        </p:anim>
                                        <p:anim calcmode="lin" valueType="num">
                                          <p:cBhvr>
                                            <p:cTn id="51" dur="500" fill="hold"/>
                                            <p:tgtEl>
                                              <p:spTgt spid="122"/>
                                            </p:tgtEl>
                                            <p:attrNameLst>
                                              <p:attrName>ppt_h</p:attrName>
                                            </p:attrNameLst>
                                          </p:cBhvr>
                                          <p:tavLst>
                                            <p:tav tm="0">
                                              <p:val>
                                                <p:fltVal val="0"/>
                                              </p:val>
                                            </p:tav>
                                            <p:tav tm="100000">
                                              <p:val>
                                                <p:strVal val="#ppt_h"/>
                                              </p:val>
                                            </p:tav>
                                          </p:tavLst>
                                        </p:anim>
                                        <p:anim calcmode="lin" valueType="num">
                                          <p:cBhvr>
                                            <p:cTn id="52" dur="500" fill="hold"/>
                                            <p:tgtEl>
                                              <p:spTgt spid="122"/>
                                            </p:tgtEl>
                                            <p:attrNameLst>
                                              <p:attrName>style.rotation</p:attrName>
                                            </p:attrNameLst>
                                          </p:cBhvr>
                                          <p:tavLst>
                                            <p:tav tm="0">
                                              <p:val>
                                                <p:fltVal val="90"/>
                                              </p:val>
                                            </p:tav>
                                            <p:tav tm="100000">
                                              <p:val>
                                                <p:fltVal val="0"/>
                                              </p:val>
                                            </p:tav>
                                          </p:tavLst>
                                        </p:anim>
                                        <p:animEffect transition="in" filter="fade">
                                          <p:cBhvr>
                                            <p:cTn id="53" dur="500"/>
                                            <p:tgtEl>
                                              <p:spTgt spid="122"/>
                                            </p:tgtEl>
                                          </p:cBhvr>
                                        </p:animEffect>
                                      </p:childTnLst>
                                    </p:cTn>
                                  </p:par>
                                </p:childTnLst>
                              </p:cTn>
                            </p:par>
                            <p:par>
                              <p:cTn id="54" fill="hold">
                                <p:stCondLst>
                                  <p:cond delay="3650"/>
                                </p:stCondLst>
                                <p:childTnLst>
                                  <p:par>
                                    <p:cTn id="55" presetID="22" presetClass="entr" presetSubtype="8"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wipe(left)">
                                          <p:cBhvr>
                                            <p:cTn id="57" dur="500"/>
                                            <p:tgtEl>
                                              <p:spTgt spid="120"/>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121"/>
                                            </p:tgtEl>
                                            <p:attrNameLst>
                                              <p:attrName>style.visibility</p:attrName>
                                            </p:attrNameLst>
                                          </p:cBhvr>
                                          <p:to>
                                            <p:strVal val="visible"/>
                                          </p:to>
                                        </p:set>
                                        <p:animEffect transition="in" filter="wipe(right)">
                                          <p:cBhvr>
                                            <p:cTn id="60" dur="750"/>
                                            <p:tgtEl>
                                              <p:spTgt spid="121"/>
                                            </p:tgtEl>
                                          </p:cBhvr>
                                        </p:animEffect>
                                      </p:childTnLst>
                                    </p:cTn>
                                  </p:par>
                                </p:childTnLst>
                              </p:cTn>
                            </p:par>
                            <p:par>
                              <p:cTn id="61" fill="hold">
                                <p:stCondLst>
                                  <p:cond delay="4400"/>
                                </p:stCondLst>
                                <p:childTnLst>
                                  <p:par>
                                    <p:cTn id="62" presetID="31" presetClass="entr" presetSubtype="0" fill="hold" nodeType="afterEffect">
                                      <p:stCondLst>
                                        <p:cond delay="0"/>
                                      </p:stCondLst>
                                      <p:childTnLst>
                                        <p:set>
                                          <p:cBhvr>
                                            <p:cTn id="63" dur="1" fill="hold">
                                              <p:stCondLst>
                                                <p:cond delay="0"/>
                                              </p:stCondLst>
                                            </p:cTn>
                                            <p:tgtEl>
                                              <p:spTgt spid="125"/>
                                            </p:tgtEl>
                                            <p:attrNameLst>
                                              <p:attrName>style.visibility</p:attrName>
                                            </p:attrNameLst>
                                          </p:cBhvr>
                                          <p:to>
                                            <p:strVal val="visible"/>
                                          </p:to>
                                        </p:set>
                                        <p:anim calcmode="lin" valueType="num">
                                          <p:cBhvr>
                                            <p:cTn id="64" dur="500" fill="hold"/>
                                            <p:tgtEl>
                                              <p:spTgt spid="125"/>
                                            </p:tgtEl>
                                            <p:attrNameLst>
                                              <p:attrName>ppt_w</p:attrName>
                                            </p:attrNameLst>
                                          </p:cBhvr>
                                          <p:tavLst>
                                            <p:tav tm="0">
                                              <p:val>
                                                <p:fltVal val="0"/>
                                              </p:val>
                                            </p:tav>
                                            <p:tav tm="100000">
                                              <p:val>
                                                <p:strVal val="#ppt_w"/>
                                              </p:val>
                                            </p:tav>
                                          </p:tavLst>
                                        </p:anim>
                                        <p:anim calcmode="lin" valueType="num">
                                          <p:cBhvr>
                                            <p:cTn id="65" dur="500" fill="hold"/>
                                            <p:tgtEl>
                                              <p:spTgt spid="125"/>
                                            </p:tgtEl>
                                            <p:attrNameLst>
                                              <p:attrName>ppt_h</p:attrName>
                                            </p:attrNameLst>
                                          </p:cBhvr>
                                          <p:tavLst>
                                            <p:tav tm="0">
                                              <p:val>
                                                <p:fltVal val="0"/>
                                              </p:val>
                                            </p:tav>
                                            <p:tav tm="100000">
                                              <p:val>
                                                <p:strVal val="#ppt_h"/>
                                              </p:val>
                                            </p:tav>
                                          </p:tavLst>
                                        </p:anim>
                                        <p:anim calcmode="lin" valueType="num">
                                          <p:cBhvr>
                                            <p:cTn id="66" dur="500" fill="hold"/>
                                            <p:tgtEl>
                                              <p:spTgt spid="125"/>
                                            </p:tgtEl>
                                            <p:attrNameLst>
                                              <p:attrName>style.rotation</p:attrName>
                                            </p:attrNameLst>
                                          </p:cBhvr>
                                          <p:tavLst>
                                            <p:tav tm="0">
                                              <p:val>
                                                <p:fltVal val="90"/>
                                              </p:val>
                                            </p:tav>
                                            <p:tav tm="100000">
                                              <p:val>
                                                <p:fltVal val="0"/>
                                              </p:val>
                                            </p:tav>
                                          </p:tavLst>
                                        </p:anim>
                                        <p:animEffect transition="in" filter="fade">
                                          <p:cBhvr>
                                            <p:cTn id="67" dur="500"/>
                                            <p:tgtEl>
                                              <p:spTgt spid="125"/>
                                            </p:tgtEl>
                                          </p:cBhvr>
                                        </p:animEffect>
                                      </p:childTnLst>
                                    </p:cTn>
                                  </p:par>
                                </p:childTnLst>
                              </p:cTn>
                            </p:par>
                            <p:par>
                              <p:cTn id="68" fill="hold">
                                <p:stCondLst>
                                  <p:cond delay="4900"/>
                                </p:stCondLst>
                                <p:childTnLst>
                                  <p:par>
                                    <p:cTn id="69" presetID="22" presetClass="entr" presetSubtype="8" fill="hold" grpId="0" nodeType="afterEffect">
                                      <p:stCondLst>
                                        <p:cond delay="0"/>
                                      </p:stCondLst>
                                      <p:childTnLst>
                                        <p:set>
                                          <p:cBhvr>
                                            <p:cTn id="70" dur="1" fill="hold">
                                              <p:stCondLst>
                                                <p:cond delay="0"/>
                                              </p:stCondLst>
                                            </p:cTn>
                                            <p:tgtEl>
                                              <p:spTgt spid="123"/>
                                            </p:tgtEl>
                                            <p:attrNameLst>
                                              <p:attrName>style.visibility</p:attrName>
                                            </p:attrNameLst>
                                          </p:cBhvr>
                                          <p:to>
                                            <p:strVal val="visible"/>
                                          </p:to>
                                        </p:set>
                                        <p:animEffect transition="in" filter="wipe(left)">
                                          <p:cBhvr>
                                            <p:cTn id="71" dur="500"/>
                                            <p:tgtEl>
                                              <p:spTgt spid="123"/>
                                            </p:tgtEl>
                                          </p:cBhvr>
                                        </p:animEffect>
                                      </p:childTnLst>
                                    </p:cTn>
                                  </p:par>
                                  <p:par>
                                    <p:cTn id="72" presetID="22" presetClass="entr" presetSubtype="2" fill="hold" grpId="0" nodeType="withEffect">
                                      <p:stCondLst>
                                        <p:cond delay="0"/>
                                      </p:stCondLst>
                                      <p:childTnLst>
                                        <p:set>
                                          <p:cBhvr>
                                            <p:cTn id="73" dur="1" fill="hold">
                                              <p:stCondLst>
                                                <p:cond delay="0"/>
                                              </p:stCondLst>
                                            </p:cTn>
                                            <p:tgtEl>
                                              <p:spTgt spid="124"/>
                                            </p:tgtEl>
                                            <p:attrNameLst>
                                              <p:attrName>style.visibility</p:attrName>
                                            </p:attrNameLst>
                                          </p:cBhvr>
                                          <p:to>
                                            <p:strVal val="visible"/>
                                          </p:to>
                                        </p:set>
                                        <p:animEffect transition="in" filter="wipe(right)">
                                          <p:cBhvr>
                                            <p:cTn id="74" dur="750"/>
                                            <p:tgtEl>
                                              <p:spTgt spid="124"/>
                                            </p:tgtEl>
                                          </p:cBhvr>
                                        </p:animEffect>
                                      </p:childTnLst>
                                    </p:cTn>
                                  </p:par>
                                </p:childTnLst>
                              </p:cTn>
                            </p:par>
                            <p:par>
                              <p:cTn id="75" fill="hold">
                                <p:stCondLst>
                                  <p:cond delay="5650"/>
                                </p:stCondLst>
                                <p:childTnLst>
                                  <p:par>
                                    <p:cTn id="76" presetID="31" presetClass="entr" presetSubtype="0" fill="hold" nodeType="afterEffect">
                                      <p:stCondLst>
                                        <p:cond delay="0"/>
                                      </p:stCondLst>
                                      <p:childTnLst>
                                        <p:set>
                                          <p:cBhvr>
                                            <p:cTn id="77" dur="1" fill="hold">
                                              <p:stCondLst>
                                                <p:cond delay="0"/>
                                              </p:stCondLst>
                                            </p:cTn>
                                            <p:tgtEl>
                                              <p:spTgt spid="130"/>
                                            </p:tgtEl>
                                            <p:attrNameLst>
                                              <p:attrName>style.visibility</p:attrName>
                                            </p:attrNameLst>
                                          </p:cBhvr>
                                          <p:to>
                                            <p:strVal val="visible"/>
                                          </p:to>
                                        </p:set>
                                        <p:anim calcmode="lin" valueType="num">
                                          <p:cBhvr>
                                            <p:cTn id="78" dur="500" fill="hold"/>
                                            <p:tgtEl>
                                              <p:spTgt spid="130"/>
                                            </p:tgtEl>
                                            <p:attrNameLst>
                                              <p:attrName>ppt_w</p:attrName>
                                            </p:attrNameLst>
                                          </p:cBhvr>
                                          <p:tavLst>
                                            <p:tav tm="0">
                                              <p:val>
                                                <p:fltVal val="0"/>
                                              </p:val>
                                            </p:tav>
                                            <p:tav tm="100000">
                                              <p:val>
                                                <p:strVal val="#ppt_w"/>
                                              </p:val>
                                            </p:tav>
                                          </p:tavLst>
                                        </p:anim>
                                        <p:anim calcmode="lin" valueType="num">
                                          <p:cBhvr>
                                            <p:cTn id="79" dur="500" fill="hold"/>
                                            <p:tgtEl>
                                              <p:spTgt spid="130"/>
                                            </p:tgtEl>
                                            <p:attrNameLst>
                                              <p:attrName>ppt_h</p:attrName>
                                            </p:attrNameLst>
                                          </p:cBhvr>
                                          <p:tavLst>
                                            <p:tav tm="0">
                                              <p:val>
                                                <p:fltVal val="0"/>
                                              </p:val>
                                            </p:tav>
                                            <p:tav tm="100000">
                                              <p:val>
                                                <p:strVal val="#ppt_h"/>
                                              </p:val>
                                            </p:tav>
                                          </p:tavLst>
                                        </p:anim>
                                        <p:anim calcmode="lin" valueType="num">
                                          <p:cBhvr>
                                            <p:cTn id="80" dur="500" fill="hold"/>
                                            <p:tgtEl>
                                              <p:spTgt spid="130"/>
                                            </p:tgtEl>
                                            <p:attrNameLst>
                                              <p:attrName>style.rotation</p:attrName>
                                            </p:attrNameLst>
                                          </p:cBhvr>
                                          <p:tavLst>
                                            <p:tav tm="0">
                                              <p:val>
                                                <p:fltVal val="90"/>
                                              </p:val>
                                            </p:tav>
                                            <p:tav tm="100000">
                                              <p:val>
                                                <p:fltVal val="0"/>
                                              </p:val>
                                            </p:tav>
                                          </p:tavLst>
                                        </p:anim>
                                        <p:animEffect transition="in" filter="fade">
                                          <p:cBhvr>
                                            <p:cTn id="81" dur="500"/>
                                            <p:tgtEl>
                                              <p:spTgt spid="130"/>
                                            </p:tgtEl>
                                          </p:cBhvr>
                                        </p:animEffect>
                                      </p:childTnLst>
                                    </p:cTn>
                                  </p:par>
                                </p:childTnLst>
                              </p:cTn>
                            </p:par>
                            <p:par>
                              <p:cTn id="82" fill="hold">
                                <p:stCondLst>
                                  <p:cond delay="6150"/>
                                </p:stCondLst>
                                <p:childTnLst>
                                  <p:par>
                                    <p:cTn id="83" presetID="22" presetClass="entr" presetSubtype="8" fill="hold" grpId="0" nodeType="afterEffect">
                                      <p:stCondLst>
                                        <p:cond delay="0"/>
                                      </p:stCondLst>
                                      <p:childTnLst>
                                        <p:set>
                                          <p:cBhvr>
                                            <p:cTn id="84" dur="1" fill="hold">
                                              <p:stCondLst>
                                                <p:cond delay="0"/>
                                              </p:stCondLst>
                                            </p:cTn>
                                            <p:tgtEl>
                                              <p:spTgt spid="128"/>
                                            </p:tgtEl>
                                            <p:attrNameLst>
                                              <p:attrName>style.visibility</p:attrName>
                                            </p:attrNameLst>
                                          </p:cBhvr>
                                          <p:to>
                                            <p:strVal val="visible"/>
                                          </p:to>
                                        </p:set>
                                        <p:animEffect transition="in" filter="wipe(left)">
                                          <p:cBhvr>
                                            <p:cTn id="85" dur="500"/>
                                            <p:tgtEl>
                                              <p:spTgt spid="128"/>
                                            </p:tgtEl>
                                          </p:cBhvr>
                                        </p:animEffect>
                                      </p:childTnLst>
                                    </p:cTn>
                                  </p:par>
                                  <p:par>
                                    <p:cTn id="86" presetID="22" presetClass="entr" presetSubtype="2" fill="hold" grpId="0" nodeType="withEffect">
                                      <p:stCondLst>
                                        <p:cond delay="0"/>
                                      </p:stCondLst>
                                      <p:childTnLst>
                                        <p:set>
                                          <p:cBhvr>
                                            <p:cTn id="87" dur="1" fill="hold">
                                              <p:stCondLst>
                                                <p:cond delay="0"/>
                                              </p:stCondLst>
                                            </p:cTn>
                                            <p:tgtEl>
                                              <p:spTgt spid="129"/>
                                            </p:tgtEl>
                                            <p:attrNameLst>
                                              <p:attrName>style.visibility</p:attrName>
                                            </p:attrNameLst>
                                          </p:cBhvr>
                                          <p:to>
                                            <p:strVal val="visible"/>
                                          </p:to>
                                        </p:set>
                                        <p:animEffect transition="in" filter="wipe(right)">
                                          <p:cBhvr>
                                            <p:cTn id="88" dur="750"/>
                                            <p:tgtEl>
                                              <p:spTgt spid="129"/>
                                            </p:tgtEl>
                                          </p:cBhvr>
                                        </p:animEffect>
                                      </p:childTnLst>
                                    </p:cTn>
                                  </p:par>
                                </p:childTnLst>
                              </p:cTn>
                            </p:par>
                            <p:par>
                              <p:cTn id="89" fill="hold">
                                <p:stCondLst>
                                  <p:cond delay="6900"/>
                                </p:stCondLst>
                                <p:childTnLst>
                                  <p:par>
                                    <p:cTn id="90" presetID="31" presetClass="entr" presetSubtype="0" fill="hold" nodeType="afterEffect">
                                      <p:stCondLst>
                                        <p:cond delay="0"/>
                                      </p:stCondLst>
                                      <p:childTnLst>
                                        <p:set>
                                          <p:cBhvr>
                                            <p:cTn id="91" dur="1" fill="hold">
                                              <p:stCondLst>
                                                <p:cond delay="0"/>
                                              </p:stCondLst>
                                            </p:cTn>
                                            <p:tgtEl>
                                              <p:spTgt spid="144"/>
                                            </p:tgtEl>
                                            <p:attrNameLst>
                                              <p:attrName>style.visibility</p:attrName>
                                            </p:attrNameLst>
                                          </p:cBhvr>
                                          <p:to>
                                            <p:strVal val="visible"/>
                                          </p:to>
                                        </p:set>
                                        <p:anim calcmode="lin" valueType="num">
                                          <p:cBhvr>
                                            <p:cTn id="92" dur="500" fill="hold"/>
                                            <p:tgtEl>
                                              <p:spTgt spid="144"/>
                                            </p:tgtEl>
                                            <p:attrNameLst>
                                              <p:attrName>ppt_w</p:attrName>
                                            </p:attrNameLst>
                                          </p:cBhvr>
                                          <p:tavLst>
                                            <p:tav tm="0">
                                              <p:val>
                                                <p:fltVal val="0"/>
                                              </p:val>
                                            </p:tav>
                                            <p:tav tm="100000">
                                              <p:val>
                                                <p:strVal val="#ppt_w"/>
                                              </p:val>
                                            </p:tav>
                                          </p:tavLst>
                                        </p:anim>
                                        <p:anim calcmode="lin" valueType="num">
                                          <p:cBhvr>
                                            <p:cTn id="93" dur="500" fill="hold"/>
                                            <p:tgtEl>
                                              <p:spTgt spid="144"/>
                                            </p:tgtEl>
                                            <p:attrNameLst>
                                              <p:attrName>ppt_h</p:attrName>
                                            </p:attrNameLst>
                                          </p:cBhvr>
                                          <p:tavLst>
                                            <p:tav tm="0">
                                              <p:val>
                                                <p:fltVal val="0"/>
                                              </p:val>
                                            </p:tav>
                                            <p:tav tm="100000">
                                              <p:val>
                                                <p:strVal val="#ppt_h"/>
                                              </p:val>
                                            </p:tav>
                                          </p:tavLst>
                                        </p:anim>
                                        <p:anim calcmode="lin" valueType="num">
                                          <p:cBhvr>
                                            <p:cTn id="94" dur="500" fill="hold"/>
                                            <p:tgtEl>
                                              <p:spTgt spid="144"/>
                                            </p:tgtEl>
                                            <p:attrNameLst>
                                              <p:attrName>style.rotation</p:attrName>
                                            </p:attrNameLst>
                                          </p:cBhvr>
                                          <p:tavLst>
                                            <p:tav tm="0">
                                              <p:val>
                                                <p:fltVal val="90"/>
                                              </p:val>
                                            </p:tav>
                                            <p:tav tm="100000">
                                              <p:val>
                                                <p:fltVal val="0"/>
                                              </p:val>
                                            </p:tav>
                                          </p:tavLst>
                                        </p:anim>
                                        <p:animEffect transition="in" filter="fade">
                                          <p:cBhvr>
                                            <p:cTn id="95" dur="500"/>
                                            <p:tgtEl>
                                              <p:spTgt spid="144"/>
                                            </p:tgtEl>
                                          </p:cBhvr>
                                        </p:animEffect>
                                      </p:childTnLst>
                                    </p:cTn>
                                  </p:par>
                                </p:childTnLst>
                              </p:cTn>
                            </p:par>
                            <p:par>
                              <p:cTn id="96" fill="hold">
                                <p:stCondLst>
                                  <p:cond delay="7400"/>
                                </p:stCondLst>
                                <p:childTnLst>
                                  <p:par>
                                    <p:cTn id="97" presetID="22" presetClass="entr" presetSubtype="8" fill="hold" grpId="0" nodeType="afterEffect">
                                      <p:stCondLst>
                                        <p:cond delay="0"/>
                                      </p:stCondLst>
                                      <p:childTnLst>
                                        <p:set>
                                          <p:cBhvr>
                                            <p:cTn id="98" dur="1" fill="hold">
                                              <p:stCondLst>
                                                <p:cond delay="0"/>
                                              </p:stCondLst>
                                            </p:cTn>
                                            <p:tgtEl>
                                              <p:spTgt spid="142"/>
                                            </p:tgtEl>
                                            <p:attrNameLst>
                                              <p:attrName>style.visibility</p:attrName>
                                            </p:attrNameLst>
                                          </p:cBhvr>
                                          <p:to>
                                            <p:strVal val="visible"/>
                                          </p:to>
                                        </p:set>
                                        <p:animEffect transition="in" filter="wipe(left)">
                                          <p:cBhvr>
                                            <p:cTn id="99" dur="500"/>
                                            <p:tgtEl>
                                              <p:spTgt spid="142"/>
                                            </p:tgtEl>
                                          </p:cBhvr>
                                        </p:animEffect>
                                      </p:childTnLst>
                                    </p:cTn>
                                  </p:par>
                                  <p:par>
                                    <p:cTn id="100" presetID="22" presetClass="entr" presetSubtype="2" fill="hold" grpId="0" nodeType="withEffect">
                                      <p:stCondLst>
                                        <p:cond delay="0"/>
                                      </p:stCondLst>
                                      <p:childTnLst>
                                        <p:set>
                                          <p:cBhvr>
                                            <p:cTn id="101" dur="1" fill="hold">
                                              <p:stCondLst>
                                                <p:cond delay="0"/>
                                              </p:stCondLst>
                                            </p:cTn>
                                            <p:tgtEl>
                                              <p:spTgt spid="143"/>
                                            </p:tgtEl>
                                            <p:attrNameLst>
                                              <p:attrName>style.visibility</p:attrName>
                                            </p:attrNameLst>
                                          </p:cBhvr>
                                          <p:to>
                                            <p:strVal val="visible"/>
                                          </p:to>
                                        </p:set>
                                        <p:animEffect transition="in" filter="wipe(right)">
                                          <p:cBhvr>
                                            <p:cTn id="102" dur="750"/>
                                            <p:tgtEl>
                                              <p:spTgt spid="143"/>
                                            </p:tgtEl>
                                          </p:cBhvr>
                                        </p:animEffect>
                                      </p:childTnLst>
                                    </p:cTn>
                                  </p:par>
                                </p:childTnLst>
                              </p:cTn>
                            </p:par>
                            <p:par>
                              <p:cTn id="103" fill="hold">
                                <p:stCondLst>
                                  <p:cond delay="8150"/>
                                </p:stCondLst>
                                <p:childTnLst>
                                  <p:par>
                                    <p:cTn id="104" presetID="31" presetClass="entr" presetSubtype="0" fill="hold" nodeType="afterEffect">
                                      <p:stCondLst>
                                        <p:cond delay="0"/>
                                      </p:stCondLst>
                                      <p:childTnLst>
                                        <p:set>
                                          <p:cBhvr>
                                            <p:cTn id="105" dur="1" fill="hold">
                                              <p:stCondLst>
                                                <p:cond delay="0"/>
                                              </p:stCondLst>
                                            </p:cTn>
                                            <p:tgtEl>
                                              <p:spTgt spid="158"/>
                                            </p:tgtEl>
                                            <p:attrNameLst>
                                              <p:attrName>style.visibility</p:attrName>
                                            </p:attrNameLst>
                                          </p:cBhvr>
                                          <p:to>
                                            <p:strVal val="visible"/>
                                          </p:to>
                                        </p:set>
                                        <p:anim calcmode="lin" valueType="num">
                                          <p:cBhvr>
                                            <p:cTn id="106" dur="500" fill="hold"/>
                                            <p:tgtEl>
                                              <p:spTgt spid="158"/>
                                            </p:tgtEl>
                                            <p:attrNameLst>
                                              <p:attrName>ppt_w</p:attrName>
                                            </p:attrNameLst>
                                          </p:cBhvr>
                                          <p:tavLst>
                                            <p:tav tm="0">
                                              <p:val>
                                                <p:fltVal val="0"/>
                                              </p:val>
                                            </p:tav>
                                            <p:tav tm="100000">
                                              <p:val>
                                                <p:strVal val="#ppt_w"/>
                                              </p:val>
                                            </p:tav>
                                          </p:tavLst>
                                        </p:anim>
                                        <p:anim calcmode="lin" valueType="num">
                                          <p:cBhvr>
                                            <p:cTn id="107" dur="500" fill="hold"/>
                                            <p:tgtEl>
                                              <p:spTgt spid="158"/>
                                            </p:tgtEl>
                                            <p:attrNameLst>
                                              <p:attrName>ppt_h</p:attrName>
                                            </p:attrNameLst>
                                          </p:cBhvr>
                                          <p:tavLst>
                                            <p:tav tm="0">
                                              <p:val>
                                                <p:fltVal val="0"/>
                                              </p:val>
                                            </p:tav>
                                            <p:tav tm="100000">
                                              <p:val>
                                                <p:strVal val="#ppt_h"/>
                                              </p:val>
                                            </p:tav>
                                          </p:tavLst>
                                        </p:anim>
                                        <p:anim calcmode="lin" valueType="num">
                                          <p:cBhvr>
                                            <p:cTn id="108" dur="500" fill="hold"/>
                                            <p:tgtEl>
                                              <p:spTgt spid="158"/>
                                            </p:tgtEl>
                                            <p:attrNameLst>
                                              <p:attrName>style.rotation</p:attrName>
                                            </p:attrNameLst>
                                          </p:cBhvr>
                                          <p:tavLst>
                                            <p:tav tm="0">
                                              <p:val>
                                                <p:fltVal val="90"/>
                                              </p:val>
                                            </p:tav>
                                            <p:tav tm="100000">
                                              <p:val>
                                                <p:fltVal val="0"/>
                                              </p:val>
                                            </p:tav>
                                          </p:tavLst>
                                        </p:anim>
                                        <p:animEffect transition="in" filter="fade">
                                          <p:cBhvr>
                                            <p:cTn id="109" dur="500"/>
                                            <p:tgtEl>
                                              <p:spTgt spid="158"/>
                                            </p:tgtEl>
                                          </p:cBhvr>
                                        </p:animEffect>
                                      </p:childTnLst>
                                    </p:cTn>
                                  </p:par>
                                </p:childTnLst>
                              </p:cTn>
                            </p:par>
                            <p:par>
                              <p:cTn id="110" fill="hold">
                                <p:stCondLst>
                                  <p:cond delay="8650"/>
                                </p:stCondLst>
                                <p:childTnLst>
                                  <p:par>
                                    <p:cTn id="111" presetID="22" presetClass="entr" presetSubtype="8" fill="hold" grpId="0" nodeType="afterEffect">
                                      <p:stCondLst>
                                        <p:cond delay="0"/>
                                      </p:stCondLst>
                                      <p:childTnLst>
                                        <p:set>
                                          <p:cBhvr>
                                            <p:cTn id="112" dur="1" fill="hold">
                                              <p:stCondLst>
                                                <p:cond delay="0"/>
                                              </p:stCondLst>
                                            </p:cTn>
                                            <p:tgtEl>
                                              <p:spTgt spid="156"/>
                                            </p:tgtEl>
                                            <p:attrNameLst>
                                              <p:attrName>style.visibility</p:attrName>
                                            </p:attrNameLst>
                                          </p:cBhvr>
                                          <p:to>
                                            <p:strVal val="visible"/>
                                          </p:to>
                                        </p:set>
                                        <p:animEffect transition="in" filter="wipe(left)">
                                          <p:cBhvr>
                                            <p:cTn id="113" dur="500"/>
                                            <p:tgtEl>
                                              <p:spTgt spid="156"/>
                                            </p:tgtEl>
                                          </p:cBhvr>
                                        </p:animEffect>
                                      </p:childTnLst>
                                    </p:cTn>
                                  </p:par>
                                  <p:par>
                                    <p:cTn id="114" presetID="22" presetClass="entr" presetSubtype="2" fill="hold" grpId="0" nodeType="withEffect">
                                      <p:stCondLst>
                                        <p:cond delay="0"/>
                                      </p:stCondLst>
                                      <p:childTnLst>
                                        <p:set>
                                          <p:cBhvr>
                                            <p:cTn id="115" dur="1" fill="hold">
                                              <p:stCondLst>
                                                <p:cond delay="0"/>
                                              </p:stCondLst>
                                            </p:cTn>
                                            <p:tgtEl>
                                              <p:spTgt spid="157"/>
                                            </p:tgtEl>
                                            <p:attrNameLst>
                                              <p:attrName>style.visibility</p:attrName>
                                            </p:attrNameLst>
                                          </p:cBhvr>
                                          <p:to>
                                            <p:strVal val="visible"/>
                                          </p:to>
                                        </p:set>
                                        <p:animEffect transition="in" filter="wipe(right)">
                                          <p:cBhvr>
                                            <p:cTn id="116" dur="750"/>
                                            <p:tgtEl>
                                              <p:spTgt spid="157"/>
                                            </p:tgtEl>
                                          </p:cBhvr>
                                        </p:animEffect>
                                      </p:childTnLst>
                                    </p:cTn>
                                  </p:par>
                                </p:childTnLst>
                              </p:cTn>
                            </p:par>
                            <p:par>
                              <p:cTn id="117" fill="hold">
                                <p:stCondLst>
                                  <p:cond delay="9400"/>
                                </p:stCondLst>
                                <p:childTnLst>
                                  <p:par>
                                    <p:cTn id="118" presetID="10" presetClass="entr" presetSubtype="0" fill="hold" grpId="0" nodeType="afterEffect">
                                      <p:stCondLst>
                                        <p:cond delay="0"/>
                                      </p:stCondLst>
                                      <p:childTnLst>
                                        <p:set>
                                          <p:cBhvr>
                                            <p:cTn id="119" dur="1" fill="hold">
                                              <p:stCondLst>
                                                <p:cond delay="0"/>
                                              </p:stCondLst>
                                            </p:cTn>
                                            <p:tgtEl>
                                              <p:spTgt spid="161"/>
                                            </p:tgtEl>
                                            <p:attrNameLst>
                                              <p:attrName>style.visibility</p:attrName>
                                            </p:attrNameLst>
                                          </p:cBhvr>
                                          <p:to>
                                            <p:strVal val="visible"/>
                                          </p:to>
                                        </p:set>
                                        <p:animEffect transition="in" filter="fade">
                                          <p:cBhvr>
                                            <p:cTn id="120" dur="500"/>
                                            <p:tgtEl>
                                              <p:spTgt spid="1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 grpId="0"/>
          <p:bldP spid="119" grpId="0"/>
          <p:bldP spid="120" grpId="0"/>
          <p:bldP spid="121" grpId="0"/>
          <p:bldP spid="122" grpId="0" animBg="1"/>
          <p:bldP spid="123" grpId="0"/>
          <p:bldP spid="124" grpId="0"/>
          <p:bldP spid="128" grpId="0"/>
          <p:bldP spid="129" grpId="0"/>
          <p:bldP spid="142" grpId="0"/>
          <p:bldP spid="143" grpId="0"/>
          <p:bldP spid="156" grpId="0"/>
          <p:bldP spid="157" grpId="0"/>
          <p:bldP spid="161" grpId="0"/>
        </p:bldLst>
      </p:timing>
    </mc:Choice>
    <mc:Fallback xmlns:a14="http://schemas.microsoft.com/office/drawing/2010/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down)">
                                          <p:cBhvr>
                                            <p:cTn id="7" dur="500"/>
                                            <p:tgtEl>
                                              <p:spTgt spid="83"/>
                                            </p:tgtEl>
                                          </p:cBhvr>
                                        </p:animEffect>
                                      </p:childTnLst>
                                    </p:cTn>
                                  </p:par>
                                </p:childTnLst>
                              </p:cTn>
                            </p:par>
                            <p:par>
                              <p:cTn id="8" fill="hold">
                                <p:stCondLst>
                                  <p:cond delay="500"/>
                                </p:stCondLst>
                                <p:childTnLst>
                                  <p:par>
                                    <p:cTn id="9" presetID="2" presetClass="entr" presetSubtype="12" accel="61000"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additive="base">
                                            <p:cTn id="11" dur="1400" fill="hold"/>
                                            <p:tgtEl>
                                              <p:spTgt spid="84"/>
                                            </p:tgtEl>
                                            <p:attrNameLst>
                                              <p:attrName>ppt_x</p:attrName>
                                            </p:attrNameLst>
                                          </p:cBhvr>
                                          <p:tavLst>
                                            <p:tav tm="0">
                                              <p:val>
                                                <p:strVal val="0-#ppt_w/2"/>
                                              </p:val>
                                            </p:tav>
                                            <p:tav tm="100000">
                                              <p:val>
                                                <p:strVal val="#ppt_x"/>
                                              </p:val>
                                            </p:tav>
                                          </p:tavLst>
                                        </p:anim>
                                        <p:anim calcmode="lin" valueType="num">
                                          <p:cBhvr additive="base">
                                            <p:cTn id="12" dur="1400" fill="hold"/>
                                            <p:tgtEl>
                                              <p:spTgt spid="84"/>
                                            </p:tgtEl>
                                            <p:attrNameLst>
                                              <p:attrName>ppt_y</p:attrName>
                                            </p:attrNameLst>
                                          </p:cBhvr>
                                          <p:tavLst>
                                            <p:tav tm="0">
                                              <p:val>
                                                <p:strVal val="1+#ppt_h/2"/>
                                              </p:val>
                                            </p:tav>
                                            <p:tav tm="100000">
                                              <p:val>
                                                <p:strVal val="#ppt_y"/>
                                              </p:val>
                                            </p:tav>
                                          </p:tavLst>
                                        </p:anim>
                                      </p:childTnLst>
                                    </p:cTn>
                                  </p:par>
                                  <p:par>
                                    <p:cTn id="13" presetID="2" presetClass="entr" presetSubtype="3" accel="61000" fill="hold" nodeType="with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additive="base">
                                            <p:cTn id="15" dur="1400" fill="hold"/>
                                            <p:tgtEl>
                                              <p:spTgt spid="89"/>
                                            </p:tgtEl>
                                            <p:attrNameLst>
                                              <p:attrName>ppt_x</p:attrName>
                                            </p:attrNameLst>
                                          </p:cBhvr>
                                          <p:tavLst>
                                            <p:tav tm="0">
                                              <p:val>
                                                <p:strVal val="1+#ppt_w/2"/>
                                              </p:val>
                                            </p:tav>
                                            <p:tav tm="100000">
                                              <p:val>
                                                <p:strVal val="#ppt_x"/>
                                              </p:val>
                                            </p:tav>
                                          </p:tavLst>
                                        </p:anim>
                                        <p:anim calcmode="lin" valueType="num">
                                          <p:cBhvr additive="base">
                                            <p:cTn id="16" dur="1400" fill="hold"/>
                                            <p:tgtEl>
                                              <p:spTgt spid="89"/>
                                            </p:tgtEl>
                                            <p:attrNameLst>
                                              <p:attrName>ppt_y</p:attrName>
                                            </p:attrNameLst>
                                          </p:cBhvr>
                                          <p:tavLst>
                                            <p:tav tm="0">
                                              <p:val>
                                                <p:strVal val="0-#ppt_h/2"/>
                                              </p:val>
                                            </p:tav>
                                            <p:tav tm="100000">
                                              <p:val>
                                                <p:strVal val="#ppt_y"/>
                                              </p:val>
                                            </p:tav>
                                          </p:tavLst>
                                        </p:anim>
                                      </p:childTnLst>
                                    </p:cTn>
                                  </p:par>
                                  <p:par>
                                    <p:cTn id="17" presetID="2" presetClass="entr" presetSubtype="3" accel="61000" fill="hold" nodeType="withEffect">
                                      <p:stCondLst>
                                        <p:cond delay="0"/>
                                      </p:stCondLst>
                                      <p:childTnLst>
                                        <p:set>
                                          <p:cBhvr>
                                            <p:cTn id="18" dur="1" fill="hold">
                                              <p:stCondLst>
                                                <p:cond delay="0"/>
                                              </p:stCondLst>
                                            </p:cTn>
                                            <p:tgtEl>
                                              <p:spTgt spid="99"/>
                                            </p:tgtEl>
                                            <p:attrNameLst>
                                              <p:attrName>style.visibility</p:attrName>
                                            </p:attrNameLst>
                                          </p:cBhvr>
                                          <p:to>
                                            <p:strVal val="visible"/>
                                          </p:to>
                                        </p:set>
                                        <p:anim calcmode="lin" valueType="num">
                                          <p:cBhvr additive="base">
                                            <p:cTn id="19" dur="1400" fill="hold"/>
                                            <p:tgtEl>
                                              <p:spTgt spid="99"/>
                                            </p:tgtEl>
                                            <p:attrNameLst>
                                              <p:attrName>ppt_x</p:attrName>
                                            </p:attrNameLst>
                                          </p:cBhvr>
                                          <p:tavLst>
                                            <p:tav tm="0">
                                              <p:val>
                                                <p:strVal val="1+#ppt_w/2"/>
                                              </p:val>
                                            </p:tav>
                                            <p:tav tm="100000">
                                              <p:val>
                                                <p:strVal val="#ppt_x"/>
                                              </p:val>
                                            </p:tav>
                                          </p:tavLst>
                                        </p:anim>
                                        <p:anim calcmode="lin" valueType="num">
                                          <p:cBhvr additive="base">
                                            <p:cTn id="20" dur="1400" fill="hold"/>
                                            <p:tgtEl>
                                              <p:spTgt spid="99"/>
                                            </p:tgtEl>
                                            <p:attrNameLst>
                                              <p:attrName>ppt_y</p:attrName>
                                            </p:attrNameLst>
                                          </p:cBhvr>
                                          <p:tavLst>
                                            <p:tav tm="0">
                                              <p:val>
                                                <p:strVal val="0-#ppt_h/2"/>
                                              </p:val>
                                            </p:tav>
                                            <p:tav tm="100000">
                                              <p:val>
                                                <p:strVal val="#ppt_y"/>
                                              </p:val>
                                            </p:tav>
                                          </p:tavLst>
                                        </p:anim>
                                      </p:childTnLst>
                                    </p:cTn>
                                  </p:par>
                                  <p:par>
                                    <p:cTn id="21" presetID="2" presetClass="entr" presetSubtype="12" accel="61000" fill="hold" nodeType="withEffect">
                                      <p:stCondLst>
                                        <p:cond delay="0"/>
                                      </p:stCondLst>
                                      <p:childTnLst>
                                        <p:set>
                                          <p:cBhvr>
                                            <p:cTn id="22" dur="1" fill="hold">
                                              <p:stCondLst>
                                                <p:cond delay="0"/>
                                              </p:stCondLst>
                                            </p:cTn>
                                            <p:tgtEl>
                                              <p:spTgt spid="104"/>
                                            </p:tgtEl>
                                            <p:attrNameLst>
                                              <p:attrName>style.visibility</p:attrName>
                                            </p:attrNameLst>
                                          </p:cBhvr>
                                          <p:to>
                                            <p:strVal val="visible"/>
                                          </p:to>
                                        </p:set>
                                        <p:anim calcmode="lin" valueType="num">
                                          <p:cBhvr additive="base">
                                            <p:cTn id="23" dur="1400" fill="hold"/>
                                            <p:tgtEl>
                                              <p:spTgt spid="104"/>
                                            </p:tgtEl>
                                            <p:attrNameLst>
                                              <p:attrName>ppt_x</p:attrName>
                                            </p:attrNameLst>
                                          </p:cBhvr>
                                          <p:tavLst>
                                            <p:tav tm="0">
                                              <p:val>
                                                <p:strVal val="0-#ppt_w/2"/>
                                              </p:val>
                                            </p:tav>
                                            <p:tav tm="100000">
                                              <p:val>
                                                <p:strVal val="#ppt_x"/>
                                              </p:val>
                                            </p:tav>
                                          </p:tavLst>
                                        </p:anim>
                                        <p:anim calcmode="lin" valueType="num">
                                          <p:cBhvr additive="base">
                                            <p:cTn id="24" dur="1400" fill="hold"/>
                                            <p:tgtEl>
                                              <p:spTgt spid="104"/>
                                            </p:tgtEl>
                                            <p:attrNameLst>
                                              <p:attrName>ppt_y</p:attrName>
                                            </p:attrNameLst>
                                          </p:cBhvr>
                                          <p:tavLst>
                                            <p:tav tm="0">
                                              <p:val>
                                                <p:strVal val="1+#ppt_h/2"/>
                                              </p:val>
                                            </p:tav>
                                            <p:tav tm="100000">
                                              <p:val>
                                                <p:strVal val="#ppt_y"/>
                                              </p:val>
                                            </p:tav>
                                          </p:tavLst>
                                        </p:anim>
                                      </p:childTnLst>
                                    </p:cTn>
                                  </p:par>
                                  <p:par>
                                    <p:cTn id="25" presetID="2" presetClass="entr" presetSubtype="3" accel="61000" fill="hold" nodeType="withEffect">
                                      <p:stCondLst>
                                        <p:cond delay="0"/>
                                      </p:stCondLst>
                                      <p:childTnLst>
                                        <p:set>
                                          <p:cBhvr>
                                            <p:cTn id="26" dur="1" fill="hold">
                                              <p:stCondLst>
                                                <p:cond delay="0"/>
                                              </p:stCondLst>
                                            </p:cTn>
                                            <p:tgtEl>
                                              <p:spTgt spid="109"/>
                                            </p:tgtEl>
                                            <p:attrNameLst>
                                              <p:attrName>style.visibility</p:attrName>
                                            </p:attrNameLst>
                                          </p:cBhvr>
                                          <p:to>
                                            <p:strVal val="visible"/>
                                          </p:to>
                                        </p:set>
                                        <p:anim calcmode="lin" valueType="num">
                                          <p:cBhvr additive="base">
                                            <p:cTn id="27" dur="1400" fill="hold"/>
                                            <p:tgtEl>
                                              <p:spTgt spid="109"/>
                                            </p:tgtEl>
                                            <p:attrNameLst>
                                              <p:attrName>ppt_x</p:attrName>
                                            </p:attrNameLst>
                                          </p:cBhvr>
                                          <p:tavLst>
                                            <p:tav tm="0">
                                              <p:val>
                                                <p:strVal val="1+#ppt_w/2"/>
                                              </p:val>
                                            </p:tav>
                                            <p:tav tm="100000">
                                              <p:val>
                                                <p:strVal val="#ppt_x"/>
                                              </p:val>
                                            </p:tav>
                                          </p:tavLst>
                                        </p:anim>
                                        <p:anim calcmode="lin" valueType="num">
                                          <p:cBhvr additive="base">
                                            <p:cTn id="28" dur="1400" fill="hold"/>
                                            <p:tgtEl>
                                              <p:spTgt spid="109"/>
                                            </p:tgtEl>
                                            <p:attrNameLst>
                                              <p:attrName>ppt_y</p:attrName>
                                            </p:attrNameLst>
                                          </p:cBhvr>
                                          <p:tavLst>
                                            <p:tav tm="0">
                                              <p:val>
                                                <p:strVal val="0-#ppt_h/2"/>
                                              </p:val>
                                            </p:tav>
                                            <p:tav tm="100000">
                                              <p:val>
                                                <p:strVal val="#ppt_y"/>
                                              </p:val>
                                            </p:tav>
                                          </p:tavLst>
                                        </p:anim>
                                      </p:childTnLst>
                                    </p:cTn>
                                  </p:par>
                                  <p:par>
                                    <p:cTn id="29" presetID="2" presetClass="entr" presetSubtype="12" accel="61000" fill="hold" nodeType="withEffect">
                                      <p:stCondLst>
                                        <p:cond delay="0"/>
                                      </p:stCondLst>
                                      <p:childTnLst>
                                        <p:set>
                                          <p:cBhvr>
                                            <p:cTn id="30" dur="1" fill="hold">
                                              <p:stCondLst>
                                                <p:cond delay="0"/>
                                              </p:stCondLst>
                                            </p:cTn>
                                            <p:tgtEl>
                                              <p:spTgt spid="94"/>
                                            </p:tgtEl>
                                            <p:attrNameLst>
                                              <p:attrName>style.visibility</p:attrName>
                                            </p:attrNameLst>
                                          </p:cBhvr>
                                          <p:to>
                                            <p:strVal val="visible"/>
                                          </p:to>
                                        </p:set>
                                        <p:anim calcmode="lin" valueType="num">
                                          <p:cBhvr additive="base">
                                            <p:cTn id="31" dur="1400" fill="hold"/>
                                            <p:tgtEl>
                                              <p:spTgt spid="94"/>
                                            </p:tgtEl>
                                            <p:attrNameLst>
                                              <p:attrName>ppt_x</p:attrName>
                                            </p:attrNameLst>
                                          </p:cBhvr>
                                          <p:tavLst>
                                            <p:tav tm="0">
                                              <p:val>
                                                <p:strVal val="0-#ppt_w/2"/>
                                              </p:val>
                                            </p:tav>
                                            <p:tav tm="100000">
                                              <p:val>
                                                <p:strVal val="#ppt_x"/>
                                              </p:val>
                                            </p:tav>
                                          </p:tavLst>
                                        </p:anim>
                                        <p:anim calcmode="lin" valueType="num">
                                          <p:cBhvr additive="base">
                                            <p:cTn id="32" dur="1400" fill="hold"/>
                                            <p:tgtEl>
                                              <p:spTgt spid="94"/>
                                            </p:tgtEl>
                                            <p:attrNameLst>
                                              <p:attrName>ppt_y</p:attrName>
                                            </p:attrNameLst>
                                          </p:cBhvr>
                                          <p:tavLst>
                                            <p:tav tm="0">
                                              <p:val>
                                                <p:strVal val="1+#ppt_h/2"/>
                                              </p:val>
                                            </p:tav>
                                            <p:tav tm="100000">
                                              <p:val>
                                                <p:strVal val="#ppt_y"/>
                                              </p:val>
                                            </p:tav>
                                          </p:tavLst>
                                        </p:anim>
                                      </p:childTnLst>
                                    </p:cTn>
                                  </p:par>
                                </p:childTnLst>
                              </p:cTn>
                            </p:par>
                            <p:par>
                              <p:cTn id="33" fill="hold">
                                <p:stCondLst>
                                  <p:cond delay="1900"/>
                                </p:stCondLst>
                                <p:childTnLst>
                                  <p:par>
                                    <p:cTn id="34" presetID="31" presetClass="entr" presetSubtype="0" fill="hold" nodeType="afterEffect">
                                      <p:stCondLst>
                                        <p:cond delay="0"/>
                                      </p:stCondLst>
                                      <p:childTnLst>
                                        <p:set>
                                          <p:cBhvr>
                                            <p:cTn id="35" dur="1" fill="hold">
                                              <p:stCondLst>
                                                <p:cond delay="0"/>
                                              </p:stCondLst>
                                            </p:cTn>
                                            <p:tgtEl>
                                              <p:spTgt spid="114"/>
                                            </p:tgtEl>
                                            <p:attrNameLst>
                                              <p:attrName>style.visibility</p:attrName>
                                            </p:attrNameLst>
                                          </p:cBhvr>
                                          <p:to>
                                            <p:strVal val="visible"/>
                                          </p:to>
                                        </p:set>
                                        <p:anim calcmode="lin" valueType="num">
                                          <p:cBhvr>
                                            <p:cTn id="36" dur="500" fill="hold"/>
                                            <p:tgtEl>
                                              <p:spTgt spid="114"/>
                                            </p:tgtEl>
                                            <p:attrNameLst>
                                              <p:attrName>ppt_w</p:attrName>
                                            </p:attrNameLst>
                                          </p:cBhvr>
                                          <p:tavLst>
                                            <p:tav tm="0">
                                              <p:val>
                                                <p:fltVal val="0"/>
                                              </p:val>
                                            </p:tav>
                                            <p:tav tm="100000">
                                              <p:val>
                                                <p:strVal val="#ppt_w"/>
                                              </p:val>
                                            </p:tav>
                                          </p:tavLst>
                                        </p:anim>
                                        <p:anim calcmode="lin" valueType="num">
                                          <p:cBhvr>
                                            <p:cTn id="37" dur="500" fill="hold"/>
                                            <p:tgtEl>
                                              <p:spTgt spid="114"/>
                                            </p:tgtEl>
                                            <p:attrNameLst>
                                              <p:attrName>ppt_h</p:attrName>
                                            </p:attrNameLst>
                                          </p:cBhvr>
                                          <p:tavLst>
                                            <p:tav tm="0">
                                              <p:val>
                                                <p:fltVal val="0"/>
                                              </p:val>
                                            </p:tav>
                                            <p:tav tm="100000">
                                              <p:val>
                                                <p:strVal val="#ppt_h"/>
                                              </p:val>
                                            </p:tav>
                                          </p:tavLst>
                                        </p:anim>
                                        <p:anim calcmode="lin" valueType="num">
                                          <p:cBhvr>
                                            <p:cTn id="38" dur="500" fill="hold"/>
                                            <p:tgtEl>
                                              <p:spTgt spid="114"/>
                                            </p:tgtEl>
                                            <p:attrNameLst>
                                              <p:attrName>style.rotation</p:attrName>
                                            </p:attrNameLst>
                                          </p:cBhvr>
                                          <p:tavLst>
                                            <p:tav tm="0">
                                              <p:val>
                                                <p:fltVal val="90"/>
                                              </p:val>
                                            </p:tav>
                                            <p:tav tm="100000">
                                              <p:val>
                                                <p:fltVal val="0"/>
                                              </p:val>
                                            </p:tav>
                                          </p:tavLst>
                                        </p:anim>
                                        <p:animEffect transition="in" filter="fade">
                                          <p:cBhvr>
                                            <p:cTn id="39" dur="500"/>
                                            <p:tgtEl>
                                              <p:spTgt spid="114"/>
                                            </p:tgtEl>
                                          </p:cBhvr>
                                        </p:animEffect>
                                      </p:childTnLst>
                                    </p:cTn>
                                  </p:par>
                                </p:childTnLst>
                              </p:cTn>
                            </p:par>
                            <p:par>
                              <p:cTn id="40" fill="hold">
                                <p:stCondLst>
                                  <p:cond delay="2400"/>
                                </p:stCondLst>
                                <p:childTnLst>
                                  <p:par>
                                    <p:cTn id="41" presetID="22" presetClass="entr" presetSubtype="8" fill="hold" grpId="0" nodeType="afterEffect">
                                      <p:stCondLst>
                                        <p:cond delay="0"/>
                                      </p:stCondLst>
                                      <p:childTnLst>
                                        <p:set>
                                          <p:cBhvr>
                                            <p:cTn id="42" dur="1" fill="hold">
                                              <p:stCondLst>
                                                <p:cond delay="0"/>
                                              </p:stCondLst>
                                            </p:cTn>
                                            <p:tgtEl>
                                              <p:spTgt spid="118"/>
                                            </p:tgtEl>
                                            <p:attrNameLst>
                                              <p:attrName>style.visibility</p:attrName>
                                            </p:attrNameLst>
                                          </p:cBhvr>
                                          <p:to>
                                            <p:strVal val="visible"/>
                                          </p:to>
                                        </p:set>
                                        <p:animEffect transition="in" filter="wipe(left)">
                                          <p:cBhvr>
                                            <p:cTn id="43" dur="500"/>
                                            <p:tgtEl>
                                              <p:spTgt spid="118"/>
                                            </p:tgtEl>
                                          </p:cBhvr>
                                        </p:animEffect>
                                      </p:childTnLst>
                                    </p:cTn>
                                  </p:par>
                                  <p:par>
                                    <p:cTn id="44" presetID="22" presetClass="entr" presetSubtype="2" fill="hold" grpId="0" nodeType="withEffect">
                                      <p:stCondLst>
                                        <p:cond delay="0"/>
                                      </p:stCondLst>
                                      <p:childTnLst>
                                        <p:set>
                                          <p:cBhvr>
                                            <p:cTn id="45" dur="1" fill="hold">
                                              <p:stCondLst>
                                                <p:cond delay="0"/>
                                              </p:stCondLst>
                                            </p:cTn>
                                            <p:tgtEl>
                                              <p:spTgt spid="119"/>
                                            </p:tgtEl>
                                            <p:attrNameLst>
                                              <p:attrName>style.visibility</p:attrName>
                                            </p:attrNameLst>
                                          </p:cBhvr>
                                          <p:to>
                                            <p:strVal val="visible"/>
                                          </p:to>
                                        </p:set>
                                        <p:animEffect transition="in" filter="wipe(right)">
                                          <p:cBhvr>
                                            <p:cTn id="46" dur="750"/>
                                            <p:tgtEl>
                                              <p:spTgt spid="119"/>
                                            </p:tgtEl>
                                          </p:cBhvr>
                                        </p:animEffect>
                                      </p:childTnLst>
                                    </p:cTn>
                                  </p:par>
                                </p:childTnLst>
                              </p:cTn>
                            </p:par>
                            <p:par>
                              <p:cTn id="47" fill="hold">
                                <p:stCondLst>
                                  <p:cond delay="3150"/>
                                </p:stCondLst>
                                <p:childTnLst>
                                  <p:par>
                                    <p:cTn id="48" presetID="31" presetClass="entr" presetSubtype="0" fill="hold" grpId="0" nodeType="afterEffect">
                                      <p:stCondLst>
                                        <p:cond delay="0"/>
                                      </p:stCondLst>
                                      <p:childTnLst>
                                        <p:set>
                                          <p:cBhvr>
                                            <p:cTn id="49" dur="1" fill="hold">
                                              <p:stCondLst>
                                                <p:cond delay="0"/>
                                              </p:stCondLst>
                                            </p:cTn>
                                            <p:tgtEl>
                                              <p:spTgt spid="122"/>
                                            </p:tgtEl>
                                            <p:attrNameLst>
                                              <p:attrName>style.visibility</p:attrName>
                                            </p:attrNameLst>
                                          </p:cBhvr>
                                          <p:to>
                                            <p:strVal val="visible"/>
                                          </p:to>
                                        </p:set>
                                        <p:anim calcmode="lin" valueType="num">
                                          <p:cBhvr>
                                            <p:cTn id="50" dur="500" fill="hold"/>
                                            <p:tgtEl>
                                              <p:spTgt spid="122"/>
                                            </p:tgtEl>
                                            <p:attrNameLst>
                                              <p:attrName>ppt_w</p:attrName>
                                            </p:attrNameLst>
                                          </p:cBhvr>
                                          <p:tavLst>
                                            <p:tav tm="0">
                                              <p:val>
                                                <p:fltVal val="0"/>
                                              </p:val>
                                            </p:tav>
                                            <p:tav tm="100000">
                                              <p:val>
                                                <p:strVal val="#ppt_w"/>
                                              </p:val>
                                            </p:tav>
                                          </p:tavLst>
                                        </p:anim>
                                        <p:anim calcmode="lin" valueType="num">
                                          <p:cBhvr>
                                            <p:cTn id="51" dur="500" fill="hold"/>
                                            <p:tgtEl>
                                              <p:spTgt spid="122"/>
                                            </p:tgtEl>
                                            <p:attrNameLst>
                                              <p:attrName>ppt_h</p:attrName>
                                            </p:attrNameLst>
                                          </p:cBhvr>
                                          <p:tavLst>
                                            <p:tav tm="0">
                                              <p:val>
                                                <p:fltVal val="0"/>
                                              </p:val>
                                            </p:tav>
                                            <p:tav tm="100000">
                                              <p:val>
                                                <p:strVal val="#ppt_h"/>
                                              </p:val>
                                            </p:tav>
                                          </p:tavLst>
                                        </p:anim>
                                        <p:anim calcmode="lin" valueType="num">
                                          <p:cBhvr>
                                            <p:cTn id="52" dur="500" fill="hold"/>
                                            <p:tgtEl>
                                              <p:spTgt spid="122"/>
                                            </p:tgtEl>
                                            <p:attrNameLst>
                                              <p:attrName>style.rotation</p:attrName>
                                            </p:attrNameLst>
                                          </p:cBhvr>
                                          <p:tavLst>
                                            <p:tav tm="0">
                                              <p:val>
                                                <p:fltVal val="90"/>
                                              </p:val>
                                            </p:tav>
                                            <p:tav tm="100000">
                                              <p:val>
                                                <p:fltVal val="0"/>
                                              </p:val>
                                            </p:tav>
                                          </p:tavLst>
                                        </p:anim>
                                        <p:animEffect transition="in" filter="fade">
                                          <p:cBhvr>
                                            <p:cTn id="53" dur="500"/>
                                            <p:tgtEl>
                                              <p:spTgt spid="122"/>
                                            </p:tgtEl>
                                          </p:cBhvr>
                                        </p:animEffect>
                                      </p:childTnLst>
                                    </p:cTn>
                                  </p:par>
                                </p:childTnLst>
                              </p:cTn>
                            </p:par>
                            <p:par>
                              <p:cTn id="54" fill="hold">
                                <p:stCondLst>
                                  <p:cond delay="3650"/>
                                </p:stCondLst>
                                <p:childTnLst>
                                  <p:par>
                                    <p:cTn id="55" presetID="22" presetClass="entr" presetSubtype="8"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wipe(left)">
                                          <p:cBhvr>
                                            <p:cTn id="57" dur="500"/>
                                            <p:tgtEl>
                                              <p:spTgt spid="120"/>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121"/>
                                            </p:tgtEl>
                                            <p:attrNameLst>
                                              <p:attrName>style.visibility</p:attrName>
                                            </p:attrNameLst>
                                          </p:cBhvr>
                                          <p:to>
                                            <p:strVal val="visible"/>
                                          </p:to>
                                        </p:set>
                                        <p:animEffect transition="in" filter="wipe(right)">
                                          <p:cBhvr>
                                            <p:cTn id="60" dur="750"/>
                                            <p:tgtEl>
                                              <p:spTgt spid="121"/>
                                            </p:tgtEl>
                                          </p:cBhvr>
                                        </p:animEffect>
                                      </p:childTnLst>
                                    </p:cTn>
                                  </p:par>
                                </p:childTnLst>
                              </p:cTn>
                            </p:par>
                            <p:par>
                              <p:cTn id="61" fill="hold">
                                <p:stCondLst>
                                  <p:cond delay="4400"/>
                                </p:stCondLst>
                                <p:childTnLst>
                                  <p:par>
                                    <p:cTn id="62" presetID="31" presetClass="entr" presetSubtype="0" fill="hold" nodeType="afterEffect">
                                      <p:stCondLst>
                                        <p:cond delay="0"/>
                                      </p:stCondLst>
                                      <p:childTnLst>
                                        <p:set>
                                          <p:cBhvr>
                                            <p:cTn id="63" dur="1" fill="hold">
                                              <p:stCondLst>
                                                <p:cond delay="0"/>
                                              </p:stCondLst>
                                            </p:cTn>
                                            <p:tgtEl>
                                              <p:spTgt spid="125"/>
                                            </p:tgtEl>
                                            <p:attrNameLst>
                                              <p:attrName>style.visibility</p:attrName>
                                            </p:attrNameLst>
                                          </p:cBhvr>
                                          <p:to>
                                            <p:strVal val="visible"/>
                                          </p:to>
                                        </p:set>
                                        <p:anim calcmode="lin" valueType="num">
                                          <p:cBhvr>
                                            <p:cTn id="64" dur="500" fill="hold"/>
                                            <p:tgtEl>
                                              <p:spTgt spid="125"/>
                                            </p:tgtEl>
                                            <p:attrNameLst>
                                              <p:attrName>ppt_w</p:attrName>
                                            </p:attrNameLst>
                                          </p:cBhvr>
                                          <p:tavLst>
                                            <p:tav tm="0">
                                              <p:val>
                                                <p:fltVal val="0"/>
                                              </p:val>
                                            </p:tav>
                                            <p:tav tm="100000">
                                              <p:val>
                                                <p:strVal val="#ppt_w"/>
                                              </p:val>
                                            </p:tav>
                                          </p:tavLst>
                                        </p:anim>
                                        <p:anim calcmode="lin" valueType="num">
                                          <p:cBhvr>
                                            <p:cTn id="65" dur="500" fill="hold"/>
                                            <p:tgtEl>
                                              <p:spTgt spid="125"/>
                                            </p:tgtEl>
                                            <p:attrNameLst>
                                              <p:attrName>ppt_h</p:attrName>
                                            </p:attrNameLst>
                                          </p:cBhvr>
                                          <p:tavLst>
                                            <p:tav tm="0">
                                              <p:val>
                                                <p:fltVal val="0"/>
                                              </p:val>
                                            </p:tav>
                                            <p:tav tm="100000">
                                              <p:val>
                                                <p:strVal val="#ppt_h"/>
                                              </p:val>
                                            </p:tav>
                                          </p:tavLst>
                                        </p:anim>
                                        <p:anim calcmode="lin" valueType="num">
                                          <p:cBhvr>
                                            <p:cTn id="66" dur="500" fill="hold"/>
                                            <p:tgtEl>
                                              <p:spTgt spid="125"/>
                                            </p:tgtEl>
                                            <p:attrNameLst>
                                              <p:attrName>style.rotation</p:attrName>
                                            </p:attrNameLst>
                                          </p:cBhvr>
                                          <p:tavLst>
                                            <p:tav tm="0">
                                              <p:val>
                                                <p:fltVal val="90"/>
                                              </p:val>
                                            </p:tav>
                                            <p:tav tm="100000">
                                              <p:val>
                                                <p:fltVal val="0"/>
                                              </p:val>
                                            </p:tav>
                                          </p:tavLst>
                                        </p:anim>
                                        <p:animEffect transition="in" filter="fade">
                                          <p:cBhvr>
                                            <p:cTn id="67" dur="500"/>
                                            <p:tgtEl>
                                              <p:spTgt spid="125"/>
                                            </p:tgtEl>
                                          </p:cBhvr>
                                        </p:animEffect>
                                      </p:childTnLst>
                                    </p:cTn>
                                  </p:par>
                                </p:childTnLst>
                              </p:cTn>
                            </p:par>
                            <p:par>
                              <p:cTn id="68" fill="hold">
                                <p:stCondLst>
                                  <p:cond delay="4900"/>
                                </p:stCondLst>
                                <p:childTnLst>
                                  <p:par>
                                    <p:cTn id="69" presetID="22" presetClass="entr" presetSubtype="8" fill="hold" grpId="0" nodeType="afterEffect">
                                      <p:stCondLst>
                                        <p:cond delay="0"/>
                                      </p:stCondLst>
                                      <p:childTnLst>
                                        <p:set>
                                          <p:cBhvr>
                                            <p:cTn id="70" dur="1" fill="hold">
                                              <p:stCondLst>
                                                <p:cond delay="0"/>
                                              </p:stCondLst>
                                            </p:cTn>
                                            <p:tgtEl>
                                              <p:spTgt spid="123"/>
                                            </p:tgtEl>
                                            <p:attrNameLst>
                                              <p:attrName>style.visibility</p:attrName>
                                            </p:attrNameLst>
                                          </p:cBhvr>
                                          <p:to>
                                            <p:strVal val="visible"/>
                                          </p:to>
                                        </p:set>
                                        <p:animEffect transition="in" filter="wipe(left)">
                                          <p:cBhvr>
                                            <p:cTn id="71" dur="500"/>
                                            <p:tgtEl>
                                              <p:spTgt spid="123"/>
                                            </p:tgtEl>
                                          </p:cBhvr>
                                        </p:animEffect>
                                      </p:childTnLst>
                                    </p:cTn>
                                  </p:par>
                                  <p:par>
                                    <p:cTn id="72" presetID="22" presetClass="entr" presetSubtype="2" fill="hold" grpId="0" nodeType="withEffect">
                                      <p:stCondLst>
                                        <p:cond delay="0"/>
                                      </p:stCondLst>
                                      <p:childTnLst>
                                        <p:set>
                                          <p:cBhvr>
                                            <p:cTn id="73" dur="1" fill="hold">
                                              <p:stCondLst>
                                                <p:cond delay="0"/>
                                              </p:stCondLst>
                                            </p:cTn>
                                            <p:tgtEl>
                                              <p:spTgt spid="124"/>
                                            </p:tgtEl>
                                            <p:attrNameLst>
                                              <p:attrName>style.visibility</p:attrName>
                                            </p:attrNameLst>
                                          </p:cBhvr>
                                          <p:to>
                                            <p:strVal val="visible"/>
                                          </p:to>
                                        </p:set>
                                        <p:animEffect transition="in" filter="wipe(right)">
                                          <p:cBhvr>
                                            <p:cTn id="74" dur="750"/>
                                            <p:tgtEl>
                                              <p:spTgt spid="124"/>
                                            </p:tgtEl>
                                          </p:cBhvr>
                                        </p:animEffect>
                                      </p:childTnLst>
                                    </p:cTn>
                                  </p:par>
                                </p:childTnLst>
                              </p:cTn>
                            </p:par>
                            <p:par>
                              <p:cTn id="75" fill="hold">
                                <p:stCondLst>
                                  <p:cond delay="5650"/>
                                </p:stCondLst>
                                <p:childTnLst>
                                  <p:par>
                                    <p:cTn id="76" presetID="31" presetClass="entr" presetSubtype="0" fill="hold" nodeType="afterEffect">
                                      <p:stCondLst>
                                        <p:cond delay="0"/>
                                      </p:stCondLst>
                                      <p:childTnLst>
                                        <p:set>
                                          <p:cBhvr>
                                            <p:cTn id="77" dur="1" fill="hold">
                                              <p:stCondLst>
                                                <p:cond delay="0"/>
                                              </p:stCondLst>
                                            </p:cTn>
                                            <p:tgtEl>
                                              <p:spTgt spid="130"/>
                                            </p:tgtEl>
                                            <p:attrNameLst>
                                              <p:attrName>style.visibility</p:attrName>
                                            </p:attrNameLst>
                                          </p:cBhvr>
                                          <p:to>
                                            <p:strVal val="visible"/>
                                          </p:to>
                                        </p:set>
                                        <p:anim calcmode="lin" valueType="num">
                                          <p:cBhvr>
                                            <p:cTn id="78" dur="500" fill="hold"/>
                                            <p:tgtEl>
                                              <p:spTgt spid="130"/>
                                            </p:tgtEl>
                                            <p:attrNameLst>
                                              <p:attrName>ppt_w</p:attrName>
                                            </p:attrNameLst>
                                          </p:cBhvr>
                                          <p:tavLst>
                                            <p:tav tm="0">
                                              <p:val>
                                                <p:fltVal val="0"/>
                                              </p:val>
                                            </p:tav>
                                            <p:tav tm="100000">
                                              <p:val>
                                                <p:strVal val="#ppt_w"/>
                                              </p:val>
                                            </p:tav>
                                          </p:tavLst>
                                        </p:anim>
                                        <p:anim calcmode="lin" valueType="num">
                                          <p:cBhvr>
                                            <p:cTn id="79" dur="500" fill="hold"/>
                                            <p:tgtEl>
                                              <p:spTgt spid="130"/>
                                            </p:tgtEl>
                                            <p:attrNameLst>
                                              <p:attrName>ppt_h</p:attrName>
                                            </p:attrNameLst>
                                          </p:cBhvr>
                                          <p:tavLst>
                                            <p:tav tm="0">
                                              <p:val>
                                                <p:fltVal val="0"/>
                                              </p:val>
                                            </p:tav>
                                            <p:tav tm="100000">
                                              <p:val>
                                                <p:strVal val="#ppt_h"/>
                                              </p:val>
                                            </p:tav>
                                          </p:tavLst>
                                        </p:anim>
                                        <p:anim calcmode="lin" valueType="num">
                                          <p:cBhvr>
                                            <p:cTn id="80" dur="500" fill="hold"/>
                                            <p:tgtEl>
                                              <p:spTgt spid="130"/>
                                            </p:tgtEl>
                                            <p:attrNameLst>
                                              <p:attrName>style.rotation</p:attrName>
                                            </p:attrNameLst>
                                          </p:cBhvr>
                                          <p:tavLst>
                                            <p:tav tm="0">
                                              <p:val>
                                                <p:fltVal val="90"/>
                                              </p:val>
                                            </p:tav>
                                            <p:tav tm="100000">
                                              <p:val>
                                                <p:fltVal val="0"/>
                                              </p:val>
                                            </p:tav>
                                          </p:tavLst>
                                        </p:anim>
                                        <p:animEffect transition="in" filter="fade">
                                          <p:cBhvr>
                                            <p:cTn id="81" dur="500"/>
                                            <p:tgtEl>
                                              <p:spTgt spid="130"/>
                                            </p:tgtEl>
                                          </p:cBhvr>
                                        </p:animEffect>
                                      </p:childTnLst>
                                    </p:cTn>
                                  </p:par>
                                </p:childTnLst>
                              </p:cTn>
                            </p:par>
                            <p:par>
                              <p:cTn id="82" fill="hold">
                                <p:stCondLst>
                                  <p:cond delay="6150"/>
                                </p:stCondLst>
                                <p:childTnLst>
                                  <p:par>
                                    <p:cTn id="83" presetID="22" presetClass="entr" presetSubtype="8" fill="hold" grpId="0" nodeType="afterEffect">
                                      <p:stCondLst>
                                        <p:cond delay="0"/>
                                      </p:stCondLst>
                                      <p:childTnLst>
                                        <p:set>
                                          <p:cBhvr>
                                            <p:cTn id="84" dur="1" fill="hold">
                                              <p:stCondLst>
                                                <p:cond delay="0"/>
                                              </p:stCondLst>
                                            </p:cTn>
                                            <p:tgtEl>
                                              <p:spTgt spid="128"/>
                                            </p:tgtEl>
                                            <p:attrNameLst>
                                              <p:attrName>style.visibility</p:attrName>
                                            </p:attrNameLst>
                                          </p:cBhvr>
                                          <p:to>
                                            <p:strVal val="visible"/>
                                          </p:to>
                                        </p:set>
                                        <p:animEffect transition="in" filter="wipe(left)">
                                          <p:cBhvr>
                                            <p:cTn id="85" dur="500"/>
                                            <p:tgtEl>
                                              <p:spTgt spid="128"/>
                                            </p:tgtEl>
                                          </p:cBhvr>
                                        </p:animEffect>
                                      </p:childTnLst>
                                    </p:cTn>
                                  </p:par>
                                  <p:par>
                                    <p:cTn id="86" presetID="22" presetClass="entr" presetSubtype="2" fill="hold" grpId="0" nodeType="withEffect">
                                      <p:stCondLst>
                                        <p:cond delay="0"/>
                                      </p:stCondLst>
                                      <p:childTnLst>
                                        <p:set>
                                          <p:cBhvr>
                                            <p:cTn id="87" dur="1" fill="hold">
                                              <p:stCondLst>
                                                <p:cond delay="0"/>
                                              </p:stCondLst>
                                            </p:cTn>
                                            <p:tgtEl>
                                              <p:spTgt spid="129"/>
                                            </p:tgtEl>
                                            <p:attrNameLst>
                                              <p:attrName>style.visibility</p:attrName>
                                            </p:attrNameLst>
                                          </p:cBhvr>
                                          <p:to>
                                            <p:strVal val="visible"/>
                                          </p:to>
                                        </p:set>
                                        <p:animEffect transition="in" filter="wipe(right)">
                                          <p:cBhvr>
                                            <p:cTn id="88" dur="750"/>
                                            <p:tgtEl>
                                              <p:spTgt spid="129"/>
                                            </p:tgtEl>
                                          </p:cBhvr>
                                        </p:animEffect>
                                      </p:childTnLst>
                                    </p:cTn>
                                  </p:par>
                                </p:childTnLst>
                              </p:cTn>
                            </p:par>
                            <p:par>
                              <p:cTn id="89" fill="hold">
                                <p:stCondLst>
                                  <p:cond delay="6900"/>
                                </p:stCondLst>
                                <p:childTnLst>
                                  <p:par>
                                    <p:cTn id="90" presetID="31" presetClass="entr" presetSubtype="0" fill="hold" nodeType="afterEffect">
                                      <p:stCondLst>
                                        <p:cond delay="0"/>
                                      </p:stCondLst>
                                      <p:childTnLst>
                                        <p:set>
                                          <p:cBhvr>
                                            <p:cTn id="91" dur="1" fill="hold">
                                              <p:stCondLst>
                                                <p:cond delay="0"/>
                                              </p:stCondLst>
                                            </p:cTn>
                                            <p:tgtEl>
                                              <p:spTgt spid="144"/>
                                            </p:tgtEl>
                                            <p:attrNameLst>
                                              <p:attrName>style.visibility</p:attrName>
                                            </p:attrNameLst>
                                          </p:cBhvr>
                                          <p:to>
                                            <p:strVal val="visible"/>
                                          </p:to>
                                        </p:set>
                                        <p:anim calcmode="lin" valueType="num">
                                          <p:cBhvr>
                                            <p:cTn id="92" dur="500" fill="hold"/>
                                            <p:tgtEl>
                                              <p:spTgt spid="144"/>
                                            </p:tgtEl>
                                            <p:attrNameLst>
                                              <p:attrName>ppt_w</p:attrName>
                                            </p:attrNameLst>
                                          </p:cBhvr>
                                          <p:tavLst>
                                            <p:tav tm="0">
                                              <p:val>
                                                <p:fltVal val="0"/>
                                              </p:val>
                                            </p:tav>
                                            <p:tav tm="100000">
                                              <p:val>
                                                <p:strVal val="#ppt_w"/>
                                              </p:val>
                                            </p:tav>
                                          </p:tavLst>
                                        </p:anim>
                                        <p:anim calcmode="lin" valueType="num">
                                          <p:cBhvr>
                                            <p:cTn id="93" dur="500" fill="hold"/>
                                            <p:tgtEl>
                                              <p:spTgt spid="144"/>
                                            </p:tgtEl>
                                            <p:attrNameLst>
                                              <p:attrName>ppt_h</p:attrName>
                                            </p:attrNameLst>
                                          </p:cBhvr>
                                          <p:tavLst>
                                            <p:tav tm="0">
                                              <p:val>
                                                <p:fltVal val="0"/>
                                              </p:val>
                                            </p:tav>
                                            <p:tav tm="100000">
                                              <p:val>
                                                <p:strVal val="#ppt_h"/>
                                              </p:val>
                                            </p:tav>
                                          </p:tavLst>
                                        </p:anim>
                                        <p:anim calcmode="lin" valueType="num">
                                          <p:cBhvr>
                                            <p:cTn id="94" dur="500" fill="hold"/>
                                            <p:tgtEl>
                                              <p:spTgt spid="144"/>
                                            </p:tgtEl>
                                            <p:attrNameLst>
                                              <p:attrName>style.rotation</p:attrName>
                                            </p:attrNameLst>
                                          </p:cBhvr>
                                          <p:tavLst>
                                            <p:tav tm="0">
                                              <p:val>
                                                <p:fltVal val="90"/>
                                              </p:val>
                                            </p:tav>
                                            <p:tav tm="100000">
                                              <p:val>
                                                <p:fltVal val="0"/>
                                              </p:val>
                                            </p:tav>
                                          </p:tavLst>
                                        </p:anim>
                                        <p:animEffect transition="in" filter="fade">
                                          <p:cBhvr>
                                            <p:cTn id="95" dur="500"/>
                                            <p:tgtEl>
                                              <p:spTgt spid="144"/>
                                            </p:tgtEl>
                                          </p:cBhvr>
                                        </p:animEffect>
                                      </p:childTnLst>
                                    </p:cTn>
                                  </p:par>
                                </p:childTnLst>
                              </p:cTn>
                            </p:par>
                            <p:par>
                              <p:cTn id="96" fill="hold">
                                <p:stCondLst>
                                  <p:cond delay="7400"/>
                                </p:stCondLst>
                                <p:childTnLst>
                                  <p:par>
                                    <p:cTn id="97" presetID="22" presetClass="entr" presetSubtype="8" fill="hold" grpId="0" nodeType="afterEffect">
                                      <p:stCondLst>
                                        <p:cond delay="0"/>
                                      </p:stCondLst>
                                      <p:childTnLst>
                                        <p:set>
                                          <p:cBhvr>
                                            <p:cTn id="98" dur="1" fill="hold">
                                              <p:stCondLst>
                                                <p:cond delay="0"/>
                                              </p:stCondLst>
                                            </p:cTn>
                                            <p:tgtEl>
                                              <p:spTgt spid="142"/>
                                            </p:tgtEl>
                                            <p:attrNameLst>
                                              <p:attrName>style.visibility</p:attrName>
                                            </p:attrNameLst>
                                          </p:cBhvr>
                                          <p:to>
                                            <p:strVal val="visible"/>
                                          </p:to>
                                        </p:set>
                                        <p:animEffect transition="in" filter="wipe(left)">
                                          <p:cBhvr>
                                            <p:cTn id="99" dur="500"/>
                                            <p:tgtEl>
                                              <p:spTgt spid="142"/>
                                            </p:tgtEl>
                                          </p:cBhvr>
                                        </p:animEffect>
                                      </p:childTnLst>
                                    </p:cTn>
                                  </p:par>
                                  <p:par>
                                    <p:cTn id="100" presetID="22" presetClass="entr" presetSubtype="2" fill="hold" grpId="0" nodeType="withEffect">
                                      <p:stCondLst>
                                        <p:cond delay="0"/>
                                      </p:stCondLst>
                                      <p:childTnLst>
                                        <p:set>
                                          <p:cBhvr>
                                            <p:cTn id="101" dur="1" fill="hold">
                                              <p:stCondLst>
                                                <p:cond delay="0"/>
                                              </p:stCondLst>
                                            </p:cTn>
                                            <p:tgtEl>
                                              <p:spTgt spid="143"/>
                                            </p:tgtEl>
                                            <p:attrNameLst>
                                              <p:attrName>style.visibility</p:attrName>
                                            </p:attrNameLst>
                                          </p:cBhvr>
                                          <p:to>
                                            <p:strVal val="visible"/>
                                          </p:to>
                                        </p:set>
                                        <p:animEffect transition="in" filter="wipe(right)">
                                          <p:cBhvr>
                                            <p:cTn id="102" dur="750"/>
                                            <p:tgtEl>
                                              <p:spTgt spid="143"/>
                                            </p:tgtEl>
                                          </p:cBhvr>
                                        </p:animEffect>
                                      </p:childTnLst>
                                    </p:cTn>
                                  </p:par>
                                </p:childTnLst>
                              </p:cTn>
                            </p:par>
                            <p:par>
                              <p:cTn id="103" fill="hold">
                                <p:stCondLst>
                                  <p:cond delay="8150"/>
                                </p:stCondLst>
                                <p:childTnLst>
                                  <p:par>
                                    <p:cTn id="104" presetID="31" presetClass="entr" presetSubtype="0" fill="hold" nodeType="afterEffect">
                                      <p:stCondLst>
                                        <p:cond delay="0"/>
                                      </p:stCondLst>
                                      <p:childTnLst>
                                        <p:set>
                                          <p:cBhvr>
                                            <p:cTn id="105" dur="1" fill="hold">
                                              <p:stCondLst>
                                                <p:cond delay="0"/>
                                              </p:stCondLst>
                                            </p:cTn>
                                            <p:tgtEl>
                                              <p:spTgt spid="158"/>
                                            </p:tgtEl>
                                            <p:attrNameLst>
                                              <p:attrName>style.visibility</p:attrName>
                                            </p:attrNameLst>
                                          </p:cBhvr>
                                          <p:to>
                                            <p:strVal val="visible"/>
                                          </p:to>
                                        </p:set>
                                        <p:anim calcmode="lin" valueType="num">
                                          <p:cBhvr>
                                            <p:cTn id="106" dur="500" fill="hold"/>
                                            <p:tgtEl>
                                              <p:spTgt spid="158"/>
                                            </p:tgtEl>
                                            <p:attrNameLst>
                                              <p:attrName>ppt_w</p:attrName>
                                            </p:attrNameLst>
                                          </p:cBhvr>
                                          <p:tavLst>
                                            <p:tav tm="0">
                                              <p:val>
                                                <p:fltVal val="0"/>
                                              </p:val>
                                            </p:tav>
                                            <p:tav tm="100000">
                                              <p:val>
                                                <p:strVal val="#ppt_w"/>
                                              </p:val>
                                            </p:tav>
                                          </p:tavLst>
                                        </p:anim>
                                        <p:anim calcmode="lin" valueType="num">
                                          <p:cBhvr>
                                            <p:cTn id="107" dur="500" fill="hold"/>
                                            <p:tgtEl>
                                              <p:spTgt spid="158"/>
                                            </p:tgtEl>
                                            <p:attrNameLst>
                                              <p:attrName>ppt_h</p:attrName>
                                            </p:attrNameLst>
                                          </p:cBhvr>
                                          <p:tavLst>
                                            <p:tav tm="0">
                                              <p:val>
                                                <p:fltVal val="0"/>
                                              </p:val>
                                            </p:tav>
                                            <p:tav tm="100000">
                                              <p:val>
                                                <p:strVal val="#ppt_h"/>
                                              </p:val>
                                            </p:tav>
                                          </p:tavLst>
                                        </p:anim>
                                        <p:anim calcmode="lin" valueType="num">
                                          <p:cBhvr>
                                            <p:cTn id="108" dur="500" fill="hold"/>
                                            <p:tgtEl>
                                              <p:spTgt spid="158"/>
                                            </p:tgtEl>
                                            <p:attrNameLst>
                                              <p:attrName>style.rotation</p:attrName>
                                            </p:attrNameLst>
                                          </p:cBhvr>
                                          <p:tavLst>
                                            <p:tav tm="0">
                                              <p:val>
                                                <p:fltVal val="90"/>
                                              </p:val>
                                            </p:tav>
                                            <p:tav tm="100000">
                                              <p:val>
                                                <p:fltVal val="0"/>
                                              </p:val>
                                            </p:tav>
                                          </p:tavLst>
                                        </p:anim>
                                        <p:animEffect transition="in" filter="fade">
                                          <p:cBhvr>
                                            <p:cTn id="109" dur="500"/>
                                            <p:tgtEl>
                                              <p:spTgt spid="158"/>
                                            </p:tgtEl>
                                          </p:cBhvr>
                                        </p:animEffect>
                                      </p:childTnLst>
                                    </p:cTn>
                                  </p:par>
                                </p:childTnLst>
                              </p:cTn>
                            </p:par>
                            <p:par>
                              <p:cTn id="110" fill="hold">
                                <p:stCondLst>
                                  <p:cond delay="8650"/>
                                </p:stCondLst>
                                <p:childTnLst>
                                  <p:par>
                                    <p:cTn id="111" presetID="22" presetClass="entr" presetSubtype="8" fill="hold" grpId="0" nodeType="afterEffect">
                                      <p:stCondLst>
                                        <p:cond delay="0"/>
                                      </p:stCondLst>
                                      <p:childTnLst>
                                        <p:set>
                                          <p:cBhvr>
                                            <p:cTn id="112" dur="1" fill="hold">
                                              <p:stCondLst>
                                                <p:cond delay="0"/>
                                              </p:stCondLst>
                                            </p:cTn>
                                            <p:tgtEl>
                                              <p:spTgt spid="156"/>
                                            </p:tgtEl>
                                            <p:attrNameLst>
                                              <p:attrName>style.visibility</p:attrName>
                                            </p:attrNameLst>
                                          </p:cBhvr>
                                          <p:to>
                                            <p:strVal val="visible"/>
                                          </p:to>
                                        </p:set>
                                        <p:animEffect transition="in" filter="wipe(left)">
                                          <p:cBhvr>
                                            <p:cTn id="113" dur="500"/>
                                            <p:tgtEl>
                                              <p:spTgt spid="156"/>
                                            </p:tgtEl>
                                          </p:cBhvr>
                                        </p:animEffect>
                                      </p:childTnLst>
                                    </p:cTn>
                                  </p:par>
                                  <p:par>
                                    <p:cTn id="114" presetID="22" presetClass="entr" presetSubtype="2" fill="hold" grpId="0" nodeType="withEffect">
                                      <p:stCondLst>
                                        <p:cond delay="0"/>
                                      </p:stCondLst>
                                      <p:childTnLst>
                                        <p:set>
                                          <p:cBhvr>
                                            <p:cTn id="115" dur="1" fill="hold">
                                              <p:stCondLst>
                                                <p:cond delay="0"/>
                                              </p:stCondLst>
                                            </p:cTn>
                                            <p:tgtEl>
                                              <p:spTgt spid="157"/>
                                            </p:tgtEl>
                                            <p:attrNameLst>
                                              <p:attrName>style.visibility</p:attrName>
                                            </p:attrNameLst>
                                          </p:cBhvr>
                                          <p:to>
                                            <p:strVal val="visible"/>
                                          </p:to>
                                        </p:set>
                                        <p:animEffect transition="in" filter="wipe(right)">
                                          <p:cBhvr>
                                            <p:cTn id="116" dur="750"/>
                                            <p:tgtEl>
                                              <p:spTgt spid="157"/>
                                            </p:tgtEl>
                                          </p:cBhvr>
                                        </p:animEffect>
                                      </p:childTnLst>
                                    </p:cTn>
                                  </p:par>
                                </p:childTnLst>
                              </p:cTn>
                            </p:par>
                            <p:par>
                              <p:cTn id="117" fill="hold">
                                <p:stCondLst>
                                  <p:cond delay="9400"/>
                                </p:stCondLst>
                                <p:childTnLst>
                                  <p:par>
                                    <p:cTn id="118" presetID="10" presetClass="entr" presetSubtype="0" fill="hold" grpId="0" nodeType="afterEffect">
                                      <p:stCondLst>
                                        <p:cond delay="0"/>
                                      </p:stCondLst>
                                      <p:childTnLst>
                                        <p:set>
                                          <p:cBhvr>
                                            <p:cTn id="119" dur="1" fill="hold">
                                              <p:stCondLst>
                                                <p:cond delay="0"/>
                                              </p:stCondLst>
                                            </p:cTn>
                                            <p:tgtEl>
                                              <p:spTgt spid="161"/>
                                            </p:tgtEl>
                                            <p:attrNameLst>
                                              <p:attrName>style.visibility</p:attrName>
                                            </p:attrNameLst>
                                          </p:cBhvr>
                                          <p:to>
                                            <p:strVal val="visible"/>
                                          </p:to>
                                        </p:set>
                                        <p:animEffect transition="in" filter="fade">
                                          <p:cBhvr>
                                            <p:cTn id="120" dur="500"/>
                                            <p:tgtEl>
                                              <p:spTgt spid="1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 grpId="0"/>
          <p:bldP spid="119" grpId="0"/>
          <p:bldP spid="120" grpId="0"/>
          <p:bldP spid="121" grpId="0"/>
          <p:bldP spid="122" grpId="0" animBg="1"/>
          <p:bldP spid="123" grpId="0"/>
          <p:bldP spid="124" grpId="0"/>
          <p:bldP spid="128" grpId="0"/>
          <p:bldP spid="129" grpId="0"/>
          <p:bldP spid="142" grpId="0"/>
          <p:bldP spid="143" grpId="0"/>
          <p:bldP spid="156" grpId="0"/>
          <p:bldP spid="157" grpId="0"/>
          <p:bldP spid="161" grpId="0"/>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标题 1"/>
          <p:cNvSpPr txBox="1">
            <a:spLocks/>
          </p:cNvSpPr>
          <p:nvPr/>
        </p:nvSpPr>
        <p:spPr>
          <a:xfrm>
            <a:off x="1184649" y="250504"/>
            <a:ext cx="1677386"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wrap="none" lIns="68582" tIns="34292" rIns="68582" bIns="34292">
            <a:spAutoFit/>
          </a:bodyPr>
          <a:lstStyle>
            <a:lvl1pPr algn="ctr" rtl="0" fontAlgn="base">
              <a:spcBef>
                <a:spcPct val="0"/>
              </a:spcBef>
              <a:spcAft>
                <a:spcPct val="0"/>
              </a:spcAft>
              <a:defRPr lang="zh-CN" altLang="en-US" sz="2000" b="0" kern="1200">
                <a:solidFill>
                  <a:schemeClr val="tx1">
                    <a:lumMod val="85000"/>
                    <a:lumOff val="15000"/>
                  </a:schemeClr>
                </a:solidFill>
                <a:latin typeface="微软雅黑" pitchFamily="34" charset="-122"/>
                <a:ea typeface="微软雅黑" pitchFamily="34" charset="-122"/>
                <a:cs typeface="+mn-cs"/>
              </a:defRPr>
            </a:lvl1pPr>
            <a:lvl2pPr algn="ctr" rtl="0" fontAlgn="base">
              <a:spcBef>
                <a:spcPct val="0"/>
              </a:spcBef>
              <a:spcAft>
                <a:spcPct val="0"/>
              </a:spcAft>
              <a:defRPr sz="4400">
                <a:solidFill>
                  <a:schemeClr val="tx1"/>
                </a:solidFill>
                <a:latin typeface="Calibri" pitchFamily="34" charset="0"/>
                <a:ea typeface="宋体" charset="-122"/>
              </a:defRPr>
            </a:lvl2pPr>
            <a:lvl3pPr algn="ctr" rtl="0" fontAlgn="base">
              <a:spcBef>
                <a:spcPct val="0"/>
              </a:spcBef>
              <a:spcAft>
                <a:spcPct val="0"/>
              </a:spcAft>
              <a:defRPr sz="4400">
                <a:solidFill>
                  <a:schemeClr val="tx1"/>
                </a:solidFill>
                <a:latin typeface="Calibri" pitchFamily="34" charset="0"/>
                <a:ea typeface="宋体" charset="-122"/>
              </a:defRPr>
            </a:lvl3pPr>
            <a:lvl4pPr algn="ctr" rtl="0" fontAlgn="base">
              <a:spcBef>
                <a:spcPct val="0"/>
              </a:spcBef>
              <a:spcAft>
                <a:spcPct val="0"/>
              </a:spcAft>
              <a:defRPr sz="4400">
                <a:solidFill>
                  <a:schemeClr val="tx1"/>
                </a:solidFill>
                <a:latin typeface="Calibri" pitchFamily="34" charset="0"/>
                <a:ea typeface="宋体" charset="-122"/>
              </a:defRPr>
            </a:lvl4pPr>
            <a:lvl5pPr algn="ctr" rtl="0" fontAlgn="base">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000" b="0" i="0" u="none" strike="noStrike" kern="1200" cap="none" spc="0" normalizeH="0" baseline="0" noProof="0">
                <a:ln>
                  <a:noFill/>
                </a:ln>
                <a:solidFill>
                  <a:sysClr val="windowText" lastClr="000000">
                    <a:lumMod val="85000"/>
                    <a:lumOff val="15000"/>
                  </a:sysClr>
                </a:solidFill>
                <a:effectLst/>
                <a:uLnTx/>
                <a:uFillTx/>
                <a:latin typeface="微软雅黑" pitchFamily="34" charset="-122"/>
                <a:ea typeface="微软雅黑" pitchFamily="34" charset="-122"/>
                <a:cs typeface="+mn-cs"/>
              </a:rPr>
              <a:t>Percentage of work completed</a:t>
            </a:r>
            <a:endParaRPr kumimoji="0" lang="zh-CN" altLang="en-US" sz="2000" b="0" i="0" u="none" strike="noStrike" kern="1200" cap="none" spc="0" normalizeH="0" baseline="0" noProof="0" dirty="0">
              <a:ln>
                <a:noFill/>
              </a:ln>
              <a:solidFill>
                <a:sysClr val="windowText" lastClr="000000">
                  <a:lumMod val="85000"/>
                  <a:lumOff val="15000"/>
                </a:sysClr>
              </a:solidFill>
              <a:effectLst/>
              <a:uLnTx/>
              <a:uFillTx/>
              <a:latin typeface="微软雅黑" pitchFamily="34" charset="-122"/>
              <a:ea typeface="微软雅黑" pitchFamily="34" charset="-122"/>
              <a:cs typeface="+mn-cs"/>
            </a:endParaRPr>
          </a:p>
        </p:txBody>
      </p:sp>
      <p:grpSp>
        <p:nvGrpSpPr>
          <p:cNvPr id="45" name="组合 44"/>
          <p:cNvGrpSpPr/>
          <p:nvPr/>
        </p:nvGrpSpPr>
        <p:grpSpPr>
          <a:xfrm>
            <a:off x="1367936" y="2237125"/>
            <a:ext cx="963909" cy="923289"/>
            <a:chOff x="1664154" y="1934950"/>
            <a:chExt cx="963741" cy="897257"/>
          </a:xfrm>
        </p:grpSpPr>
        <p:grpSp>
          <p:nvGrpSpPr>
            <p:cNvPr id="46" name="组合 45"/>
            <p:cNvGrpSpPr/>
            <p:nvPr/>
          </p:nvGrpSpPr>
          <p:grpSpPr>
            <a:xfrm rot="18900000">
              <a:off x="1664154" y="1934950"/>
              <a:ext cx="897259" cy="897257"/>
              <a:chOff x="304800" y="673100"/>
              <a:chExt cx="4000500" cy="4000500"/>
            </a:xfrm>
            <a:effectLst>
              <a:outerShdw blurRad="444500" dist="254000" dir="4800000" algn="tr" rotWithShape="0">
                <a:prstClr val="black">
                  <a:alpha val="50000"/>
                </a:prstClr>
              </a:outerShdw>
            </a:effectLst>
          </p:grpSpPr>
          <p:sp>
            <p:nvSpPr>
              <p:cNvPr id="48" name="同心圆 4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a typeface="微软雅黑"/>
                  <a:cs typeface="+mn-cs"/>
                </a:endParaRPr>
              </a:p>
            </p:txBody>
          </p:sp>
          <p:sp>
            <p:nvSpPr>
              <p:cNvPr id="49" name="椭圆 48"/>
              <p:cNvSpPr/>
              <p:nvPr/>
            </p:nvSpPr>
            <p:spPr>
              <a:xfrm>
                <a:off x="366203" y="734507"/>
                <a:ext cx="3877701" cy="387769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a:cs typeface="+mn-cs"/>
                </a:endParaRPr>
              </a:p>
            </p:txBody>
          </p:sp>
        </p:grpSp>
        <p:sp>
          <p:nvSpPr>
            <p:cNvPr id="47" name="TextBox 46"/>
            <p:cNvSpPr txBox="1"/>
            <p:nvPr/>
          </p:nvSpPr>
          <p:spPr>
            <a:xfrm>
              <a:off x="1807549" y="2188595"/>
              <a:ext cx="820346" cy="403783"/>
            </a:xfrm>
            <a:prstGeom prst="rect">
              <a:avLst/>
            </a:prstGeom>
            <a:noFill/>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2100" b="1" i="0" u="none" strike="noStrike" kern="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rPr>
                <a:t>45%</a:t>
              </a:r>
              <a:endParaRPr kumimoji="0" lang="zh-CN" altLang="en-US" sz="2100" b="1" i="0" u="none" strike="noStrike" kern="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endParaRPr>
            </a:p>
          </p:txBody>
        </p:sp>
      </p:grpSp>
      <p:grpSp>
        <p:nvGrpSpPr>
          <p:cNvPr id="50" name="组合 49"/>
          <p:cNvGrpSpPr/>
          <p:nvPr/>
        </p:nvGrpSpPr>
        <p:grpSpPr>
          <a:xfrm>
            <a:off x="3321508" y="2247208"/>
            <a:ext cx="897415" cy="923289"/>
            <a:chOff x="3293884" y="1912625"/>
            <a:chExt cx="897259" cy="897258"/>
          </a:xfrm>
        </p:grpSpPr>
        <p:grpSp>
          <p:nvGrpSpPr>
            <p:cNvPr id="51" name="组合 50"/>
            <p:cNvGrpSpPr/>
            <p:nvPr/>
          </p:nvGrpSpPr>
          <p:grpSpPr>
            <a:xfrm rot="18900000">
              <a:off x="3293884" y="1912625"/>
              <a:ext cx="897259" cy="897258"/>
              <a:chOff x="304800" y="673100"/>
              <a:chExt cx="4000500" cy="4000500"/>
            </a:xfrm>
            <a:effectLst>
              <a:outerShdw blurRad="444500" dist="254000" dir="5280000" algn="tr" rotWithShape="0">
                <a:prstClr val="black">
                  <a:alpha val="50000"/>
                </a:prstClr>
              </a:outerShdw>
            </a:effectLst>
          </p:grpSpPr>
          <p:sp>
            <p:nvSpPr>
              <p:cNvPr id="53" name="同心圆 5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a typeface="微软雅黑"/>
                  <a:cs typeface="+mn-cs"/>
                </a:endParaRPr>
              </a:p>
            </p:txBody>
          </p:sp>
          <p:sp>
            <p:nvSpPr>
              <p:cNvPr id="54" name="椭圆 53"/>
              <p:cNvSpPr/>
              <p:nvPr/>
            </p:nvSpPr>
            <p:spPr>
              <a:xfrm>
                <a:off x="366204" y="734505"/>
                <a:ext cx="3877703" cy="3877691"/>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a:cs typeface="+mn-cs"/>
                </a:endParaRPr>
              </a:p>
            </p:txBody>
          </p:sp>
        </p:grpSp>
        <p:sp>
          <p:nvSpPr>
            <p:cNvPr id="52" name="TextBox 51"/>
            <p:cNvSpPr txBox="1"/>
            <p:nvPr/>
          </p:nvSpPr>
          <p:spPr>
            <a:xfrm>
              <a:off x="3404406" y="2201081"/>
              <a:ext cx="753231" cy="388829"/>
            </a:xfrm>
            <a:prstGeom prst="rect">
              <a:avLst/>
            </a:prstGeom>
            <a:noFill/>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2000" b="1" i="0" u="none" strike="noStrike" kern="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rPr>
                <a:t>68%</a:t>
              </a:r>
              <a:endParaRPr kumimoji="0" lang="zh-CN" altLang="en-US" sz="2000" b="1" i="0" u="none" strike="noStrike" kern="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endParaRPr>
            </a:p>
          </p:txBody>
        </p:sp>
      </p:grpSp>
      <p:grpSp>
        <p:nvGrpSpPr>
          <p:cNvPr id="55" name="组合 54"/>
          <p:cNvGrpSpPr/>
          <p:nvPr/>
        </p:nvGrpSpPr>
        <p:grpSpPr>
          <a:xfrm>
            <a:off x="5127290" y="2241694"/>
            <a:ext cx="942085" cy="923289"/>
            <a:chOff x="4849324" y="1995712"/>
            <a:chExt cx="941921" cy="897257"/>
          </a:xfrm>
        </p:grpSpPr>
        <p:grpSp>
          <p:nvGrpSpPr>
            <p:cNvPr id="56" name="组合 55"/>
            <p:cNvGrpSpPr/>
            <p:nvPr/>
          </p:nvGrpSpPr>
          <p:grpSpPr>
            <a:xfrm rot="18900000">
              <a:off x="4849324" y="1995712"/>
              <a:ext cx="897259" cy="897257"/>
              <a:chOff x="304800" y="673100"/>
              <a:chExt cx="4000500" cy="4000500"/>
            </a:xfrm>
            <a:effectLst>
              <a:outerShdw blurRad="444500" dist="254000" dir="5640000" algn="tr" rotWithShape="0">
                <a:prstClr val="black">
                  <a:alpha val="50000"/>
                </a:prstClr>
              </a:outerShdw>
            </a:effectLst>
          </p:grpSpPr>
          <p:sp>
            <p:nvSpPr>
              <p:cNvPr id="58" name="同心圆 5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a typeface="微软雅黑"/>
                  <a:cs typeface="+mn-cs"/>
                </a:endParaRPr>
              </a:p>
            </p:txBody>
          </p:sp>
          <p:sp>
            <p:nvSpPr>
              <p:cNvPr id="59" name="椭圆 58"/>
              <p:cNvSpPr/>
              <p:nvPr/>
            </p:nvSpPr>
            <p:spPr>
              <a:xfrm>
                <a:off x="366203" y="734507"/>
                <a:ext cx="3877701" cy="387769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a:cs typeface="+mn-cs"/>
                </a:endParaRPr>
              </a:p>
            </p:txBody>
          </p:sp>
        </p:grpSp>
        <p:sp>
          <p:nvSpPr>
            <p:cNvPr id="57" name="TextBox 56"/>
            <p:cNvSpPr txBox="1"/>
            <p:nvPr/>
          </p:nvSpPr>
          <p:spPr>
            <a:xfrm>
              <a:off x="4963049" y="2222298"/>
              <a:ext cx="828196" cy="403783"/>
            </a:xfrm>
            <a:prstGeom prst="rect">
              <a:avLst/>
            </a:prstGeom>
            <a:noFill/>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2100" b="1" i="0" u="none" strike="noStrike" kern="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rPr>
                <a:t>79%</a:t>
              </a:r>
              <a:endParaRPr kumimoji="0" lang="zh-CN" altLang="en-US" sz="2100" b="1" i="0" u="none" strike="noStrike" kern="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endParaRPr>
            </a:p>
          </p:txBody>
        </p:sp>
      </p:grpSp>
      <p:grpSp>
        <p:nvGrpSpPr>
          <p:cNvPr id="60" name="组合 59"/>
          <p:cNvGrpSpPr/>
          <p:nvPr/>
        </p:nvGrpSpPr>
        <p:grpSpPr>
          <a:xfrm>
            <a:off x="6976586" y="2235675"/>
            <a:ext cx="951205" cy="923289"/>
            <a:chOff x="6380261" y="2029113"/>
            <a:chExt cx="951040" cy="897257"/>
          </a:xfrm>
        </p:grpSpPr>
        <p:grpSp>
          <p:nvGrpSpPr>
            <p:cNvPr id="61" name="组合 60"/>
            <p:cNvGrpSpPr/>
            <p:nvPr/>
          </p:nvGrpSpPr>
          <p:grpSpPr>
            <a:xfrm rot="18900000">
              <a:off x="6380261" y="2029113"/>
              <a:ext cx="897259" cy="897257"/>
              <a:chOff x="304800" y="673100"/>
              <a:chExt cx="4000500" cy="4000500"/>
            </a:xfrm>
            <a:effectLst>
              <a:outerShdw blurRad="444500" dist="254000" dir="5700000" sx="104000" sy="104000" algn="tr" rotWithShape="0">
                <a:prstClr val="black">
                  <a:alpha val="50000"/>
                </a:prstClr>
              </a:outerShdw>
            </a:effectLst>
          </p:grpSpPr>
          <p:sp>
            <p:nvSpPr>
              <p:cNvPr id="63" name="同心圆 6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a typeface="微软雅黑"/>
                  <a:cs typeface="+mn-cs"/>
                </a:endParaRPr>
              </a:p>
            </p:txBody>
          </p:sp>
          <p:sp>
            <p:nvSpPr>
              <p:cNvPr id="64" name="椭圆 63"/>
              <p:cNvSpPr/>
              <p:nvPr/>
            </p:nvSpPr>
            <p:spPr>
              <a:xfrm>
                <a:off x="366203" y="734507"/>
                <a:ext cx="3877701" cy="387769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a:cs typeface="+mn-cs"/>
                </a:endParaRPr>
              </a:p>
            </p:txBody>
          </p:sp>
        </p:grpSp>
        <p:sp>
          <p:nvSpPr>
            <p:cNvPr id="62" name="TextBox 61"/>
            <p:cNvSpPr txBox="1"/>
            <p:nvPr/>
          </p:nvSpPr>
          <p:spPr>
            <a:xfrm>
              <a:off x="6501314" y="2303662"/>
              <a:ext cx="829987" cy="403783"/>
            </a:xfrm>
            <a:prstGeom prst="rect">
              <a:avLst/>
            </a:prstGeom>
            <a:noFill/>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2100" b="1" i="0" u="none" strike="noStrike" kern="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rPr>
                <a:t>92%</a:t>
              </a:r>
              <a:endParaRPr kumimoji="0" lang="zh-CN" altLang="en-US" sz="2100" b="1" i="0" u="none" strike="noStrike" kern="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endParaRPr>
            </a:p>
          </p:txBody>
        </p:sp>
      </p:grpSp>
      <p:sp>
        <p:nvSpPr>
          <p:cNvPr id="65" name="Freeform 8"/>
          <p:cNvSpPr>
            <a:spLocks/>
          </p:cNvSpPr>
          <p:nvPr/>
        </p:nvSpPr>
        <p:spPr bwMode="auto">
          <a:xfrm rot="18900000">
            <a:off x="1411691" y="2579479"/>
            <a:ext cx="1215555" cy="660729"/>
          </a:xfrm>
          <a:custGeom>
            <a:avLst/>
            <a:gdLst>
              <a:gd name="T0" fmla="*/ 8098 w 8105"/>
              <a:gd name="T1" fmla="*/ 0 h 4285"/>
              <a:gd name="T2" fmla="*/ 8105 w 8105"/>
              <a:gd name="T3" fmla="*/ 233 h 4285"/>
              <a:gd name="T4" fmla="*/ 4053 w 8105"/>
              <a:gd name="T5" fmla="*/ 4285 h 4285"/>
              <a:gd name="T6" fmla="*/ 0 w 8105"/>
              <a:gd name="T7" fmla="*/ 233 h 4285"/>
              <a:gd name="T8" fmla="*/ 7 w 8105"/>
              <a:gd name="T9" fmla="*/ 0 h 4285"/>
              <a:gd name="T10" fmla="*/ 1080 w 8105"/>
              <a:gd name="T11" fmla="*/ 0 h 4285"/>
              <a:gd name="T12" fmla="*/ 1071 w 8105"/>
              <a:gd name="T13" fmla="*/ 233 h 4285"/>
              <a:gd name="T14" fmla="*/ 4053 w 8105"/>
              <a:gd name="T15" fmla="*/ 3214 h 4285"/>
              <a:gd name="T16" fmla="*/ 7034 w 8105"/>
              <a:gd name="T17" fmla="*/ 233 h 4285"/>
              <a:gd name="T18" fmla="*/ 7025 w 8105"/>
              <a:gd name="T19" fmla="*/ 0 h 4285"/>
              <a:gd name="T20" fmla="*/ 8098 w 8105"/>
              <a:gd name="T21" fmla="*/ 0 h 4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05" h="4285">
                <a:moveTo>
                  <a:pt x="8098" y="0"/>
                </a:moveTo>
                <a:cubicBezTo>
                  <a:pt x="8103" y="77"/>
                  <a:pt x="8105" y="155"/>
                  <a:pt x="8105" y="233"/>
                </a:cubicBezTo>
                <a:cubicBezTo>
                  <a:pt x="8105" y="2471"/>
                  <a:pt x="6291" y="4285"/>
                  <a:pt x="4053" y="4285"/>
                </a:cubicBezTo>
                <a:cubicBezTo>
                  <a:pt x="1814" y="4285"/>
                  <a:pt x="0" y="2471"/>
                  <a:pt x="0" y="233"/>
                </a:cubicBezTo>
                <a:cubicBezTo>
                  <a:pt x="0" y="155"/>
                  <a:pt x="2" y="77"/>
                  <a:pt x="7" y="0"/>
                </a:cubicBezTo>
                <a:lnTo>
                  <a:pt x="1080" y="0"/>
                </a:lnTo>
                <a:cubicBezTo>
                  <a:pt x="1074" y="77"/>
                  <a:pt x="1071" y="154"/>
                  <a:pt x="1071" y="233"/>
                </a:cubicBezTo>
                <a:cubicBezTo>
                  <a:pt x="1071" y="1879"/>
                  <a:pt x="2406" y="3214"/>
                  <a:pt x="4053" y="3214"/>
                </a:cubicBezTo>
                <a:cubicBezTo>
                  <a:pt x="5699" y="3214"/>
                  <a:pt x="7034" y="1879"/>
                  <a:pt x="7034" y="233"/>
                </a:cubicBezTo>
                <a:cubicBezTo>
                  <a:pt x="7034" y="154"/>
                  <a:pt x="7031" y="77"/>
                  <a:pt x="7025" y="0"/>
                </a:cubicBezTo>
                <a:lnTo>
                  <a:pt x="8098" y="0"/>
                </a:lnTo>
                <a:close/>
              </a:path>
            </a:pathLst>
          </a:custGeom>
          <a:solidFill>
            <a:srgbClr val="0070C0"/>
          </a:solidFill>
          <a:ln w="3175" cap="flat">
            <a:noFill/>
            <a:prstDash val="solid"/>
            <a:miter lim="800000"/>
            <a:headEnd/>
            <a:tailEnd/>
          </a:ln>
        </p:spPr>
        <p:txBody>
          <a:bodyPr vert="horz" wrap="square" lIns="92354" tIns="46177" rIns="92354" bIns="46177"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ndParaRPr>
          </a:p>
        </p:txBody>
      </p:sp>
      <p:sp>
        <p:nvSpPr>
          <p:cNvPr id="66" name="Freeform 7"/>
          <p:cNvSpPr>
            <a:spLocks/>
          </p:cNvSpPr>
          <p:nvPr/>
        </p:nvSpPr>
        <p:spPr bwMode="auto">
          <a:xfrm rot="19087048">
            <a:off x="3320073" y="2476470"/>
            <a:ext cx="1187878" cy="802771"/>
          </a:xfrm>
          <a:custGeom>
            <a:avLst/>
            <a:gdLst>
              <a:gd name="T0" fmla="*/ 7997 w 8105"/>
              <a:gd name="T1" fmla="*/ 0 h 4984"/>
              <a:gd name="T2" fmla="*/ 8105 w 8105"/>
              <a:gd name="T3" fmla="*/ 932 h 4984"/>
              <a:gd name="T4" fmla="*/ 4053 w 8105"/>
              <a:gd name="T5" fmla="*/ 4984 h 4984"/>
              <a:gd name="T6" fmla="*/ 0 w 8105"/>
              <a:gd name="T7" fmla="*/ 932 h 4984"/>
              <a:gd name="T8" fmla="*/ 108 w 8105"/>
              <a:gd name="T9" fmla="*/ 0 h 4984"/>
              <a:gd name="T10" fmla="*/ 1212 w 8105"/>
              <a:gd name="T11" fmla="*/ 0 h 4984"/>
              <a:gd name="T12" fmla="*/ 1218 w 8105"/>
              <a:gd name="T13" fmla="*/ 6 h 4984"/>
              <a:gd name="T14" fmla="*/ 1071 w 8105"/>
              <a:gd name="T15" fmla="*/ 932 h 4984"/>
              <a:gd name="T16" fmla="*/ 4053 w 8105"/>
              <a:gd name="T17" fmla="*/ 3913 h 4984"/>
              <a:gd name="T18" fmla="*/ 7034 w 8105"/>
              <a:gd name="T19" fmla="*/ 932 h 4984"/>
              <a:gd name="T20" fmla="*/ 6887 w 8105"/>
              <a:gd name="T21" fmla="*/ 6 h 4984"/>
              <a:gd name="T22" fmla="*/ 6893 w 8105"/>
              <a:gd name="T23" fmla="*/ 0 h 4984"/>
              <a:gd name="T24" fmla="*/ 7997 w 8105"/>
              <a:gd name="T25" fmla="*/ 0 h 4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05" h="4984">
                <a:moveTo>
                  <a:pt x="7997" y="0"/>
                </a:moveTo>
                <a:cubicBezTo>
                  <a:pt x="8068" y="299"/>
                  <a:pt x="8105" y="611"/>
                  <a:pt x="8105" y="932"/>
                </a:cubicBezTo>
                <a:cubicBezTo>
                  <a:pt x="8105" y="3170"/>
                  <a:pt x="6291" y="4984"/>
                  <a:pt x="4053" y="4984"/>
                </a:cubicBezTo>
                <a:cubicBezTo>
                  <a:pt x="1814" y="4984"/>
                  <a:pt x="0" y="3170"/>
                  <a:pt x="0" y="932"/>
                </a:cubicBezTo>
                <a:cubicBezTo>
                  <a:pt x="0" y="611"/>
                  <a:pt x="37" y="299"/>
                  <a:pt x="108" y="0"/>
                </a:cubicBezTo>
                <a:lnTo>
                  <a:pt x="1212" y="0"/>
                </a:lnTo>
                <a:lnTo>
                  <a:pt x="1218" y="6"/>
                </a:lnTo>
                <a:cubicBezTo>
                  <a:pt x="1123" y="297"/>
                  <a:pt x="1071" y="609"/>
                  <a:pt x="1071" y="932"/>
                </a:cubicBezTo>
                <a:cubicBezTo>
                  <a:pt x="1071" y="2578"/>
                  <a:pt x="2406" y="3913"/>
                  <a:pt x="4053" y="3913"/>
                </a:cubicBezTo>
                <a:cubicBezTo>
                  <a:pt x="5699" y="3913"/>
                  <a:pt x="7034" y="2578"/>
                  <a:pt x="7034" y="932"/>
                </a:cubicBezTo>
                <a:cubicBezTo>
                  <a:pt x="7034" y="609"/>
                  <a:pt x="6982" y="297"/>
                  <a:pt x="6887" y="6"/>
                </a:cubicBezTo>
                <a:lnTo>
                  <a:pt x="6893" y="0"/>
                </a:lnTo>
                <a:lnTo>
                  <a:pt x="7997" y="0"/>
                </a:lnTo>
                <a:close/>
              </a:path>
            </a:pathLst>
          </a:custGeom>
          <a:solidFill>
            <a:srgbClr val="FFC000"/>
          </a:solidFill>
          <a:ln w="3175" cap="flat">
            <a:noFill/>
            <a:prstDash val="solid"/>
            <a:miter lim="800000"/>
            <a:headEnd/>
            <a:tailEnd/>
          </a:ln>
        </p:spPr>
        <p:txBody>
          <a:bodyPr vert="horz" wrap="square" lIns="92354" tIns="46177" rIns="92354" bIns="46177"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ndParaRPr>
          </a:p>
        </p:txBody>
      </p:sp>
      <p:sp>
        <p:nvSpPr>
          <p:cNvPr id="67" name="Freeform 6"/>
          <p:cNvSpPr>
            <a:spLocks/>
          </p:cNvSpPr>
          <p:nvPr/>
        </p:nvSpPr>
        <p:spPr bwMode="auto">
          <a:xfrm rot="19290703">
            <a:off x="5060464" y="2335143"/>
            <a:ext cx="1214489" cy="945740"/>
          </a:xfrm>
          <a:custGeom>
            <a:avLst/>
            <a:gdLst>
              <a:gd name="T0" fmla="*/ 7492 w 8105"/>
              <a:gd name="T1" fmla="*/ 0 h 6195"/>
              <a:gd name="T2" fmla="*/ 8105 w 8105"/>
              <a:gd name="T3" fmla="*/ 2143 h 6195"/>
              <a:gd name="T4" fmla="*/ 4052 w 8105"/>
              <a:gd name="T5" fmla="*/ 6195 h 6195"/>
              <a:gd name="T6" fmla="*/ 0 w 8105"/>
              <a:gd name="T7" fmla="*/ 2143 h 6195"/>
              <a:gd name="T8" fmla="*/ 612 w 8105"/>
              <a:gd name="T9" fmla="*/ 0 h 6195"/>
              <a:gd name="T10" fmla="*/ 1957 w 8105"/>
              <a:gd name="T11" fmla="*/ 0 h 6195"/>
              <a:gd name="T12" fmla="*/ 1968 w 8105"/>
              <a:gd name="T13" fmla="*/ 11 h 6195"/>
              <a:gd name="T14" fmla="*/ 1071 w 8105"/>
              <a:gd name="T15" fmla="*/ 2143 h 6195"/>
              <a:gd name="T16" fmla="*/ 4052 w 8105"/>
              <a:gd name="T17" fmla="*/ 5124 h 6195"/>
              <a:gd name="T18" fmla="*/ 7033 w 8105"/>
              <a:gd name="T19" fmla="*/ 2143 h 6195"/>
              <a:gd name="T20" fmla="*/ 6136 w 8105"/>
              <a:gd name="T21" fmla="*/ 11 h 6195"/>
              <a:gd name="T22" fmla="*/ 6147 w 8105"/>
              <a:gd name="T23" fmla="*/ 0 h 6195"/>
              <a:gd name="T24" fmla="*/ 7492 w 8105"/>
              <a:gd name="T25" fmla="*/ 0 h 6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05" h="6195">
                <a:moveTo>
                  <a:pt x="7492" y="0"/>
                </a:moveTo>
                <a:cubicBezTo>
                  <a:pt x="7880" y="622"/>
                  <a:pt x="8105" y="1356"/>
                  <a:pt x="8105" y="2143"/>
                </a:cubicBezTo>
                <a:cubicBezTo>
                  <a:pt x="8105" y="4381"/>
                  <a:pt x="6290" y="6195"/>
                  <a:pt x="4052" y="6195"/>
                </a:cubicBezTo>
                <a:cubicBezTo>
                  <a:pt x="1814" y="6195"/>
                  <a:pt x="0" y="4381"/>
                  <a:pt x="0" y="2143"/>
                </a:cubicBezTo>
                <a:cubicBezTo>
                  <a:pt x="0" y="1356"/>
                  <a:pt x="224" y="622"/>
                  <a:pt x="612" y="0"/>
                </a:cubicBezTo>
                <a:lnTo>
                  <a:pt x="1957" y="0"/>
                </a:lnTo>
                <a:lnTo>
                  <a:pt x="1968" y="11"/>
                </a:lnTo>
                <a:cubicBezTo>
                  <a:pt x="1415" y="552"/>
                  <a:pt x="1071" y="1307"/>
                  <a:pt x="1071" y="2143"/>
                </a:cubicBezTo>
                <a:cubicBezTo>
                  <a:pt x="1071" y="3789"/>
                  <a:pt x="2406" y="5124"/>
                  <a:pt x="4052" y="5124"/>
                </a:cubicBezTo>
                <a:cubicBezTo>
                  <a:pt x="5699" y="5124"/>
                  <a:pt x="7033" y="3789"/>
                  <a:pt x="7033" y="2143"/>
                </a:cubicBezTo>
                <a:cubicBezTo>
                  <a:pt x="7033" y="1307"/>
                  <a:pt x="6690" y="552"/>
                  <a:pt x="6136" y="11"/>
                </a:cubicBezTo>
                <a:lnTo>
                  <a:pt x="6147" y="0"/>
                </a:lnTo>
                <a:lnTo>
                  <a:pt x="7492" y="0"/>
                </a:lnTo>
                <a:close/>
              </a:path>
            </a:pathLst>
          </a:custGeom>
          <a:solidFill>
            <a:srgbClr val="0070C0"/>
          </a:solidFill>
          <a:ln w="3175" cap="flat">
            <a:noFill/>
            <a:prstDash val="solid"/>
            <a:miter lim="800000"/>
            <a:headEnd/>
            <a:tailEnd/>
          </a:ln>
        </p:spPr>
        <p:txBody>
          <a:bodyPr vert="horz" wrap="square" lIns="92354" tIns="46177" rIns="92354" bIns="46177"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ndParaRPr>
          </a:p>
        </p:txBody>
      </p:sp>
      <p:sp>
        <p:nvSpPr>
          <p:cNvPr id="68" name="Freeform 5"/>
          <p:cNvSpPr>
            <a:spLocks/>
          </p:cNvSpPr>
          <p:nvPr/>
        </p:nvSpPr>
        <p:spPr bwMode="auto">
          <a:xfrm rot="19810786">
            <a:off x="6859697" y="2138995"/>
            <a:ext cx="1169909" cy="1141444"/>
          </a:xfrm>
          <a:custGeom>
            <a:avLst/>
            <a:gdLst>
              <a:gd name="T0" fmla="*/ 5799 w 8105"/>
              <a:gd name="T1" fmla="*/ 0 h 7710"/>
              <a:gd name="T2" fmla="*/ 8105 w 8105"/>
              <a:gd name="T3" fmla="*/ 3658 h 7710"/>
              <a:gd name="T4" fmla="*/ 4052 w 8105"/>
              <a:gd name="T5" fmla="*/ 7710 h 7710"/>
              <a:gd name="T6" fmla="*/ 0 w 8105"/>
              <a:gd name="T7" fmla="*/ 3658 h 7710"/>
              <a:gd name="T8" fmla="*/ 2306 w 8105"/>
              <a:gd name="T9" fmla="*/ 0 h 7710"/>
              <a:gd name="T10" fmla="*/ 3128 w 8105"/>
              <a:gd name="T11" fmla="*/ 823 h 7710"/>
              <a:gd name="T12" fmla="*/ 1071 w 8105"/>
              <a:gd name="T13" fmla="*/ 3658 h 7710"/>
              <a:gd name="T14" fmla="*/ 4052 w 8105"/>
              <a:gd name="T15" fmla="*/ 6639 h 7710"/>
              <a:gd name="T16" fmla="*/ 7034 w 8105"/>
              <a:gd name="T17" fmla="*/ 3658 h 7710"/>
              <a:gd name="T18" fmla="*/ 4976 w 8105"/>
              <a:gd name="T19" fmla="*/ 823 h 7710"/>
              <a:gd name="T20" fmla="*/ 5799 w 8105"/>
              <a:gd name="T21" fmla="*/ 0 h 7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05" h="7710">
                <a:moveTo>
                  <a:pt x="5799" y="0"/>
                </a:moveTo>
                <a:cubicBezTo>
                  <a:pt x="7163" y="653"/>
                  <a:pt x="8105" y="2045"/>
                  <a:pt x="8105" y="3658"/>
                </a:cubicBezTo>
                <a:cubicBezTo>
                  <a:pt x="8105" y="5896"/>
                  <a:pt x="6291" y="7710"/>
                  <a:pt x="4052" y="7710"/>
                </a:cubicBezTo>
                <a:cubicBezTo>
                  <a:pt x="1814" y="7710"/>
                  <a:pt x="0" y="5896"/>
                  <a:pt x="0" y="3658"/>
                </a:cubicBezTo>
                <a:cubicBezTo>
                  <a:pt x="0" y="2045"/>
                  <a:pt x="942" y="653"/>
                  <a:pt x="2306" y="0"/>
                </a:cubicBezTo>
                <a:lnTo>
                  <a:pt x="3128" y="823"/>
                </a:lnTo>
                <a:cubicBezTo>
                  <a:pt x="1934" y="1212"/>
                  <a:pt x="1071" y="2334"/>
                  <a:pt x="1071" y="3658"/>
                </a:cubicBezTo>
                <a:cubicBezTo>
                  <a:pt x="1071" y="5304"/>
                  <a:pt x="2406" y="6639"/>
                  <a:pt x="4052" y="6639"/>
                </a:cubicBezTo>
                <a:cubicBezTo>
                  <a:pt x="5699" y="6639"/>
                  <a:pt x="7034" y="5304"/>
                  <a:pt x="7034" y="3658"/>
                </a:cubicBezTo>
                <a:cubicBezTo>
                  <a:pt x="7034" y="2334"/>
                  <a:pt x="6171" y="1212"/>
                  <a:pt x="4976" y="823"/>
                </a:cubicBezTo>
                <a:lnTo>
                  <a:pt x="5799" y="0"/>
                </a:lnTo>
                <a:close/>
              </a:path>
            </a:pathLst>
          </a:custGeom>
          <a:solidFill>
            <a:srgbClr val="FFC000"/>
          </a:solidFill>
          <a:ln w="3175" cap="flat">
            <a:noFill/>
            <a:prstDash val="solid"/>
            <a:miter lim="800000"/>
            <a:headEnd/>
            <a:tailEnd/>
          </a:ln>
        </p:spPr>
        <p:txBody>
          <a:bodyPr vert="horz" wrap="square" lIns="92354" tIns="46177" rIns="92354" bIns="46177"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ndParaRPr>
          </a:p>
        </p:txBody>
      </p:sp>
      <p:grpSp>
        <p:nvGrpSpPr>
          <p:cNvPr id="69" name="组合 68"/>
          <p:cNvGrpSpPr/>
          <p:nvPr/>
        </p:nvGrpSpPr>
        <p:grpSpPr>
          <a:xfrm>
            <a:off x="1390002" y="1491630"/>
            <a:ext cx="960832" cy="261610"/>
            <a:chOff x="3477359" y="8005745"/>
            <a:chExt cx="2534423" cy="676230"/>
          </a:xfrm>
          <a:effectLst>
            <a:outerShdw blurRad="203200" dist="114300" dir="5400000" sx="102000" sy="102000" algn="t" rotWithShape="0">
              <a:prstClr val="black">
                <a:alpha val="29000"/>
              </a:prstClr>
            </a:outerShdw>
          </a:effectLst>
        </p:grpSpPr>
        <p:sp>
          <p:nvSpPr>
            <p:cNvPr id="70" name="流程图: 可选过程 69"/>
            <p:cNvSpPr/>
            <p:nvPr/>
          </p:nvSpPr>
          <p:spPr>
            <a:xfrm>
              <a:off x="3477359" y="8032286"/>
              <a:ext cx="2534423" cy="584775"/>
            </a:xfrm>
            <a:prstGeom prst="flowChartAlternateProcess">
              <a:avLst/>
            </a:prstGeom>
            <a:solidFill>
              <a:srgbClr val="0070C0"/>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a:cs typeface="+mn-cs"/>
              </a:endParaRPr>
            </a:p>
          </p:txBody>
        </p:sp>
        <p:sp>
          <p:nvSpPr>
            <p:cNvPr id="71" name="TextBox 70"/>
            <p:cNvSpPr txBox="1"/>
            <p:nvPr/>
          </p:nvSpPr>
          <p:spPr>
            <a:xfrm>
              <a:off x="3713376" y="8005745"/>
              <a:ext cx="1975465" cy="676230"/>
            </a:xfrm>
            <a:prstGeom prst="rect">
              <a:avLst/>
            </a:prstGeom>
            <a:noFill/>
          </p:spPr>
          <p:txBody>
            <a:bodyPr wrap="non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zh-CN" altLang="en-US" sz="11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Add a title</a:t>
              </a:r>
            </a:p>
          </p:txBody>
        </p:sp>
      </p:grpSp>
      <p:grpSp>
        <p:nvGrpSpPr>
          <p:cNvPr id="72" name="组合 71"/>
          <p:cNvGrpSpPr/>
          <p:nvPr/>
        </p:nvGrpSpPr>
        <p:grpSpPr>
          <a:xfrm>
            <a:off x="3205785" y="1491630"/>
            <a:ext cx="960832" cy="261610"/>
            <a:chOff x="3477359" y="8005745"/>
            <a:chExt cx="2534423" cy="676230"/>
          </a:xfrm>
          <a:effectLst>
            <a:outerShdw blurRad="203200" dist="114300" dir="5400000" sx="102000" sy="102000" algn="t" rotWithShape="0">
              <a:prstClr val="black">
                <a:alpha val="29000"/>
              </a:prstClr>
            </a:outerShdw>
          </a:effectLst>
        </p:grpSpPr>
        <p:sp>
          <p:nvSpPr>
            <p:cNvPr id="73" name="流程图: 可选过程 72"/>
            <p:cNvSpPr/>
            <p:nvPr/>
          </p:nvSpPr>
          <p:spPr>
            <a:xfrm>
              <a:off x="3477359" y="8032286"/>
              <a:ext cx="2534423" cy="584775"/>
            </a:xfrm>
            <a:prstGeom prst="flowChartAlternateProcess">
              <a:avLst/>
            </a:prstGeom>
            <a:solidFill>
              <a:srgbClr val="FFC000"/>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a:cs typeface="+mn-cs"/>
              </a:endParaRPr>
            </a:p>
          </p:txBody>
        </p:sp>
        <p:sp>
          <p:nvSpPr>
            <p:cNvPr id="74" name="TextBox 73"/>
            <p:cNvSpPr txBox="1"/>
            <p:nvPr/>
          </p:nvSpPr>
          <p:spPr>
            <a:xfrm>
              <a:off x="3713376" y="8005745"/>
              <a:ext cx="1975465" cy="676230"/>
            </a:xfrm>
            <a:prstGeom prst="rect">
              <a:avLst/>
            </a:prstGeom>
            <a:noFill/>
          </p:spPr>
          <p:txBody>
            <a:bodyPr wrap="non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zh-CN" altLang="en-US" sz="11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Add a title</a:t>
              </a:r>
            </a:p>
          </p:txBody>
        </p:sp>
      </p:grpSp>
      <p:grpSp>
        <p:nvGrpSpPr>
          <p:cNvPr id="75" name="组合 74"/>
          <p:cNvGrpSpPr/>
          <p:nvPr/>
        </p:nvGrpSpPr>
        <p:grpSpPr>
          <a:xfrm>
            <a:off x="4996217" y="1491630"/>
            <a:ext cx="960832" cy="261610"/>
            <a:chOff x="3477359" y="8005745"/>
            <a:chExt cx="2534423" cy="676230"/>
          </a:xfrm>
          <a:effectLst>
            <a:outerShdw blurRad="203200" dist="114300" dir="5400000" sx="102000" sy="102000" algn="t" rotWithShape="0">
              <a:prstClr val="black">
                <a:alpha val="29000"/>
              </a:prstClr>
            </a:outerShdw>
          </a:effectLst>
        </p:grpSpPr>
        <p:sp>
          <p:nvSpPr>
            <p:cNvPr id="76" name="流程图: 可选过程 75"/>
            <p:cNvSpPr/>
            <p:nvPr/>
          </p:nvSpPr>
          <p:spPr>
            <a:xfrm>
              <a:off x="3477359" y="8032286"/>
              <a:ext cx="2534423" cy="584775"/>
            </a:xfrm>
            <a:prstGeom prst="flowChartAlternateProcess">
              <a:avLst/>
            </a:prstGeom>
            <a:solidFill>
              <a:srgbClr val="0070C0"/>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a:cs typeface="+mn-cs"/>
              </a:endParaRPr>
            </a:p>
          </p:txBody>
        </p:sp>
        <p:sp>
          <p:nvSpPr>
            <p:cNvPr id="77" name="TextBox 76"/>
            <p:cNvSpPr txBox="1"/>
            <p:nvPr/>
          </p:nvSpPr>
          <p:spPr>
            <a:xfrm>
              <a:off x="3713376" y="8005745"/>
              <a:ext cx="1975465" cy="676230"/>
            </a:xfrm>
            <a:prstGeom prst="rect">
              <a:avLst/>
            </a:prstGeom>
            <a:noFill/>
          </p:spPr>
          <p:txBody>
            <a:bodyPr wrap="non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zh-CN" altLang="en-US" sz="11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Add a title</a:t>
              </a:r>
            </a:p>
          </p:txBody>
        </p:sp>
      </p:grpSp>
      <p:grpSp>
        <p:nvGrpSpPr>
          <p:cNvPr id="78" name="组合 77"/>
          <p:cNvGrpSpPr/>
          <p:nvPr/>
        </p:nvGrpSpPr>
        <p:grpSpPr>
          <a:xfrm>
            <a:off x="6891785" y="1491630"/>
            <a:ext cx="960832" cy="261610"/>
            <a:chOff x="3477359" y="8005745"/>
            <a:chExt cx="2534423" cy="676230"/>
          </a:xfrm>
          <a:effectLst>
            <a:outerShdw blurRad="203200" dist="114300" dir="5400000" sx="102000" sy="102000" algn="t" rotWithShape="0">
              <a:prstClr val="black">
                <a:alpha val="29000"/>
              </a:prstClr>
            </a:outerShdw>
          </a:effectLst>
        </p:grpSpPr>
        <p:sp>
          <p:nvSpPr>
            <p:cNvPr id="79" name="流程图: 可选过程 78"/>
            <p:cNvSpPr/>
            <p:nvPr/>
          </p:nvSpPr>
          <p:spPr>
            <a:xfrm>
              <a:off x="3477359" y="8032286"/>
              <a:ext cx="2534423" cy="584775"/>
            </a:xfrm>
            <a:prstGeom prst="flowChartAlternateProcess">
              <a:avLst/>
            </a:prstGeom>
            <a:solidFill>
              <a:srgbClr val="FFC000"/>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a:cs typeface="+mn-cs"/>
              </a:endParaRPr>
            </a:p>
          </p:txBody>
        </p:sp>
        <p:sp>
          <p:nvSpPr>
            <p:cNvPr id="80" name="TextBox 79"/>
            <p:cNvSpPr txBox="1"/>
            <p:nvPr/>
          </p:nvSpPr>
          <p:spPr>
            <a:xfrm>
              <a:off x="3713376" y="8005745"/>
              <a:ext cx="1975465" cy="676230"/>
            </a:xfrm>
            <a:prstGeom prst="rect">
              <a:avLst/>
            </a:prstGeom>
            <a:noFill/>
          </p:spPr>
          <p:txBody>
            <a:bodyPr wrap="non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zh-CN" altLang="en-US" sz="11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Add a title</a:t>
              </a:r>
            </a:p>
          </p:txBody>
        </p:sp>
      </p:grpSp>
      <p:sp>
        <p:nvSpPr>
          <p:cNvPr id="81" name="TextBox 80"/>
          <p:cNvSpPr txBox="1"/>
          <p:nvPr/>
        </p:nvSpPr>
        <p:spPr>
          <a:xfrm>
            <a:off x="1187624" y="3534831"/>
            <a:ext cx="1647706" cy="699440"/>
          </a:xfrm>
          <a:prstGeom prst="rect">
            <a:avLst/>
          </a:prstGeom>
          <a:noFill/>
        </p:spPr>
        <p:txBody>
          <a:bodyPr wrap="square" lIns="68598" tIns="34299" rIns="68598" bIns="34299" rtlCol="0">
            <a:spAutoFit/>
          </a:bodyPr>
          <a:lstStyle/>
          <a:p>
            <a:pPr>
              <a:lnSpc>
                <a:spcPct val="130000"/>
              </a:lnSpc>
              <a:defRPr/>
            </a:pPr>
            <a:r>
              <a:rPr lang="zh-CN" altLang="en-US" sz="1050" kern="0" dirty="0">
                <a:solidFill>
                  <a:sysClr val="windowText" lastClr="000000"/>
                </a:solidFill>
                <a:latin typeface="微软雅黑" pitchFamily="34" charset="-122"/>
                <a:ea typeface="微软雅黑" pitchFamily="34" charset="-122"/>
              </a:rPr>
              <a:t>Your content is played here, or by copying your text, choose paste in this box</a:t>
            </a:r>
          </a:p>
        </p:txBody>
      </p:sp>
      <p:sp>
        <p:nvSpPr>
          <p:cNvPr id="82" name="TextBox 81"/>
          <p:cNvSpPr txBox="1"/>
          <p:nvPr/>
        </p:nvSpPr>
        <p:spPr>
          <a:xfrm>
            <a:off x="3027275" y="3534831"/>
            <a:ext cx="1647706" cy="699440"/>
          </a:xfrm>
          <a:prstGeom prst="rect">
            <a:avLst/>
          </a:prstGeom>
          <a:noFill/>
        </p:spPr>
        <p:txBody>
          <a:bodyPr wrap="square" lIns="68598" tIns="34299" rIns="68598" bIns="34299" rtlCol="0">
            <a:spAutoFit/>
          </a:bodyPr>
          <a:lstStyle/>
          <a:p>
            <a:pPr>
              <a:lnSpc>
                <a:spcPct val="130000"/>
              </a:lnSpc>
              <a:defRPr/>
            </a:pPr>
            <a:r>
              <a:rPr lang="zh-CN" altLang="en-US" sz="1050" kern="0" dirty="0">
                <a:solidFill>
                  <a:sysClr val="windowText" lastClr="000000"/>
                </a:solidFill>
                <a:latin typeface="微软雅黑" pitchFamily="34" charset="-122"/>
                <a:ea typeface="微软雅黑" pitchFamily="34" charset="-122"/>
              </a:rPr>
              <a:t>Your content is played here, or by copying your text, choose paste in this box</a:t>
            </a:r>
          </a:p>
        </p:txBody>
      </p:sp>
      <p:sp>
        <p:nvSpPr>
          <p:cNvPr id="83" name="TextBox 82"/>
          <p:cNvSpPr txBox="1"/>
          <p:nvPr/>
        </p:nvSpPr>
        <p:spPr>
          <a:xfrm>
            <a:off x="4796502" y="3534831"/>
            <a:ext cx="1647706" cy="699440"/>
          </a:xfrm>
          <a:prstGeom prst="rect">
            <a:avLst/>
          </a:prstGeom>
          <a:noFill/>
        </p:spPr>
        <p:txBody>
          <a:bodyPr wrap="square" lIns="68598" tIns="34299" rIns="68598" bIns="34299" rtlCol="0">
            <a:spAutoFit/>
          </a:bodyPr>
          <a:lstStyle/>
          <a:p>
            <a:pPr>
              <a:lnSpc>
                <a:spcPct val="130000"/>
              </a:lnSpc>
              <a:defRPr/>
            </a:pPr>
            <a:r>
              <a:rPr lang="zh-CN" altLang="en-US" sz="1050" kern="0" dirty="0">
                <a:solidFill>
                  <a:sysClr val="windowText" lastClr="000000"/>
                </a:solidFill>
                <a:latin typeface="微软雅黑" pitchFamily="34" charset="-122"/>
                <a:ea typeface="微软雅黑" pitchFamily="34" charset="-122"/>
              </a:rPr>
              <a:t>Your content is played here, or by copying your text, choose paste in this box</a:t>
            </a:r>
          </a:p>
        </p:txBody>
      </p:sp>
      <p:sp>
        <p:nvSpPr>
          <p:cNvPr id="84" name="TextBox 83"/>
          <p:cNvSpPr txBox="1"/>
          <p:nvPr/>
        </p:nvSpPr>
        <p:spPr>
          <a:xfrm>
            <a:off x="6740718" y="3534831"/>
            <a:ext cx="1647706" cy="699440"/>
          </a:xfrm>
          <a:prstGeom prst="rect">
            <a:avLst/>
          </a:prstGeom>
          <a:noFill/>
        </p:spPr>
        <p:txBody>
          <a:bodyPr wrap="square" lIns="68598" tIns="34299" rIns="68598" bIns="34299" rtlCol="0">
            <a:spAutoFit/>
          </a:bodyPr>
          <a:lstStyle/>
          <a:p>
            <a:pPr>
              <a:lnSpc>
                <a:spcPct val="130000"/>
              </a:lnSpc>
              <a:defRPr/>
            </a:pPr>
            <a:r>
              <a:rPr lang="zh-CN" altLang="en-US" sz="1050" kern="0" dirty="0">
                <a:solidFill>
                  <a:sysClr val="windowText" lastClr="000000"/>
                </a:solidFill>
                <a:latin typeface="微软雅黑" pitchFamily="34" charset="-122"/>
                <a:ea typeface="微软雅黑" pitchFamily="34" charset="-122"/>
              </a:rPr>
              <a:t>Your content is played here, or by copying your text, choose paste in this box</a:t>
            </a:r>
          </a:p>
        </p:txBody>
      </p:sp>
      <p:sp>
        <p:nvSpPr>
          <p:cNvPr id="85" name="TextBox 84"/>
          <p:cNvSpPr txBox="1"/>
          <p:nvPr/>
        </p:nvSpPr>
        <p:spPr>
          <a:xfrm>
            <a:off x="1654179" y="5917921"/>
            <a:ext cx="738965" cy="307928"/>
          </a:xfrm>
          <a:prstGeom prst="rect">
            <a:avLst/>
          </a:prstGeom>
          <a:noFill/>
        </p:spPr>
        <p:txBody>
          <a:bodyPr wrap="none" lIns="61109" tIns="30555" rIns="61109" bIns="30555"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zh-CN" altLang="en-US" sz="1800" b="0" i="0" u="none" strike="noStrike" kern="0" cap="none" spc="0" normalizeH="0" baseline="0" noProof="0" dirty="0">
                <a:ln>
                  <a:noFill/>
                </a:ln>
                <a:solidFill>
                  <a:prstClr val="black"/>
                </a:solidFill>
                <a:effectLst/>
                <a:uLnTx/>
                <a:uFillTx/>
              </a:rPr>
              <a:t>Delayer</a:t>
            </a:r>
          </a:p>
        </p:txBody>
      </p:sp>
    </p:spTree>
    <p:extLst>
      <p:ext uri="{BB962C8B-B14F-4D97-AF65-F5344CB8AC3E}">
        <p14:creationId xmlns:p14="http://schemas.microsoft.com/office/powerpoint/2010/main" val="459360779"/>
      </p:ext>
    </p:extLst>
  </p:cSld>
  <p:clrMapOvr>
    <a:masterClrMapping/>
  </p:clrMapOvr>
  <mc:AlternateContent xmlns:mc="http://schemas.openxmlformats.org/markup-compatibility/2006" xmlns:p14="http://schemas.microsoft.com/office/powerpoint/2010/main">
    <mc:Choice Requires="p14">
      <p:transition spd="slow" p14:dur="1600" advTm="100">
        <p14:gallery dir="l"/>
      </p:transition>
    </mc:Choice>
    <mc:Fallback xmlns:a14="http://schemas.microsoft.com/office/drawing/2010/main" xmlns="">
      <p:transition spd="slow" advTm="1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fade">
                                      <p:cBhvr>
                                        <p:cTn id="7" dur="500"/>
                                        <p:tgtEl>
                                          <p:spTgt spid="69"/>
                                        </p:tgtEl>
                                      </p:cBhvr>
                                    </p:animEffect>
                                    <p:anim calcmode="lin" valueType="num">
                                      <p:cBhvr>
                                        <p:cTn id="8" dur="500" fill="hold"/>
                                        <p:tgtEl>
                                          <p:spTgt spid="69"/>
                                        </p:tgtEl>
                                        <p:attrNameLst>
                                          <p:attrName>ppt_x</p:attrName>
                                        </p:attrNameLst>
                                      </p:cBhvr>
                                      <p:tavLst>
                                        <p:tav tm="0">
                                          <p:val>
                                            <p:strVal val="#ppt_x"/>
                                          </p:val>
                                        </p:tav>
                                        <p:tav tm="100000">
                                          <p:val>
                                            <p:strVal val="#ppt_x"/>
                                          </p:val>
                                        </p:tav>
                                      </p:tavLst>
                                    </p:anim>
                                    <p:anim calcmode="lin" valueType="num">
                                      <p:cBhvr>
                                        <p:cTn id="9" dur="500" fill="hold"/>
                                        <p:tgtEl>
                                          <p:spTgt spid="6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7" presetClass="entr" presetSubtype="0" fill="hold" nodeType="afterEffect">
                                  <p:stCondLst>
                                    <p:cond delay="0"/>
                                  </p:stCondLst>
                                  <p:childTnLst>
                                    <p:set>
                                      <p:cBhvr>
                                        <p:cTn id="12" dur="1" fill="hold">
                                          <p:stCondLst>
                                            <p:cond delay="0"/>
                                          </p:stCondLst>
                                        </p:cTn>
                                        <p:tgtEl>
                                          <p:spTgt spid="72"/>
                                        </p:tgtEl>
                                        <p:attrNameLst>
                                          <p:attrName>style.visibility</p:attrName>
                                        </p:attrNameLst>
                                      </p:cBhvr>
                                      <p:to>
                                        <p:strVal val="visible"/>
                                      </p:to>
                                    </p:set>
                                    <p:animEffect transition="in" filter="fade">
                                      <p:cBhvr>
                                        <p:cTn id="13" dur="500"/>
                                        <p:tgtEl>
                                          <p:spTgt spid="72"/>
                                        </p:tgtEl>
                                      </p:cBhvr>
                                    </p:animEffect>
                                    <p:anim calcmode="lin" valueType="num">
                                      <p:cBhvr>
                                        <p:cTn id="14" dur="500" fill="hold"/>
                                        <p:tgtEl>
                                          <p:spTgt spid="72"/>
                                        </p:tgtEl>
                                        <p:attrNameLst>
                                          <p:attrName>ppt_x</p:attrName>
                                        </p:attrNameLst>
                                      </p:cBhvr>
                                      <p:tavLst>
                                        <p:tav tm="0">
                                          <p:val>
                                            <p:strVal val="#ppt_x"/>
                                          </p:val>
                                        </p:tav>
                                        <p:tav tm="100000">
                                          <p:val>
                                            <p:strVal val="#ppt_x"/>
                                          </p:val>
                                        </p:tav>
                                      </p:tavLst>
                                    </p:anim>
                                    <p:anim calcmode="lin" valueType="num">
                                      <p:cBhvr>
                                        <p:cTn id="15" dur="500" fill="hold"/>
                                        <p:tgtEl>
                                          <p:spTgt spid="72"/>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7" presetClass="entr" presetSubtype="0" fill="hold" nodeType="after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anim calcmode="lin" valueType="num">
                                      <p:cBhvr>
                                        <p:cTn id="20" dur="500" fill="hold"/>
                                        <p:tgtEl>
                                          <p:spTgt spid="75"/>
                                        </p:tgtEl>
                                        <p:attrNameLst>
                                          <p:attrName>ppt_x</p:attrName>
                                        </p:attrNameLst>
                                      </p:cBhvr>
                                      <p:tavLst>
                                        <p:tav tm="0">
                                          <p:val>
                                            <p:strVal val="#ppt_x"/>
                                          </p:val>
                                        </p:tav>
                                        <p:tav tm="100000">
                                          <p:val>
                                            <p:strVal val="#ppt_x"/>
                                          </p:val>
                                        </p:tav>
                                      </p:tavLst>
                                    </p:anim>
                                    <p:anim calcmode="lin" valueType="num">
                                      <p:cBhvr>
                                        <p:cTn id="21" dur="500" fill="hold"/>
                                        <p:tgtEl>
                                          <p:spTgt spid="75"/>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7" presetClass="entr" presetSubtype="0" fill="hold" nodeType="afterEffect">
                                  <p:stCondLst>
                                    <p:cond delay="0"/>
                                  </p:stCondLst>
                                  <p:childTnLst>
                                    <p:set>
                                      <p:cBhvr>
                                        <p:cTn id="24" dur="1" fill="hold">
                                          <p:stCondLst>
                                            <p:cond delay="0"/>
                                          </p:stCondLst>
                                        </p:cTn>
                                        <p:tgtEl>
                                          <p:spTgt spid="78"/>
                                        </p:tgtEl>
                                        <p:attrNameLst>
                                          <p:attrName>style.visibility</p:attrName>
                                        </p:attrNameLst>
                                      </p:cBhvr>
                                      <p:to>
                                        <p:strVal val="visible"/>
                                      </p:to>
                                    </p:set>
                                    <p:animEffect transition="in" filter="fade">
                                      <p:cBhvr>
                                        <p:cTn id="25" dur="500"/>
                                        <p:tgtEl>
                                          <p:spTgt spid="78"/>
                                        </p:tgtEl>
                                      </p:cBhvr>
                                    </p:animEffect>
                                    <p:anim calcmode="lin" valueType="num">
                                      <p:cBhvr>
                                        <p:cTn id="26" dur="500" fill="hold"/>
                                        <p:tgtEl>
                                          <p:spTgt spid="78"/>
                                        </p:tgtEl>
                                        <p:attrNameLst>
                                          <p:attrName>ppt_x</p:attrName>
                                        </p:attrNameLst>
                                      </p:cBhvr>
                                      <p:tavLst>
                                        <p:tav tm="0">
                                          <p:val>
                                            <p:strVal val="#ppt_x"/>
                                          </p:val>
                                        </p:tav>
                                        <p:tav tm="100000">
                                          <p:val>
                                            <p:strVal val="#ppt_x"/>
                                          </p:val>
                                        </p:tav>
                                      </p:tavLst>
                                    </p:anim>
                                    <p:anim calcmode="lin" valueType="num">
                                      <p:cBhvr>
                                        <p:cTn id="27" dur="500" fill="hold"/>
                                        <p:tgtEl>
                                          <p:spTgt spid="78"/>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23" presetClass="entr" presetSubtype="272" fill="hold" nodeType="after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strVal val="2/3*#ppt_w"/>
                                          </p:val>
                                        </p:tav>
                                        <p:tav tm="100000">
                                          <p:val>
                                            <p:strVal val="#ppt_w"/>
                                          </p:val>
                                        </p:tav>
                                      </p:tavLst>
                                    </p:anim>
                                    <p:anim calcmode="lin" valueType="num">
                                      <p:cBhvr>
                                        <p:cTn id="32" dur="500" fill="hold"/>
                                        <p:tgtEl>
                                          <p:spTgt spid="45"/>
                                        </p:tgtEl>
                                        <p:attrNameLst>
                                          <p:attrName>ppt_h</p:attrName>
                                        </p:attrNameLst>
                                      </p:cBhvr>
                                      <p:tavLst>
                                        <p:tav tm="0">
                                          <p:val>
                                            <p:strVal val="2/3*#ppt_h"/>
                                          </p:val>
                                        </p:tav>
                                        <p:tav tm="100000">
                                          <p:val>
                                            <p:strVal val="#ppt_h"/>
                                          </p:val>
                                        </p:tav>
                                      </p:tavLst>
                                    </p:anim>
                                  </p:childTnLst>
                                </p:cTn>
                              </p:par>
                              <p:par>
                                <p:cTn id="33" presetID="21" presetClass="entr" presetSubtype="1" fill="hold" grpId="0" nodeType="with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heel(1)">
                                      <p:cBhvr>
                                        <p:cTn id="35" dur="1000"/>
                                        <p:tgtEl>
                                          <p:spTgt spid="65"/>
                                        </p:tgtEl>
                                      </p:cBhvr>
                                    </p:animEffect>
                                  </p:childTnLst>
                                </p:cTn>
                              </p:par>
                            </p:childTnLst>
                          </p:cTn>
                        </p:par>
                        <p:par>
                          <p:cTn id="36" fill="hold">
                            <p:stCondLst>
                              <p:cond delay="3000"/>
                            </p:stCondLst>
                            <p:childTnLst>
                              <p:par>
                                <p:cTn id="37" presetID="23" presetClass="entr" presetSubtype="272" fill="hold" nodeType="afterEffect">
                                  <p:stCondLst>
                                    <p:cond delay="0"/>
                                  </p:stCondLst>
                                  <p:childTnLst>
                                    <p:set>
                                      <p:cBhvr>
                                        <p:cTn id="38" dur="1" fill="hold">
                                          <p:stCondLst>
                                            <p:cond delay="0"/>
                                          </p:stCondLst>
                                        </p:cTn>
                                        <p:tgtEl>
                                          <p:spTgt spid="50"/>
                                        </p:tgtEl>
                                        <p:attrNameLst>
                                          <p:attrName>style.visibility</p:attrName>
                                        </p:attrNameLst>
                                      </p:cBhvr>
                                      <p:to>
                                        <p:strVal val="visible"/>
                                      </p:to>
                                    </p:set>
                                    <p:anim calcmode="lin" valueType="num">
                                      <p:cBhvr>
                                        <p:cTn id="39" dur="500" fill="hold"/>
                                        <p:tgtEl>
                                          <p:spTgt spid="50"/>
                                        </p:tgtEl>
                                        <p:attrNameLst>
                                          <p:attrName>ppt_w</p:attrName>
                                        </p:attrNameLst>
                                      </p:cBhvr>
                                      <p:tavLst>
                                        <p:tav tm="0">
                                          <p:val>
                                            <p:strVal val="2/3*#ppt_w"/>
                                          </p:val>
                                        </p:tav>
                                        <p:tav tm="100000">
                                          <p:val>
                                            <p:strVal val="#ppt_w"/>
                                          </p:val>
                                        </p:tav>
                                      </p:tavLst>
                                    </p:anim>
                                    <p:anim calcmode="lin" valueType="num">
                                      <p:cBhvr>
                                        <p:cTn id="40" dur="500" fill="hold"/>
                                        <p:tgtEl>
                                          <p:spTgt spid="50"/>
                                        </p:tgtEl>
                                        <p:attrNameLst>
                                          <p:attrName>ppt_h</p:attrName>
                                        </p:attrNameLst>
                                      </p:cBhvr>
                                      <p:tavLst>
                                        <p:tav tm="0">
                                          <p:val>
                                            <p:strVal val="2/3*#ppt_h"/>
                                          </p:val>
                                        </p:tav>
                                        <p:tav tm="100000">
                                          <p:val>
                                            <p:strVal val="#ppt_h"/>
                                          </p:val>
                                        </p:tav>
                                      </p:tavLst>
                                    </p:anim>
                                  </p:childTnLst>
                                </p:cTn>
                              </p:par>
                              <p:par>
                                <p:cTn id="41" presetID="21" presetClass="entr" presetSubtype="1" fill="hold" grpId="0" nodeType="withEffect">
                                  <p:stCondLst>
                                    <p:cond delay="0"/>
                                  </p:stCondLst>
                                  <p:childTnLst>
                                    <p:set>
                                      <p:cBhvr>
                                        <p:cTn id="42" dur="1" fill="hold">
                                          <p:stCondLst>
                                            <p:cond delay="0"/>
                                          </p:stCondLst>
                                        </p:cTn>
                                        <p:tgtEl>
                                          <p:spTgt spid="66"/>
                                        </p:tgtEl>
                                        <p:attrNameLst>
                                          <p:attrName>style.visibility</p:attrName>
                                        </p:attrNameLst>
                                      </p:cBhvr>
                                      <p:to>
                                        <p:strVal val="visible"/>
                                      </p:to>
                                    </p:set>
                                    <p:animEffect transition="in" filter="wheel(1)">
                                      <p:cBhvr>
                                        <p:cTn id="43" dur="1000"/>
                                        <p:tgtEl>
                                          <p:spTgt spid="66"/>
                                        </p:tgtEl>
                                      </p:cBhvr>
                                    </p:animEffect>
                                  </p:childTnLst>
                                </p:cTn>
                              </p:par>
                            </p:childTnLst>
                          </p:cTn>
                        </p:par>
                        <p:par>
                          <p:cTn id="44" fill="hold">
                            <p:stCondLst>
                              <p:cond delay="4000"/>
                            </p:stCondLst>
                            <p:childTnLst>
                              <p:par>
                                <p:cTn id="45" presetID="23" presetClass="entr" presetSubtype="272" fill="hold" nodeType="afterEffect">
                                  <p:stCondLst>
                                    <p:cond delay="0"/>
                                  </p:stCondLst>
                                  <p:childTnLst>
                                    <p:set>
                                      <p:cBhvr>
                                        <p:cTn id="46" dur="1" fill="hold">
                                          <p:stCondLst>
                                            <p:cond delay="0"/>
                                          </p:stCondLst>
                                        </p:cTn>
                                        <p:tgtEl>
                                          <p:spTgt spid="55"/>
                                        </p:tgtEl>
                                        <p:attrNameLst>
                                          <p:attrName>style.visibility</p:attrName>
                                        </p:attrNameLst>
                                      </p:cBhvr>
                                      <p:to>
                                        <p:strVal val="visible"/>
                                      </p:to>
                                    </p:set>
                                    <p:anim calcmode="lin" valueType="num">
                                      <p:cBhvr>
                                        <p:cTn id="47" dur="500" fill="hold"/>
                                        <p:tgtEl>
                                          <p:spTgt spid="55"/>
                                        </p:tgtEl>
                                        <p:attrNameLst>
                                          <p:attrName>ppt_w</p:attrName>
                                        </p:attrNameLst>
                                      </p:cBhvr>
                                      <p:tavLst>
                                        <p:tav tm="0">
                                          <p:val>
                                            <p:strVal val="2/3*#ppt_w"/>
                                          </p:val>
                                        </p:tav>
                                        <p:tav tm="100000">
                                          <p:val>
                                            <p:strVal val="#ppt_w"/>
                                          </p:val>
                                        </p:tav>
                                      </p:tavLst>
                                    </p:anim>
                                    <p:anim calcmode="lin" valueType="num">
                                      <p:cBhvr>
                                        <p:cTn id="48" dur="500" fill="hold"/>
                                        <p:tgtEl>
                                          <p:spTgt spid="55"/>
                                        </p:tgtEl>
                                        <p:attrNameLst>
                                          <p:attrName>ppt_h</p:attrName>
                                        </p:attrNameLst>
                                      </p:cBhvr>
                                      <p:tavLst>
                                        <p:tav tm="0">
                                          <p:val>
                                            <p:strVal val="2/3*#ppt_h"/>
                                          </p:val>
                                        </p:tav>
                                        <p:tav tm="100000">
                                          <p:val>
                                            <p:strVal val="#ppt_h"/>
                                          </p:val>
                                        </p:tav>
                                      </p:tavLst>
                                    </p:anim>
                                  </p:childTnLst>
                                </p:cTn>
                              </p:par>
                              <p:par>
                                <p:cTn id="49" presetID="21" presetClass="entr" presetSubtype="1" fill="hold" grpId="0" nodeType="withEffect">
                                  <p:stCondLst>
                                    <p:cond delay="0"/>
                                  </p:stCondLst>
                                  <p:childTnLst>
                                    <p:set>
                                      <p:cBhvr>
                                        <p:cTn id="50" dur="1" fill="hold">
                                          <p:stCondLst>
                                            <p:cond delay="0"/>
                                          </p:stCondLst>
                                        </p:cTn>
                                        <p:tgtEl>
                                          <p:spTgt spid="67"/>
                                        </p:tgtEl>
                                        <p:attrNameLst>
                                          <p:attrName>style.visibility</p:attrName>
                                        </p:attrNameLst>
                                      </p:cBhvr>
                                      <p:to>
                                        <p:strVal val="visible"/>
                                      </p:to>
                                    </p:set>
                                    <p:animEffect transition="in" filter="wheel(1)">
                                      <p:cBhvr>
                                        <p:cTn id="51" dur="1000"/>
                                        <p:tgtEl>
                                          <p:spTgt spid="67"/>
                                        </p:tgtEl>
                                      </p:cBhvr>
                                    </p:animEffect>
                                  </p:childTnLst>
                                </p:cTn>
                              </p:par>
                            </p:childTnLst>
                          </p:cTn>
                        </p:par>
                        <p:par>
                          <p:cTn id="52" fill="hold">
                            <p:stCondLst>
                              <p:cond delay="5000"/>
                            </p:stCondLst>
                            <p:childTnLst>
                              <p:par>
                                <p:cTn id="53" presetID="23" presetClass="entr" presetSubtype="272" fill="hold"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strVal val="2/3*#ppt_w"/>
                                          </p:val>
                                        </p:tav>
                                        <p:tav tm="100000">
                                          <p:val>
                                            <p:strVal val="#ppt_w"/>
                                          </p:val>
                                        </p:tav>
                                      </p:tavLst>
                                    </p:anim>
                                    <p:anim calcmode="lin" valueType="num">
                                      <p:cBhvr>
                                        <p:cTn id="56" dur="500" fill="hold"/>
                                        <p:tgtEl>
                                          <p:spTgt spid="60"/>
                                        </p:tgtEl>
                                        <p:attrNameLst>
                                          <p:attrName>ppt_h</p:attrName>
                                        </p:attrNameLst>
                                      </p:cBhvr>
                                      <p:tavLst>
                                        <p:tav tm="0">
                                          <p:val>
                                            <p:strVal val="2/3*#ppt_h"/>
                                          </p:val>
                                        </p:tav>
                                        <p:tav tm="100000">
                                          <p:val>
                                            <p:strVal val="#ppt_h"/>
                                          </p:val>
                                        </p:tav>
                                      </p:tavLst>
                                    </p:anim>
                                  </p:childTnLst>
                                </p:cTn>
                              </p:par>
                              <p:par>
                                <p:cTn id="57" presetID="21" presetClass="entr" presetSubtype="1" fill="hold" grpId="0" nodeType="with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heel(1)">
                                      <p:cBhvr>
                                        <p:cTn id="59" dur="1000"/>
                                        <p:tgtEl>
                                          <p:spTgt spid="68"/>
                                        </p:tgtEl>
                                      </p:cBhvr>
                                    </p:animEffect>
                                  </p:childTnLst>
                                </p:cTn>
                              </p:par>
                            </p:childTnLst>
                          </p:cTn>
                        </p:par>
                        <p:par>
                          <p:cTn id="60" fill="hold">
                            <p:stCondLst>
                              <p:cond delay="6000"/>
                            </p:stCondLst>
                            <p:childTnLst>
                              <p:par>
                                <p:cTn id="61" presetID="14" presetClass="entr" presetSubtype="10" fill="hold" grpId="0"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randombar(horizontal)">
                                      <p:cBhvr>
                                        <p:cTn id="63" dur="500"/>
                                        <p:tgtEl>
                                          <p:spTgt spid="81"/>
                                        </p:tgtEl>
                                      </p:cBhvr>
                                    </p:animEffect>
                                  </p:childTnLst>
                                </p:cTn>
                              </p:par>
                            </p:childTnLst>
                          </p:cTn>
                        </p:par>
                        <p:par>
                          <p:cTn id="64" fill="hold">
                            <p:stCondLst>
                              <p:cond delay="6500"/>
                            </p:stCondLst>
                            <p:childTnLst>
                              <p:par>
                                <p:cTn id="65" presetID="14" presetClass="entr" presetSubtype="10" fill="hold" grpId="0"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randombar(horizontal)">
                                      <p:cBhvr>
                                        <p:cTn id="67" dur="500"/>
                                        <p:tgtEl>
                                          <p:spTgt spid="82"/>
                                        </p:tgtEl>
                                      </p:cBhvr>
                                    </p:animEffect>
                                  </p:childTnLst>
                                </p:cTn>
                              </p:par>
                            </p:childTnLst>
                          </p:cTn>
                        </p:par>
                        <p:par>
                          <p:cTn id="68" fill="hold">
                            <p:stCondLst>
                              <p:cond delay="7000"/>
                            </p:stCondLst>
                            <p:childTnLst>
                              <p:par>
                                <p:cTn id="69" presetID="14" presetClass="entr" presetSubtype="10" fill="hold" grpId="0" nodeType="afterEffect">
                                  <p:stCondLst>
                                    <p:cond delay="0"/>
                                  </p:stCondLst>
                                  <p:childTnLst>
                                    <p:set>
                                      <p:cBhvr>
                                        <p:cTn id="70" dur="1" fill="hold">
                                          <p:stCondLst>
                                            <p:cond delay="0"/>
                                          </p:stCondLst>
                                        </p:cTn>
                                        <p:tgtEl>
                                          <p:spTgt spid="83"/>
                                        </p:tgtEl>
                                        <p:attrNameLst>
                                          <p:attrName>style.visibility</p:attrName>
                                        </p:attrNameLst>
                                      </p:cBhvr>
                                      <p:to>
                                        <p:strVal val="visible"/>
                                      </p:to>
                                    </p:set>
                                    <p:animEffect transition="in" filter="randombar(horizontal)">
                                      <p:cBhvr>
                                        <p:cTn id="71" dur="500"/>
                                        <p:tgtEl>
                                          <p:spTgt spid="83"/>
                                        </p:tgtEl>
                                      </p:cBhvr>
                                    </p:animEffect>
                                  </p:childTnLst>
                                </p:cTn>
                              </p:par>
                            </p:childTnLst>
                          </p:cTn>
                        </p:par>
                        <p:par>
                          <p:cTn id="72" fill="hold">
                            <p:stCondLst>
                              <p:cond delay="7500"/>
                            </p:stCondLst>
                            <p:childTnLst>
                              <p:par>
                                <p:cTn id="73" presetID="14" presetClass="entr" presetSubtype="10"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randombar(horizontal)">
                                      <p:cBhvr>
                                        <p:cTn id="75" dur="500"/>
                                        <p:tgtEl>
                                          <p:spTgt spid="84"/>
                                        </p:tgtEl>
                                      </p:cBhvr>
                                    </p:animEffect>
                                  </p:childTnLst>
                                </p:cTn>
                              </p:par>
                            </p:childTnLst>
                          </p:cTn>
                        </p:par>
                        <p:par>
                          <p:cTn id="76" fill="hold">
                            <p:stCondLst>
                              <p:cond delay="8000"/>
                            </p:stCondLst>
                            <p:childTnLst>
                              <p:par>
                                <p:cTn id="77" presetID="10" presetClass="entr" presetSubtype="0" fill="hold" grpId="0" nodeType="afterEffect">
                                  <p:stCondLst>
                                    <p:cond delay="0"/>
                                  </p:stCondLst>
                                  <p:childTnLst>
                                    <p:set>
                                      <p:cBhvr>
                                        <p:cTn id="78" dur="1" fill="hold">
                                          <p:stCondLst>
                                            <p:cond delay="0"/>
                                          </p:stCondLst>
                                        </p:cTn>
                                        <p:tgtEl>
                                          <p:spTgt spid="85"/>
                                        </p:tgtEl>
                                        <p:attrNameLst>
                                          <p:attrName>style.visibility</p:attrName>
                                        </p:attrNameLst>
                                      </p:cBhvr>
                                      <p:to>
                                        <p:strVal val="visible"/>
                                      </p:to>
                                    </p:set>
                                    <p:animEffect transition="in" filter="fade">
                                      <p:cBhvr>
                                        <p:cTn id="79"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animBg="1"/>
      <p:bldP spid="67" grpId="0" animBg="1"/>
      <p:bldP spid="68" grpId="0" animBg="1"/>
      <p:bldP spid="81" grpId="0"/>
      <p:bldP spid="82" grpId="0"/>
      <p:bldP spid="83" grpId="0"/>
      <p:bldP spid="84" grpId="0"/>
      <p:bldP spid="8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标题 1"/>
          <p:cNvSpPr txBox="1">
            <a:spLocks/>
          </p:cNvSpPr>
          <p:nvPr/>
        </p:nvSpPr>
        <p:spPr>
          <a:xfrm>
            <a:off x="1184649" y="250504"/>
            <a:ext cx="1420906"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wrap="none" lIns="68582" tIns="34292" rIns="68582" bIns="34292">
            <a:spAutoFit/>
          </a:bodyPr>
          <a:lstStyle>
            <a:lvl1pPr algn="ctr" rtl="0" fontAlgn="base">
              <a:spcBef>
                <a:spcPct val="0"/>
              </a:spcBef>
              <a:spcAft>
                <a:spcPct val="0"/>
              </a:spcAft>
              <a:defRPr lang="zh-CN" altLang="en-US" sz="2000" b="0" kern="1200">
                <a:solidFill>
                  <a:schemeClr val="tx1">
                    <a:lumMod val="85000"/>
                    <a:lumOff val="15000"/>
                  </a:schemeClr>
                </a:solidFill>
                <a:latin typeface="微软雅黑" pitchFamily="34" charset="-122"/>
                <a:ea typeface="微软雅黑" pitchFamily="34" charset="-122"/>
                <a:cs typeface="+mn-cs"/>
              </a:defRPr>
            </a:lvl1pPr>
            <a:lvl2pPr algn="ctr" rtl="0" fontAlgn="base">
              <a:spcBef>
                <a:spcPct val="0"/>
              </a:spcBef>
              <a:spcAft>
                <a:spcPct val="0"/>
              </a:spcAft>
              <a:defRPr sz="4400">
                <a:solidFill>
                  <a:schemeClr val="tx1"/>
                </a:solidFill>
                <a:latin typeface="Calibri" pitchFamily="34" charset="0"/>
                <a:ea typeface="宋体" charset="-122"/>
              </a:defRPr>
            </a:lvl2pPr>
            <a:lvl3pPr algn="ctr" rtl="0" fontAlgn="base">
              <a:spcBef>
                <a:spcPct val="0"/>
              </a:spcBef>
              <a:spcAft>
                <a:spcPct val="0"/>
              </a:spcAft>
              <a:defRPr sz="4400">
                <a:solidFill>
                  <a:schemeClr val="tx1"/>
                </a:solidFill>
                <a:latin typeface="Calibri" pitchFamily="34" charset="0"/>
                <a:ea typeface="宋体" charset="-122"/>
              </a:defRPr>
            </a:lvl3pPr>
            <a:lvl4pPr algn="ctr" rtl="0" fontAlgn="base">
              <a:spcBef>
                <a:spcPct val="0"/>
              </a:spcBef>
              <a:spcAft>
                <a:spcPct val="0"/>
              </a:spcAft>
              <a:defRPr sz="4400">
                <a:solidFill>
                  <a:schemeClr val="tx1"/>
                </a:solidFill>
                <a:latin typeface="Calibri" pitchFamily="34" charset="0"/>
                <a:ea typeface="宋体" charset="-122"/>
              </a:defRPr>
            </a:lvl4pPr>
            <a:lvl5pPr algn="ctr" rtl="0" fontAlgn="base">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000" b="0" i="0" u="none" strike="noStrike" kern="1200" cap="none" spc="0" normalizeH="0" baseline="0" noProof="0">
                <a:ln>
                  <a:noFill/>
                </a:ln>
                <a:solidFill>
                  <a:sysClr val="windowText" lastClr="000000">
                    <a:lumMod val="85000"/>
                    <a:lumOff val="15000"/>
                  </a:sysClr>
                </a:solidFill>
                <a:effectLst/>
                <a:uLnTx/>
                <a:uFillTx/>
                <a:latin typeface="微软雅黑" pitchFamily="34" charset="-122"/>
                <a:ea typeface="微软雅黑" pitchFamily="34" charset="-122"/>
                <a:cs typeface="+mn-cs"/>
              </a:rPr>
              <a:t>Monthly plan completed</a:t>
            </a:r>
            <a:endParaRPr kumimoji="0" lang="zh-CN" altLang="en-US" sz="2000" b="0" i="0" u="none" strike="noStrike" kern="1200" cap="none" spc="0" normalizeH="0" baseline="0" noProof="0" dirty="0">
              <a:ln>
                <a:noFill/>
              </a:ln>
              <a:solidFill>
                <a:sysClr val="windowText" lastClr="000000">
                  <a:lumMod val="85000"/>
                  <a:lumOff val="15000"/>
                </a:sysClr>
              </a:solidFill>
              <a:effectLst/>
              <a:uLnTx/>
              <a:uFillTx/>
              <a:latin typeface="微软雅黑" pitchFamily="34" charset="-122"/>
              <a:ea typeface="微软雅黑" pitchFamily="34" charset="-122"/>
              <a:cs typeface="+mn-cs"/>
            </a:endParaRPr>
          </a:p>
        </p:txBody>
      </p:sp>
      <p:cxnSp>
        <p:nvCxnSpPr>
          <p:cNvPr id="35" name="直接箭头连接符 34"/>
          <p:cNvCxnSpPr/>
          <p:nvPr/>
        </p:nvCxnSpPr>
        <p:spPr>
          <a:xfrm flipV="1">
            <a:off x="1511396" y="1275606"/>
            <a:ext cx="1" cy="3358759"/>
          </a:xfrm>
          <a:prstGeom prst="straightConnector1">
            <a:avLst/>
          </a:prstGeom>
          <a:solidFill>
            <a:srgbClr val="0070C0"/>
          </a:solidFill>
          <a:ln w="9525" cap="flat" cmpd="sng" algn="ctr">
            <a:solidFill>
              <a:srgbClr val="0070C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直接箭头连接符 35"/>
          <p:cNvCxnSpPr/>
          <p:nvPr/>
        </p:nvCxnSpPr>
        <p:spPr>
          <a:xfrm>
            <a:off x="1511892" y="4634365"/>
            <a:ext cx="6719256" cy="579"/>
          </a:xfrm>
          <a:prstGeom prst="straightConnector1">
            <a:avLst/>
          </a:prstGeom>
          <a:solidFill>
            <a:srgbClr val="0070C0"/>
          </a:solidFill>
          <a:ln w="9525" cap="flat" cmpd="sng" algn="ctr">
            <a:solidFill>
              <a:srgbClr val="0070C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37" name="组合 36"/>
          <p:cNvGrpSpPr/>
          <p:nvPr/>
        </p:nvGrpSpPr>
        <p:grpSpPr>
          <a:xfrm>
            <a:off x="1726195" y="3670295"/>
            <a:ext cx="1388221" cy="589507"/>
            <a:chOff x="2582250" y="5541358"/>
            <a:chExt cx="2076669" cy="882316"/>
          </a:xfrm>
        </p:grpSpPr>
        <p:grpSp>
          <p:nvGrpSpPr>
            <p:cNvPr id="38" name="组合 37"/>
            <p:cNvGrpSpPr/>
            <p:nvPr/>
          </p:nvGrpSpPr>
          <p:grpSpPr>
            <a:xfrm>
              <a:off x="2582250" y="5541358"/>
              <a:ext cx="2076669" cy="882316"/>
              <a:chOff x="2582250" y="5541358"/>
              <a:chExt cx="2076669" cy="882316"/>
            </a:xfrm>
          </p:grpSpPr>
          <p:sp>
            <p:nvSpPr>
              <p:cNvPr id="40" name="圆角矩形 39"/>
              <p:cNvSpPr/>
              <p:nvPr/>
            </p:nvSpPr>
            <p:spPr bwMode="auto">
              <a:xfrm>
                <a:off x="2582250" y="5541358"/>
                <a:ext cx="2076669" cy="882316"/>
              </a:xfrm>
              <a:prstGeom prst="roundRect">
                <a:avLst>
                  <a:gd name="adj" fmla="val 10568"/>
                </a:avLst>
              </a:prstGeom>
              <a:gradFill>
                <a:gsLst>
                  <a:gs pos="0">
                    <a:sysClr val="window" lastClr="FFFFFF">
                      <a:lumMod val="82000"/>
                      <a:lumOff val="18000"/>
                    </a:sysClr>
                  </a:gs>
                  <a:gs pos="47000">
                    <a:srgbClr val="F5F5F5"/>
                  </a:gs>
                  <a:gs pos="100000">
                    <a:sysClr val="window" lastClr="FFFFFF">
                      <a:lumMod val="95000"/>
                      <a:lumOff val="5000"/>
                    </a:sysClr>
                  </a:gs>
                </a:gsLst>
                <a:lin ang="18900000" scaled="0"/>
              </a:gradFill>
              <a:ln w="7938" cap="flat">
                <a:noFill/>
                <a:prstDash val="solid"/>
                <a:miter lim="800000"/>
                <a:headEnd/>
                <a:tailEnd/>
              </a:ln>
              <a:effectLst>
                <a:outerShdw blurRad="228600" dist="114300" dir="2700000" algn="tl" rotWithShape="0">
                  <a:prstClr val="black">
                    <a:alpha val="25000"/>
                  </a:prstClr>
                </a:outerShdw>
              </a:effec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微软雅黑"/>
                  <a:ea typeface="微软雅黑"/>
                </a:endParaRPr>
              </a:p>
            </p:txBody>
          </p:sp>
          <p:sp>
            <p:nvSpPr>
              <p:cNvPr id="41" name="圆角矩形 40"/>
              <p:cNvSpPr/>
              <p:nvPr/>
            </p:nvSpPr>
            <p:spPr bwMode="auto">
              <a:xfrm>
                <a:off x="2675090" y="5620577"/>
                <a:ext cx="1896899" cy="727516"/>
              </a:xfrm>
              <a:prstGeom prst="roundRect">
                <a:avLst>
                  <a:gd name="adj" fmla="val 10568"/>
                </a:avLst>
              </a:prstGeom>
              <a:solidFill>
                <a:srgbClr val="0070C0"/>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微软雅黑"/>
                  <a:ea typeface="微软雅黑"/>
                </a:endParaRPr>
              </a:p>
            </p:txBody>
          </p:sp>
        </p:grpSp>
        <p:sp>
          <p:nvSpPr>
            <p:cNvPr id="39" name="矩形 38"/>
            <p:cNvSpPr>
              <a:spLocks noChangeArrowheads="1"/>
            </p:cNvSpPr>
            <p:nvPr/>
          </p:nvSpPr>
          <p:spPr bwMode="auto">
            <a:xfrm>
              <a:off x="2810880" y="5754766"/>
              <a:ext cx="1633649" cy="483800"/>
            </a:xfrm>
            <a:prstGeom prst="rect">
              <a:avLst/>
            </a:prstGeom>
            <a:noFill/>
            <a:ln w="7"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zh-CN" altLang="en-US" sz="1400" b="0" i="0" u="none" strike="noStrike" kern="0" cap="none" spc="0" normalizeH="0" baseline="0" noProof="0" dirty="0">
                  <a:ln>
                    <a:noFill/>
                  </a:ln>
                  <a:solidFill>
                    <a:srgbClr val="F8F8F8"/>
                  </a:solidFill>
                  <a:effectLst/>
                  <a:uLnTx/>
                  <a:uFillTx/>
                  <a:latin typeface="微软雅黑"/>
                  <a:ea typeface="微软雅黑"/>
                </a:rPr>
                <a:t>January</a:t>
              </a:r>
            </a:p>
          </p:txBody>
        </p:sp>
      </p:grpSp>
      <p:sp>
        <p:nvSpPr>
          <p:cNvPr id="42" name="矩形 87"/>
          <p:cNvSpPr>
            <a:spLocks noChangeArrowheads="1"/>
          </p:cNvSpPr>
          <p:nvPr/>
        </p:nvSpPr>
        <p:spPr bwMode="auto">
          <a:xfrm>
            <a:off x="1517047" y="2250561"/>
            <a:ext cx="1701868" cy="1277191"/>
          </a:xfrm>
          <a:prstGeom prst="rect">
            <a:avLst/>
          </a:prstGeom>
          <a:noFill/>
          <a:ln w="9525">
            <a:noFill/>
            <a:miter lim="800000"/>
            <a:headEnd/>
            <a:tailEnd/>
          </a:ln>
        </p:spPr>
        <p:txBody>
          <a:bodyPr wrap="square" lIns="91438" tIns="45719" rIns="91438" bIns="45719">
            <a:spAutoFit/>
          </a:bodyPr>
          <a:lstStyle/>
          <a:p>
            <a:pPr algn="ctr" eaLnBrk="0" fontAlgn="ctr" hangingPunct="0">
              <a:spcBef>
                <a:spcPct val="0"/>
              </a:spcBef>
              <a:spcAft>
                <a:spcPct val="0"/>
              </a:spcAft>
              <a:buClr>
                <a:srgbClr val="FF0000"/>
              </a:buClr>
              <a:buSzPct val="70000"/>
            </a:pPr>
            <a:r>
              <a:rPr lang="zh-CN" altLang="en-US" sz="1100" dirty="0">
                <a:solidFill>
                  <a:sysClr val="windowText" lastClr="000000"/>
                </a:solidFill>
                <a:latin typeface="微软雅黑" pitchFamily="34" charset="-122"/>
                <a:ea typeface="微软雅黑" pitchFamily="34" charset="-122"/>
              </a:rPr>
              <a:t>Click to add text</a:t>
            </a:r>
            <a:br>
              <a:rPr lang="en-US" altLang="zh-CN" sz="1100" dirty="0">
                <a:solidFill>
                  <a:sysClr val="windowText" lastClr="000000"/>
                </a:solidFill>
                <a:latin typeface="微软雅黑" pitchFamily="34" charset="-122"/>
                <a:ea typeface="微软雅黑" pitchFamily="34" charset="-122"/>
              </a:rPr>
            </a:br>
            <a:r>
              <a:rPr lang="zh-CN" altLang="en-US" sz="1100" dirty="0">
                <a:solidFill>
                  <a:sysClr val="windowText" lastClr="000000"/>
                </a:solidFill>
                <a:latin typeface="微软雅黑" pitchFamily="34" charset="-122"/>
                <a:ea typeface="微软雅黑" pitchFamily="34" charset="-122"/>
              </a:rPr>
              <a:t>Click to add text</a:t>
            </a:r>
          </a:p>
          <a:p>
            <a:pPr algn="ctr" eaLnBrk="0" fontAlgn="ctr" hangingPunct="0">
              <a:spcBef>
                <a:spcPct val="0"/>
              </a:spcBef>
              <a:spcAft>
                <a:spcPct val="0"/>
              </a:spcAft>
              <a:buClr>
                <a:srgbClr val="FF0000"/>
              </a:buClr>
              <a:buSzPct val="70000"/>
            </a:pPr>
            <a:r>
              <a:rPr lang="zh-CN" altLang="en-US" sz="1100" dirty="0">
                <a:solidFill>
                  <a:sysClr val="windowText" lastClr="000000"/>
                </a:solidFill>
                <a:latin typeface="微软雅黑" pitchFamily="34" charset="-122"/>
                <a:ea typeface="微软雅黑" pitchFamily="34" charset="-122"/>
              </a:rPr>
              <a:t>Click to add text</a:t>
            </a:r>
            <a:br>
              <a:rPr lang="en-US" altLang="zh-CN" sz="1100" dirty="0">
                <a:solidFill>
                  <a:sysClr val="windowText" lastClr="000000"/>
                </a:solidFill>
                <a:latin typeface="微软雅黑" pitchFamily="34" charset="-122"/>
                <a:ea typeface="微软雅黑" pitchFamily="34" charset="-122"/>
              </a:rPr>
            </a:br>
            <a:br>
              <a:rPr lang="en-US" altLang="zh-CN" sz="1100" dirty="0">
                <a:solidFill>
                  <a:sysClr val="windowText" lastClr="000000"/>
                </a:solidFill>
                <a:latin typeface="微软雅黑" pitchFamily="34" charset="-122"/>
                <a:ea typeface="微软雅黑" pitchFamily="34" charset="-122"/>
              </a:rPr>
            </a:br>
            <a:r>
              <a:rPr lang="zh-CN" altLang="en-US" sz="1100" dirty="0">
                <a:solidFill>
                  <a:sysClr val="windowText" lastClr="000000"/>
                </a:solidFill>
                <a:latin typeface="微软雅黑" pitchFamily="34" charset="-122"/>
                <a:ea typeface="微软雅黑" pitchFamily="34" charset="-122"/>
              </a:rPr>
              <a:t>Click to add text</a:t>
            </a:r>
          </a:p>
          <a:p>
            <a:pPr algn="ctr" eaLnBrk="0" fontAlgn="ctr" hangingPunct="0">
              <a:spcBef>
                <a:spcPct val="0"/>
              </a:spcBef>
              <a:spcAft>
                <a:spcPct val="0"/>
              </a:spcAft>
              <a:buClr>
                <a:srgbClr val="FF0000"/>
              </a:buClr>
              <a:buSzPct val="70000"/>
            </a:pPr>
            <a:r>
              <a:rPr lang="zh-CN" altLang="en-US" sz="1100" dirty="0">
                <a:solidFill>
                  <a:sysClr val="windowText" lastClr="000000"/>
                </a:solidFill>
                <a:latin typeface="微软雅黑" pitchFamily="34" charset="-122"/>
                <a:ea typeface="微软雅黑" pitchFamily="34" charset="-122"/>
              </a:rPr>
              <a:t>Click to add text</a:t>
            </a:r>
            <a:br>
              <a:rPr lang="en-US" altLang="zh-CN" sz="1100" dirty="0">
                <a:solidFill>
                  <a:sysClr val="windowText" lastClr="000000"/>
                </a:solidFill>
                <a:latin typeface="微软雅黑" pitchFamily="34" charset="-122"/>
                <a:ea typeface="微软雅黑" pitchFamily="34" charset="-122"/>
              </a:rPr>
            </a:br>
            <a:r>
              <a:rPr lang="zh-CN" altLang="en-US" sz="1100" dirty="0">
                <a:solidFill>
                  <a:sysClr val="windowText" lastClr="000000"/>
                </a:solidFill>
                <a:latin typeface="微软雅黑" pitchFamily="34" charset="-122"/>
                <a:ea typeface="微软雅黑" pitchFamily="34" charset="-122"/>
              </a:rPr>
              <a:t>Click to add text</a:t>
            </a:r>
          </a:p>
        </p:txBody>
      </p:sp>
      <p:grpSp>
        <p:nvGrpSpPr>
          <p:cNvPr id="43" name="组合 42"/>
          <p:cNvGrpSpPr/>
          <p:nvPr/>
        </p:nvGrpSpPr>
        <p:grpSpPr>
          <a:xfrm>
            <a:off x="3417524" y="3030236"/>
            <a:ext cx="1388221" cy="589507"/>
            <a:chOff x="5112345" y="4583380"/>
            <a:chExt cx="2076669" cy="882316"/>
          </a:xfrm>
        </p:grpSpPr>
        <p:grpSp>
          <p:nvGrpSpPr>
            <p:cNvPr id="44" name="组合 43"/>
            <p:cNvGrpSpPr/>
            <p:nvPr/>
          </p:nvGrpSpPr>
          <p:grpSpPr>
            <a:xfrm>
              <a:off x="5112345" y="4583380"/>
              <a:ext cx="2076669" cy="882316"/>
              <a:chOff x="2582250" y="5541358"/>
              <a:chExt cx="2076669" cy="882316"/>
            </a:xfrm>
          </p:grpSpPr>
          <p:sp>
            <p:nvSpPr>
              <p:cNvPr id="46" name="圆角矩形 45"/>
              <p:cNvSpPr/>
              <p:nvPr/>
            </p:nvSpPr>
            <p:spPr bwMode="auto">
              <a:xfrm>
                <a:off x="2582250" y="5541358"/>
                <a:ext cx="2076669" cy="882316"/>
              </a:xfrm>
              <a:prstGeom prst="roundRect">
                <a:avLst>
                  <a:gd name="adj" fmla="val 10568"/>
                </a:avLst>
              </a:prstGeom>
              <a:gradFill>
                <a:gsLst>
                  <a:gs pos="0">
                    <a:sysClr val="window" lastClr="FFFFFF">
                      <a:lumMod val="82000"/>
                      <a:lumOff val="18000"/>
                    </a:sysClr>
                  </a:gs>
                  <a:gs pos="47000">
                    <a:srgbClr val="F5F5F5"/>
                  </a:gs>
                  <a:gs pos="100000">
                    <a:sysClr val="window" lastClr="FFFFFF">
                      <a:lumMod val="95000"/>
                      <a:lumOff val="5000"/>
                    </a:sysClr>
                  </a:gs>
                </a:gsLst>
                <a:lin ang="18900000" scaled="0"/>
              </a:gradFill>
              <a:ln w="7938" cap="flat">
                <a:noFill/>
                <a:prstDash val="solid"/>
                <a:miter lim="800000"/>
                <a:headEnd/>
                <a:tailEnd/>
              </a:ln>
              <a:effectLst>
                <a:outerShdw blurRad="228600" dist="114300" dir="2700000" algn="tl" rotWithShape="0">
                  <a:prstClr val="black">
                    <a:alpha val="25000"/>
                  </a:prstClr>
                </a:outerShdw>
              </a:effec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微软雅黑"/>
                  <a:ea typeface="微软雅黑"/>
                </a:endParaRPr>
              </a:p>
            </p:txBody>
          </p:sp>
          <p:sp>
            <p:nvSpPr>
              <p:cNvPr id="47" name="圆角矩形 46"/>
              <p:cNvSpPr/>
              <p:nvPr/>
            </p:nvSpPr>
            <p:spPr bwMode="auto">
              <a:xfrm>
                <a:off x="2675090" y="5620577"/>
                <a:ext cx="1896899" cy="727516"/>
              </a:xfrm>
              <a:prstGeom prst="roundRect">
                <a:avLst>
                  <a:gd name="adj" fmla="val 10568"/>
                </a:avLst>
              </a:prstGeom>
              <a:solidFill>
                <a:srgbClr val="FFC000"/>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微软雅黑"/>
                  <a:ea typeface="微软雅黑"/>
                </a:endParaRPr>
              </a:p>
            </p:txBody>
          </p:sp>
        </p:grpSp>
        <p:sp>
          <p:nvSpPr>
            <p:cNvPr id="45" name="矩形 44"/>
            <p:cNvSpPr>
              <a:spLocks noChangeArrowheads="1"/>
            </p:cNvSpPr>
            <p:nvPr/>
          </p:nvSpPr>
          <p:spPr bwMode="auto">
            <a:xfrm>
              <a:off x="5295532" y="4806812"/>
              <a:ext cx="1633649" cy="483800"/>
            </a:xfrm>
            <a:prstGeom prst="rect">
              <a:avLst/>
            </a:prstGeom>
            <a:noFill/>
            <a:ln w="7"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zh-CN" altLang="en-US" sz="1400" b="0" i="0" u="none" strike="noStrike" kern="0" cap="none" spc="0" normalizeH="0" baseline="0" noProof="0" dirty="0">
                  <a:ln>
                    <a:noFill/>
                  </a:ln>
                  <a:solidFill>
                    <a:srgbClr val="F8F8F8"/>
                  </a:solidFill>
                  <a:effectLst/>
                  <a:uLnTx/>
                  <a:uFillTx/>
                  <a:latin typeface="微软雅黑"/>
                  <a:ea typeface="微软雅黑"/>
                </a:rPr>
                <a:t>February</a:t>
              </a:r>
              <a:endParaRPr kumimoji="0" lang="en-US" altLang="zh-CN" sz="1400" b="0" i="0" u="none" strike="noStrike" kern="0" cap="none" spc="0" normalizeH="0" baseline="0" noProof="0" dirty="0">
                <a:ln>
                  <a:noFill/>
                </a:ln>
                <a:solidFill>
                  <a:srgbClr val="F8F8F8"/>
                </a:solidFill>
                <a:effectLst/>
                <a:uLnTx/>
                <a:uFillTx/>
                <a:latin typeface="微软雅黑"/>
                <a:ea typeface="微软雅黑"/>
              </a:endParaRPr>
            </a:p>
          </p:txBody>
        </p:sp>
      </p:grpSp>
      <p:sp>
        <p:nvSpPr>
          <p:cNvPr id="48" name="矩形 87"/>
          <p:cNvSpPr>
            <a:spLocks noChangeArrowheads="1"/>
          </p:cNvSpPr>
          <p:nvPr/>
        </p:nvSpPr>
        <p:spPr bwMode="auto">
          <a:xfrm>
            <a:off x="3320362" y="1617837"/>
            <a:ext cx="1528579" cy="1277191"/>
          </a:xfrm>
          <a:prstGeom prst="rect">
            <a:avLst/>
          </a:prstGeom>
          <a:noFill/>
          <a:ln w="9525">
            <a:noFill/>
            <a:miter lim="800000"/>
            <a:headEnd/>
            <a:tailEnd/>
          </a:ln>
        </p:spPr>
        <p:txBody>
          <a:bodyPr wrap="square" lIns="91438" tIns="45719" rIns="91438" bIns="45719">
            <a:spAutoFit/>
          </a:bodyPr>
          <a:lstStyle/>
          <a:p>
            <a:pPr algn="ctr" eaLnBrk="0" fontAlgn="ctr" hangingPunct="0">
              <a:spcBef>
                <a:spcPct val="0"/>
              </a:spcBef>
              <a:spcAft>
                <a:spcPct val="0"/>
              </a:spcAft>
              <a:buClr>
                <a:srgbClr val="FF0000"/>
              </a:buClr>
              <a:buSzPct val="70000"/>
            </a:pPr>
            <a:r>
              <a:rPr lang="zh-CN" altLang="en-US" sz="1100" dirty="0">
                <a:solidFill>
                  <a:sysClr val="windowText" lastClr="000000"/>
                </a:solidFill>
                <a:latin typeface="微软雅黑" pitchFamily="34" charset="-122"/>
                <a:ea typeface="微软雅黑" pitchFamily="34" charset="-122"/>
              </a:rPr>
              <a:t>Click to add text</a:t>
            </a:r>
            <a:br>
              <a:rPr lang="en-US" altLang="zh-CN" sz="1100" dirty="0">
                <a:solidFill>
                  <a:sysClr val="windowText" lastClr="000000"/>
                </a:solidFill>
                <a:latin typeface="微软雅黑" pitchFamily="34" charset="-122"/>
                <a:ea typeface="微软雅黑" pitchFamily="34" charset="-122"/>
              </a:rPr>
            </a:br>
            <a:r>
              <a:rPr lang="zh-CN" altLang="en-US" sz="1100" dirty="0">
                <a:solidFill>
                  <a:sysClr val="windowText" lastClr="000000"/>
                </a:solidFill>
                <a:latin typeface="微软雅黑" pitchFamily="34" charset="-122"/>
                <a:ea typeface="微软雅黑" pitchFamily="34" charset="-122"/>
              </a:rPr>
              <a:t>Click to add text</a:t>
            </a:r>
          </a:p>
          <a:p>
            <a:pPr algn="ctr" eaLnBrk="0" fontAlgn="ctr" hangingPunct="0">
              <a:spcBef>
                <a:spcPct val="0"/>
              </a:spcBef>
              <a:spcAft>
                <a:spcPct val="0"/>
              </a:spcAft>
              <a:buClr>
                <a:srgbClr val="FF0000"/>
              </a:buClr>
              <a:buSzPct val="70000"/>
            </a:pPr>
            <a:r>
              <a:rPr lang="zh-CN" altLang="en-US" sz="1100" dirty="0">
                <a:solidFill>
                  <a:sysClr val="windowText" lastClr="000000"/>
                </a:solidFill>
                <a:latin typeface="微软雅黑" pitchFamily="34" charset="-122"/>
                <a:ea typeface="微软雅黑" pitchFamily="34" charset="-122"/>
              </a:rPr>
              <a:t>Click to add text</a:t>
            </a:r>
            <a:br>
              <a:rPr lang="en-US" altLang="zh-CN" sz="1100" dirty="0">
                <a:solidFill>
                  <a:sysClr val="windowText" lastClr="000000"/>
                </a:solidFill>
                <a:latin typeface="微软雅黑" pitchFamily="34" charset="-122"/>
                <a:ea typeface="微软雅黑" pitchFamily="34" charset="-122"/>
              </a:rPr>
            </a:br>
            <a:br>
              <a:rPr lang="en-US" altLang="zh-CN" sz="1100" dirty="0">
                <a:solidFill>
                  <a:sysClr val="windowText" lastClr="000000"/>
                </a:solidFill>
                <a:latin typeface="微软雅黑" pitchFamily="34" charset="-122"/>
                <a:ea typeface="微软雅黑" pitchFamily="34" charset="-122"/>
              </a:rPr>
            </a:br>
            <a:r>
              <a:rPr lang="zh-CN" altLang="en-US" sz="1100" dirty="0">
                <a:solidFill>
                  <a:sysClr val="windowText" lastClr="000000"/>
                </a:solidFill>
                <a:latin typeface="微软雅黑" pitchFamily="34" charset="-122"/>
                <a:ea typeface="微软雅黑" pitchFamily="34" charset="-122"/>
              </a:rPr>
              <a:t>Click to add text</a:t>
            </a:r>
          </a:p>
          <a:p>
            <a:pPr algn="ctr" eaLnBrk="0" fontAlgn="ctr" hangingPunct="0">
              <a:spcBef>
                <a:spcPct val="0"/>
              </a:spcBef>
              <a:spcAft>
                <a:spcPct val="0"/>
              </a:spcAft>
              <a:buClr>
                <a:srgbClr val="FF0000"/>
              </a:buClr>
              <a:buSzPct val="70000"/>
            </a:pPr>
            <a:r>
              <a:rPr lang="zh-CN" altLang="en-US" sz="1100" dirty="0">
                <a:solidFill>
                  <a:sysClr val="windowText" lastClr="000000"/>
                </a:solidFill>
                <a:latin typeface="微软雅黑" pitchFamily="34" charset="-122"/>
                <a:ea typeface="微软雅黑" pitchFamily="34" charset="-122"/>
              </a:rPr>
              <a:t>Click to add text</a:t>
            </a:r>
            <a:br>
              <a:rPr lang="en-US" altLang="zh-CN" sz="1100" dirty="0">
                <a:solidFill>
                  <a:sysClr val="windowText" lastClr="000000"/>
                </a:solidFill>
                <a:latin typeface="微软雅黑" pitchFamily="34" charset="-122"/>
                <a:ea typeface="微软雅黑" pitchFamily="34" charset="-122"/>
              </a:rPr>
            </a:br>
            <a:r>
              <a:rPr lang="zh-CN" altLang="en-US" sz="1100" dirty="0">
                <a:solidFill>
                  <a:sysClr val="windowText" lastClr="000000"/>
                </a:solidFill>
                <a:latin typeface="微软雅黑" pitchFamily="34" charset="-122"/>
                <a:ea typeface="微软雅黑" pitchFamily="34" charset="-122"/>
              </a:rPr>
              <a:t>Click to add text</a:t>
            </a:r>
          </a:p>
        </p:txBody>
      </p:sp>
      <p:cxnSp>
        <p:nvCxnSpPr>
          <p:cNvPr id="49" name="直接连接符 48"/>
          <p:cNvCxnSpPr/>
          <p:nvPr/>
        </p:nvCxnSpPr>
        <p:spPr>
          <a:xfrm flipH="1">
            <a:off x="3316814" y="1275607"/>
            <a:ext cx="1191" cy="3305747"/>
          </a:xfrm>
          <a:prstGeom prst="line">
            <a:avLst/>
          </a:prstGeom>
          <a:solidFill>
            <a:srgbClr val="0070C0"/>
          </a:solidFill>
          <a:ln w="9525" cap="flat" cmpd="sng" algn="ctr">
            <a:solidFill>
              <a:srgbClr val="0070C0"/>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50" name="组合 49"/>
          <p:cNvGrpSpPr/>
          <p:nvPr/>
        </p:nvGrpSpPr>
        <p:grpSpPr>
          <a:xfrm>
            <a:off x="5013750" y="2421831"/>
            <a:ext cx="1388221" cy="589507"/>
            <a:chOff x="7500172" y="3672780"/>
            <a:chExt cx="2076669" cy="882316"/>
          </a:xfrm>
        </p:grpSpPr>
        <p:grpSp>
          <p:nvGrpSpPr>
            <p:cNvPr id="51" name="组合 50"/>
            <p:cNvGrpSpPr/>
            <p:nvPr/>
          </p:nvGrpSpPr>
          <p:grpSpPr>
            <a:xfrm>
              <a:off x="7500172" y="3672780"/>
              <a:ext cx="2076669" cy="882316"/>
              <a:chOff x="2582250" y="5541358"/>
              <a:chExt cx="2076669" cy="882316"/>
            </a:xfrm>
          </p:grpSpPr>
          <p:sp>
            <p:nvSpPr>
              <p:cNvPr id="53" name="圆角矩形 52"/>
              <p:cNvSpPr/>
              <p:nvPr/>
            </p:nvSpPr>
            <p:spPr bwMode="auto">
              <a:xfrm>
                <a:off x="2582250" y="5541358"/>
                <a:ext cx="2076669" cy="882316"/>
              </a:xfrm>
              <a:prstGeom prst="roundRect">
                <a:avLst>
                  <a:gd name="adj" fmla="val 10568"/>
                </a:avLst>
              </a:prstGeom>
              <a:gradFill>
                <a:gsLst>
                  <a:gs pos="0">
                    <a:sysClr val="window" lastClr="FFFFFF">
                      <a:lumMod val="82000"/>
                      <a:lumOff val="18000"/>
                    </a:sysClr>
                  </a:gs>
                  <a:gs pos="47000">
                    <a:srgbClr val="F5F5F5"/>
                  </a:gs>
                  <a:gs pos="100000">
                    <a:sysClr val="window" lastClr="FFFFFF">
                      <a:lumMod val="95000"/>
                      <a:lumOff val="5000"/>
                    </a:sysClr>
                  </a:gs>
                </a:gsLst>
                <a:lin ang="18900000" scaled="0"/>
              </a:gradFill>
              <a:ln w="7938" cap="flat">
                <a:noFill/>
                <a:prstDash val="solid"/>
                <a:miter lim="800000"/>
                <a:headEnd/>
                <a:tailEnd/>
              </a:ln>
              <a:effectLst>
                <a:outerShdw blurRad="228600" dist="114300" dir="2700000" algn="tl" rotWithShape="0">
                  <a:prstClr val="black">
                    <a:alpha val="25000"/>
                  </a:prstClr>
                </a:outerShdw>
              </a:effec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微软雅黑"/>
                  <a:ea typeface="微软雅黑"/>
                </a:endParaRPr>
              </a:p>
            </p:txBody>
          </p:sp>
          <p:sp>
            <p:nvSpPr>
              <p:cNvPr id="54" name="圆角矩形 53"/>
              <p:cNvSpPr/>
              <p:nvPr/>
            </p:nvSpPr>
            <p:spPr bwMode="auto">
              <a:xfrm>
                <a:off x="2675090" y="5620577"/>
                <a:ext cx="1896899" cy="727516"/>
              </a:xfrm>
              <a:prstGeom prst="roundRect">
                <a:avLst>
                  <a:gd name="adj" fmla="val 10568"/>
                </a:avLst>
              </a:prstGeom>
              <a:solidFill>
                <a:srgbClr val="0070C0"/>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微软雅黑"/>
                  <a:ea typeface="微软雅黑"/>
                </a:endParaRPr>
              </a:p>
            </p:txBody>
          </p:sp>
        </p:grpSp>
        <p:sp>
          <p:nvSpPr>
            <p:cNvPr id="52" name="矩形 51"/>
            <p:cNvSpPr>
              <a:spLocks noChangeArrowheads="1"/>
            </p:cNvSpPr>
            <p:nvPr/>
          </p:nvSpPr>
          <p:spPr bwMode="auto">
            <a:xfrm>
              <a:off x="7648408" y="3924496"/>
              <a:ext cx="1633649" cy="483800"/>
            </a:xfrm>
            <a:prstGeom prst="rect">
              <a:avLst/>
            </a:prstGeom>
            <a:noFill/>
            <a:ln w="7"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zh-CN" altLang="en-US" sz="1400" b="0" i="0" u="none" strike="noStrike" kern="0" cap="none" spc="0" normalizeH="0" baseline="0" noProof="0" dirty="0">
                  <a:ln>
                    <a:noFill/>
                  </a:ln>
                  <a:solidFill>
                    <a:srgbClr val="F8F8F8"/>
                  </a:solidFill>
                  <a:effectLst/>
                  <a:uLnTx/>
                  <a:uFillTx/>
                  <a:latin typeface="微软雅黑"/>
                  <a:ea typeface="微软雅黑"/>
                </a:rPr>
                <a:t>March</a:t>
              </a:r>
            </a:p>
          </p:txBody>
        </p:sp>
      </p:grpSp>
      <p:cxnSp>
        <p:nvCxnSpPr>
          <p:cNvPr id="55" name="直接连接符 54"/>
          <p:cNvCxnSpPr/>
          <p:nvPr/>
        </p:nvCxnSpPr>
        <p:spPr>
          <a:xfrm flipH="1">
            <a:off x="4905241" y="1275607"/>
            <a:ext cx="1191" cy="3305747"/>
          </a:xfrm>
          <a:prstGeom prst="line">
            <a:avLst/>
          </a:prstGeom>
          <a:solidFill>
            <a:srgbClr val="0070C0"/>
          </a:solidFill>
          <a:ln w="9525" cap="flat" cmpd="sng" algn="ctr">
            <a:solidFill>
              <a:srgbClr val="0070C0"/>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6" name="矩形 87"/>
          <p:cNvSpPr>
            <a:spLocks noChangeArrowheads="1"/>
          </p:cNvSpPr>
          <p:nvPr/>
        </p:nvSpPr>
        <p:spPr bwMode="auto">
          <a:xfrm>
            <a:off x="4885527" y="3191407"/>
            <a:ext cx="1608141" cy="1277191"/>
          </a:xfrm>
          <a:prstGeom prst="rect">
            <a:avLst/>
          </a:prstGeom>
          <a:noFill/>
          <a:ln w="9525">
            <a:noFill/>
            <a:miter lim="800000"/>
            <a:headEnd/>
            <a:tailEnd/>
          </a:ln>
        </p:spPr>
        <p:txBody>
          <a:bodyPr wrap="square" lIns="91438" tIns="45719" rIns="91438" bIns="45719">
            <a:spAutoFit/>
          </a:bodyPr>
          <a:lstStyle/>
          <a:p>
            <a:pPr algn="ctr" eaLnBrk="0" fontAlgn="ctr" hangingPunct="0">
              <a:spcBef>
                <a:spcPct val="0"/>
              </a:spcBef>
              <a:spcAft>
                <a:spcPct val="0"/>
              </a:spcAft>
              <a:buClr>
                <a:srgbClr val="FF0000"/>
              </a:buClr>
              <a:buSzPct val="70000"/>
            </a:pPr>
            <a:r>
              <a:rPr lang="zh-CN" altLang="en-US" sz="1100" dirty="0">
                <a:solidFill>
                  <a:sysClr val="windowText" lastClr="000000"/>
                </a:solidFill>
                <a:latin typeface="微软雅黑" pitchFamily="34" charset="-122"/>
                <a:ea typeface="微软雅黑" pitchFamily="34" charset="-122"/>
              </a:rPr>
              <a:t>Click to add text</a:t>
            </a:r>
            <a:br>
              <a:rPr lang="en-US" altLang="zh-CN" sz="1100" dirty="0">
                <a:solidFill>
                  <a:sysClr val="windowText" lastClr="000000"/>
                </a:solidFill>
                <a:latin typeface="微软雅黑" pitchFamily="34" charset="-122"/>
                <a:ea typeface="微软雅黑" pitchFamily="34" charset="-122"/>
              </a:rPr>
            </a:br>
            <a:r>
              <a:rPr lang="zh-CN" altLang="en-US" sz="1100" dirty="0">
                <a:solidFill>
                  <a:sysClr val="windowText" lastClr="000000"/>
                </a:solidFill>
                <a:latin typeface="微软雅黑" pitchFamily="34" charset="-122"/>
                <a:ea typeface="微软雅黑" pitchFamily="34" charset="-122"/>
              </a:rPr>
              <a:t>Click to add text</a:t>
            </a:r>
          </a:p>
          <a:p>
            <a:pPr algn="ctr" eaLnBrk="0" fontAlgn="ctr" hangingPunct="0">
              <a:spcBef>
                <a:spcPct val="0"/>
              </a:spcBef>
              <a:spcAft>
                <a:spcPct val="0"/>
              </a:spcAft>
              <a:buClr>
                <a:srgbClr val="FF0000"/>
              </a:buClr>
              <a:buSzPct val="70000"/>
            </a:pPr>
            <a:r>
              <a:rPr lang="zh-CN" altLang="en-US" sz="1100" dirty="0">
                <a:solidFill>
                  <a:sysClr val="windowText" lastClr="000000"/>
                </a:solidFill>
                <a:latin typeface="微软雅黑" pitchFamily="34" charset="-122"/>
                <a:ea typeface="微软雅黑" pitchFamily="34" charset="-122"/>
              </a:rPr>
              <a:t>Click to add text</a:t>
            </a:r>
            <a:br>
              <a:rPr lang="en-US" altLang="zh-CN" sz="1100" dirty="0">
                <a:solidFill>
                  <a:sysClr val="windowText" lastClr="000000"/>
                </a:solidFill>
                <a:latin typeface="微软雅黑" pitchFamily="34" charset="-122"/>
                <a:ea typeface="微软雅黑" pitchFamily="34" charset="-122"/>
              </a:rPr>
            </a:br>
            <a:br>
              <a:rPr lang="en-US" altLang="zh-CN" sz="1100" dirty="0">
                <a:solidFill>
                  <a:sysClr val="windowText" lastClr="000000"/>
                </a:solidFill>
                <a:latin typeface="微软雅黑" pitchFamily="34" charset="-122"/>
                <a:ea typeface="微软雅黑" pitchFamily="34" charset="-122"/>
              </a:rPr>
            </a:br>
            <a:r>
              <a:rPr lang="zh-CN" altLang="en-US" sz="1100" dirty="0">
                <a:solidFill>
                  <a:sysClr val="windowText" lastClr="000000"/>
                </a:solidFill>
                <a:latin typeface="微软雅黑" pitchFamily="34" charset="-122"/>
                <a:ea typeface="微软雅黑" pitchFamily="34" charset="-122"/>
              </a:rPr>
              <a:t>Click to add text</a:t>
            </a:r>
          </a:p>
          <a:p>
            <a:pPr algn="ctr" eaLnBrk="0" fontAlgn="ctr" hangingPunct="0">
              <a:spcBef>
                <a:spcPct val="0"/>
              </a:spcBef>
              <a:spcAft>
                <a:spcPct val="0"/>
              </a:spcAft>
              <a:buClr>
                <a:srgbClr val="FF0000"/>
              </a:buClr>
              <a:buSzPct val="70000"/>
            </a:pPr>
            <a:r>
              <a:rPr lang="zh-CN" altLang="en-US" sz="1100" dirty="0">
                <a:solidFill>
                  <a:sysClr val="windowText" lastClr="000000"/>
                </a:solidFill>
                <a:latin typeface="微软雅黑" pitchFamily="34" charset="-122"/>
                <a:ea typeface="微软雅黑" pitchFamily="34" charset="-122"/>
              </a:rPr>
              <a:t>Click to add text</a:t>
            </a:r>
            <a:br>
              <a:rPr lang="en-US" altLang="zh-CN" sz="1100" dirty="0">
                <a:solidFill>
                  <a:sysClr val="windowText" lastClr="000000"/>
                </a:solidFill>
                <a:latin typeface="微软雅黑" pitchFamily="34" charset="-122"/>
                <a:ea typeface="微软雅黑" pitchFamily="34" charset="-122"/>
              </a:rPr>
            </a:br>
            <a:r>
              <a:rPr lang="zh-CN" altLang="en-US" sz="1100" dirty="0">
                <a:solidFill>
                  <a:sysClr val="windowText" lastClr="000000"/>
                </a:solidFill>
                <a:latin typeface="微软雅黑" pitchFamily="34" charset="-122"/>
                <a:ea typeface="微软雅黑" pitchFamily="34" charset="-122"/>
              </a:rPr>
              <a:t>Click to add text</a:t>
            </a:r>
          </a:p>
        </p:txBody>
      </p:sp>
      <p:grpSp>
        <p:nvGrpSpPr>
          <p:cNvPr id="57" name="组合 56"/>
          <p:cNvGrpSpPr/>
          <p:nvPr/>
        </p:nvGrpSpPr>
        <p:grpSpPr>
          <a:xfrm>
            <a:off x="6572907" y="1784212"/>
            <a:ext cx="1388221" cy="589507"/>
            <a:chOff x="9832547" y="2718456"/>
            <a:chExt cx="2076669" cy="882316"/>
          </a:xfrm>
        </p:grpSpPr>
        <p:grpSp>
          <p:nvGrpSpPr>
            <p:cNvPr id="58" name="组合 57"/>
            <p:cNvGrpSpPr/>
            <p:nvPr/>
          </p:nvGrpSpPr>
          <p:grpSpPr>
            <a:xfrm>
              <a:off x="9832547" y="2718456"/>
              <a:ext cx="2076669" cy="882316"/>
              <a:chOff x="2582250" y="5541358"/>
              <a:chExt cx="2076669" cy="882316"/>
            </a:xfrm>
          </p:grpSpPr>
          <p:sp>
            <p:nvSpPr>
              <p:cNvPr id="60" name="圆角矩形 59"/>
              <p:cNvSpPr/>
              <p:nvPr/>
            </p:nvSpPr>
            <p:spPr bwMode="auto">
              <a:xfrm>
                <a:off x="2582250" y="5541358"/>
                <a:ext cx="2076669" cy="882316"/>
              </a:xfrm>
              <a:prstGeom prst="roundRect">
                <a:avLst>
                  <a:gd name="adj" fmla="val 10568"/>
                </a:avLst>
              </a:prstGeom>
              <a:gradFill>
                <a:gsLst>
                  <a:gs pos="0">
                    <a:sysClr val="window" lastClr="FFFFFF">
                      <a:lumMod val="82000"/>
                      <a:lumOff val="18000"/>
                    </a:sysClr>
                  </a:gs>
                  <a:gs pos="47000">
                    <a:srgbClr val="F5F5F5"/>
                  </a:gs>
                  <a:gs pos="100000">
                    <a:sysClr val="window" lastClr="FFFFFF">
                      <a:lumMod val="95000"/>
                      <a:lumOff val="5000"/>
                    </a:sysClr>
                  </a:gs>
                </a:gsLst>
                <a:lin ang="18900000" scaled="0"/>
              </a:gradFill>
              <a:ln w="7938" cap="flat">
                <a:noFill/>
                <a:prstDash val="solid"/>
                <a:miter lim="800000"/>
                <a:headEnd/>
                <a:tailEnd/>
              </a:ln>
              <a:effectLst>
                <a:outerShdw blurRad="228600" dist="114300" dir="2700000" algn="tl" rotWithShape="0">
                  <a:prstClr val="black">
                    <a:alpha val="25000"/>
                  </a:prstClr>
                </a:outerShdw>
              </a:effec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微软雅黑"/>
                  <a:ea typeface="微软雅黑"/>
                </a:endParaRPr>
              </a:p>
            </p:txBody>
          </p:sp>
          <p:sp>
            <p:nvSpPr>
              <p:cNvPr id="61" name="圆角矩形 60"/>
              <p:cNvSpPr/>
              <p:nvPr/>
            </p:nvSpPr>
            <p:spPr bwMode="auto">
              <a:xfrm>
                <a:off x="2675090" y="5620577"/>
                <a:ext cx="1896899" cy="727516"/>
              </a:xfrm>
              <a:prstGeom prst="roundRect">
                <a:avLst>
                  <a:gd name="adj" fmla="val 10568"/>
                </a:avLst>
              </a:prstGeom>
              <a:solidFill>
                <a:srgbClr val="FFC000"/>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微软雅黑"/>
                  <a:ea typeface="微软雅黑"/>
                </a:endParaRPr>
              </a:p>
            </p:txBody>
          </p:sp>
        </p:grpSp>
        <p:sp>
          <p:nvSpPr>
            <p:cNvPr id="59" name="矩形 58"/>
            <p:cNvSpPr>
              <a:spLocks noChangeArrowheads="1"/>
            </p:cNvSpPr>
            <p:nvPr/>
          </p:nvSpPr>
          <p:spPr bwMode="auto">
            <a:xfrm>
              <a:off x="10054058" y="2961968"/>
              <a:ext cx="1633649" cy="483800"/>
            </a:xfrm>
            <a:prstGeom prst="rect">
              <a:avLst/>
            </a:prstGeom>
            <a:noFill/>
            <a:ln w="7"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zh-CN" altLang="en-US" sz="1400" b="0" i="0" u="none" strike="noStrike" kern="0" cap="none" spc="0" normalizeH="0" baseline="0" noProof="0" dirty="0">
                  <a:ln>
                    <a:noFill/>
                  </a:ln>
                  <a:solidFill>
                    <a:srgbClr val="F8F8F8"/>
                  </a:solidFill>
                  <a:effectLst/>
                  <a:uLnTx/>
                  <a:uFillTx/>
                  <a:latin typeface="微软雅黑"/>
                  <a:ea typeface="微软雅黑"/>
                </a:rPr>
                <a:t>April</a:t>
              </a:r>
            </a:p>
          </p:txBody>
        </p:sp>
      </p:grpSp>
      <p:sp>
        <p:nvSpPr>
          <p:cNvPr id="62" name="矩形 87"/>
          <p:cNvSpPr>
            <a:spLocks noChangeArrowheads="1"/>
          </p:cNvSpPr>
          <p:nvPr/>
        </p:nvSpPr>
        <p:spPr bwMode="auto">
          <a:xfrm>
            <a:off x="6315156" y="2548242"/>
            <a:ext cx="2001154" cy="1277191"/>
          </a:xfrm>
          <a:prstGeom prst="rect">
            <a:avLst/>
          </a:prstGeom>
          <a:noFill/>
          <a:ln w="9525">
            <a:noFill/>
            <a:miter lim="800000"/>
            <a:headEnd/>
            <a:tailEnd/>
          </a:ln>
        </p:spPr>
        <p:txBody>
          <a:bodyPr wrap="square" lIns="91438" tIns="45719" rIns="91438" bIns="45719">
            <a:spAutoFit/>
          </a:bodyPr>
          <a:lstStyle/>
          <a:p>
            <a:pPr algn="ctr" eaLnBrk="0" fontAlgn="ctr" hangingPunct="0">
              <a:spcBef>
                <a:spcPct val="0"/>
              </a:spcBef>
              <a:spcAft>
                <a:spcPct val="0"/>
              </a:spcAft>
              <a:buClr>
                <a:srgbClr val="FF0000"/>
              </a:buClr>
              <a:buSzPct val="70000"/>
            </a:pPr>
            <a:r>
              <a:rPr lang="zh-CN" altLang="en-US" sz="1100" dirty="0">
                <a:solidFill>
                  <a:sysClr val="windowText" lastClr="000000"/>
                </a:solidFill>
                <a:latin typeface="微软雅黑" pitchFamily="34" charset="-122"/>
                <a:ea typeface="微软雅黑" pitchFamily="34" charset="-122"/>
              </a:rPr>
              <a:t>Click to add text</a:t>
            </a:r>
            <a:br>
              <a:rPr lang="en-US" altLang="zh-CN" sz="1100" dirty="0">
                <a:solidFill>
                  <a:sysClr val="windowText" lastClr="000000"/>
                </a:solidFill>
                <a:latin typeface="微软雅黑" pitchFamily="34" charset="-122"/>
                <a:ea typeface="微软雅黑" pitchFamily="34" charset="-122"/>
              </a:rPr>
            </a:br>
            <a:r>
              <a:rPr lang="zh-CN" altLang="en-US" sz="1100" dirty="0">
                <a:solidFill>
                  <a:sysClr val="windowText" lastClr="000000"/>
                </a:solidFill>
                <a:latin typeface="微软雅黑" pitchFamily="34" charset="-122"/>
                <a:ea typeface="微软雅黑" pitchFamily="34" charset="-122"/>
              </a:rPr>
              <a:t>Click to add text</a:t>
            </a:r>
          </a:p>
          <a:p>
            <a:pPr algn="ctr" eaLnBrk="0" fontAlgn="ctr" hangingPunct="0">
              <a:spcBef>
                <a:spcPct val="0"/>
              </a:spcBef>
              <a:spcAft>
                <a:spcPct val="0"/>
              </a:spcAft>
              <a:buClr>
                <a:srgbClr val="FF0000"/>
              </a:buClr>
              <a:buSzPct val="70000"/>
            </a:pPr>
            <a:r>
              <a:rPr lang="zh-CN" altLang="en-US" sz="1100" dirty="0">
                <a:solidFill>
                  <a:sysClr val="windowText" lastClr="000000"/>
                </a:solidFill>
                <a:latin typeface="微软雅黑" pitchFamily="34" charset="-122"/>
                <a:ea typeface="微软雅黑" pitchFamily="34" charset="-122"/>
              </a:rPr>
              <a:t>Click to add text</a:t>
            </a:r>
            <a:br>
              <a:rPr lang="en-US" altLang="zh-CN" sz="1100" dirty="0">
                <a:solidFill>
                  <a:sysClr val="windowText" lastClr="000000"/>
                </a:solidFill>
                <a:latin typeface="微软雅黑" pitchFamily="34" charset="-122"/>
                <a:ea typeface="微软雅黑" pitchFamily="34" charset="-122"/>
              </a:rPr>
            </a:br>
            <a:br>
              <a:rPr lang="en-US" altLang="zh-CN" sz="1100" dirty="0">
                <a:solidFill>
                  <a:sysClr val="windowText" lastClr="000000"/>
                </a:solidFill>
                <a:latin typeface="微软雅黑" pitchFamily="34" charset="-122"/>
                <a:ea typeface="微软雅黑" pitchFamily="34" charset="-122"/>
              </a:rPr>
            </a:br>
            <a:r>
              <a:rPr lang="zh-CN" altLang="en-US" sz="1100" dirty="0">
                <a:solidFill>
                  <a:sysClr val="windowText" lastClr="000000"/>
                </a:solidFill>
                <a:latin typeface="微软雅黑" pitchFamily="34" charset="-122"/>
                <a:ea typeface="微软雅黑" pitchFamily="34" charset="-122"/>
              </a:rPr>
              <a:t>Click to add text</a:t>
            </a:r>
          </a:p>
          <a:p>
            <a:pPr algn="ctr" eaLnBrk="0" fontAlgn="ctr" hangingPunct="0">
              <a:spcBef>
                <a:spcPct val="0"/>
              </a:spcBef>
              <a:spcAft>
                <a:spcPct val="0"/>
              </a:spcAft>
              <a:buClr>
                <a:srgbClr val="FF0000"/>
              </a:buClr>
              <a:buSzPct val="70000"/>
            </a:pPr>
            <a:r>
              <a:rPr lang="zh-CN" altLang="en-US" sz="1100" dirty="0">
                <a:solidFill>
                  <a:sysClr val="windowText" lastClr="000000"/>
                </a:solidFill>
                <a:latin typeface="微软雅黑" pitchFamily="34" charset="-122"/>
                <a:ea typeface="微软雅黑" pitchFamily="34" charset="-122"/>
              </a:rPr>
              <a:t>Click to add text</a:t>
            </a:r>
            <a:br>
              <a:rPr lang="en-US" altLang="zh-CN" sz="1100" dirty="0">
                <a:solidFill>
                  <a:sysClr val="windowText" lastClr="000000"/>
                </a:solidFill>
                <a:latin typeface="微软雅黑" pitchFamily="34" charset="-122"/>
                <a:ea typeface="微软雅黑" pitchFamily="34" charset="-122"/>
              </a:rPr>
            </a:br>
            <a:r>
              <a:rPr lang="zh-CN" altLang="en-US" sz="1100" dirty="0">
                <a:solidFill>
                  <a:sysClr val="windowText" lastClr="000000"/>
                </a:solidFill>
                <a:latin typeface="微软雅黑" pitchFamily="34" charset="-122"/>
                <a:ea typeface="微软雅黑" pitchFamily="34" charset="-122"/>
              </a:rPr>
              <a:t>Click to add text</a:t>
            </a:r>
          </a:p>
        </p:txBody>
      </p:sp>
      <p:cxnSp>
        <p:nvCxnSpPr>
          <p:cNvPr id="63" name="直接连接符 62"/>
          <p:cNvCxnSpPr/>
          <p:nvPr/>
        </p:nvCxnSpPr>
        <p:spPr>
          <a:xfrm>
            <a:off x="6514571" y="1275607"/>
            <a:ext cx="0" cy="3305747"/>
          </a:xfrm>
          <a:prstGeom prst="line">
            <a:avLst/>
          </a:prstGeom>
          <a:solidFill>
            <a:srgbClr val="0070C0"/>
          </a:solidFill>
          <a:ln w="9525" cap="flat" cmpd="sng" algn="ctr">
            <a:solidFill>
              <a:srgbClr val="0070C0"/>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4" name="TextBox 63"/>
          <p:cNvSpPr txBox="1"/>
          <p:nvPr/>
        </p:nvSpPr>
        <p:spPr>
          <a:xfrm>
            <a:off x="1120185" y="1481138"/>
            <a:ext cx="400105" cy="1860002"/>
          </a:xfrm>
          <a:prstGeom prst="rect">
            <a:avLst/>
          </a:prstGeom>
          <a:noFill/>
        </p:spPr>
        <p:txBody>
          <a:bodyPr vert="eaVert" wrap="square" lIns="91438" tIns="45719" rIns="91438" bIns="45719" rtlCol="0">
            <a:spAutoFit/>
          </a:bodyPr>
          <a:lstStyle/>
          <a:p>
            <a:pPr fontAlgn="base">
              <a:spcBef>
                <a:spcPct val="0"/>
              </a:spcBef>
              <a:spcAft>
                <a:spcPct val="0"/>
              </a:spcAft>
            </a:pPr>
            <a:r>
              <a:rPr lang="zh-CN" altLang="en-US" sz="1400" dirty="0">
                <a:solidFill>
                  <a:sysClr val="windowText" lastClr="000000"/>
                </a:solidFill>
                <a:latin typeface="微软雅黑" pitchFamily="34" charset="-122"/>
                <a:ea typeface="微软雅黑" pitchFamily="34" charset="-122"/>
              </a:rPr>
              <a:t>Add title text</a:t>
            </a:r>
          </a:p>
        </p:txBody>
      </p:sp>
      <p:sp>
        <p:nvSpPr>
          <p:cNvPr id="65" name="TextBox 64"/>
          <p:cNvSpPr txBox="1"/>
          <p:nvPr/>
        </p:nvSpPr>
        <p:spPr>
          <a:xfrm>
            <a:off x="1654179" y="5917921"/>
            <a:ext cx="738965" cy="307928"/>
          </a:xfrm>
          <a:prstGeom prst="rect">
            <a:avLst/>
          </a:prstGeom>
          <a:noFill/>
        </p:spPr>
        <p:txBody>
          <a:bodyPr wrap="none" lIns="61109" tIns="30555" rIns="61109" bIns="30555"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zh-CN" altLang="en-US" sz="1800" b="0" i="0" u="none" strike="noStrike" kern="0" cap="none" spc="0" normalizeH="0" baseline="0" noProof="0" dirty="0">
                <a:ln>
                  <a:noFill/>
                </a:ln>
                <a:solidFill>
                  <a:prstClr val="black"/>
                </a:solidFill>
                <a:effectLst/>
                <a:uLnTx/>
                <a:uFillTx/>
              </a:rPr>
              <a:t>Delayer</a:t>
            </a:r>
          </a:p>
        </p:txBody>
      </p:sp>
    </p:spTree>
    <p:extLst>
      <p:ext uri="{BB962C8B-B14F-4D97-AF65-F5344CB8AC3E}">
        <p14:creationId xmlns:p14="http://schemas.microsoft.com/office/powerpoint/2010/main" val="2182211986"/>
      </p:ext>
    </p:extLst>
  </p:cSld>
  <p:clrMapOvr>
    <a:masterClrMapping/>
  </p:clrMapOvr>
  <mc:AlternateContent xmlns:mc="http://schemas.openxmlformats.org/markup-compatibility/2006" xmlns:p14="http://schemas.microsoft.com/office/powerpoint/2010/main">
    <mc:Choice Requires="p14">
      <p:transition spd="slow" p14:dur="1600" advTm="100">
        <p14:gallery dir="l"/>
      </p:transition>
    </mc:Choice>
    <mc:Fallback xmlns:a14="http://schemas.microsoft.com/office/drawing/2010/main" xmlns="">
      <p:transition spd="slow" advTm="1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down)">
                                      <p:cBhvr>
                                        <p:cTn id="7" dur="500"/>
                                        <p:tgtEl>
                                          <p:spTgt spid="35"/>
                                        </p:tgtEl>
                                      </p:cBhvr>
                                    </p:animEffect>
                                  </p:childTnLst>
                                </p:cTn>
                              </p:par>
                              <p:par>
                                <p:cTn id="8" presetID="22" presetClass="entr" presetSubtype="8" fill="hold"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wipe(left)">
                                      <p:cBhvr>
                                        <p:cTn id="10" dur="500"/>
                                        <p:tgtEl>
                                          <p:spTgt spid="36"/>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64"/>
                                        </p:tgtEl>
                                        <p:attrNameLst>
                                          <p:attrName>style.visibility</p:attrName>
                                        </p:attrNameLst>
                                      </p:cBhvr>
                                      <p:to>
                                        <p:strVal val="visible"/>
                                      </p:to>
                                    </p:set>
                                    <p:anim calcmode="lin" valueType="num">
                                      <p:cBhvr>
                                        <p:cTn id="14" dur="500" fill="hold"/>
                                        <p:tgtEl>
                                          <p:spTgt spid="64"/>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64"/>
                                        </p:tgtEl>
                                        <p:attrNameLst>
                                          <p:attrName>ppt_y</p:attrName>
                                        </p:attrNameLst>
                                      </p:cBhvr>
                                      <p:tavLst>
                                        <p:tav tm="0">
                                          <p:val>
                                            <p:strVal val="#ppt_y"/>
                                          </p:val>
                                        </p:tav>
                                        <p:tav tm="100000">
                                          <p:val>
                                            <p:strVal val="#ppt_y"/>
                                          </p:val>
                                        </p:tav>
                                      </p:tavLst>
                                    </p:anim>
                                    <p:anim calcmode="lin" valueType="num">
                                      <p:cBhvr>
                                        <p:cTn id="16" dur="500" fill="hold"/>
                                        <p:tgtEl>
                                          <p:spTgt spid="64"/>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64"/>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64"/>
                                        </p:tgtEl>
                                      </p:cBhvr>
                                    </p:animEffect>
                                  </p:childTnLst>
                                </p:cTn>
                              </p:par>
                            </p:childTnLst>
                          </p:cTn>
                        </p:par>
                        <p:par>
                          <p:cTn id="19" fill="hold">
                            <p:stCondLst>
                              <p:cond delay="1350"/>
                            </p:stCondLst>
                            <p:childTnLst>
                              <p:par>
                                <p:cTn id="20" presetID="22" presetClass="entr" presetSubtype="4" fill="hold" nodeType="after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wipe(down)">
                                      <p:cBhvr>
                                        <p:cTn id="22" dur="500"/>
                                        <p:tgtEl>
                                          <p:spTgt spid="49"/>
                                        </p:tgtEl>
                                      </p:cBhvr>
                                    </p:animEffect>
                                  </p:childTnLst>
                                </p:cTn>
                              </p:par>
                              <p:par>
                                <p:cTn id="23" presetID="22" presetClass="entr" presetSubtype="4" fill="hold" nodeType="with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down)">
                                      <p:cBhvr>
                                        <p:cTn id="25" dur="500"/>
                                        <p:tgtEl>
                                          <p:spTgt spid="55"/>
                                        </p:tgtEl>
                                      </p:cBhvr>
                                    </p:animEffect>
                                  </p:childTnLst>
                                </p:cTn>
                              </p:par>
                              <p:par>
                                <p:cTn id="26" presetID="22" presetClass="entr" presetSubtype="4" fill="hold" nodeType="withEffect">
                                  <p:stCondLst>
                                    <p:cond delay="0"/>
                                  </p:stCondLst>
                                  <p:childTnLst>
                                    <p:set>
                                      <p:cBhvr>
                                        <p:cTn id="27" dur="1" fill="hold">
                                          <p:stCondLst>
                                            <p:cond delay="0"/>
                                          </p:stCondLst>
                                        </p:cTn>
                                        <p:tgtEl>
                                          <p:spTgt spid="63"/>
                                        </p:tgtEl>
                                        <p:attrNameLst>
                                          <p:attrName>style.visibility</p:attrName>
                                        </p:attrNameLst>
                                      </p:cBhvr>
                                      <p:to>
                                        <p:strVal val="visible"/>
                                      </p:to>
                                    </p:set>
                                    <p:animEffect transition="in" filter="wipe(down)">
                                      <p:cBhvr>
                                        <p:cTn id="28" dur="500"/>
                                        <p:tgtEl>
                                          <p:spTgt spid="63"/>
                                        </p:tgtEl>
                                      </p:cBhvr>
                                    </p:animEffect>
                                  </p:childTnLst>
                                </p:cTn>
                              </p:par>
                            </p:childTnLst>
                          </p:cTn>
                        </p:par>
                        <p:par>
                          <p:cTn id="29" fill="hold">
                            <p:stCondLst>
                              <p:cond delay="1850"/>
                            </p:stCondLst>
                            <p:childTnLst>
                              <p:par>
                                <p:cTn id="30" presetID="52" presetClass="entr" presetSubtype="0" fill="hold" nodeType="afterEffect">
                                  <p:stCondLst>
                                    <p:cond delay="0"/>
                                  </p:stCondLst>
                                  <p:childTnLst>
                                    <p:set>
                                      <p:cBhvr>
                                        <p:cTn id="31" dur="1" fill="hold">
                                          <p:stCondLst>
                                            <p:cond delay="0"/>
                                          </p:stCondLst>
                                        </p:cTn>
                                        <p:tgtEl>
                                          <p:spTgt spid="37"/>
                                        </p:tgtEl>
                                        <p:attrNameLst>
                                          <p:attrName>style.visibility</p:attrName>
                                        </p:attrNameLst>
                                      </p:cBhvr>
                                      <p:to>
                                        <p:strVal val="visible"/>
                                      </p:to>
                                    </p:set>
                                    <p:animScale>
                                      <p:cBhvr>
                                        <p:cTn id="32" dur="500" decel="50000" fill="hold">
                                          <p:stCondLst>
                                            <p:cond delay="0"/>
                                          </p:stCondLst>
                                        </p:cTn>
                                        <p:tgtEl>
                                          <p:spTgt spid="3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500" decel="50000" fill="hold">
                                          <p:stCondLst>
                                            <p:cond delay="0"/>
                                          </p:stCondLst>
                                        </p:cTn>
                                        <p:tgtEl>
                                          <p:spTgt spid="37"/>
                                        </p:tgtEl>
                                        <p:attrNameLst>
                                          <p:attrName>ppt_x</p:attrName>
                                          <p:attrName>ppt_y</p:attrName>
                                        </p:attrNameLst>
                                      </p:cBhvr>
                                    </p:animMotion>
                                    <p:animEffect transition="in" filter="fade">
                                      <p:cBhvr>
                                        <p:cTn id="34" dur="500"/>
                                        <p:tgtEl>
                                          <p:spTgt spid="37"/>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wipe(down)">
                                      <p:cBhvr>
                                        <p:cTn id="37" dur="500"/>
                                        <p:tgtEl>
                                          <p:spTgt spid="42"/>
                                        </p:tgtEl>
                                      </p:cBhvr>
                                    </p:animEffect>
                                  </p:childTnLst>
                                </p:cTn>
                              </p:par>
                            </p:childTnLst>
                          </p:cTn>
                        </p:par>
                        <p:par>
                          <p:cTn id="38" fill="hold">
                            <p:stCondLst>
                              <p:cond delay="2350"/>
                            </p:stCondLst>
                            <p:childTnLst>
                              <p:par>
                                <p:cTn id="39" presetID="52" presetClass="entr" presetSubtype="0"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Scale>
                                      <p:cBhvr>
                                        <p:cTn id="41" dur="500" decel="50000" fill="hold">
                                          <p:stCondLst>
                                            <p:cond delay="0"/>
                                          </p:stCondLst>
                                        </p:cTn>
                                        <p:tgtEl>
                                          <p:spTgt spid="4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2" dur="500" decel="50000" fill="hold">
                                          <p:stCondLst>
                                            <p:cond delay="0"/>
                                          </p:stCondLst>
                                        </p:cTn>
                                        <p:tgtEl>
                                          <p:spTgt spid="43"/>
                                        </p:tgtEl>
                                        <p:attrNameLst>
                                          <p:attrName>ppt_x</p:attrName>
                                          <p:attrName>ppt_y</p:attrName>
                                        </p:attrNameLst>
                                      </p:cBhvr>
                                    </p:animMotion>
                                    <p:animEffect transition="in" filter="fade">
                                      <p:cBhvr>
                                        <p:cTn id="43" dur="500"/>
                                        <p:tgtEl>
                                          <p:spTgt spid="43"/>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48"/>
                                        </p:tgtEl>
                                        <p:attrNameLst>
                                          <p:attrName>style.visibility</p:attrName>
                                        </p:attrNameLst>
                                      </p:cBhvr>
                                      <p:to>
                                        <p:strVal val="visible"/>
                                      </p:to>
                                    </p:set>
                                    <p:animEffect transition="in" filter="wipe(down)">
                                      <p:cBhvr>
                                        <p:cTn id="46" dur="500"/>
                                        <p:tgtEl>
                                          <p:spTgt spid="48"/>
                                        </p:tgtEl>
                                      </p:cBhvr>
                                    </p:animEffect>
                                  </p:childTnLst>
                                </p:cTn>
                              </p:par>
                            </p:childTnLst>
                          </p:cTn>
                        </p:par>
                        <p:par>
                          <p:cTn id="47" fill="hold">
                            <p:stCondLst>
                              <p:cond delay="2850"/>
                            </p:stCondLst>
                            <p:childTnLst>
                              <p:par>
                                <p:cTn id="48" presetID="52" presetClass="entr" presetSubtype="0" fill="hold" nodeType="afterEffect">
                                  <p:stCondLst>
                                    <p:cond delay="0"/>
                                  </p:stCondLst>
                                  <p:childTnLst>
                                    <p:set>
                                      <p:cBhvr>
                                        <p:cTn id="49" dur="1" fill="hold">
                                          <p:stCondLst>
                                            <p:cond delay="0"/>
                                          </p:stCondLst>
                                        </p:cTn>
                                        <p:tgtEl>
                                          <p:spTgt spid="50"/>
                                        </p:tgtEl>
                                        <p:attrNameLst>
                                          <p:attrName>style.visibility</p:attrName>
                                        </p:attrNameLst>
                                      </p:cBhvr>
                                      <p:to>
                                        <p:strVal val="visible"/>
                                      </p:to>
                                    </p:set>
                                    <p:animScale>
                                      <p:cBhvr>
                                        <p:cTn id="50" dur="500" decel="50000" fill="hold">
                                          <p:stCondLst>
                                            <p:cond delay="0"/>
                                          </p:stCondLst>
                                        </p:cTn>
                                        <p:tgtEl>
                                          <p:spTgt spid="5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1" dur="500" decel="50000" fill="hold">
                                          <p:stCondLst>
                                            <p:cond delay="0"/>
                                          </p:stCondLst>
                                        </p:cTn>
                                        <p:tgtEl>
                                          <p:spTgt spid="50"/>
                                        </p:tgtEl>
                                        <p:attrNameLst>
                                          <p:attrName>ppt_x</p:attrName>
                                          <p:attrName>ppt_y</p:attrName>
                                        </p:attrNameLst>
                                      </p:cBhvr>
                                    </p:animMotion>
                                    <p:animEffect transition="in" filter="fade">
                                      <p:cBhvr>
                                        <p:cTn id="52" dur="500"/>
                                        <p:tgtEl>
                                          <p:spTgt spid="5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wipe(up)">
                                      <p:cBhvr>
                                        <p:cTn id="55" dur="500"/>
                                        <p:tgtEl>
                                          <p:spTgt spid="56"/>
                                        </p:tgtEl>
                                      </p:cBhvr>
                                    </p:animEffect>
                                  </p:childTnLst>
                                </p:cTn>
                              </p:par>
                            </p:childTnLst>
                          </p:cTn>
                        </p:par>
                        <p:par>
                          <p:cTn id="56" fill="hold">
                            <p:stCondLst>
                              <p:cond delay="3350"/>
                            </p:stCondLst>
                            <p:childTnLst>
                              <p:par>
                                <p:cTn id="57" presetID="52" presetClass="entr" presetSubtype="0" fill="hold" nodeType="afterEffect">
                                  <p:stCondLst>
                                    <p:cond delay="0"/>
                                  </p:stCondLst>
                                  <p:childTnLst>
                                    <p:set>
                                      <p:cBhvr>
                                        <p:cTn id="58" dur="1" fill="hold">
                                          <p:stCondLst>
                                            <p:cond delay="0"/>
                                          </p:stCondLst>
                                        </p:cTn>
                                        <p:tgtEl>
                                          <p:spTgt spid="57"/>
                                        </p:tgtEl>
                                        <p:attrNameLst>
                                          <p:attrName>style.visibility</p:attrName>
                                        </p:attrNameLst>
                                      </p:cBhvr>
                                      <p:to>
                                        <p:strVal val="visible"/>
                                      </p:to>
                                    </p:set>
                                    <p:animScale>
                                      <p:cBhvr>
                                        <p:cTn id="59" dur="500" decel="50000" fill="hold">
                                          <p:stCondLst>
                                            <p:cond delay="0"/>
                                          </p:stCondLst>
                                        </p:cTn>
                                        <p:tgtEl>
                                          <p:spTgt spid="5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0" dur="500" decel="50000" fill="hold">
                                          <p:stCondLst>
                                            <p:cond delay="0"/>
                                          </p:stCondLst>
                                        </p:cTn>
                                        <p:tgtEl>
                                          <p:spTgt spid="57"/>
                                        </p:tgtEl>
                                        <p:attrNameLst>
                                          <p:attrName>ppt_x</p:attrName>
                                          <p:attrName>ppt_y</p:attrName>
                                        </p:attrNameLst>
                                      </p:cBhvr>
                                    </p:animMotion>
                                    <p:animEffect transition="in" filter="fade">
                                      <p:cBhvr>
                                        <p:cTn id="61" dur="500"/>
                                        <p:tgtEl>
                                          <p:spTgt spid="57"/>
                                        </p:tgtEl>
                                      </p:cBhvr>
                                    </p:animEffect>
                                  </p:childTnLst>
                                </p:cTn>
                              </p:par>
                              <p:par>
                                <p:cTn id="62" presetID="22" presetClass="entr" presetSubtype="1" fill="hold" grpId="0" nodeType="withEffect">
                                  <p:stCondLst>
                                    <p:cond delay="0"/>
                                  </p:stCondLst>
                                  <p:childTnLst>
                                    <p:set>
                                      <p:cBhvr>
                                        <p:cTn id="63" dur="1" fill="hold">
                                          <p:stCondLst>
                                            <p:cond delay="0"/>
                                          </p:stCondLst>
                                        </p:cTn>
                                        <p:tgtEl>
                                          <p:spTgt spid="62"/>
                                        </p:tgtEl>
                                        <p:attrNameLst>
                                          <p:attrName>style.visibility</p:attrName>
                                        </p:attrNameLst>
                                      </p:cBhvr>
                                      <p:to>
                                        <p:strVal val="visible"/>
                                      </p:to>
                                    </p:set>
                                    <p:animEffect transition="in" filter="wipe(up)">
                                      <p:cBhvr>
                                        <p:cTn id="64" dur="500"/>
                                        <p:tgtEl>
                                          <p:spTgt spid="62"/>
                                        </p:tgtEl>
                                      </p:cBhvr>
                                    </p:animEffect>
                                  </p:childTnLst>
                                </p:cTn>
                              </p:par>
                            </p:childTnLst>
                          </p:cTn>
                        </p:par>
                        <p:par>
                          <p:cTn id="65" fill="hold">
                            <p:stCondLst>
                              <p:cond delay="3850"/>
                            </p:stCondLst>
                            <p:childTnLst>
                              <p:par>
                                <p:cTn id="66" presetID="10" presetClass="entr" presetSubtype="0" fill="hold" grpId="0" nodeType="afterEffect">
                                  <p:stCondLst>
                                    <p:cond delay="0"/>
                                  </p:stCondLst>
                                  <p:childTnLst>
                                    <p:set>
                                      <p:cBhvr>
                                        <p:cTn id="67" dur="1" fill="hold">
                                          <p:stCondLst>
                                            <p:cond delay="0"/>
                                          </p:stCondLst>
                                        </p:cTn>
                                        <p:tgtEl>
                                          <p:spTgt spid="65"/>
                                        </p:tgtEl>
                                        <p:attrNameLst>
                                          <p:attrName>style.visibility</p:attrName>
                                        </p:attrNameLst>
                                      </p:cBhvr>
                                      <p:to>
                                        <p:strVal val="visible"/>
                                      </p:to>
                                    </p:set>
                                    <p:animEffect transition="in" filter="fade">
                                      <p:cBhvr>
                                        <p:cTn id="68"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8" grpId="0"/>
      <p:bldP spid="56" grpId="0"/>
      <p:bldP spid="62" grpId="0"/>
      <p:bldP spid="64" grpId="0"/>
      <p:bldP spid="6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标题 1"/>
          <p:cNvSpPr txBox="1">
            <a:spLocks/>
          </p:cNvSpPr>
          <p:nvPr/>
        </p:nvSpPr>
        <p:spPr>
          <a:xfrm>
            <a:off x="1184649" y="250504"/>
            <a:ext cx="1677386"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wrap="none" lIns="68582" tIns="34292" rIns="68582" bIns="34292">
            <a:spAutoFit/>
          </a:bodyPr>
          <a:lstStyle>
            <a:lvl1pPr algn="ctr" rtl="0" fontAlgn="base">
              <a:spcBef>
                <a:spcPct val="0"/>
              </a:spcBef>
              <a:spcAft>
                <a:spcPct val="0"/>
              </a:spcAft>
              <a:defRPr lang="zh-CN" altLang="en-US" sz="2000" b="0" kern="1200">
                <a:solidFill>
                  <a:schemeClr val="tx1">
                    <a:lumMod val="85000"/>
                    <a:lumOff val="15000"/>
                  </a:schemeClr>
                </a:solidFill>
                <a:latin typeface="微软雅黑" pitchFamily="34" charset="-122"/>
                <a:ea typeface="微软雅黑" pitchFamily="34" charset="-122"/>
                <a:cs typeface="+mn-cs"/>
              </a:defRPr>
            </a:lvl1pPr>
            <a:lvl2pPr algn="ctr" rtl="0" fontAlgn="base">
              <a:spcBef>
                <a:spcPct val="0"/>
              </a:spcBef>
              <a:spcAft>
                <a:spcPct val="0"/>
              </a:spcAft>
              <a:defRPr sz="4400">
                <a:solidFill>
                  <a:schemeClr val="tx1"/>
                </a:solidFill>
                <a:latin typeface="Calibri" pitchFamily="34" charset="0"/>
                <a:ea typeface="宋体" charset="-122"/>
              </a:defRPr>
            </a:lvl2pPr>
            <a:lvl3pPr algn="ctr" rtl="0" fontAlgn="base">
              <a:spcBef>
                <a:spcPct val="0"/>
              </a:spcBef>
              <a:spcAft>
                <a:spcPct val="0"/>
              </a:spcAft>
              <a:defRPr sz="4400">
                <a:solidFill>
                  <a:schemeClr val="tx1"/>
                </a:solidFill>
                <a:latin typeface="Calibri" pitchFamily="34" charset="0"/>
                <a:ea typeface="宋体" charset="-122"/>
              </a:defRPr>
            </a:lvl3pPr>
            <a:lvl4pPr algn="ctr" rtl="0" fontAlgn="base">
              <a:spcBef>
                <a:spcPct val="0"/>
              </a:spcBef>
              <a:spcAft>
                <a:spcPct val="0"/>
              </a:spcAft>
              <a:defRPr sz="4400">
                <a:solidFill>
                  <a:schemeClr val="tx1"/>
                </a:solidFill>
                <a:latin typeface="Calibri" pitchFamily="34" charset="0"/>
                <a:ea typeface="宋体" charset="-122"/>
              </a:defRPr>
            </a:lvl4pPr>
            <a:lvl5pPr algn="ctr" rtl="0" fontAlgn="base">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000" b="0" i="0" u="none" strike="noStrike" kern="1200" cap="none" spc="0" normalizeH="0" baseline="0" noProof="0">
                <a:ln>
                  <a:noFill/>
                </a:ln>
                <a:solidFill>
                  <a:sysClr val="windowText" lastClr="000000">
                    <a:lumMod val="85000"/>
                    <a:lumOff val="15000"/>
                  </a:sysClr>
                </a:solidFill>
                <a:effectLst/>
                <a:uLnTx/>
                <a:uFillTx/>
                <a:latin typeface="微软雅黑" pitchFamily="34" charset="-122"/>
                <a:ea typeface="微软雅黑" pitchFamily="34" charset="-122"/>
                <a:cs typeface="+mn-cs"/>
              </a:rPr>
              <a:t>Complete the project presentation</a:t>
            </a:r>
            <a:endParaRPr kumimoji="0" lang="zh-CN" altLang="en-US" sz="2000" b="0" i="0" u="none" strike="noStrike" kern="1200" cap="none" spc="0" normalizeH="0" baseline="0" noProof="0" dirty="0">
              <a:ln>
                <a:noFill/>
              </a:ln>
              <a:solidFill>
                <a:sysClr val="windowText" lastClr="000000">
                  <a:lumMod val="85000"/>
                  <a:lumOff val="15000"/>
                </a:sysClr>
              </a:solidFill>
              <a:effectLst/>
              <a:uLnTx/>
              <a:uFillTx/>
              <a:latin typeface="微软雅黑" pitchFamily="34" charset="-122"/>
              <a:ea typeface="微软雅黑" pitchFamily="34" charset="-122"/>
              <a:cs typeface="+mn-cs"/>
            </a:endParaRPr>
          </a:p>
        </p:txBody>
      </p:sp>
      <p:pic>
        <p:nvPicPr>
          <p:cNvPr id="15" name="图片占位符 3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37663" y="1049536"/>
            <a:ext cx="1766888" cy="1766888"/>
          </a:xfrm>
          <a:prstGeom prst="ellipse">
            <a:avLst/>
          </a:prstGeom>
          <a:solidFill>
            <a:srgbClr val="0070C0"/>
          </a:solidFill>
          <a:ln w="57150">
            <a:gradFill>
              <a:gsLst>
                <a:gs pos="0">
                  <a:sysClr val="window" lastClr="FFFFFF"/>
                </a:gs>
                <a:gs pos="100000">
                  <a:sysClr val="window" lastClr="FFFFFF">
                    <a:lumMod val="85000"/>
                  </a:sysClr>
                </a:gs>
              </a:gsLst>
              <a:lin ang="5400000" scaled="0"/>
            </a:gradFill>
          </a:ln>
          <a:effectLst>
            <a:outerShdw blurRad="228600" dist="114300" dir="6840000" sx="99000" sy="99000" algn="tl" rotWithShape="0">
              <a:prstClr val="black">
                <a:alpha val="40000"/>
              </a:prstClr>
            </a:outerShdw>
          </a:effectLst>
        </p:spPr>
      </p:pic>
      <p:pic>
        <p:nvPicPr>
          <p:cNvPr id="16" name="图片占位符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84774" y="3037110"/>
            <a:ext cx="1766888" cy="1766888"/>
          </a:xfrm>
          <a:prstGeom prst="ellipse">
            <a:avLst/>
          </a:prstGeom>
          <a:solidFill>
            <a:srgbClr val="0070C0"/>
          </a:solidFill>
          <a:ln w="57150">
            <a:gradFill>
              <a:gsLst>
                <a:gs pos="0">
                  <a:sysClr val="window" lastClr="FFFFFF"/>
                </a:gs>
                <a:gs pos="100000">
                  <a:sysClr val="window" lastClr="FFFFFF">
                    <a:lumMod val="85000"/>
                  </a:sysClr>
                </a:gs>
              </a:gsLst>
              <a:lin ang="5400000" scaled="0"/>
            </a:gradFill>
          </a:ln>
          <a:effectLst>
            <a:outerShdw blurRad="228600" dist="114300" dir="6840000" sx="99000" sy="99000" algn="tl" rotWithShape="0">
              <a:prstClr val="black">
                <a:alpha val="40000"/>
              </a:prstClr>
            </a:outerShdw>
          </a:effectLst>
        </p:spPr>
      </p:pic>
      <p:pic>
        <p:nvPicPr>
          <p:cNvPr id="17" name="图片占位符 2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2483768" y="3023790"/>
            <a:ext cx="1768475" cy="1766888"/>
          </a:xfrm>
          <a:prstGeom prst="ellipse">
            <a:avLst/>
          </a:prstGeom>
          <a:solidFill>
            <a:srgbClr val="0070C0"/>
          </a:solidFill>
          <a:ln w="57150">
            <a:gradFill>
              <a:gsLst>
                <a:gs pos="0">
                  <a:sysClr val="window" lastClr="FFFFFF"/>
                </a:gs>
                <a:gs pos="100000">
                  <a:sysClr val="window" lastClr="FFFFFF">
                    <a:lumMod val="85000"/>
                  </a:sysClr>
                </a:gs>
              </a:gsLst>
              <a:lin ang="5400000" scaled="0"/>
            </a:gradFill>
          </a:ln>
          <a:effectLst>
            <a:outerShdw blurRad="228600" dist="114300" dir="6840000" sx="99000" sy="99000" algn="tl" rotWithShape="0">
              <a:prstClr val="black">
                <a:alpha val="40000"/>
              </a:prstClr>
            </a:outerShdw>
          </a:effectLst>
        </p:spPr>
      </p:pic>
      <p:pic>
        <p:nvPicPr>
          <p:cNvPr id="18" name="图片占位符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8417" y="1049234"/>
            <a:ext cx="1766888" cy="1766888"/>
          </a:xfrm>
          <a:prstGeom prst="ellipse">
            <a:avLst/>
          </a:prstGeom>
          <a:blipFill>
            <a:blip r:embed="rId6"/>
            <a:stretch>
              <a:fillRect/>
            </a:stretch>
          </a:blipFill>
          <a:ln w="57150">
            <a:gradFill>
              <a:gsLst>
                <a:gs pos="0">
                  <a:sysClr val="window" lastClr="FFFFFF"/>
                </a:gs>
                <a:gs pos="100000">
                  <a:sysClr val="window" lastClr="FFFFFF">
                    <a:lumMod val="85000"/>
                  </a:sysClr>
                </a:gs>
              </a:gsLst>
              <a:lin ang="5400000" scaled="0"/>
            </a:gradFill>
          </a:ln>
          <a:effectLst>
            <a:outerShdw blurRad="228600" dist="114300" dir="6840000" sx="99000" sy="99000" algn="tl" rotWithShape="0">
              <a:prstClr val="black">
                <a:alpha val="40000"/>
              </a:prstClr>
            </a:outerShdw>
          </a:effectLst>
        </p:spPr>
      </p:pic>
      <p:pic>
        <p:nvPicPr>
          <p:cNvPr id="19" name="图片占位符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60298" y="1049234"/>
            <a:ext cx="1766888" cy="1766888"/>
          </a:xfrm>
          <a:prstGeom prst="ellipse">
            <a:avLst/>
          </a:prstGeom>
          <a:solidFill>
            <a:srgbClr val="0070C0"/>
          </a:solidFill>
          <a:ln w="57150">
            <a:gradFill>
              <a:gsLst>
                <a:gs pos="0">
                  <a:sysClr val="window" lastClr="FFFFFF"/>
                </a:gs>
                <a:gs pos="100000">
                  <a:sysClr val="window" lastClr="FFFFFF">
                    <a:lumMod val="85000"/>
                  </a:sysClr>
                </a:gs>
              </a:gsLst>
              <a:lin ang="5400000" scaled="0"/>
            </a:gradFill>
          </a:ln>
          <a:effectLst>
            <a:outerShdw blurRad="228600" dist="114300" dir="6840000" sx="99000" sy="99000" algn="tl" rotWithShape="0">
              <a:prstClr val="black">
                <a:alpha val="40000"/>
              </a:prstClr>
            </a:outerShdw>
          </a:effectLst>
        </p:spPr>
      </p:pic>
      <p:sp>
        <p:nvSpPr>
          <p:cNvPr id="20" name="Rounded Rectangle 36"/>
          <p:cNvSpPr/>
          <p:nvPr/>
        </p:nvSpPr>
        <p:spPr>
          <a:xfrm>
            <a:off x="6053761" y="3275962"/>
            <a:ext cx="924820" cy="206456"/>
          </a:xfrm>
          <a:prstGeom prst="roundRect">
            <a:avLst>
              <a:gd name="adj" fmla="val 50000"/>
            </a:avLst>
          </a:prstGeom>
          <a:solidFill>
            <a:srgbClr val="FFC000"/>
          </a:solidFill>
          <a:ln w="9525" cap="flat" cmpd="sng" algn="ctr">
            <a:noFill/>
            <a:prstDash val="solid"/>
          </a:ln>
          <a:effectLst/>
        </p:spPr>
        <p:txBody>
          <a:bodyPr lIns="91420" tIns="0" rIns="0" bIns="45710" rtlCol="0" anchor="t"/>
          <a:lstStyle/>
          <a:p>
            <a:pPr marL="0" marR="0" lvl="0" indent="0" defTabSz="914400" eaLnBrk="1" fontAlgn="base" latinLnBrk="0" hangingPunct="1">
              <a:lnSpc>
                <a:spcPct val="100000"/>
              </a:lnSpc>
              <a:spcBef>
                <a:spcPct val="0"/>
              </a:spcBef>
              <a:spcAft>
                <a:spcPct val="0"/>
              </a:spcAft>
              <a:buClrTx/>
              <a:buSzTx/>
              <a:buFontTx/>
              <a:buNone/>
              <a:tabLst/>
              <a:defRPr/>
            </a:pPr>
            <a:r>
              <a:rPr kumimoji="0" lang="zh-CN" altLang="en-US" sz="8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Source Sans Pro ExtraLight"/>
              </a:rPr>
              <a:t>Project </a:t>
            </a:r>
            <a:r>
              <a:rPr kumimoji="0" lang="en-US" altLang="zh-CN" sz="8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Source Sans Pro ExtraLight"/>
              </a:rPr>
              <a:t>05</a:t>
            </a:r>
            <a:endParaRPr kumimoji="0" lang="en-US" sz="8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Source Sans Pro ExtraLight"/>
            </a:endParaRPr>
          </a:p>
        </p:txBody>
      </p:sp>
      <p:sp>
        <p:nvSpPr>
          <p:cNvPr id="21" name="Rounded Rectangle 33"/>
          <p:cNvSpPr/>
          <p:nvPr/>
        </p:nvSpPr>
        <p:spPr>
          <a:xfrm>
            <a:off x="4922647" y="1164400"/>
            <a:ext cx="814154" cy="206456"/>
          </a:xfrm>
          <a:prstGeom prst="roundRect">
            <a:avLst>
              <a:gd name="adj" fmla="val 50000"/>
            </a:avLst>
          </a:prstGeom>
          <a:solidFill>
            <a:srgbClr val="0070C0"/>
          </a:solidFill>
          <a:ln w="9525" cap="flat" cmpd="sng" algn="ctr">
            <a:noFill/>
            <a:prstDash val="solid"/>
          </a:ln>
          <a:effectLst/>
        </p:spPr>
        <p:txBody>
          <a:bodyPr lIns="91420" tIns="0" rIns="0" bIns="45710" rtlCol="0" anchor="t"/>
          <a:lstStyle/>
          <a:p>
            <a:pPr marL="0" marR="0" lvl="0" indent="0" defTabSz="914400" eaLnBrk="1" fontAlgn="base" latinLnBrk="0" hangingPunct="1">
              <a:lnSpc>
                <a:spcPct val="100000"/>
              </a:lnSpc>
              <a:spcBef>
                <a:spcPct val="0"/>
              </a:spcBef>
              <a:spcAft>
                <a:spcPct val="0"/>
              </a:spcAft>
              <a:buClrTx/>
              <a:buSzTx/>
              <a:buFontTx/>
              <a:buNone/>
              <a:tabLst/>
              <a:defRPr/>
            </a:pPr>
            <a:r>
              <a:rPr kumimoji="0" lang="zh-CN" altLang="en-US" sz="8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Source Sans Pro ExtraLight"/>
              </a:rPr>
              <a:t>Project </a:t>
            </a:r>
            <a:r>
              <a:rPr kumimoji="0" lang="en-US" altLang="zh-CN" sz="8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Source Sans Pro ExtraLight"/>
              </a:rPr>
              <a:t>0</a:t>
            </a:r>
            <a:r>
              <a:rPr kumimoji="0" lang="en-US" sz="8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Source Sans Pro ExtraLight"/>
              </a:rPr>
              <a:t>2</a:t>
            </a:r>
          </a:p>
        </p:txBody>
      </p:sp>
      <p:sp>
        <p:nvSpPr>
          <p:cNvPr id="22" name="Rounded Rectangle 32"/>
          <p:cNvSpPr/>
          <p:nvPr/>
        </p:nvSpPr>
        <p:spPr>
          <a:xfrm>
            <a:off x="2362374" y="1164400"/>
            <a:ext cx="814154" cy="206456"/>
          </a:xfrm>
          <a:prstGeom prst="roundRect">
            <a:avLst>
              <a:gd name="adj" fmla="val 50000"/>
            </a:avLst>
          </a:prstGeom>
          <a:solidFill>
            <a:srgbClr val="0070C0"/>
          </a:solidFill>
          <a:ln w="9525" cap="flat" cmpd="sng" algn="ctr">
            <a:noFill/>
            <a:prstDash val="solid"/>
          </a:ln>
          <a:effectLst/>
        </p:spPr>
        <p:txBody>
          <a:bodyPr lIns="91420" tIns="0" rIns="0" bIns="45710" rtlCol="0" anchor="t"/>
          <a:lstStyle/>
          <a:p>
            <a:pPr marL="0" marR="0" lvl="0" indent="0" defTabSz="914400" eaLnBrk="1" fontAlgn="base" latinLnBrk="0" hangingPunct="1">
              <a:lnSpc>
                <a:spcPct val="100000"/>
              </a:lnSpc>
              <a:spcBef>
                <a:spcPct val="0"/>
              </a:spcBef>
              <a:spcAft>
                <a:spcPct val="0"/>
              </a:spcAft>
              <a:buClrTx/>
              <a:buSzTx/>
              <a:buFontTx/>
              <a:buNone/>
              <a:tabLst/>
              <a:defRPr/>
            </a:pPr>
            <a:r>
              <a:rPr kumimoji="0" lang="zh-CN" altLang="en-US" sz="8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Source Sans Pro ExtraLight"/>
              </a:rPr>
              <a:t>Project </a:t>
            </a:r>
            <a:r>
              <a:rPr kumimoji="0" lang="en-US" altLang="zh-CN" sz="8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Source Sans Pro ExtraLight"/>
              </a:rPr>
              <a:t>0</a:t>
            </a:r>
            <a:r>
              <a:rPr kumimoji="0" lang="en-US" sz="8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Source Sans Pro ExtraLight"/>
              </a:rPr>
              <a:t>1</a:t>
            </a:r>
          </a:p>
        </p:txBody>
      </p:sp>
      <p:sp>
        <p:nvSpPr>
          <p:cNvPr id="23" name="Rounded Rectangle 34"/>
          <p:cNvSpPr/>
          <p:nvPr/>
        </p:nvSpPr>
        <p:spPr>
          <a:xfrm>
            <a:off x="7286238" y="1164400"/>
            <a:ext cx="814154" cy="206456"/>
          </a:xfrm>
          <a:prstGeom prst="roundRect">
            <a:avLst>
              <a:gd name="adj" fmla="val 50000"/>
            </a:avLst>
          </a:prstGeom>
          <a:solidFill>
            <a:srgbClr val="0070C0"/>
          </a:solidFill>
          <a:ln w="9525" cap="flat" cmpd="sng" algn="ctr">
            <a:noFill/>
            <a:prstDash val="solid"/>
          </a:ln>
          <a:effectLst/>
        </p:spPr>
        <p:txBody>
          <a:bodyPr lIns="91420" tIns="0" rIns="0" bIns="45710" rtlCol="0" anchor="t"/>
          <a:lstStyle/>
          <a:p>
            <a:pPr marL="0" marR="0" lvl="0" indent="0" defTabSz="914400" eaLnBrk="1" fontAlgn="base" latinLnBrk="0" hangingPunct="1">
              <a:lnSpc>
                <a:spcPct val="100000"/>
              </a:lnSpc>
              <a:spcBef>
                <a:spcPct val="0"/>
              </a:spcBef>
              <a:spcAft>
                <a:spcPct val="0"/>
              </a:spcAft>
              <a:buClrTx/>
              <a:buSzTx/>
              <a:buFontTx/>
              <a:buNone/>
              <a:tabLst/>
              <a:defRPr/>
            </a:pPr>
            <a:r>
              <a:rPr kumimoji="0" lang="zh-CN" altLang="en-US" sz="8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Source Sans Pro ExtraLight"/>
              </a:rPr>
              <a:t>Project </a:t>
            </a:r>
            <a:r>
              <a:rPr kumimoji="0" lang="en-US" altLang="zh-CN" sz="8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Source Sans Pro ExtraLight"/>
              </a:rPr>
              <a:t>03</a:t>
            </a:r>
            <a:endParaRPr kumimoji="0" lang="en-US" sz="8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Source Sans Pro ExtraLight"/>
            </a:endParaRPr>
          </a:p>
        </p:txBody>
      </p:sp>
      <p:sp>
        <p:nvSpPr>
          <p:cNvPr id="24" name="Rounded Rectangle 35"/>
          <p:cNvSpPr/>
          <p:nvPr/>
        </p:nvSpPr>
        <p:spPr>
          <a:xfrm>
            <a:off x="3665887" y="3275962"/>
            <a:ext cx="896437" cy="206456"/>
          </a:xfrm>
          <a:prstGeom prst="roundRect">
            <a:avLst>
              <a:gd name="adj" fmla="val 50000"/>
            </a:avLst>
          </a:prstGeom>
          <a:solidFill>
            <a:srgbClr val="FFC000"/>
          </a:solidFill>
          <a:ln w="9525" cap="flat" cmpd="sng" algn="ctr">
            <a:noFill/>
            <a:prstDash val="solid"/>
          </a:ln>
          <a:effectLst/>
        </p:spPr>
        <p:txBody>
          <a:bodyPr lIns="91420" tIns="0" rIns="0" bIns="45710" rtlCol="0" anchor="t"/>
          <a:lstStyle/>
          <a:p>
            <a:pPr marL="0" marR="0" lvl="0" indent="0" defTabSz="914400" eaLnBrk="1" fontAlgn="base" latinLnBrk="0" hangingPunct="1">
              <a:lnSpc>
                <a:spcPct val="100000"/>
              </a:lnSpc>
              <a:spcBef>
                <a:spcPct val="0"/>
              </a:spcBef>
              <a:spcAft>
                <a:spcPct val="0"/>
              </a:spcAft>
              <a:buClrTx/>
              <a:buSzTx/>
              <a:buFontTx/>
              <a:buNone/>
              <a:tabLst/>
              <a:defRPr/>
            </a:pPr>
            <a:r>
              <a:rPr kumimoji="0" lang="zh-CN" altLang="en-US" sz="8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Source Sans Pro ExtraLight"/>
              </a:rPr>
              <a:t>Project </a:t>
            </a:r>
            <a:r>
              <a:rPr kumimoji="0" lang="en-US" altLang="zh-CN" sz="8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Source Sans Pro ExtraLight"/>
              </a:rPr>
              <a:t>04</a:t>
            </a:r>
            <a:endParaRPr kumimoji="0" lang="en-US" sz="8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Source Sans Pro ExtraLight"/>
            </a:endParaRPr>
          </a:p>
        </p:txBody>
      </p:sp>
      <p:sp>
        <p:nvSpPr>
          <p:cNvPr id="25" name="TextBox 24"/>
          <p:cNvSpPr txBox="1"/>
          <p:nvPr/>
        </p:nvSpPr>
        <p:spPr>
          <a:xfrm>
            <a:off x="1654179" y="5917921"/>
            <a:ext cx="738965" cy="307928"/>
          </a:xfrm>
          <a:prstGeom prst="rect">
            <a:avLst/>
          </a:prstGeom>
          <a:noFill/>
        </p:spPr>
        <p:txBody>
          <a:bodyPr wrap="none" lIns="61109" tIns="30555" rIns="61109" bIns="30555"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zh-CN" altLang="en-US" sz="1800" b="0" i="0" u="none" strike="noStrike" kern="0" cap="none" spc="0" normalizeH="0" baseline="0" noProof="0" dirty="0">
                <a:ln>
                  <a:noFill/>
                </a:ln>
                <a:solidFill>
                  <a:prstClr val="black"/>
                </a:solidFill>
                <a:effectLst/>
                <a:uLnTx/>
                <a:uFillTx/>
              </a:rPr>
              <a:t>Delayer</a:t>
            </a:r>
          </a:p>
        </p:txBody>
      </p:sp>
    </p:spTree>
    <p:extLst>
      <p:ext uri="{BB962C8B-B14F-4D97-AF65-F5344CB8AC3E}">
        <p14:creationId xmlns:p14="http://schemas.microsoft.com/office/powerpoint/2010/main" val="2791453796"/>
      </p:ext>
    </p:extLst>
  </p:cSld>
  <p:clrMapOvr>
    <a:masterClrMapping/>
  </p:clrMapOvr>
  <mc:AlternateContent xmlns:mc="http://schemas.openxmlformats.org/markup-compatibility/2006" xmlns:p14="http://schemas.microsoft.com/office/powerpoint/2010/main">
    <mc:Choice Requires="p14">
      <p:transition spd="slow" p14:dur="1600" advTm="100">
        <p14:gallery dir="l"/>
      </p:transition>
    </mc:Choice>
    <mc:Fallback xmlns:a14="http://schemas.microsoft.com/office/drawing/2010/main" xmlns="">
      <p:transition spd="slow" advTm="1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accel="65000" fill="hold" nodeType="afterEffect" p14:presetBounceEnd="58000">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14:bounceEnd="58000">
                                          <p:cBhvr additive="base">
                                            <p:cTn id="7" dur="1500" fill="hold"/>
                                            <p:tgtEl>
                                              <p:spTgt spid="18"/>
                                            </p:tgtEl>
                                            <p:attrNameLst>
                                              <p:attrName>ppt_x</p:attrName>
                                            </p:attrNameLst>
                                          </p:cBhvr>
                                          <p:tavLst>
                                            <p:tav tm="0">
                                              <p:val>
                                                <p:strVal val="0-#ppt_w/2"/>
                                              </p:val>
                                            </p:tav>
                                            <p:tav tm="100000">
                                              <p:val>
                                                <p:strVal val="#ppt_x"/>
                                              </p:val>
                                            </p:tav>
                                          </p:tavLst>
                                        </p:anim>
                                        <p:anim calcmode="lin" valueType="num" p14:bounceEnd="58000">
                                          <p:cBhvr additive="base">
                                            <p:cTn id="8" dur="1500" fill="hold"/>
                                            <p:tgtEl>
                                              <p:spTgt spid="18"/>
                                            </p:tgtEl>
                                            <p:attrNameLst>
                                              <p:attrName>ppt_y</p:attrName>
                                            </p:attrNameLst>
                                          </p:cBhvr>
                                          <p:tavLst>
                                            <p:tav tm="0">
                                              <p:val>
                                                <p:strVal val="0-#ppt_h/2"/>
                                              </p:val>
                                            </p:tav>
                                            <p:tav tm="100000">
                                              <p:val>
                                                <p:strVal val="#ppt_y"/>
                                              </p:val>
                                            </p:tav>
                                          </p:tavLst>
                                        </p:anim>
                                      </p:childTnLst>
                                    </p:cTn>
                                  </p:par>
                                  <p:par>
                                    <p:cTn id="9" presetID="2" presetClass="entr" presetSubtype="1" accel="65000" fill="hold" nodeType="withEffect" p14:presetBounceEnd="58000">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14:bounceEnd="58000">
                                          <p:cBhvr additive="base">
                                            <p:cTn id="11" dur="1500" fill="hold"/>
                                            <p:tgtEl>
                                              <p:spTgt spid="19"/>
                                            </p:tgtEl>
                                            <p:attrNameLst>
                                              <p:attrName>ppt_x</p:attrName>
                                            </p:attrNameLst>
                                          </p:cBhvr>
                                          <p:tavLst>
                                            <p:tav tm="0">
                                              <p:val>
                                                <p:strVal val="#ppt_x"/>
                                              </p:val>
                                            </p:tav>
                                            <p:tav tm="100000">
                                              <p:val>
                                                <p:strVal val="#ppt_x"/>
                                              </p:val>
                                            </p:tav>
                                          </p:tavLst>
                                        </p:anim>
                                        <p:anim calcmode="lin" valueType="num" p14:bounceEnd="58000">
                                          <p:cBhvr additive="base">
                                            <p:cTn id="12" dur="1500" fill="hold"/>
                                            <p:tgtEl>
                                              <p:spTgt spid="19"/>
                                            </p:tgtEl>
                                            <p:attrNameLst>
                                              <p:attrName>ppt_y</p:attrName>
                                            </p:attrNameLst>
                                          </p:cBhvr>
                                          <p:tavLst>
                                            <p:tav tm="0">
                                              <p:val>
                                                <p:strVal val="0-#ppt_h/2"/>
                                              </p:val>
                                            </p:tav>
                                            <p:tav tm="100000">
                                              <p:val>
                                                <p:strVal val="#ppt_y"/>
                                              </p:val>
                                            </p:tav>
                                          </p:tavLst>
                                        </p:anim>
                                      </p:childTnLst>
                                    </p:cTn>
                                  </p:par>
                                  <p:par>
                                    <p:cTn id="13" presetID="2" presetClass="entr" presetSubtype="3" accel="65000" fill="hold" nodeType="withEffect" p14:presetBounceEnd="58000">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14:bounceEnd="58000">
                                          <p:cBhvr additive="base">
                                            <p:cTn id="15" dur="1500" fill="hold"/>
                                            <p:tgtEl>
                                              <p:spTgt spid="15"/>
                                            </p:tgtEl>
                                            <p:attrNameLst>
                                              <p:attrName>ppt_x</p:attrName>
                                            </p:attrNameLst>
                                          </p:cBhvr>
                                          <p:tavLst>
                                            <p:tav tm="0">
                                              <p:val>
                                                <p:strVal val="1+#ppt_w/2"/>
                                              </p:val>
                                            </p:tav>
                                            <p:tav tm="100000">
                                              <p:val>
                                                <p:strVal val="#ppt_x"/>
                                              </p:val>
                                            </p:tav>
                                          </p:tavLst>
                                        </p:anim>
                                        <p:anim calcmode="lin" valueType="num" p14:bounceEnd="58000">
                                          <p:cBhvr additive="base">
                                            <p:cTn id="16" dur="1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accel="65000" fill="hold" nodeType="withEffect" p14:presetBounceEnd="58000">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14:bounceEnd="58000">
                                          <p:cBhvr additive="base">
                                            <p:cTn id="19" dur="1500" fill="hold"/>
                                            <p:tgtEl>
                                              <p:spTgt spid="17"/>
                                            </p:tgtEl>
                                            <p:attrNameLst>
                                              <p:attrName>ppt_x</p:attrName>
                                            </p:attrNameLst>
                                          </p:cBhvr>
                                          <p:tavLst>
                                            <p:tav tm="0">
                                              <p:val>
                                                <p:strVal val="0-#ppt_w/2"/>
                                              </p:val>
                                            </p:tav>
                                            <p:tav tm="100000">
                                              <p:val>
                                                <p:strVal val="#ppt_x"/>
                                              </p:val>
                                            </p:tav>
                                          </p:tavLst>
                                        </p:anim>
                                        <p:anim calcmode="lin" valueType="num" p14:bounceEnd="58000">
                                          <p:cBhvr additive="base">
                                            <p:cTn id="20" dur="1500" fill="hold"/>
                                            <p:tgtEl>
                                              <p:spTgt spid="17"/>
                                            </p:tgtEl>
                                            <p:attrNameLst>
                                              <p:attrName>ppt_y</p:attrName>
                                            </p:attrNameLst>
                                          </p:cBhvr>
                                          <p:tavLst>
                                            <p:tav tm="0">
                                              <p:val>
                                                <p:strVal val="1+#ppt_h/2"/>
                                              </p:val>
                                            </p:tav>
                                            <p:tav tm="100000">
                                              <p:val>
                                                <p:strVal val="#ppt_y"/>
                                              </p:val>
                                            </p:tav>
                                          </p:tavLst>
                                        </p:anim>
                                      </p:childTnLst>
                                    </p:cTn>
                                  </p:par>
                                  <p:par>
                                    <p:cTn id="21" presetID="2" presetClass="entr" presetSubtype="6" accel="65000" fill="hold" nodeType="withEffect" p14:presetBounceEnd="58000">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14:bounceEnd="58000">
                                          <p:cBhvr additive="base">
                                            <p:cTn id="23" dur="1500" fill="hold"/>
                                            <p:tgtEl>
                                              <p:spTgt spid="16"/>
                                            </p:tgtEl>
                                            <p:attrNameLst>
                                              <p:attrName>ppt_x</p:attrName>
                                            </p:attrNameLst>
                                          </p:cBhvr>
                                          <p:tavLst>
                                            <p:tav tm="0">
                                              <p:val>
                                                <p:strVal val="1+#ppt_w/2"/>
                                              </p:val>
                                            </p:tav>
                                            <p:tav tm="100000">
                                              <p:val>
                                                <p:strVal val="#ppt_x"/>
                                              </p:val>
                                            </p:tav>
                                          </p:tavLst>
                                        </p:anim>
                                        <p:anim calcmode="lin" valueType="num" p14:bounceEnd="58000">
                                          <p:cBhvr additive="base">
                                            <p:cTn id="24" dur="1500" fill="hold"/>
                                            <p:tgtEl>
                                              <p:spTgt spid="16"/>
                                            </p:tgtEl>
                                            <p:attrNameLst>
                                              <p:attrName>ppt_y</p:attrName>
                                            </p:attrNameLst>
                                          </p:cBhvr>
                                          <p:tavLst>
                                            <p:tav tm="0">
                                              <p:val>
                                                <p:strVal val="1+#ppt_h/2"/>
                                              </p:val>
                                            </p:tav>
                                            <p:tav tm="100000">
                                              <p:val>
                                                <p:strVal val="#ppt_y"/>
                                              </p:val>
                                            </p:tav>
                                          </p:tavLst>
                                        </p:anim>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 calcmode="lin" valueType="num">
                                          <p:cBhvr>
                                            <p:cTn id="28" dur="500" fill="hold"/>
                                            <p:tgtEl>
                                              <p:spTgt spid="22"/>
                                            </p:tgtEl>
                                            <p:attrNameLst>
                                              <p:attrName>ppt_w</p:attrName>
                                            </p:attrNameLst>
                                          </p:cBhvr>
                                          <p:tavLst>
                                            <p:tav tm="0">
                                              <p:val>
                                                <p:fltVal val="0"/>
                                              </p:val>
                                            </p:tav>
                                            <p:tav tm="100000">
                                              <p:val>
                                                <p:strVal val="#ppt_w"/>
                                              </p:val>
                                            </p:tav>
                                          </p:tavLst>
                                        </p:anim>
                                        <p:anim calcmode="lin" valueType="num">
                                          <p:cBhvr>
                                            <p:cTn id="29" dur="500" fill="hold"/>
                                            <p:tgtEl>
                                              <p:spTgt spid="22"/>
                                            </p:tgtEl>
                                            <p:attrNameLst>
                                              <p:attrName>ppt_h</p:attrName>
                                            </p:attrNameLst>
                                          </p:cBhvr>
                                          <p:tavLst>
                                            <p:tav tm="0">
                                              <p:val>
                                                <p:fltVal val="0"/>
                                              </p:val>
                                            </p:tav>
                                            <p:tav tm="100000">
                                              <p:val>
                                                <p:strVal val="#ppt_h"/>
                                              </p:val>
                                            </p:tav>
                                          </p:tavLst>
                                        </p:anim>
                                        <p:animEffect transition="in" filter="fade">
                                          <p:cBhvr>
                                            <p:cTn id="30" dur="500"/>
                                            <p:tgtEl>
                                              <p:spTgt spid="22"/>
                                            </p:tgtEl>
                                          </p:cBhvr>
                                        </p:animEffect>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500" fill="hold"/>
                                            <p:tgtEl>
                                              <p:spTgt spid="21"/>
                                            </p:tgtEl>
                                            <p:attrNameLst>
                                              <p:attrName>ppt_w</p:attrName>
                                            </p:attrNameLst>
                                          </p:cBhvr>
                                          <p:tavLst>
                                            <p:tav tm="0">
                                              <p:val>
                                                <p:fltVal val="0"/>
                                              </p:val>
                                            </p:tav>
                                            <p:tav tm="100000">
                                              <p:val>
                                                <p:strVal val="#ppt_w"/>
                                              </p:val>
                                            </p:tav>
                                          </p:tavLst>
                                        </p:anim>
                                        <p:anim calcmode="lin" valueType="num">
                                          <p:cBhvr>
                                            <p:cTn id="35" dur="500" fill="hold"/>
                                            <p:tgtEl>
                                              <p:spTgt spid="21"/>
                                            </p:tgtEl>
                                            <p:attrNameLst>
                                              <p:attrName>ppt_h</p:attrName>
                                            </p:attrNameLst>
                                          </p:cBhvr>
                                          <p:tavLst>
                                            <p:tav tm="0">
                                              <p:val>
                                                <p:fltVal val="0"/>
                                              </p:val>
                                            </p:tav>
                                            <p:tav tm="100000">
                                              <p:val>
                                                <p:strVal val="#ppt_h"/>
                                              </p:val>
                                            </p:tav>
                                          </p:tavLst>
                                        </p:anim>
                                        <p:animEffect transition="in" filter="fade">
                                          <p:cBhvr>
                                            <p:cTn id="36" dur="500"/>
                                            <p:tgtEl>
                                              <p:spTgt spid="21"/>
                                            </p:tgtEl>
                                          </p:cBhvr>
                                        </p:animEffect>
                                      </p:childTnLst>
                                    </p:cTn>
                                  </p:par>
                                </p:childTnLst>
                              </p:cTn>
                            </p:par>
                            <p:par>
                              <p:cTn id="37" fill="hold">
                                <p:stCondLst>
                                  <p:cond delay="2500"/>
                                </p:stCondLst>
                                <p:childTnLst>
                                  <p:par>
                                    <p:cTn id="38" presetID="53" presetClass="entr" presetSubtype="16" fill="hold" grpId="0"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childTnLst>
                                    </p:cTn>
                                  </p:par>
                                </p:childTnLst>
                              </p:cTn>
                            </p:par>
                            <p:par>
                              <p:cTn id="43" fill="hold">
                                <p:stCondLst>
                                  <p:cond delay="3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childTnLst>
                              </p:cTn>
                            </p:par>
                            <p:par>
                              <p:cTn id="55" fill="hold">
                                <p:stCondLst>
                                  <p:cond delay="4000"/>
                                </p:stCondLst>
                                <p:childTnLst>
                                  <p:par>
                                    <p:cTn id="56" presetID="10" presetClass="entr" presetSubtype="0" fill="hold" grpId="0" nodeType="after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fade">
                                          <p:cBhvr>
                                            <p:cTn id="5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25" grpId="0"/>
        </p:bldLst>
      </p:timing>
    </mc:Choice>
    <mc:Fallback xmlns:a14="http://schemas.microsoft.com/office/drawing/2010/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accel="6500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500" fill="hold"/>
                                            <p:tgtEl>
                                              <p:spTgt spid="18"/>
                                            </p:tgtEl>
                                            <p:attrNameLst>
                                              <p:attrName>ppt_x</p:attrName>
                                            </p:attrNameLst>
                                          </p:cBhvr>
                                          <p:tavLst>
                                            <p:tav tm="0">
                                              <p:val>
                                                <p:strVal val="0-#ppt_w/2"/>
                                              </p:val>
                                            </p:tav>
                                            <p:tav tm="100000">
                                              <p:val>
                                                <p:strVal val="#ppt_x"/>
                                              </p:val>
                                            </p:tav>
                                          </p:tavLst>
                                        </p:anim>
                                        <p:anim calcmode="lin" valueType="num">
                                          <p:cBhvr additive="base">
                                            <p:cTn id="8" dur="1500" fill="hold"/>
                                            <p:tgtEl>
                                              <p:spTgt spid="18"/>
                                            </p:tgtEl>
                                            <p:attrNameLst>
                                              <p:attrName>ppt_y</p:attrName>
                                            </p:attrNameLst>
                                          </p:cBhvr>
                                          <p:tavLst>
                                            <p:tav tm="0">
                                              <p:val>
                                                <p:strVal val="0-#ppt_h/2"/>
                                              </p:val>
                                            </p:tav>
                                            <p:tav tm="100000">
                                              <p:val>
                                                <p:strVal val="#ppt_y"/>
                                              </p:val>
                                            </p:tav>
                                          </p:tavLst>
                                        </p:anim>
                                      </p:childTnLst>
                                    </p:cTn>
                                  </p:par>
                                  <p:par>
                                    <p:cTn id="9" presetID="2" presetClass="entr" presetSubtype="1" accel="65000"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1500" fill="hold"/>
                                            <p:tgtEl>
                                              <p:spTgt spid="19"/>
                                            </p:tgtEl>
                                            <p:attrNameLst>
                                              <p:attrName>ppt_x</p:attrName>
                                            </p:attrNameLst>
                                          </p:cBhvr>
                                          <p:tavLst>
                                            <p:tav tm="0">
                                              <p:val>
                                                <p:strVal val="#ppt_x"/>
                                              </p:val>
                                            </p:tav>
                                            <p:tav tm="100000">
                                              <p:val>
                                                <p:strVal val="#ppt_x"/>
                                              </p:val>
                                            </p:tav>
                                          </p:tavLst>
                                        </p:anim>
                                        <p:anim calcmode="lin" valueType="num">
                                          <p:cBhvr additive="base">
                                            <p:cTn id="12" dur="1500" fill="hold"/>
                                            <p:tgtEl>
                                              <p:spTgt spid="19"/>
                                            </p:tgtEl>
                                            <p:attrNameLst>
                                              <p:attrName>ppt_y</p:attrName>
                                            </p:attrNameLst>
                                          </p:cBhvr>
                                          <p:tavLst>
                                            <p:tav tm="0">
                                              <p:val>
                                                <p:strVal val="0-#ppt_h/2"/>
                                              </p:val>
                                            </p:tav>
                                            <p:tav tm="100000">
                                              <p:val>
                                                <p:strVal val="#ppt_y"/>
                                              </p:val>
                                            </p:tav>
                                          </p:tavLst>
                                        </p:anim>
                                      </p:childTnLst>
                                    </p:cTn>
                                  </p:par>
                                  <p:par>
                                    <p:cTn id="13" presetID="2" presetClass="entr" presetSubtype="3" accel="6500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500" fill="hold"/>
                                            <p:tgtEl>
                                              <p:spTgt spid="15"/>
                                            </p:tgtEl>
                                            <p:attrNameLst>
                                              <p:attrName>ppt_x</p:attrName>
                                            </p:attrNameLst>
                                          </p:cBhvr>
                                          <p:tavLst>
                                            <p:tav tm="0">
                                              <p:val>
                                                <p:strVal val="1+#ppt_w/2"/>
                                              </p:val>
                                            </p:tav>
                                            <p:tav tm="100000">
                                              <p:val>
                                                <p:strVal val="#ppt_x"/>
                                              </p:val>
                                            </p:tav>
                                          </p:tavLst>
                                        </p:anim>
                                        <p:anim calcmode="lin" valueType="num">
                                          <p:cBhvr additive="base">
                                            <p:cTn id="16" dur="1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accel="6500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1500" fill="hold"/>
                                            <p:tgtEl>
                                              <p:spTgt spid="17"/>
                                            </p:tgtEl>
                                            <p:attrNameLst>
                                              <p:attrName>ppt_x</p:attrName>
                                            </p:attrNameLst>
                                          </p:cBhvr>
                                          <p:tavLst>
                                            <p:tav tm="0">
                                              <p:val>
                                                <p:strVal val="0-#ppt_w/2"/>
                                              </p:val>
                                            </p:tav>
                                            <p:tav tm="100000">
                                              <p:val>
                                                <p:strVal val="#ppt_x"/>
                                              </p:val>
                                            </p:tav>
                                          </p:tavLst>
                                        </p:anim>
                                        <p:anim calcmode="lin" valueType="num">
                                          <p:cBhvr additive="base">
                                            <p:cTn id="20" dur="1500" fill="hold"/>
                                            <p:tgtEl>
                                              <p:spTgt spid="17"/>
                                            </p:tgtEl>
                                            <p:attrNameLst>
                                              <p:attrName>ppt_y</p:attrName>
                                            </p:attrNameLst>
                                          </p:cBhvr>
                                          <p:tavLst>
                                            <p:tav tm="0">
                                              <p:val>
                                                <p:strVal val="1+#ppt_h/2"/>
                                              </p:val>
                                            </p:tav>
                                            <p:tav tm="100000">
                                              <p:val>
                                                <p:strVal val="#ppt_y"/>
                                              </p:val>
                                            </p:tav>
                                          </p:tavLst>
                                        </p:anim>
                                      </p:childTnLst>
                                    </p:cTn>
                                  </p:par>
                                  <p:par>
                                    <p:cTn id="21" presetID="2" presetClass="entr" presetSubtype="6" accel="6500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500" fill="hold"/>
                                            <p:tgtEl>
                                              <p:spTgt spid="16"/>
                                            </p:tgtEl>
                                            <p:attrNameLst>
                                              <p:attrName>ppt_x</p:attrName>
                                            </p:attrNameLst>
                                          </p:cBhvr>
                                          <p:tavLst>
                                            <p:tav tm="0">
                                              <p:val>
                                                <p:strVal val="1+#ppt_w/2"/>
                                              </p:val>
                                            </p:tav>
                                            <p:tav tm="100000">
                                              <p:val>
                                                <p:strVal val="#ppt_x"/>
                                              </p:val>
                                            </p:tav>
                                          </p:tavLst>
                                        </p:anim>
                                        <p:anim calcmode="lin" valueType="num">
                                          <p:cBhvr additive="base">
                                            <p:cTn id="24" dur="1500" fill="hold"/>
                                            <p:tgtEl>
                                              <p:spTgt spid="16"/>
                                            </p:tgtEl>
                                            <p:attrNameLst>
                                              <p:attrName>ppt_y</p:attrName>
                                            </p:attrNameLst>
                                          </p:cBhvr>
                                          <p:tavLst>
                                            <p:tav tm="0">
                                              <p:val>
                                                <p:strVal val="1+#ppt_h/2"/>
                                              </p:val>
                                            </p:tav>
                                            <p:tav tm="100000">
                                              <p:val>
                                                <p:strVal val="#ppt_y"/>
                                              </p:val>
                                            </p:tav>
                                          </p:tavLst>
                                        </p:anim>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 calcmode="lin" valueType="num">
                                          <p:cBhvr>
                                            <p:cTn id="28" dur="500" fill="hold"/>
                                            <p:tgtEl>
                                              <p:spTgt spid="22"/>
                                            </p:tgtEl>
                                            <p:attrNameLst>
                                              <p:attrName>ppt_w</p:attrName>
                                            </p:attrNameLst>
                                          </p:cBhvr>
                                          <p:tavLst>
                                            <p:tav tm="0">
                                              <p:val>
                                                <p:fltVal val="0"/>
                                              </p:val>
                                            </p:tav>
                                            <p:tav tm="100000">
                                              <p:val>
                                                <p:strVal val="#ppt_w"/>
                                              </p:val>
                                            </p:tav>
                                          </p:tavLst>
                                        </p:anim>
                                        <p:anim calcmode="lin" valueType="num">
                                          <p:cBhvr>
                                            <p:cTn id="29" dur="500" fill="hold"/>
                                            <p:tgtEl>
                                              <p:spTgt spid="22"/>
                                            </p:tgtEl>
                                            <p:attrNameLst>
                                              <p:attrName>ppt_h</p:attrName>
                                            </p:attrNameLst>
                                          </p:cBhvr>
                                          <p:tavLst>
                                            <p:tav tm="0">
                                              <p:val>
                                                <p:fltVal val="0"/>
                                              </p:val>
                                            </p:tav>
                                            <p:tav tm="100000">
                                              <p:val>
                                                <p:strVal val="#ppt_h"/>
                                              </p:val>
                                            </p:tav>
                                          </p:tavLst>
                                        </p:anim>
                                        <p:animEffect transition="in" filter="fade">
                                          <p:cBhvr>
                                            <p:cTn id="30" dur="500"/>
                                            <p:tgtEl>
                                              <p:spTgt spid="22"/>
                                            </p:tgtEl>
                                          </p:cBhvr>
                                        </p:animEffect>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500" fill="hold"/>
                                            <p:tgtEl>
                                              <p:spTgt spid="21"/>
                                            </p:tgtEl>
                                            <p:attrNameLst>
                                              <p:attrName>ppt_w</p:attrName>
                                            </p:attrNameLst>
                                          </p:cBhvr>
                                          <p:tavLst>
                                            <p:tav tm="0">
                                              <p:val>
                                                <p:fltVal val="0"/>
                                              </p:val>
                                            </p:tav>
                                            <p:tav tm="100000">
                                              <p:val>
                                                <p:strVal val="#ppt_w"/>
                                              </p:val>
                                            </p:tav>
                                          </p:tavLst>
                                        </p:anim>
                                        <p:anim calcmode="lin" valueType="num">
                                          <p:cBhvr>
                                            <p:cTn id="35" dur="500" fill="hold"/>
                                            <p:tgtEl>
                                              <p:spTgt spid="21"/>
                                            </p:tgtEl>
                                            <p:attrNameLst>
                                              <p:attrName>ppt_h</p:attrName>
                                            </p:attrNameLst>
                                          </p:cBhvr>
                                          <p:tavLst>
                                            <p:tav tm="0">
                                              <p:val>
                                                <p:fltVal val="0"/>
                                              </p:val>
                                            </p:tav>
                                            <p:tav tm="100000">
                                              <p:val>
                                                <p:strVal val="#ppt_h"/>
                                              </p:val>
                                            </p:tav>
                                          </p:tavLst>
                                        </p:anim>
                                        <p:animEffect transition="in" filter="fade">
                                          <p:cBhvr>
                                            <p:cTn id="36" dur="500"/>
                                            <p:tgtEl>
                                              <p:spTgt spid="21"/>
                                            </p:tgtEl>
                                          </p:cBhvr>
                                        </p:animEffect>
                                      </p:childTnLst>
                                    </p:cTn>
                                  </p:par>
                                </p:childTnLst>
                              </p:cTn>
                            </p:par>
                            <p:par>
                              <p:cTn id="37" fill="hold">
                                <p:stCondLst>
                                  <p:cond delay="2500"/>
                                </p:stCondLst>
                                <p:childTnLst>
                                  <p:par>
                                    <p:cTn id="38" presetID="53" presetClass="entr" presetSubtype="16" fill="hold" grpId="0"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childTnLst>
                                    </p:cTn>
                                  </p:par>
                                </p:childTnLst>
                              </p:cTn>
                            </p:par>
                            <p:par>
                              <p:cTn id="43" fill="hold">
                                <p:stCondLst>
                                  <p:cond delay="3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childTnLst>
                              </p:cTn>
                            </p:par>
                            <p:par>
                              <p:cTn id="55" fill="hold">
                                <p:stCondLst>
                                  <p:cond delay="4000"/>
                                </p:stCondLst>
                                <p:childTnLst>
                                  <p:par>
                                    <p:cTn id="56" presetID="10" presetClass="entr" presetSubtype="0" fill="hold" grpId="0" nodeType="after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fade">
                                          <p:cBhvr>
                                            <p:cTn id="5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25" grpId="0"/>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标题 1"/>
          <p:cNvSpPr txBox="1">
            <a:spLocks/>
          </p:cNvSpPr>
          <p:nvPr/>
        </p:nvSpPr>
        <p:spPr>
          <a:xfrm>
            <a:off x="1184649" y="250504"/>
            <a:ext cx="1677386"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wrap="none" lIns="68582" tIns="34292" rIns="68582" bIns="34292">
            <a:spAutoFit/>
          </a:bodyPr>
          <a:lstStyle>
            <a:lvl1pPr algn="ctr" rtl="0" fontAlgn="base">
              <a:spcBef>
                <a:spcPct val="0"/>
              </a:spcBef>
              <a:spcAft>
                <a:spcPct val="0"/>
              </a:spcAft>
              <a:defRPr lang="zh-CN" altLang="en-US" sz="2000" b="0" kern="1200">
                <a:solidFill>
                  <a:schemeClr val="tx1">
                    <a:lumMod val="85000"/>
                    <a:lumOff val="15000"/>
                  </a:schemeClr>
                </a:solidFill>
                <a:latin typeface="微软雅黑" pitchFamily="34" charset="-122"/>
                <a:ea typeface="微软雅黑" pitchFamily="34" charset="-122"/>
                <a:cs typeface="+mn-cs"/>
              </a:defRPr>
            </a:lvl1pPr>
            <a:lvl2pPr algn="ctr" rtl="0" fontAlgn="base">
              <a:spcBef>
                <a:spcPct val="0"/>
              </a:spcBef>
              <a:spcAft>
                <a:spcPct val="0"/>
              </a:spcAft>
              <a:defRPr sz="4400">
                <a:solidFill>
                  <a:schemeClr val="tx1"/>
                </a:solidFill>
                <a:latin typeface="Calibri" pitchFamily="34" charset="0"/>
                <a:ea typeface="宋体" charset="-122"/>
              </a:defRPr>
            </a:lvl2pPr>
            <a:lvl3pPr algn="ctr" rtl="0" fontAlgn="base">
              <a:spcBef>
                <a:spcPct val="0"/>
              </a:spcBef>
              <a:spcAft>
                <a:spcPct val="0"/>
              </a:spcAft>
              <a:defRPr sz="4400">
                <a:solidFill>
                  <a:schemeClr val="tx1"/>
                </a:solidFill>
                <a:latin typeface="Calibri" pitchFamily="34" charset="0"/>
                <a:ea typeface="宋体" charset="-122"/>
              </a:defRPr>
            </a:lvl3pPr>
            <a:lvl4pPr algn="ctr" rtl="0" fontAlgn="base">
              <a:spcBef>
                <a:spcPct val="0"/>
              </a:spcBef>
              <a:spcAft>
                <a:spcPct val="0"/>
              </a:spcAft>
              <a:defRPr sz="4400">
                <a:solidFill>
                  <a:schemeClr val="tx1"/>
                </a:solidFill>
                <a:latin typeface="Calibri" pitchFamily="34" charset="0"/>
                <a:ea typeface="宋体" charset="-122"/>
              </a:defRPr>
            </a:lvl4pPr>
            <a:lvl5pPr algn="ctr" rtl="0" fontAlgn="base">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000" b="0" i="0" u="none" strike="noStrike" kern="1200" cap="none" spc="0" normalizeH="0" baseline="0" noProof="0">
                <a:ln>
                  <a:noFill/>
                </a:ln>
                <a:solidFill>
                  <a:sysClr val="windowText" lastClr="000000">
                    <a:lumMod val="85000"/>
                    <a:lumOff val="15000"/>
                  </a:sysClr>
                </a:solidFill>
                <a:effectLst/>
                <a:uLnTx/>
                <a:uFillTx/>
                <a:latin typeface="微软雅黑" pitchFamily="34" charset="-122"/>
                <a:ea typeface="微软雅黑" pitchFamily="34" charset="-122"/>
                <a:cs typeface="+mn-cs"/>
              </a:rPr>
              <a:t>Work Completion Quarter</a:t>
            </a:r>
            <a:endParaRPr kumimoji="0" lang="zh-CN" altLang="en-US" sz="2000" b="0" i="0" u="none" strike="noStrike" kern="1200" cap="none" spc="0" normalizeH="0" baseline="0" noProof="0" dirty="0">
              <a:ln>
                <a:noFill/>
              </a:ln>
              <a:solidFill>
                <a:sysClr val="windowText" lastClr="000000">
                  <a:lumMod val="85000"/>
                  <a:lumOff val="15000"/>
                </a:sysClr>
              </a:solidFill>
              <a:effectLst/>
              <a:uLnTx/>
              <a:uFillTx/>
              <a:latin typeface="微软雅黑" pitchFamily="34" charset="-122"/>
              <a:ea typeface="微软雅黑" pitchFamily="34" charset="-122"/>
              <a:cs typeface="+mn-cs"/>
            </a:endParaRPr>
          </a:p>
        </p:txBody>
      </p:sp>
      <p:sp>
        <p:nvSpPr>
          <p:cNvPr id="52" name="TextBox 51"/>
          <p:cNvSpPr txBox="1"/>
          <p:nvPr/>
        </p:nvSpPr>
        <p:spPr>
          <a:xfrm>
            <a:off x="7565126" y="2225119"/>
            <a:ext cx="502336" cy="324607"/>
          </a:xfrm>
          <a:prstGeom prst="rect">
            <a:avLst/>
          </a:prstGeom>
          <a:noFill/>
        </p:spPr>
        <p:txBody>
          <a:bodyPr wrap="square" lIns="69284" tIns="34641" rIns="69284" bIns="34641"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1800" b="0" i="0" u="none" strike="noStrike" kern="0" cap="none" spc="-114" normalizeH="0" baseline="0" noProof="0" dirty="0">
                <a:ln>
                  <a:noFill/>
                </a:ln>
                <a:solidFill>
                  <a:prstClr val="white">
                    <a:lumMod val="50000"/>
                  </a:prstClr>
                </a:solidFill>
                <a:effectLst/>
                <a:uLnTx/>
                <a:uFillTx/>
              </a:rPr>
              <a:t>82%</a:t>
            </a:r>
            <a:endParaRPr kumimoji="0" lang="zh-CN" altLang="en-US" sz="1800" b="0" i="0" u="none" strike="noStrike" kern="0" cap="none" spc="-114" normalizeH="0" baseline="0" noProof="0" dirty="0">
              <a:ln>
                <a:noFill/>
              </a:ln>
              <a:solidFill>
                <a:prstClr val="white">
                  <a:lumMod val="50000"/>
                </a:prstClr>
              </a:solidFill>
              <a:effectLst/>
              <a:uLnTx/>
              <a:uFillTx/>
            </a:endParaRPr>
          </a:p>
        </p:txBody>
      </p:sp>
      <p:sp>
        <p:nvSpPr>
          <p:cNvPr id="53" name="TextBox 52"/>
          <p:cNvSpPr txBox="1"/>
          <p:nvPr/>
        </p:nvSpPr>
        <p:spPr>
          <a:xfrm>
            <a:off x="6874407" y="2340605"/>
            <a:ext cx="502336" cy="324607"/>
          </a:xfrm>
          <a:prstGeom prst="rect">
            <a:avLst/>
          </a:prstGeom>
          <a:noFill/>
        </p:spPr>
        <p:txBody>
          <a:bodyPr wrap="square" lIns="69284" tIns="34641" rIns="69284" bIns="34641"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1800" b="0" i="0" u="none" strike="noStrike" kern="0" cap="none" spc="-114" normalizeH="0" baseline="0" noProof="0" dirty="0">
                <a:ln>
                  <a:noFill/>
                </a:ln>
                <a:solidFill>
                  <a:prstClr val="white">
                    <a:lumMod val="50000"/>
                  </a:prstClr>
                </a:solidFill>
                <a:effectLst/>
                <a:uLnTx/>
                <a:uFillTx/>
              </a:rPr>
              <a:t>73%</a:t>
            </a:r>
            <a:endParaRPr kumimoji="0" lang="zh-CN" altLang="en-US" sz="1800" b="0" i="0" u="none" strike="noStrike" kern="0" cap="none" spc="-114" normalizeH="0" baseline="0" noProof="0" dirty="0">
              <a:ln>
                <a:noFill/>
              </a:ln>
              <a:solidFill>
                <a:prstClr val="white">
                  <a:lumMod val="50000"/>
                </a:prstClr>
              </a:solidFill>
              <a:effectLst/>
              <a:uLnTx/>
              <a:uFillTx/>
            </a:endParaRPr>
          </a:p>
        </p:txBody>
      </p:sp>
      <p:sp>
        <p:nvSpPr>
          <p:cNvPr id="54" name="TextBox 53"/>
          <p:cNvSpPr txBox="1"/>
          <p:nvPr/>
        </p:nvSpPr>
        <p:spPr>
          <a:xfrm>
            <a:off x="6247054" y="2657319"/>
            <a:ext cx="502336" cy="324607"/>
          </a:xfrm>
          <a:prstGeom prst="rect">
            <a:avLst/>
          </a:prstGeom>
          <a:noFill/>
        </p:spPr>
        <p:txBody>
          <a:bodyPr wrap="square" lIns="69284" tIns="34641" rIns="69284" bIns="34641"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1800" b="0" i="0" u="none" strike="noStrike" kern="0" cap="none" spc="-114" normalizeH="0" baseline="0" noProof="0" dirty="0">
                <a:ln>
                  <a:noFill/>
                </a:ln>
                <a:solidFill>
                  <a:prstClr val="white">
                    <a:lumMod val="50000"/>
                  </a:prstClr>
                </a:solidFill>
                <a:effectLst/>
                <a:uLnTx/>
                <a:uFillTx/>
              </a:rPr>
              <a:t>56%</a:t>
            </a:r>
            <a:endParaRPr kumimoji="0" lang="zh-CN" altLang="en-US" sz="1800" b="0" i="0" u="none" strike="noStrike" kern="0" cap="none" spc="-114" normalizeH="0" baseline="0" noProof="0" dirty="0">
              <a:ln>
                <a:noFill/>
              </a:ln>
              <a:solidFill>
                <a:prstClr val="white">
                  <a:lumMod val="50000"/>
                </a:prstClr>
              </a:solidFill>
              <a:effectLst/>
              <a:uLnTx/>
              <a:uFillTx/>
            </a:endParaRPr>
          </a:p>
        </p:txBody>
      </p:sp>
      <p:sp>
        <p:nvSpPr>
          <p:cNvPr id="55" name="TextBox 54"/>
          <p:cNvSpPr txBox="1"/>
          <p:nvPr/>
        </p:nvSpPr>
        <p:spPr>
          <a:xfrm>
            <a:off x="5689759" y="3023012"/>
            <a:ext cx="502336" cy="324607"/>
          </a:xfrm>
          <a:prstGeom prst="rect">
            <a:avLst/>
          </a:prstGeom>
          <a:noFill/>
        </p:spPr>
        <p:txBody>
          <a:bodyPr wrap="square" lIns="69284" tIns="34641" rIns="69284" bIns="34641"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1800" b="0" i="0" u="none" strike="noStrike" kern="0" cap="none" spc="-114" normalizeH="0" baseline="0" noProof="0" dirty="0">
                <a:ln>
                  <a:noFill/>
                </a:ln>
                <a:solidFill>
                  <a:prstClr val="white">
                    <a:lumMod val="50000"/>
                  </a:prstClr>
                </a:solidFill>
                <a:effectLst/>
                <a:uLnTx/>
                <a:uFillTx/>
              </a:rPr>
              <a:t>32%</a:t>
            </a:r>
            <a:endParaRPr kumimoji="0" lang="zh-CN" altLang="en-US" sz="1800" b="0" i="0" u="none" strike="noStrike" kern="0" cap="none" spc="-114" normalizeH="0" baseline="0" noProof="0" dirty="0">
              <a:ln>
                <a:noFill/>
              </a:ln>
              <a:solidFill>
                <a:prstClr val="white">
                  <a:lumMod val="50000"/>
                </a:prstClr>
              </a:solidFill>
              <a:effectLst/>
              <a:uLnTx/>
              <a:uFillTx/>
            </a:endParaRPr>
          </a:p>
        </p:txBody>
      </p:sp>
      <p:grpSp>
        <p:nvGrpSpPr>
          <p:cNvPr id="56" name="组合 55"/>
          <p:cNvGrpSpPr/>
          <p:nvPr/>
        </p:nvGrpSpPr>
        <p:grpSpPr>
          <a:xfrm rot="5400000" flipH="1">
            <a:off x="6047631" y="2356681"/>
            <a:ext cx="1674944" cy="2159770"/>
            <a:chOff x="8155995" y="3063800"/>
            <a:chExt cx="4110065" cy="2647126"/>
          </a:xfrm>
          <a:effectLst>
            <a:outerShdw blurRad="114300" dist="88900" algn="l" rotWithShape="0">
              <a:prstClr val="black">
                <a:alpha val="22000"/>
              </a:prstClr>
            </a:outerShdw>
          </a:effectLst>
        </p:grpSpPr>
        <p:sp>
          <p:nvSpPr>
            <p:cNvPr id="57" name="矩形 56"/>
            <p:cNvSpPr/>
            <p:nvPr/>
          </p:nvSpPr>
          <p:spPr>
            <a:xfrm>
              <a:off x="8156003" y="3063800"/>
              <a:ext cx="1680799" cy="332667"/>
            </a:xfrm>
            <a:prstGeom prst="rect">
              <a:avLst/>
            </a:prstGeom>
            <a:solidFill>
              <a:srgbClr val="0070C0"/>
            </a:solidFill>
            <a:ln w="25400" cap="flat" cmpd="sng" algn="ctr">
              <a:noFill/>
              <a:prstDash val="solid"/>
            </a:ln>
            <a:effectLst/>
          </p:spPr>
          <p:txBody>
            <a:bodyPr lIns="103683" tIns="51841" rIns="103683" bIns="51841" spcCol="0"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a:cs typeface="+mn-cs"/>
              </a:endParaRPr>
            </a:p>
          </p:txBody>
        </p:sp>
        <p:sp>
          <p:nvSpPr>
            <p:cNvPr id="58" name="矩形 57"/>
            <p:cNvSpPr/>
            <p:nvPr/>
          </p:nvSpPr>
          <p:spPr>
            <a:xfrm>
              <a:off x="9889504" y="3063800"/>
              <a:ext cx="2376556" cy="332667"/>
            </a:xfrm>
            <a:prstGeom prst="rect">
              <a:avLst/>
            </a:prstGeom>
            <a:solidFill>
              <a:srgbClr val="FFC000"/>
            </a:solidFill>
            <a:ln w="25400" cap="flat" cmpd="sng" algn="ctr">
              <a:noFill/>
              <a:prstDash val="solid"/>
            </a:ln>
            <a:effectLst/>
          </p:spPr>
          <p:txBody>
            <a:bodyPr lIns="103683" tIns="51841" rIns="103683" bIns="51841" spcCol="0"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a:cs typeface="+mn-cs"/>
              </a:endParaRPr>
            </a:p>
          </p:txBody>
        </p:sp>
        <p:sp>
          <p:nvSpPr>
            <p:cNvPr id="59" name="矩形 58"/>
            <p:cNvSpPr/>
            <p:nvPr/>
          </p:nvSpPr>
          <p:spPr>
            <a:xfrm>
              <a:off x="8156001" y="3899089"/>
              <a:ext cx="1555419" cy="332667"/>
            </a:xfrm>
            <a:prstGeom prst="rect">
              <a:avLst/>
            </a:prstGeom>
            <a:solidFill>
              <a:srgbClr val="0070C0"/>
            </a:solidFill>
            <a:ln w="25400" cap="flat" cmpd="sng" algn="ctr">
              <a:noFill/>
              <a:prstDash val="solid"/>
            </a:ln>
            <a:effectLst/>
          </p:spPr>
          <p:txBody>
            <a:bodyPr lIns="103683" tIns="51841" rIns="103683" bIns="51841" spcCol="0"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a:cs typeface="+mn-cs"/>
              </a:endParaRPr>
            </a:p>
          </p:txBody>
        </p:sp>
        <p:sp>
          <p:nvSpPr>
            <p:cNvPr id="60" name="矩形 59"/>
            <p:cNvSpPr/>
            <p:nvPr/>
          </p:nvSpPr>
          <p:spPr>
            <a:xfrm>
              <a:off x="9763824" y="3899089"/>
              <a:ext cx="2199274" cy="332667"/>
            </a:xfrm>
            <a:prstGeom prst="rect">
              <a:avLst/>
            </a:prstGeom>
            <a:solidFill>
              <a:srgbClr val="FFC000"/>
            </a:solidFill>
            <a:ln w="25400" cap="flat" cmpd="sng" algn="ctr">
              <a:noFill/>
              <a:prstDash val="solid"/>
            </a:ln>
            <a:effectLst/>
          </p:spPr>
          <p:txBody>
            <a:bodyPr lIns="103683" tIns="51841" rIns="103683" bIns="51841" spcCol="0"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a:cs typeface="+mn-cs"/>
              </a:endParaRPr>
            </a:p>
          </p:txBody>
        </p:sp>
        <p:sp>
          <p:nvSpPr>
            <p:cNvPr id="61" name="矩形 60"/>
            <p:cNvSpPr/>
            <p:nvPr/>
          </p:nvSpPr>
          <p:spPr>
            <a:xfrm>
              <a:off x="8155998" y="4671503"/>
              <a:ext cx="1174131" cy="332667"/>
            </a:xfrm>
            <a:prstGeom prst="rect">
              <a:avLst/>
            </a:prstGeom>
            <a:solidFill>
              <a:srgbClr val="0070C0"/>
            </a:solidFill>
            <a:ln w="25400" cap="flat" cmpd="sng" algn="ctr">
              <a:noFill/>
              <a:prstDash val="solid"/>
            </a:ln>
            <a:effectLst/>
          </p:spPr>
          <p:txBody>
            <a:bodyPr lIns="103683" tIns="51841" rIns="103683" bIns="51841" spcCol="0"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a:cs typeface="+mn-cs"/>
              </a:endParaRPr>
            </a:p>
          </p:txBody>
        </p:sp>
        <p:sp>
          <p:nvSpPr>
            <p:cNvPr id="62" name="矩形 61"/>
            <p:cNvSpPr/>
            <p:nvPr/>
          </p:nvSpPr>
          <p:spPr>
            <a:xfrm>
              <a:off x="9381625" y="4671501"/>
              <a:ext cx="1660158" cy="332667"/>
            </a:xfrm>
            <a:prstGeom prst="rect">
              <a:avLst/>
            </a:prstGeom>
            <a:solidFill>
              <a:srgbClr val="FFC000"/>
            </a:solidFill>
            <a:ln w="25400" cap="flat" cmpd="sng" algn="ctr">
              <a:noFill/>
              <a:prstDash val="solid"/>
            </a:ln>
            <a:effectLst/>
          </p:spPr>
          <p:txBody>
            <a:bodyPr lIns="103683" tIns="51841" rIns="103683" bIns="51841" spcCol="0"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a:cs typeface="+mn-cs"/>
              </a:endParaRPr>
            </a:p>
          </p:txBody>
        </p:sp>
        <p:sp>
          <p:nvSpPr>
            <p:cNvPr id="63" name="矩形 62"/>
            <p:cNvSpPr/>
            <p:nvPr/>
          </p:nvSpPr>
          <p:spPr>
            <a:xfrm>
              <a:off x="8155995" y="5378253"/>
              <a:ext cx="810249" cy="332667"/>
            </a:xfrm>
            <a:prstGeom prst="rect">
              <a:avLst/>
            </a:prstGeom>
            <a:solidFill>
              <a:srgbClr val="0070C0"/>
            </a:solidFill>
            <a:ln w="25400" cap="flat" cmpd="sng" algn="ctr">
              <a:noFill/>
              <a:prstDash val="solid"/>
            </a:ln>
            <a:effectLst/>
          </p:spPr>
          <p:txBody>
            <a:bodyPr lIns="103683" tIns="51841" rIns="103683" bIns="51841" spcCol="0"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a:cs typeface="+mn-cs"/>
              </a:endParaRPr>
            </a:p>
          </p:txBody>
        </p:sp>
        <p:sp>
          <p:nvSpPr>
            <p:cNvPr id="64" name="矩形 63"/>
            <p:cNvSpPr/>
            <p:nvPr/>
          </p:nvSpPr>
          <p:spPr>
            <a:xfrm>
              <a:off x="9018774" y="5378259"/>
              <a:ext cx="1145643" cy="332667"/>
            </a:xfrm>
            <a:prstGeom prst="rect">
              <a:avLst/>
            </a:prstGeom>
            <a:solidFill>
              <a:srgbClr val="FFC000"/>
            </a:solidFill>
            <a:ln w="25400" cap="flat" cmpd="sng" algn="ctr">
              <a:noFill/>
              <a:prstDash val="solid"/>
            </a:ln>
            <a:effectLst/>
          </p:spPr>
          <p:txBody>
            <a:bodyPr lIns="103683" tIns="51841" rIns="103683" bIns="51841" spcCol="0"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a:cs typeface="+mn-cs"/>
              </a:endParaRPr>
            </a:p>
          </p:txBody>
        </p:sp>
      </p:grpSp>
      <p:grpSp>
        <p:nvGrpSpPr>
          <p:cNvPr id="65" name="组合 64"/>
          <p:cNvGrpSpPr/>
          <p:nvPr/>
        </p:nvGrpSpPr>
        <p:grpSpPr>
          <a:xfrm>
            <a:off x="934069" y="2158383"/>
            <a:ext cx="1302758" cy="1137185"/>
            <a:chOff x="1397291" y="3132277"/>
            <a:chExt cx="1948823" cy="1702026"/>
          </a:xfrm>
        </p:grpSpPr>
        <p:grpSp>
          <p:nvGrpSpPr>
            <p:cNvPr id="66" name="组合 65"/>
            <p:cNvGrpSpPr/>
            <p:nvPr/>
          </p:nvGrpSpPr>
          <p:grpSpPr>
            <a:xfrm>
              <a:off x="1397291" y="3132277"/>
              <a:ext cx="1948823" cy="1702026"/>
              <a:chOff x="1511944" y="2420246"/>
              <a:chExt cx="2627152" cy="2294453"/>
            </a:xfrm>
            <a:effectLst>
              <a:outerShdw blurRad="203200" dist="38100" dir="3780000" sx="103000" sy="103000" algn="t" rotWithShape="0">
                <a:prstClr val="black">
                  <a:alpha val="25000"/>
                </a:prstClr>
              </a:outerShdw>
            </a:effectLst>
          </p:grpSpPr>
          <p:sp>
            <p:nvSpPr>
              <p:cNvPr id="69" name="Freeform 6"/>
              <p:cNvSpPr>
                <a:spLocks/>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ysClr val="window" lastClr="FFFFFF"/>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ndParaRPr>
              </a:p>
            </p:txBody>
          </p:sp>
          <p:sp>
            <p:nvSpPr>
              <p:cNvPr id="70" name="Freeform 6"/>
              <p:cNvSpPr>
                <a:spLocks/>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ysClr val="window" lastClr="FFFFFF">
                      <a:lumMod val="82000"/>
                      <a:lumOff val="18000"/>
                    </a:sysClr>
                  </a:gs>
                  <a:gs pos="47000">
                    <a:srgbClr val="F5F5F5"/>
                  </a:gs>
                  <a:gs pos="100000">
                    <a:sysClr val="window" lastClr="FFFFFF">
                      <a:lumMod val="95000"/>
                      <a:lumOff val="5000"/>
                    </a:sysClr>
                  </a:gs>
                </a:gsLst>
                <a:lin ang="18900000" scaled="0"/>
              </a:gra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ndParaRPr>
              </a:p>
            </p:txBody>
          </p:sp>
        </p:grpSp>
        <p:sp>
          <p:nvSpPr>
            <p:cNvPr id="67" name="Freeform 7"/>
            <p:cNvSpPr>
              <a:spLocks/>
            </p:cNvSpPr>
            <p:nvPr/>
          </p:nvSpPr>
          <p:spPr bwMode="auto">
            <a:xfrm>
              <a:off x="1650672" y="3357062"/>
              <a:ext cx="1442061" cy="1252455"/>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rgbClr val="0070C0"/>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ndParaRPr>
            </a:p>
          </p:txBody>
        </p:sp>
        <p:sp>
          <p:nvSpPr>
            <p:cNvPr id="68" name="TextBox 67"/>
            <p:cNvSpPr txBox="1"/>
            <p:nvPr/>
          </p:nvSpPr>
          <p:spPr>
            <a:xfrm>
              <a:off x="1907194" y="3791887"/>
              <a:ext cx="1185538" cy="437617"/>
            </a:xfrm>
            <a:prstGeom prst="rect">
              <a:avLst/>
            </a:prstGeom>
            <a:noFill/>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zh-CN" altLang="en-US" sz="13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First month</a:t>
              </a:r>
            </a:p>
          </p:txBody>
        </p:sp>
      </p:grpSp>
      <p:grpSp>
        <p:nvGrpSpPr>
          <p:cNvPr id="71" name="组合 70"/>
          <p:cNvGrpSpPr/>
          <p:nvPr/>
        </p:nvGrpSpPr>
        <p:grpSpPr>
          <a:xfrm>
            <a:off x="1934062" y="2726975"/>
            <a:ext cx="1302758" cy="1137185"/>
            <a:chOff x="2893203" y="3983290"/>
            <a:chExt cx="1948823" cy="1702026"/>
          </a:xfrm>
        </p:grpSpPr>
        <p:grpSp>
          <p:nvGrpSpPr>
            <p:cNvPr id="72" name="组合 71"/>
            <p:cNvGrpSpPr/>
            <p:nvPr/>
          </p:nvGrpSpPr>
          <p:grpSpPr>
            <a:xfrm>
              <a:off x="2893203" y="3983290"/>
              <a:ext cx="1948823" cy="1702026"/>
              <a:chOff x="1511944" y="2420246"/>
              <a:chExt cx="2627152" cy="2294453"/>
            </a:xfrm>
            <a:effectLst>
              <a:outerShdw blurRad="203200" dist="38100" dir="3780000" sx="103000" sy="103000" algn="t" rotWithShape="0">
                <a:prstClr val="black">
                  <a:alpha val="25000"/>
                </a:prstClr>
              </a:outerShdw>
            </a:effectLst>
          </p:grpSpPr>
          <p:sp>
            <p:nvSpPr>
              <p:cNvPr id="75" name="Freeform 6"/>
              <p:cNvSpPr>
                <a:spLocks/>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ysClr val="window" lastClr="FFFFFF"/>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ndParaRPr>
              </a:p>
            </p:txBody>
          </p:sp>
          <p:sp>
            <p:nvSpPr>
              <p:cNvPr id="76" name="Freeform 6"/>
              <p:cNvSpPr>
                <a:spLocks/>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ysClr val="window" lastClr="FFFFFF">
                      <a:lumMod val="82000"/>
                      <a:lumOff val="18000"/>
                    </a:sysClr>
                  </a:gs>
                  <a:gs pos="47000">
                    <a:srgbClr val="F5F5F5"/>
                  </a:gs>
                  <a:gs pos="100000">
                    <a:sysClr val="window" lastClr="FFFFFF">
                      <a:lumMod val="95000"/>
                      <a:lumOff val="5000"/>
                    </a:sysClr>
                  </a:gs>
                </a:gsLst>
                <a:lin ang="18900000" scaled="0"/>
              </a:gra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ndParaRPr>
              </a:p>
            </p:txBody>
          </p:sp>
        </p:grpSp>
        <p:sp>
          <p:nvSpPr>
            <p:cNvPr id="73" name="Freeform 7"/>
            <p:cNvSpPr>
              <a:spLocks/>
            </p:cNvSpPr>
            <p:nvPr/>
          </p:nvSpPr>
          <p:spPr bwMode="auto">
            <a:xfrm>
              <a:off x="3146586" y="4181609"/>
              <a:ext cx="1442061" cy="1252455"/>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rgbClr val="FFC000"/>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ndParaRPr>
            </a:p>
          </p:txBody>
        </p:sp>
        <p:sp>
          <p:nvSpPr>
            <p:cNvPr id="74" name="TextBox 73"/>
            <p:cNvSpPr txBox="1"/>
            <p:nvPr/>
          </p:nvSpPr>
          <p:spPr>
            <a:xfrm>
              <a:off x="3317006" y="4568805"/>
              <a:ext cx="1185538" cy="437617"/>
            </a:xfrm>
            <a:prstGeom prst="rect">
              <a:avLst/>
            </a:prstGeom>
            <a:noFill/>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zh-CN" altLang="en-US" sz="13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Second month</a:t>
              </a:r>
            </a:p>
          </p:txBody>
        </p:sp>
      </p:grpSp>
      <p:grpSp>
        <p:nvGrpSpPr>
          <p:cNvPr id="77" name="组合 76"/>
          <p:cNvGrpSpPr/>
          <p:nvPr/>
        </p:nvGrpSpPr>
        <p:grpSpPr>
          <a:xfrm>
            <a:off x="2929283" y="2148977"/>
            <a:ext cx="1302758" cy="1137185"/>
            <a:chOff x="4381974" y="3118200"/>
            <a:chExt cx="1948823" cy="1702026"/>
          </a:xfrm>
        </p:grpSpPr>
        <p:grpSp>
          <p:nvGrpSpPr>
            <p:cNvPr id="78" name="组合 77"/>
            <p:cNvGrpSpPr/>
            <p:nvPr/>
          </p:nvGrpSpPr>
          <p:grpSpPr>
            <a:xfrm>
              <a:off x="4381974" y="3118200"/>
              <a:ext cx="1948823" cy="1702026"/>
              <a:chOff x="1511944" y="2420246"/>
              <a:chExt cx="2627152" cy="2294453"/>
            </a:xfrm>
            <a:effectLst>
              <a:outerShdw blurRad="203200" dist="38100" dir="3780000" sx="103000" sy="103000" algn="t" rotWithShape="0">
                <a:prstClr val="black">
                  <a:alpha val="25000"/>
                </a:prstClr>
              </a:outerShdw>
            </a:effectLst>
          </p:grpSpPr>
          <p:sp>
            <p:nvSpPr>
              <p:cNvPr id="81" name="Freeform 6"/>
              <p:cNvSpPr>
                <a:spLocks/>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ysClr val="window" lastClr="FFFFFF"/>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ndParaRPr>
              </a:p>
            </p:txBody>
          </p:sp>
          <p:sp>
            <p:nvSpPr>
              <p:cNvPr id="82" name="Freeform 6"/>
              <p:cNvSpPr>
                <a:spLocks/>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ysClr val="window" lastClr="FFFFFF">
                      <a:lumMod val="82000"/>
                      <a:lumOff val="18000"/>
                    </a:sysClr>
                  </a:gs>
                  <a:gs pos="47000">
                    <a:srgbClr val="F5F5F5"/>
                  </a:gs>
                  <a:gs pos="100000">
                    <a:sysClr val="window" lastClr="FFFFFF">
                      <a:lumMod val="95000"/>
                      <a:lumOff val="5000"/>
                    </a:sysClr>
                  </a:gs>
                </a:gsLst>
                <a:lin ang="18900000" scaled="0"/>
              </a:gra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ndParaRPr>
              </a:p>
            </p:txBody>
          </p:sp>
        </p:grpSp>
        <p:sp>
          <p:nvSpPr>
            <p:cNvPr id="79" name="Freeform 7"/>
            <p:cNvSpPr>
              <a:spLocks/>
            </p:cNvSpPr>
            <p:nvPr/>
          </p:nvSpPr>
          <p:spPr bwMode="auto">
            <a:xfrm>
              <a:off x="4635357" y="3316519"/>
              <a:ext cx="1442061" cy="1252455"/>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rgbClr val="0070C0"/>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ndParaRPr>
            </a:p>
          </p:txBody>
        </p:sp>
        <p:sp>
          <p:nvSpPr>
            <p:cNvPr id="80" name="TextBox 79"/>
            <p:cNvSpPr txBox="1"/>
            <p:nvPr/>
          </p:nvSpPr>
          <p:spPr>
            <a:xfrm>
              <a:off x="4891878" y="3730069"/>
              <a:ext cx="1185538" cy="437617"/>
            </a:xfrm>
            <a:prstGeom prst="rect">
              <a:avLst/>
            </a:prstGeom>
            <a:noFill/>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zh-CN" altLang="en-US" sz="13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Third month</a:t>
              </a:r>
            </a:p>
          </p:txBody>
        </p:sp>
      </p:grpSp>
      <p:grpSp>
        <p:nvGrpSpPr>
          <p:cNvPr id="83" name="组合 82"/>
          <p:cNvGrpSpPr/>
          <p:nvPr/>
        </p:nvGrpSpPr>
        <p:grpSpPr>
          <a:xfrm>
            <a:off x="2925619" y="3306773"/>
            <a:ext cx="1302758" cy="1137185"/>
            <a:chOff x="4376494" y="4851074"/>
            <a:chExt cx="1948823" cy="1702026"/>
          </a:xfrm>
        </p:grpSpPr>
        <p:grpSp>
          <p:nvGrpSpPr>
            <p:cNvPr id="84" name="组合 83"/>
            <p:cNvGrpSpPr/>
            <p:nvPr/>
          </p:nvGrpSpPr>
          <p:grpSpPr>
            <a:xfrm>
              <a:off x="4376494" y="4851074"/>
              <a:ext cx="1948823" cy="1702026"/>
              <a:chOff x="1511944" y="2420246"/>
              <a:chExt cx="2627152" cy="2294453"/>
            </a:xfrm>
            <a:effectLst>
              <a:outerShdw blurRad="203200" dist="38100" dir="3780000" sx="103000" sy="103000" algn="t" rotWithShape="0">
                <a:prstClr val="black">
                  <a:alpha val="25000"/>
                </a:prstClr>
              </a:outerShdw>
            </a:effectLst>
          </p:grpSpPr>
          <p:sp>
            <p:nvSpPr>
              <p:cNvPr id="87" name="Freeform 6"/>
              <p:cNvSpPr>
                <a:spLocks/>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ysClr val="window" lastClr="FFFFFF"/>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ndParaRPr>
              </a:p>
            </p:txBody>
          </p:sp>
          <p:sp>
            <p:nvSpPr>
              <p:cNvPr id="88" name="Freeform 6"/>
              <p:cNvSpPr>
                <a:spLocks/>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ysClr val="window" lastClr="FFFFFF">
                      <a:lumMod val="82000"/>
                      <a:lumOff val="18000"/>
                    </a:sysClr>
                  </a:gs>
                  <a:gs pos="47000">
                    <a:srgbClr val="F5F5F5"/>
                  </a:gs>
                  <a:gs pos="100000">
                    <a:sysClr val="window" lastClr="FFFFFF">
                      <a:lumMod val="95000"/>
                      <a:lumOff val="5000"/>
                    </a:sysClr>
                  </a:gs>
                </a:gsLst>
                <a:lin ang="18900000" scaled="0"/>
              </a:gra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ndParaRPr>
              </a:p>
            </p:txBody>
          </p:sp>
        </p:grpSp>
        <p:sp>
          <p:nvSpPr>
            <p:cNvPr id="85" name="Freeform 7"/>
            <p:cNvSpPr>
              <a:spLocks/>
            </p:cNvSpPr>
            <p:nvPr/>
          </p:nvSpPr>
          <p:spPr bwMode="auto">
            <a:xfrm>
              <a:off x="4629876" y="5049394"/>
              <a:ext cx="1442061" cy="1252455"/>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rgbClr val="FFC000"/>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ndParaRPr>
            </a:p>
          </p:txBody>
        </p:sp>
        <p:sp>
          <p:nvSpPr>
            <p:cNvPr id="86" name="TextBox 85"/>
            <p:cNvSpPr txBox="1"/>
            <p:nvPr/>
          </p:nvSpPr>
          <p:spPr>
            <a:xfrm>
              <a:off x="4886398" y="5462945"/>
              <a:ext cx="1185538" cy="437617"/>
            </a:xfrm>
            <a:prstGeom prst="rect">
              <a:avLst/>
            </a:prstGeom>
            <a:noFill/>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zh-CN" altLang="en-US" sz="13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April</a:t>
              </a:r>
            </a:p>
          </p:txBody>
        </p:sp>
      </p:grpSp>
      <p:grpSp>
        <p:nvGrpSpPr>
          <p:cNvPr id="89" name="组合 88"/>
          <p:cNvGrpSpPr/>
          <p:nvPr/>
        </p:nvGrpSpPr>
        <p:grpSpPr>
          <a:xfrm>
            <a:off x="4067432" y="2164078"/>
            <a:ext cx="4296231" cy="2105541"/>
            <a:chOff x="6084555" y="3140803"/>
            <a:chExt cx="6426821" cy="3151364"/>
          </a:xfrm>
        </p:grpSpPr>
        <p:cxnSp>
          <p:nvCxnSpPr>
            <p:cNvPr id="90" name="直接箭头连接符 89"/>
            <p:cNvCxnSpPr/>
            <p:nvPr/>
          </p:nvCxnSpPr>
          <p:spPr>
            <a:xfrm>
              <a:off x="8039682" y="6292167"/>
              <a:ext cx="4471694" cy="0"/>
            </a:xfrm>
            <a:prstGeom prst="straightConnector1">
              <a:avLst/>
            </a:prstGeom>
            <a:noFill/>
            <a:ln w="9525" cap="flat" cmpd="sng" algn="ctr">
              <a:solidFill>
                <a:sysClr val="windowText" lastClr="000000">
                  <a:lumMod val="50000"/>
                  <a:lumOff val="50000"/>
                </a:sysClr>
              </a:solidFill>
              <a:prstDash val="solid"/>
              <a:tailEnd type="arrow"/>
            </a:ln>
            <a:effectLst/>
          </p:spPr>
        </p:cxnSp>
        <p:cxnSp>
          <p:nvCxnSpPr>
            <p:cNvPr id="91" name="直接箭头连接符 90"/>
            <p:cNvCxnSpPr/>
            <p:nvPr/>
          </p:nvCxnSpPr>
          <p:spPr>
            <a:xfrm flipV="1">
              <a:off x="8039039" y="3140803"/>
              <a:ext cx="0" cy="3130693"/>
            </a:xfrm>
            <a:prstGeom prst="straightConnector1">
              <a:avLst/>
            </a:prstGeom>
            <a:noFill/>
            <a:ln w="9525" cap="flat" cmpd="sng" algn="ctr">
              <a:solidFill>
                <a:sysClr val="windowText" lastClr="000000">
                  <a:lumMod val="50000"/>
                  <a:lumOff val="50000"/>
                </a:sysClr>
              </a:solidFill>
              <a:prstDash val="solid"/>
              <a:tailEnd type="arrow"/>
            </a:ln>
            <a:effectLst/>
          </p:spPr>
        </p:cxnSp>
        <p:sp>
          <p:nvSpPr>
            <p:cNvPr id="92" name="TextBox 91"/>
            <p:cNvSpPr txBox="1"/>
            <p:nvPr/>
          </p:nvSpPr>
          <p:spPr>
            <a:xfrm>
              <a:off x="7041153" y="3398595"/>
              <a:ext cx="997887" cy="414570"/>
            </a:xfrm>
            <a:prstGeom prst="rect">
              <a:avLst/>
            </a:prstGeom>
            <a:noFill/>
          </p:spPr>
          <p:txBody>
            <a:bodyPr wrap="square" lIns="91431" tIns="45715" rIns="91431" bIns="45715"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zh-CN" altLang="en-US" sz="12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rPr>
                <a:t>April</a:t>
              </a:r>
            </a:p>
          </p:txBody>
        </p:sp>
        <p:sp>
          <p:nvSpPr>
            <p:cNvPr id="93" name="TextBox 92"/>
            <p:cNvSpPr txBox="1"/>
            <p:nvPr/>
          </p:nvSpPr>
          <p:spPr>
            <a:xfrm>
              <a:off x="6377509" y="4232255"/>
              <a:ext cx="1661531" cy="414570"/>
            </a:xfrm>
            <a:prstGeom prst="rect">
              <a:avLst/>
            </a:prstGeom>
            <a:noFill/>
          </p:spPr>
          <p:txBody>
            <a:bodyPr wrap="square" lIns="91431" tIns="45715" rIns="91431" bIns="45715"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zh-CN" altLang="en-US" sz="12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rPr>
                <a:t>Third month</a:t>
              </a:r>
            </a:p>
          </p:txBody>
        </p:sp>
        <p:sp>
          <p:nvSpPr>
            <p:cNvPr id="94" name="TextBox 93"/>
            <p:cNvSpPr txBox="1"/>
            <p:nvPr/>
          </p:nvSpPr>
          <p:spPr>
            <a:xfrm>
              <a:off x="6084555" y="5004668"/>
              <a:ext cx="1954485" cy="414570"/>
            </a:xfrm>
            <a:prstGeom prst="rect">
              <a:avLst/>
            </a:prstGeom>
            <a:noFill/>
          </p:spPr>
          <p:txBody>
            <a:bodyPr wrap="square" lIns="91431" tIns="45715" rIns="91431" bIns="45715"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zh-CN" altLang="en-US" sz="12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rPr>
                <a:t>Second month</a:t>
              </a:r>
            </a:p>
          </p:txBody>
        </p:sp>
        <p:sp>
          <p:nvSpPr>
            <p:cNvPr id="95" name="TextBox 94"/>
            <p:cNvSpPr txBox="1"/>
            <p:nvPr/>
          </p:nvSpPr>
          <p:spPr>
            <a:xfrm>
              <a:off x="6307275" y="5677402"/>
              <a:ext cx="1731765" cy="414570"/>
            </a:xfrm>
            <a:prstGeom prst="rect">
              <a:avLst/>
            </a:prstGeom>
            <a:noFill/>
          </p:spPr>
          <p:txBody>
            <a:bodyPr wrap="square" lIns="91431" tIns="45715" rIns="91431" bIns="45715"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zh-CN" altLang="en-US" sz="12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rPr>
                <a:t>First month</a:t>
              </a:r>
            </a:p>
          </p:txBody>
        </p:sp>
      </p:grpSp>
      <p:grpSp>
        <p:nvGrpSpPr>
          <p:cNvPr id="96" name="组合 95"/>
          <p:cNvGrpSpPr/>
          <p:nvPr/>
        </p:nvGrpSpPr>
        <p:grpSpPr>
          <a:xfrm>
            <a:off x="1357015" y="1277991"/>
            <a:ext cx="2184598" cy="805283"/>
            <a:chOff x="6084168" y="1274556"/>
            <a:chExt cx="2317853" cy="830459"/>
          </a:xfrm>
        </p:grpSpPr>
        <p:sp>
          <p:nvSpPr>
            <p:cNvPr id="97" name="TextBox 96"/>
            <p:cNvSpPr txBox="1"/>
            <p:nvPr/>
          </p:nvSpPr>
          <p:spPr>
            <a:xfrm>
              <a:off x="6084168" y="1514664"/>
              <a:ext cx="2317853" cy="590351"/>
            </a:xfrm>
            <a:prstGeom prst="rect">
              <a:avLst/>
            </a:prstGeom>
            <a:noFill/>
          </p:spPr>
          <p:txBody>
            <a:bodyPr wrap="square" lIns="91431" tIns="45715" rIns="91431" bIns="45715" rtlCol="0">
              <a:spAutoFit/>
            </a:bodyPr>
            <a:lstStyle/>
            <a:p>
              <a:pPr fontAlgn="base">
                <a:lnSpc>
                  <a:spcPct val="130000"/>
                </a:lnSpc>
                <a:spcBef>
                  <a:spcPct val="0"/>
                </a:spcBef>
                <a:spcAft>
                  <a:spcPct val="0"/>
                </a:spcAft>
              </a:pPr>
              <a:r>
                <a:rPr lang="zh-CN" altLang="en-US" sz="800" dirty="0">
                  <a:solidFill>
                    <a:sysClr val="windowText" lastClr="000000"/>
                  </a:solidFill>
                  <a:latin typeface="微软雅黑" pitchFamily="34" charset="-122"/>
                  <a:ea typeface="微软雅黑" pitchFamily="34" charset="-122"/>
                </a:rPr>
                <a:t>Your content is hit here, or your content is played here, or your content is played here, or your content is playing here,</a:t>
              </a:r>
            </a:p>
          </p:txBody>
        </p:sp>
        <p:sp>
          <p:nvSpPr>
            <p:cNvPr id="98" name="TextBox 97"/>
            <p:cNvSpPr txBox="1"/>
            <p:nvPr/>
          </p:nvSpPr>
          <p:spPr>
            <a:xfrm>
              <a:off x="6109640" y="1274556"/>
              <a:ext cx="1399211" cy="293991"/>
            </a:xfrm>
            <a:prstGeom prst="rect">
              <a:avLst/>
            </a:prstGeom>
            <a:noFill/>
          </p:spPr>
          <p:txBody>
            <a:bodyPr wrap="square" lIns="91431" tIns="0" rIns="91431" bIns="0" rtlCol="0" anchor="t">
              <a:spAutoFit/>
            </a:bodyPr>
            <a:lstStyle/>
            <a:p>
              <a:pPr fontAlgn="base">
                <a:lnSpc>
                  <a:spcPct val="150000"/>
                </a:lnSpc>
                <a:spcBef>
                  <a:spcPct val="0"/>
                </a:spcBef>
                <a:spcAft>
                  <a:spcPct val="0"/>
                </a:spcAft>
              </a:pPr>
              <a:r>
                <a:rPr lang="zh-CN" altLang="en-US" sz="1400" dirty="0">
                  <a:solidFill>
                    <a:sysClr val="windowText" lastClr="000000"/>
                  </a:solidFill>
                  <a:latin typeface="微软雅黑" pitchFamily="34" charset="-122"/>
                  <a:ea typeface="微软雅黑" pitchFamily="34" charset="-122"/>
                  <a:cs typeface="华文黑体" pitchFamily="2" charset="-122"/>
                </a:rPr>
                <a:t>Add a title</a:t>
              </a:r>
            </a:p>
          </p:txBody>
        </p:sp>
      </p:grpSp>
      <p:sp>
        <p:nvSpPr>
          <p:cNvPr id="99" name="TextBox 98"/>
          <p:cNvSpPr txBox="1"/>
          <p:nvPr/>
        </p:nvSpPr>
        <p:spPr>
          <a:xfrm>
            <a:off x="1654179" y="5917921"/>
            <a:ext cx="738965" cy="307928"/>
          </a:xfrm>
          <a:prstGeom prst="rect">
            <a:avLst/>
          </a:prstGeom>
          <a:noFill/>
        </p:spPr>
        <p:txBody>
          <a:bodyPr wrap="none" lIns="61109" tIns="30555" rIns="61109" bIns="30555"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zh-CN" altLang="en-US" sz="1800" b="0" i="0" u="none" strike="noStrike" kern="0" cap="none" spc="0" normalizeH="0" baseline="0" noProof="0" dirty="0">
                <a:ln>
                  <a:noFill/>
                </a:ln>
                <a:solidFill>
                  <a:prstClr val="black"/>
                </a:solidFill>
                <a:effectLst/>
                <a:uLnTx/>
                <a:uFillTx/>
              </a:rPr>
              <a:t>Delayer</a:t>
            </a:r>
          </a:p>
        </p:txBody>
      </p:sp>
    </p:spTree>
    <p:extLst>
      <p:ext uri="{BB962C8B-B14F-4D97-AF65-F5344CB8AC3E}">
        <p14:creationId xmlns:p14="http://schemas.microsoft.com/office/powerpoint/2010/main" val="4276061904"/>
      </p:ext>
    </p:extLst>
  </p:cSld>
  <p:clrMapOvr>
    <a:masterClrMapping/>
  </p:clrMapOvr>
  <mc:AlternateContent xmlns:mc="http://schemas.openxmlformats.org/markup-compatibility/2006" xmlns:p14="http://schemas.microsoft.com/office/powerpoint/2010/main">
    <mc:Choice Requires="p14">
      <p:transition spd="slow" p14:dur="1600" advTm="100">
        <p14:gallery dir="l"/>
      </p:transition>
    </mc:Choice>
    <mc:Fallback xmlns:a14="http://schemas.microsoft.com/office/drawing/2010/main" xmlns="">
      <p:transition spd="slow" advTm="1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accel="55000" fill="hold" nodeType="afterEffect" p14:presetBounceEnd="48000">
                                      <p:stCondLst>
                                        <p:cond delay="0"/>
                                      </p:stCondLst>
                                      <p:childTnLst>
                                        <p:set>
                                          <p:cBhvr>
                                            <p:cTn id="6" dur="1" fill="hold">
                                              <p:stCondLst>
                                                <p:cond delay="0"/>
                                              </p:stCondLst>
                                            </p:cTn>
                                            <p:tgtEl>
                                              <p:spTgt spid="65"/>
                                            </p:tgtEl>
                                            <p:attrNameLst>
                                              <p:attrName>style.visibility</p:attrName>
                                            </p:attrNameLst>
                                          </p:cBhvr>
                                          <p:to>
                                            <p:strVal val="visible"/>
                                          </p:to>
                                        </p:set>
                                        <p:anim calcmode="lin" valueType="num" p14:bounceEnd="48000">
                                          <p:cBhvr additive="base">
                                            <p:cTn id="7" dur="1500" fill="hold"/>
                                            <p:tgtEl>
                                              <p:spTgt spid="65"/>
                                            </p:tgtEl>
                                            <p:attrNameLst>
                                              <p:attrName>ppt_x</p:attrName>
                                            </p:attrNameLst>
                                          </p:cBhvr>
                                          <p:tavLst>
                                            <p:tav tm="0">
                                              <p:val>
                                                <p:strVal val="0-#ppt_w/2"/>
                                              </p:val>
                                            </p:tav>
                                            <p:tav tm="100000">
                                              <p:val>
                                                <p:strVal val="#ppt_x"/>
                                              </p:val>
                                            </p:tav>
                                          </p:tavLst>
                                        </p:anim>
                                        <p:anim calcmode="lin" valueType="num" p14:bounceEnd="48000">
                                          <p:cBhvr additive="base">
                                            <p:cTn id="8" dur="1500" fill="hold"/>
                                            <p:tgtEl>
                                              <p:spTgt spid="65"/>
                                            </p:tgtEl>
                                            <p:attrNameLst>
                                              <p:attrName>ppt_y</p:attrName>
                                            </p:attrNameLst>
                                          </p:cBhvr>
                                          <p:tavLst>
                                            <p:tav tm="0">
                                              <p:val>
                                                <p:strVal val="0-#ppt_h/2"/>
                                              </p:val>
                                            </p:tav>
                                            <p:tav tm="100000">
                                              <p:val>
                                                <p:strVal val="#ppt_y"/>
                                              </p:val>
                                            </p:tav>
                                          </p:tavLst>
                                        </p:anim>
                                      </p:childTnLst>
                                    </p:cTn>
                                  </p:par>
                                  <p:par>
                                    <p:cTn id="9" presetID="2" presetClass="entr" presetSubtype="12" accel="55000" fill="hold" nodeType="withEffect" p14:presetBounceEnd="48000">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14:bounceEnd="48000">
                                          <p:cBhvr additive="base">
                                            <p:cTn id="11" dur="1500" fill="hold"/>
                                            <p:tgtEl>
                                              <p:spTgt spid="71"/>
                                            </p:tgtEl>
                                            <p:attrNameLst>
                                              <p:attrName>ppt_x</p:attrName>
                                            </p:attrNameLst>
                                          </p:cBhvr>
                                          <p:tavLst>
                                            <p:tav tm="0">
                                              <p:val>
                                                <p:strVal val="0-#ppt_w/2"/>
                                              </p:val>
                                            </p:tav>
                                            <p:tav tm="100000">
                                              <p:val>
                                                <p:strVal val="#ppt_x"/>
                                              </p:val>
                                            </p:tav>
                                          </p:tavLst>
                                        </p:anim>
                                        <p:anim calcmode="lin" valueType="num" p14:bounceEnd="48000">
                                          <p:cBhvr additive="base">
                                            <p:cTn id="12" dur="1500" fill="hold"/>
                                            <p:tgtEl>
                                              <p:spTgt spid="71"/>
                                            </p:tgtEl>
                                            <p:attrNameLst>
                                              <p:attrName>ppt_y</p:attrName>
                                            </p:attrNameLst>
                                          </p:cBhvr>
                                          <p:tavLst>
                                            <p:tav tm="0">
                                              <p:val>
                                                <p:strVal val="1+#ppt_h/2"/>
                                              </p:val>
                                            </p:tav>
                                            <p:tav tm="100000">
                                              <p:val>
                                                <p:strVal val="#ppt_y"/>
                                              </p:val>
                                            </p:tav>
                                          </p:tavLst>
                                        </p:anim>
                                      </p:childTnLst>
                                    </p:cTn>
                                  </p:par>
                                  <p:par>
                                    <p:cTn id="13" presetID="2" presetClass="entr" presetSubtype="3" accel="55000" fill="hold" nodeType="withEffect" p14:presetBounceEnd="48000">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14:bounceEnd="48000">
                                          <p:cBhvr additive="base">
                                            <p:cTn id="15" dur="1500" fill="hold"/>
                                            <p:tgtEl>
                                              <p:spTgt spid="77"/>
                                            </p:tgtEl>
                                            <p:attrNameLst>
                                              <p:attrName>ppt_x</p:attrName>
                                            </p:attrNameLst>
                                          </p:cBhvr>
                                          <p:tavLst>
                                            <p:tav tm="0">
                                              <p:val>
                                                <p:strVal val="1+#ppt_w/2"/>
                                              </p:val>
                                            </p:tav>
                                            <p:tav tm="100000">
                                              <p:val>
                                                <p:strVal val="#ppt_x"/>
                                              </p:val>
                                            </p:tav>
                                          </p:tavLst>
                                        </p:anim>
                                        <p:anim calcmode="lin" valueType="num" p14:bounceEnd="48000">
                                          <p:cBhvr additive="base">
                                            <p:cTn id="16" dur="1500" fill="hold"/>
                                            <p:tgtEl>
                                              <p:spTgt spid="77"/>
                                            </p:tgtEl>
                                            <p:attrNameLst>
                                              <p:attrName>ppt_y</p:attrName>
                                            </p:attrNameLst>
                                          </p:cBhvr>
                                          <p:tavLst>
                                            <p:tav tm="0">
                                              <p:val>
                                                <p:strVal val="0-#ppt_h/2"/>
                                              </p:val>
                                            </p:tav>
                                            <p:tav tm="100000">
                                              <p:val>
                                                <p:strVal val="#ppt_y"/>
                                              </p:val>
                                            </p:tav>
                                          </p:tavLst>
                                        </p:anim>
                                      </p:childTnLst>
                                    </p:cTn>
                                  </p:par>
                                  <p:par>
                                    <p:cTn id="17" presetID="2" presetClass="entr" presetSubtype="6" accel="55000" fill="hold" nodeType="withEffect" p14:presetBounceEnd="48000">
                                      <p:stCondLst>
                                        <p:cond delay="0"/>
                                      </p:stCondLst>
                                      <p:childTnLst>
                                        <p:set>
                                          <p:cBhvr>
                                            <p:cTn id="18" dur="1" fill="hold">
                                              <p:stCondLst>
                                                <p:cond delay="0"/>
                                              </p:stCondLst>
                                            </p:cTn>
                                            <p:tgtEl>
                                              <p:spTgt spid="83"/>
                                            </p:tgtEl>
                                            <p:attrNameLst>
                                              <p:attrName>style.visibility</p:attrName>
                                            </p:attrNameLst>
                                          </p:cBhvr>
                                          <p:to>
                                            <p:strVal val="visible"/>
                                          </p:to>
                                        </p:set>
                                        <p:anim calcmode="lin" valueType="num" p14:bounceEnd="48000">
                                          <p:cBhvr additive="base">
                                            <p:cTn id="19" dur="1500" fill="hold"/>
                                            <p:tgtEl>
                                              <p:spTgt spid="83"/>
                                            </p:tgtEl>
                                            <p:attrNameLst>
                                              <p:attrName>ppt_x</p:attrName>
                                            </p:attrNameLst>
                                          </p:cBhvr>
                                          <p:tavLst>
                                            <p:tav tm="0">
                                              <p:val>
                                                <p:strVal val="1+#ppt_w/2"/>
                                              </p:val>
                                            </p:tav>
                                            <p:tav tm="100000">
                                              <p:val>
                                                <p:strVal val="#ppt_x"/>
                                              </p:val>
                                            </p:tav>
                                          </p:tavLst>
                                        </p:anim>
                                        <p:anim calcmode="lin" valueType="num" p14:bounceEnd="48000">
                                          <p:cBhvr additive="base">
                                            <p:cTn id="20" dur="1500" fill="hold"/>
                                            <p:tgtEl>
                                              <p:spTgt spid="83"/>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96"/>
                                            </p:tgtEl>
                                            <p:attrNameLst>
                                              <p:attrName>style.visibility</p:attrName>
                                            </p:attrNameLst>
                                          </p:cBhvr>
                                          <p:to>
                                            <p:strVal val="visible"/>
                                          </p:to>
                                        </p:set>
                                        <p:animEffect transition="in" filter="fade">
                                          <p:cBhvr>
                                            <p:cTn id="24" dur="1000"/>
                                            <p:tgtEl>
                                              <p:spTgt spid="96"/>
                                            </p:tgtEl>
                                          </p:cBhvr>
                                        </p:animEffect>
                                        <p:anim calcmode="lin" valueType="num">
                                          <p:cBhvr>
                                            <p:cTn id="25" dur="1000" fill="hold"/>
                                            <p:tgtEl>
                                              <p:spTgt spid="96"/>
                                            </p:tgtEl>
                                            <p:attrNameLst>
                                              <p:attrName>ppt_x</p:attrName>
                                            </p:attrNameLst>
                                          </p:cBhvr>
                                          <p:tavLst>
                                            <p:tav tm="0">
                                              <p:val>
                                                <p:strVal val="#ppt_x"/>
                                              </p:val>
                                            </p:tav>
                                            <p:tav tm="100000">
                                              <p:val>
                                                <p:strVal val="#ppt_x"/>
                                              </p:val>
                                            </p:tav>
                                          </p:tavLst>
                                        </p:anim>
                                        <p:anim calcmode="lin" valueType="num">
                                          <p:cBhvr>
                                            <p:cTn id="26" dur="1000" fill="hold"/>
                                            <p:tgtEl>
                                              <p:spTgt spid="96"/>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89"/>
                                            </p:tgtEl>
                                            <p:attrNameLst>
                                              <p:attrName>style.visibility</p:attrName>
                                            </p:attrNameLst>
                                          </p:cBhvr>
                                          <p:to>
                                            <p:strVal val="visible"/>
                                          </p:to>
                                        </p:set>
                                        <p:animEffect transition="in" filter="wipe(left)">
                                          <p:cBhvr>
                                            <p:cTn id="30" dur="500"/>
                                            <p:tgtEl>
                                              <p:spTgt spid="89"/>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56"/>
                                            </p:tgtEl>
                                            <p:attrNameLst>
                                              <p:attrName>style.visibility</p:attrName>
                                            </p:attrNameLst>
                                          </p:cBhvr>
                                          <p:to>
                                            <p:strVal val="visible"/>
                                          </p:to>
                                        </p:set>
                                        <p:animEffect transition="in" filter="wipe(down)">
                                          <p:cBhvr>
                                            <p:cTn id="34" dur="500"/>
                                            <p:tgtEl>
                                              <p:spTgt spid="56"/>
                                            </p:tgtEl>
                                          </p:cBhvr>
                                        </p:animEffect>
                                      </p:childTnLst>
                                    </p:cTn>
                                  </p:par>
                                </p:childTnLst>
                              </p:cTn>
                            </p:par>
                            <p:par>
                              <p:cTn id="35" fill="hold">
                                <p:stCondLst>
                                  <p:cond delay="3500"/>
                                </p:stCondLst>
                                <p:childTnLst>
                                  <p:par>
                                    <p:cTn id="36" presetID="10" presetClass="entr" presetSubtype="0"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200"/>
                                            <p:tgtEl>
                                              <p:spTgt spid="55"/>
                                            </p:tgtEl>
                                          </p:cBhvr>
                                        </p:animEffect>
                                      </p:childTnLst>
                                    </p:cTn>
                                  </p:par>
                                </p:childTnLst>
                              </p:cTn>
                            </p:par>
                            <p:par>
                              <p:cTn id="39" fill="hold">
                                <p:stCondLst>
                                  <p:cond delay="3700"/>
                                </p:stCondLst>
                                <p:childTnLst>
                                  <p:par>
                                    <p:cTn id="40" presetID="10" presetClass="entr" presetSubtype="0" fill="hold" grpId="0"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fade">
                                          <p:cBhvr>
                                            <p:cTn id="42" dur="200"/>
                                            <p:tgtEl>
                                              <p:spTgt spid="54"/>
                                            </p:tgtEl>
                                          </p:cBhvr>
                                        </p:animEffect>
                                      </p:childTnLst>
                                    </p:cTn>
                                  </p:par>
                                </p:childTnLst>
                              </p:cTn>
                            </p:par>
                            <p:par>
                              <p:cTn id="43" fill="hold">
                                <p:stCondLst>
                                  <p:cond delay="3900"/>
                                </p:stCondLst>
                                <p:childTnLst>
                                  <p:par>
                                    <p:cTn id="44" presetID="10" presetClass="entr" presetSubtype="0" fill="hold" grpId="0" nodeType="afterEffect">
                                      <p:stCondLst>
                                        <p:cond delay="0"/>
                                      </p:stCondLst>
                                      <p:childTnLst>
                                        <p:set>
                                          <p:cBhvr>
                                            <p:cTn id="45" dur="1" fill="hold">
                                              <p:stCondLst>
                                                <p:cond delay="0"/>
                                              </p:stCondLst>
                                            </p:cTn>
                                            <p:tgtEl>
                                              <p:spTgt spid="53"/>
                                            </p:tgtEl>
                                            <p:attrNameLst>
                                              <p:attrName>style.visibility</p:attrName>
                                            </p:attrNameLst>
                                          </p:cBhvr>
                                          <p:to>
                                            <p:strVal val="visible"/>
                                          </p:to>
                                        </p:set>
                                        <p:animEffect transition="in" filter="fade">
                                          <p:cBhvr>
                                            <p:cTn id="46" dur="200"/>
                                            <p:tgtEl>
                                              <p:spTgt spid="53"/>
                                            </p:tgtEl>
                                          </p:cBhvr>
                                        </p:animEffect>
                                      </p:childTnLst>
                                    </p:cTn>
                                  </p:par>
                                </p:childTnLst>
                              </p:cTn>
                            </p:par>
                            <p:par>
                              <p:cTn id="47" fill="hold">
                                <p:stCondLst>
                                  <p:cond delay="4100"/>
                                </p:stCondLst>
                                <p:childTnLst>
                                  <p:par>
                                    <p:cTn id="48" presetID="10" presetClass="entr" presetSubtype="0" fill="hold" grpId="0" nodeType="afterEffect">
                                      <p:stCondLst>
                                        <p:cond delay="0"/>
                                      </p:stCondLst>
                                      <p:childTnLst>
                                        <p:set>
                                          <p:cBhvr>
                                            <p:cTn id="49" dur="1" fill="hold">
                                              <p:stCondLst>
                                                <p:cond delay="0"/>
                                              </p:stCondLst>
                                            </p:cTn>
                                            <p:tgtEl>
                                              <p:spTgt spid="52"/>
                                            </p:tgtEl>
                                            <p:attrNameLst>
                                              <p:attrName>style.visibility</p:attrName>
                                            </p:attrNameLst>
                                          </p:cBhvr>
                                          <p:to>
                                            <p:strVal val="visible"/>
                                          </p:to>
                                        </p:set>
                                        <p:animEffect transition="in" filter="fade">
                                          <p:cBhvr>
                                            <p:cTn id="50" dur="200"/>
                                            <p:tgtEl>
                                              <p:spTgt spid="52"/>
                                            </p:tgtEl>
                                          </p:cBhvr>
                                        </p:animEffect>
                                      </p:childTnLst>
                                    </p:cTn>
                                  </p:par>
                                </p:childTnLst>
                              </p:cTn>
                            </p:par>
                            <p:par>
                              <p:cTn id="51" fill="hold">
                                <p:stCondLst>
                                  <p:cond delay="4300"/>
                                </p:stCondLst>
                                <p:childTnLst>
                                  <p:par>
                                    <p:cTn id="52" presetID="10" presetClass="entr" presetSubtype="0" fill="hold" grpId="0" nodeType="afterEffect">
                                      <p:stCondLst>
                                        <p:cond delay="0"/>
                                      </p:stCondLst>
                                      <p:childTnLst>
                                        <p:set>
                                          <p:cBhvr>
                                            <p:cTn id="53" dur="1" fill="hold">
                                              <p:stCondLst>
                                                <p:cond delay="0"/>
                                              </p:stCondLst>
                                            </p:cTn>
                                            <p:tgtEl>
                                              <p:spTgt spid="99"/>
                                            </p:tgtEl>
                                            <p:attrNameLst>
                                              <p:attrName>style.visibility</p:attrName>
                                            </p:attrNameLst>
                                          </p:cBhvr>
                                          <p:to>
                                            <p:strVal val="visible"/>
                                          </p:to>
                                        </p:set>
                                        <p:animEffect transition="in" filter="fade">
                                          <p:cBhvr>
                                            <p:cTn id="54"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3" grpId="0"/>
          <p:bldP spid="54" grpId="0"/>
          <p:bldP spid="55" grpId="0"/>
          <p:bldP spid="99" grpId="0"/>
        </p:bldLst>
      </p:timing>
    </mc:Choice>
    <mc:Fallback xmlns:a14="http://schemas.microsoft.com/office/drawing/2010/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accel="55000" fill="hold" nodeType="afterEffect">
                                      <p:stCondLst>
                                        <p:cond delay="0"/>
                                      </p:stCondLst>
                                      <p:childTnLst>
                                        <p:set>
                                          <p:cBhvr>
                                            <p:cTn id="6" dur="1" fill="hold">
                                              <p:stCondLst>
                                                <p:cond delay="0"/>
                                              </p:stCondLst>
                                            </p:cTn>
                                            <p:tgtEl>
                                              <p:spTgt spid="65"/>
                                            </p:tgtEl>
                                            <p:attrNameLst>
                                              <p:attrName>style.visibility</p:attrName>
                                            </p:attrNameLst>
                                          </p:cBhvr>
                                          <p:to>
                                            <p:strVal val="visible"/>
                                          </p:to>
                                        </p:set>
                                        <p:anim calcmode="lin" valueType="num">
                                          <p:cBhvr additive="base">
                                            <p:cTn id="7" dur="1500" fill="hold"/>
                                            <p:tgtEl>
                                              <p:spTgt spid="65"/>
                                            </p:tgtEl>
                                            <p:attrNameLst>
                                              <p:attrName>ppt_x</p:attrName>
                                            </p:attrNameLst>
                                          </p:cBhvr>
                                          <p:tavLst>
                                            <p:tav tm="0">
                                              <p:val>
                                                <p:strVal val="0-#ppt_w/2"/>
                                              </p:val>
                                            </p:tav>
                                            <p:tav tm="100000">
                                              <p:val>
                                                <p:strVal val="#ppt_x"/>
                                              </p:val>
                                            </p:tav>
                                          </p:tavLst>
                                        </p:anim>
                                        <p:anim calcmode="lin" valueType="num">
                                          <p:cBhvr additive="base">
                                            <p:cTn id="8" dur="1500" fill="hold"/>
                                            <p:tgtEl>
                                              <p:spTgt spid="65"/>
                                            </p:tgtEl>
                                            <p:attrNameLst>
                                              <p:attrName>ppt_y</p:attrName>
                                            </p:attrNameLst>
                                          </p:cBhvr>
                                          <p:tavLst>
                                            <p:tav tm="0">
                                              <p:val>
                                                <p:strVal val="0-#ppt_h/2"/>
                                              </p:val>
                                            </p:tav>
                                            <p:tav tm="100000">
                                              <p:val>
                                                <p:strVal val="#ppt_y"/>
                                              </p:val>
                                            </p:tav>
                                          </p:tavLst>
                                        </p:anim>
                                      </p:childTnLst>
                                    </p:cTn>
                                  </p:par>
                                  <p:par>
                                    <p:cTn id="9" presetID="2" presetClass="entr" presetSubtype="12" accel="55000" fill="hold" nodeType="with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additive="base">
                                            <p:cTn id="11" dur="1500" fill="hold"/>
                                            <p:tgtEl>
                                              <p:spTgt spid="71"/>
                                            </p:tgtEl>
                                            <p:attrNameLst>
                                              <p:attrName>ppt_x</p:attrName>
                                            </p:attrNameLst>
                                          </p:cBhvr>
                                          <p:tavLst>
                                            <p:tav tm="0">
                                              <p:val>
                                                <p:strVal val="0-#ppt_w/2"/>
                                              </p:val>
                                            </p:tav>
                                            <p:tav tm="100000">
                                              <p:val>
                                                <p:strVal val="#ppt_x"/>
                                              </p:val>
                                            </p:tav>
                                          </p:tavLst>
                                        </p:anim>
                                        <p:anim calcmode="lin" valueType="num">
                                          <p:cBhvr additive="base">
                                            <p:cTn id="12" dur="1500" fill="hold"/>
                                            <p:tgtEl>
                                              <p:spTgt spid="71"/>
                                            </p:tgtEl>
                                            <p:attrNameLst>
                                              <p:attrName>ppt_y</p:attrName>
                                            </p:attrNameLst>
                                          </p:cBhvr>
                                          <p:tavLst>
                                            <p:tav tm="0">
                                              <p:val>
                                                <p:strVal val="1+#ppt_h/2"/>
                                              </p:val>
                                            </p:tav>
                                            <p:tav tm="100000">
                                              <p:val>
                                                <p:strVal val="#ppt_y"/>
                                              </p:val>
                                            </p:tav>
                                          </p:tavLst>
                                        </p:anim>
                                      </p:childTnLst>
                                    </p:cTn>
                                  </p:par>
                                  <p:par>
                                    <p:cTn id="13" presetID="2" presetClass="entr" presetSubtype="3" accel="55000" fill="hold" nodeType="with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additive="base">
                                            <p:cTn id="15" dur="1500" fill="hold"/>
                                            <p:tgtEl>
                                              <p:spTgt spid="77"/>
                                            </p:tgtEl>
                                            <p:attrNameLst>
                                              <p:attrName>ppt_x</p:attrName>
                                            </p:attrNameLst>
                                          </p:cBhvr>
                                          <p:tavLst>
                                            <p:tav tm="0">
                                              <p:val>
                                                <p:strVal val="1+#ppt_w/2"/>
                                              </p:val>
                                            </p:tav>
                                            <p:tav tm="100000">
                                              <p:val>
                                                <p:strVal val="#ppt_x"/>
                                              </p:val>
                                            </p:tav>
                                          </p:tavLst>
                                        </p:anim>
                                        <p:anim calcmode="lin" valueType="num">
                                          <p:cBhvr additive="base">
                                            <p:cTn id="16" dur="1500" fill="hold"/>
                                            <p:tgtEl>
                                              <p:spTgt spid="77"/>
                                            </p:tgtEl>
                                            <p:attrNameLst>
                                              <p:attrName>ppt_y</p:attrName>
                                            </p:attrNameLst>
                                          </p:cBhvr>
                                          <p:tavLst>
                                            <p:tav tm="0">
                                              <p:val>
                                                <p:strVal val="0-#ppt_h/2"/>
                                              </p:val>
                                            </p:tav>
                                            <p:tav tm="100000">
                                              <p:val>
                                                <p:strVal val="#ppt_y"/>
                                              </p:val>
                                            </p:tav>
                                          </p:tavLst>
                                        </p:anim>
                                      </p:childTnLst>
                                    </p:cTn>
                                  </p:par>
                                  <p:par>
                                    <p:cTn id="17" presetID="2" presetClass="entr" presetSubtype="6" accel="55000" fill="hold" nodeType="withEffect">
                                      <p:stCondLst>
                                        <p:cond delay="0"/>
                                      </p:stCondLst>
                                      <p:childTnLst>
                                        <p:set>
                                          <p:cBhvr>
                                            <p:cTn id="18" dur="1" fill="hold">
                                              <p:stCondLst>
                                                <p:cond delay="0"/>
                                              </p:stCondLst>
                                            </p:cTn>
                                            <p:tgtEl>
                                              <p:spTgt spid="83"/>
                                            </p:tgtEl>
                                            <p:attrNameLst>
                                              <p:attrName>style.visibility</p:attrName>
                                            </p:attrNameLst>
                                          </p:cBhvr>
                                          <p:to>
                                            <p:strVal val="visible"/>
                                          </p:to>
                                        </p:set>
                                        <p:anim calcmode="lin" valueType="num">
                                          <p:cBhvr additive="base">
                                            <p:cTn id="19" dur="1500" fill="hold"/>
                                            <p:tgtEl>
                                              <p:spTgt spid="83"/>
                                            </p:tgtEl>
                                            <p:attrNameLst>
                                              <p:attrName>ppt_x</p:attrName>
                                            </p:attrNameLst>
                                          </p:cBhvr>
                                          <p:tavLst>
                                            <p:tav tm="0">
                                              <p:val>
                                                <p:strVal val="1+#ppt_w/2"/>
                                              </p:val>
                                            </p:tav>
                                            <p:tav tm="100000">
                                              <p:val>
                                                <p:strVal val="#ppt_x"/>
                                              </p:val>
                                            </p:tav>
                                          </p:tavLst>
                                        </p:anim>
                                        <p:anim calcmode="lin" valueType="num">
                                          <p:cBhvr additive="base">
                                            <p:cTn id="20" dur="1500" fill="hold"/>
                                            <p:tgtEl>
                                              <p:spTgt spid="83"/>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96"/>
                                            </p:tgtEl>
                                            <p:attrNameLst>
                                              <p:attrName>style.visibility</p:attrName>
                                            </p:attrNameLst>
                                          </p:cBhvr>
                                          <p:to>
                                            <p:strVal val="visible"/>
                                          </p:to>
                                        </p:set>
                                        <p:animEffect transition="in" filter="fade">
                                          <p:cBhvr>
                                            <p:cTn id="24" dur="1000"/>
                                            <p:tgtEl>
                                              <p:spTgt spid="96"/>
                                            </p:tgtEl>
                                          </p:cBhvr>
                                        </p:animEffect>
                                        <p:anim calcmode="lin" valueType="num">
                                          <p:cBhvr>
                                            <p:cTn id="25" dur="1000" fill="hold"/>
                                            <p:tgtEl>
                                              <p:spTgt spid="96"/>
                                            </p:tgtEl>
                                            <p:attrNameLst>
                                              <p:attrName>ppt_x</p:attrName>
                                            </p:attrNameLst>
                                          </p:cBhvr>
                                          <p:tavLst>
                                            <p:tav tm="0">
                                              <p:val>
                                                <p:strVal val="#ppt_x"/>
                                              </p:val>
                                            </p:tav>
                                            <p:tav tm="100000">
                                              <p:val>
                                                <p:strVal val="#ppt_x"/>
                                              </p:val>
                                            </p:tav>
                                          </p:tavLst>
                                        </p:anim>
                                        <p:anim calcmode="lin" valueType="num">
                                          <p:cBhvr>
                                            <p:cTn id="26" dur="1000" fill="hold"/>
                                            <p:tgtEl>
                                              <p:spTgt spid="96"/>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89"/>
                                            </p:tgtEl>
                                            <p:attrNameLst>
                                              <p:attrName>style.visibility</p:attrName>
                                            </p:attrNameLst>
                                          </p:cBhvr>
                                          <p:to>
                                            <p:strVal val="visible"/>
                                          </p:to>
                                        </p:set>
                                        <p:animEffect transition="in" filter="wipe(left)">
                                          <p:cBhvr>
                                            <p:cTn id="30" dur="500"/>
                                            <p:tgtEl>
                                              <p:spTgt spid="89"/>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56"/>
                                            </p:tgtEl>
                                            <p:attrNameLst>
                                              <p:attrName>style.visibility</p:attrName>
                                            </p:attrNameLst>
                                          </p:cBhvr>
                                          <p:to>
                                            <p:strVal val="visible"/>
                                          </p:to>
                                        </p:set>
                                        <p:animEffect transition="in" filter="wipe(down)">
                                          <p:cBhvr>
                                            <p:cTn id="34" dur="500"/>
                                            <p:tgtEl>
                                              <p:spTgt spid="56"/>
                                            </p:tgtEl>
                                          </p:cBhvr>
                                        </p:animEffect>
                                      </p:childTnLst>
                                    </p:cTn>
                                  </p:par>
                                </p:childTnLst>
                              </p:cTn>
                            </p:par>
                            <p:par>
                              <p:cTn id="35" fill="hold">
                                <p:stCondLst>
                                  <p:cond delay="3500"/>
                                </p:stCondLst>
                                <p:childTnLst>
                                  <p:par>
                                    <p:cTn id="36" presetID="10" presetClass="entr" presetSubtype="0"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200"/>
                                            <p:tgtEl>
                                              <p:spTgt spid="55"/>
                                            </p:tgtEl>
                                          </p:cBhvr>
                                        </p:animEffect>
                                      </p:childTnLst>
                                    </p:cTn>
                                  </p:par>
                                </p:childTnLst>
                              </p:cTn>
                            </p:par>
                            <p:par>
                              <p:cTn id="39" fill="hold">
                                <p:stCondLst>
                                  <p:cond delay="3700"/>
                                </p:stCondLst>
                                <p:childTnLst>
                                  <p:par>
                                    <p:cTn id="40" presetID="10" presetClass="entr" presetSubtype="0" fill="hold" grpId="0"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fade">
                                          <p:cBhvr>
                                            <p:cTn id="42" dur="200"/>
                                            <p:tgtEl>
                                              <p:spTgt spid="54"/>
                                            </p:tgtEl>
                                          </p:cBhvr>
                                        </p:animEffect>
                                      </p:childTnLst>
                                    </p:cTn>
                                  </p:par>
                                </p:childTnLst>
                              </p:cTn>
                            </p:par>
                            <p:par>
                              <p:cTn id="43" fill="hold">
                                <p:stCondLst>
                                  <p:cond delay="3900"/>
                                </p:stCondLst>
                                <p:childTnLst>
                                  <p:par>
                                    <p:cTn id="44" presetID="10" presetClass="entr" presetSubtype="0" fill="hold" grpId="0" nodeType="afterEffect">
                                      <p:stCondLst>
                                        <p:cond delay="0"/>
                                      </p:stCondLst>
                                      <p:childTnLst>
                                        <p:set>
                                          <p:cBhvr>
                                            <p:cTn id="45" dur="1" fill="hold">
                                              <p:stCondLst>
                                                <p:cond delay="0"/>
                                              </p:stCondLst>
                                            </p:cTn>
                                            <p:tgtEl>
                                              <p:spTgt spid="53"/>
                                            </p:tgtEl>
                                            <p:attrNameLst>
                                              <p:attrName>style.visibility</p:attrName>
                                            </p:attrNameLst>
                                          </p:cBhvr>
                                          <p:to>
                                            <p:strVal val="visible"/>
                                          </p:to>
                                        </p:set>
                                        <p:animEffect transition="in" filter="fade">
                                          <p:cBhvr>
                                            <p:cTn id="46" dur="200"/>
                                            <p:tgtEl>
                                              <p:spTgt spid="53"/>
                                            </p:tgtEl>
                                          </p:cBhvr>
                                        </p:animEffect>
                                      </p:childTnLst>
                                    </p:cTn>
                                  </p:par>
                                </p:childTnLst>
                              </p:cTn>
                            </p:par>
                            <p:par>
                              <p:cTn id="47" fill="hold">
                                <p:stCondLst>
                                  <p:cond delay="4100"/>
                                </p:stCondLst>
                                <p:childTnLst>
                                  <p:par>
                                    <p:cTn id="48" presetID="10" presetClass="entr" presetSubtype="0" fill="hold" grpId="0" nodeType="afterEffect">
                                      <p:stCondLst>
                                        <p:cond delay="0"/>
                                      </p:stCondLst>
                                      <p:childTnLst>
                                        <p:set>
                                          <p:cBhvr>
                                            <p:cTn id="49" dur="1" fill="hold">
                                              <p:stCondLst>
                                                <p:cond delay="0"/>
                                              </p:stCondLst>
                                            </p:cTn>
                                            <p:tgtEl>
                                              <p:spTgt spid="52"/>
                                            </p:tgtEl>
                                            <p:attrNameLst>
                                              <p:attrName>style.visibility</p:attrName>
                                            </p:attrNameLst>
                                          </p:cBhvr>
                                          <p:to>
                                            <p:strVal val="visible"/>
                                          </p:to>
                                        </p:set>
                                        <p:animEffect transition="in" filter="fade">
                                          <p:cBhvr>
                                            <p:cTn id="50" dur="200"/>
                                            <p:tgtEl>
                                              <p:spTgt spid="52"/>
                                            </p:tgtEl>
                                          </p:cBhvr>
                                        </p:animEffect>
                                      </p:childTnLst>
                                    </p:cTn>
                                  </p:par>
                                </p:childTnLst>
                              </p:cTn>
                            </p:par>
                            <p:par>
                              <p:cTn id="51" fill="hold">
                                <p:stCondLst>
                                  <p:cond delay="4300"/>
                                </p:stCondLst>
                                <p:childTnLst>
                                  <p:par>
                                    <p:cTn id="52" presetID="10" presetClass="entr" presetSubtype="0" fill="hold" grpId="0" nodeType="afterEffect">
                                      <p:stCondLst>
                                        <p:cond delay="0"/>
                                      </p:stCondLst>
                                      <p:childTnLst>
                                        <p:set>
                                          <p:cBhvr>
                                            <p:cTn id="53" dur="1" fill="hold">
                                              <p:stCondLst>
                                                <p:cond delay="0"/>
                                              </p:stCondLst>
                                            </p:cTn>
                                            <p:tgtEl>
                                              <p:spTgt spid="99"/>
                                            </p:tgtEl>
                                            <p:attrNameLst>
                                              <p:attrName>style.visibility</p:attrName>
                                            </p:attrNameLst>
                                          </p:cBhvr>
                                          <p:to>
                                            <p:strVal val="visible"/>
                                          </p:to>
                                        </p:set>
                                        <p:animEffect transition="in" filter="fade">
                                          <p:cBhvr>
                                            <p:cTn id="54"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3" grpId="0"/>
          <p:bldP spid="54" grpId="0"/>
          <p:bldP spid="55" grpId="0"/>
          <p:bldP spid="99" grpId="0"/>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29659" y="-66624"/>
            <a:ext cx="10003318" cy="5276748"/>
          </a:xfrm>
          <a:prstGeom prst="rect">
            <a:avLst/>
          </a:prstGeom>
          <a:noFill/>
          <a:extLst>
            <a:ext uri="{909E8E84-426E-40DD-AFC4-6F175D3DCCD1}">
              <a14:hiddenFill xmlns:a14="http://schemas.microsoft.com/office/drawing/2010/main">
                <a:solidFill>
                  <a:srgbClr val="FFFFFF"/>
                </a:solidFill>
              </a14:hiddenFill>
            </a:ext>
          </a:extLst>
        </p:spPr>
      </p:pic>
      <p:sp>
        <p:nvSpPr>
          <p:cNvPr id="59" name="矩形 58"/>
          <p:cNvSpPr/>
          <p:nvPr/>
        </p:nvSpPr>
        <p:spPr>
          <a:xfrm>
            <a:off x="0" y="1347614"/>
            <a:ext cx="9144000" cy="2592288"/>
          </a:xfrm>
          <a:prstGeom prst="rect">
            <a:avLst/>
          </a:prstGeom>
          <a:solidFill>
            <a:srgbClr val="0070C0">
              <a:alpha val="78000"/>
            </a:srgbClr>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a:cs typeface="+mn-cs"/>
            </a:endParaRPr>
          </a:p>
        </p:txBody>
      </p:sp>
      <p:sp>
        <p:nvSpPr>
          <p:cNvPr id="60" name="TextBox 59"/>
          <p:cNvSpPr txBox="1"/>
          <p:nvPr/>
        </p:nvSpPr>
        <p:spPr>
          <a:xfrm>
            <a:off x="3851922" y="1707654"/>
            <a:ext cx="4717702" cy="830997"/>
          </a:xfrm>
          <a:prstGeom prst="rect">
            <a:avLst/>
          </a:prstGeom>
          <a:noFill/>
        </p:spPr>
        <p:txBody>
          <a:bodyPr wrap="none" rtlCol="0">
            <a:spAutoFit/>
          </a:bodyPr>
          <a:lstStyle/>
          <a:p>
            <a:pPr marL="0" lvl="1" fontAlgn="base">
              <a:spcBef>
                <a:spcPct val="0"/>
              </a:spcBef>
              <a:spcAft>
                <a:spcPct val="0"/>
              </a:spcAft>
            </a:pPr>
            <a:r>
              <a:rPr lang="zh-CN" altLang="en-US" sz="1400" b="1" dirty="0">
                <a:solidFill>
                  <a:prstClr val="white"/>
                </a:solidFill>
                <a:latin typeface="微软雅黑" pitchFamily="34" charset="-122"/>
                <a:ea typeface="微软雅黑" pitchFamily="34" charset="-122"/>
              </a:rPr>
              <a:t> </a:t>
            </a:r>
            <a:r>
              <a:rPr lang="zh-CN" altLang="en-US" sz="2800" b="1" dirty="0">
                <a:solidFill>
                  <a:prstClr val="white"/>
                </a:solidFill>
                <a:latin typeface="微软雅黑" pitchFamily="34" charset="-122"/>
                <a:ea typeface="微软雅黑" pitchFamily="34" charset="-122"/>
              </a:rPr>
              <a:t>Part III</a:t>
            </a:r>
            <a:endParaRPr lang="en-US" altLang="zh-CN" sz="2800" b="1" dirty="0">
              <a:solidFill>
                <a:prstClr val="white"/>
              </a:solidFill>
              <a:latin typeface="微软雅黑" pitchFamily="34" charset="-122"/>
              <a:ea typeface="微软雅黑" pitchFamily="34" charset="-122"/>
            </a:endParaRPr>
          </a:p>
          <a:p>
            <a:pPr marL="0" lvl="1" algn="ctr" fontAlgn="base">
              <a:spcBef>
                <a:spcPct val="0"/>
              </a:spcBef>
              <a:spcAft>
                <a:spcPct val="0"/>
              </a:spcAft>
            </a:pPr>
            <a:r>
              <a:rPr lang="zh-CN" altLang="en-US" sz="2000" b="1" dirty="0">
                <a:solidFill>
                  <a:prstClr val="white"/>
                </a:solidFill>
                <a:latin typeface="微软雅黑" pitchFamily="34" charset="-122"/>
                <a:ea typeface="微软雅黑" pitchFamily="34" charset="-122"/>
              </a:rPr>
              <a:t>Results presentation and questions</a:t>
            </a:r>
            <a:endParaRPr lang="en-US" altLang="zh-CN" sz="2000" b="1" dirty="0">
              <a:solidFill>
                <a:prstClr val="white"/>
              </a:solidFill>
              <a:latin typeface="微软雅黑" pitchFamily="34" charset="-122"/>
              <a:ea typeface="微软雅黑" pitchFamily="34" charset="-122"/>
            </a:endParaRPr>
          </a:p>
        </p:txBody>
      </p:sp>
      <p:cxnSp>
        <p:nvCxnSpPr>
          <p:cNvPr id="61" name="直接连接符 60"/>
          <p:cNvCxnSpPr/>
          <p:nvPr/>
        </p:nvCxnSpPr>
        <p:spPr>
          <a:xfrm flipV="1">
            <a:off x="3635896" y="1635646"/>
            <a:ext cx="0" cy="1924424"/>
          </a:xfrm>
          <a:prstGeom prst="line">
            <a:avLst/>
          </a:prstGeom>
          <a:noFill/>
          <a:ln w="12700" cap="flat" cmpd="sng" algn="ctr">
            <a:solidFill>
              <a:sysClr val="window" lastClr="FFFFFF"/>
            </a:solidFill>
            <a:prstDash val="dash"/>
          </a:ln>
          <a:effectLst/>
        </p:spPr>
      </p:cxnSp>
      <p:sp>
        <p:nvSpPr>
          <p:cNvPr id="62" name="TextBox 61"/>
          <p:cNvSpPr txBox="1"/>
          <p:nvPr/>
        </p:nvSpPr>
        <p:spPr>
          <a:xfrm>
            <a:off x="2228994" y="3229730"/>
            <a:ext cx="902846" cy="246221"/>
          </a:xfrm>
          <a:prstGeom prst="rect">
            <a:avLst/>
          </a:prstGeom>
          <a:noFill/>
        </p:spPr>
        <p:txBody>
          <a:bodyPr wrap="square" lIns="0" tIns="0" rIns="0" bIns="0" rtlCol="0">
            <a:spAutoFit/>
          </a:bodyPr>
          <a:lstStyle/>
          <a:p>
            <a:pPr fontAlgn="base">
              <a:spcBef>
                <a:spcPct val="0"/>
              </a:spcBef>
              <a:spcAft>
                <a:spcPct val="0"/>
              </a:spcAft>
            </a:pPr>
            <a:r>
              <a:rPr lang="en-US" altLang="zh-CN" sz="1600" dirty="0">
                <a:solidFill>
                  <a:prstClr val="white"/>
                </a:solidFill>
                <a:latin typeface="微软雅黑" pitchFamily="34" charset="-122"/>
                <a:ea typeface="微软雅黑" pitchFamily="34" charset="-122"/>
              </a:rPr>
              <a:t>PART 03</a:t>
            </a:r>
            <a:endParaRPr lang="zh-CN" altLang="en-US" sz="1600" dirty="0">
              <a:solidFill>
                <a:prstClr val="white"/>
              </a:solidFill>
              <a:latin typeface="微软雅黑" pitchFamily="34" charset="-122"/>
              <a:ea typeface="微软雅黑" pitchFamily="34" charset="-122"/>
            </a:endParaRPr>
          </a:p>
        </p:txBody>
      </p:sp>
      <p:grpSp>
        <p:nvGrpSpPr>
          <p:cNvPr id="63" name="组合 62"/>
          <p:cNvGrpSpPr/>
          <p:nvPr/>
        </p:nvGrpSpPr>
        <p:grpSpPr>
          <a:xfrm>
            <a:off x="2051720" y="1775651"/>
            <a:ext cx="1197175" cy="1197175"/>
            <a:chOff x="2123728" y="1579722"/>
            <a:chExt cx="1197175" cy="1197175"/>
          </a:xfrm>
        </p:grpSpPr>
        <p:grpSp>
          <p:nvGrpSpPr>
            <p:cNvPr id="64" name="组合 63"/>
            <p:cNvGrpSpPr/>
            <p:nvPr/>
          </p:nvGrpSpPr>
          <p:grpSpPr>
            <a:xfrm>
              <a:off x="2123728" y="1579722"/>
              <a:ext cx="1197175" cy="1197175"/>
              <a:chOff x="304800" y="673100"/>
              <a:chExt cx="4000500" cy="4000500"/>
            </a:xfrm>
            <a:effectLst>
              <a:outerShdw blurRad="444500" dist="254000" dir="8100000" algn="tr" rotWithShape="0">
                <a:prstClr val="black">
                  <a:alpha val="50000"/>
                </a:prstClr>
              </a:outerShdw>
            </a:effectLst>
          </p:grpSpPr>
          <p:sp>
            <p:nvSpPr>
              <p:cNvPr id="66" name="同心圆 6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a typeface="微软雅黑"/>
                  <a:cs typeface="+mn-cs"/>
                </a:endParaRPr>
              </a:p>
            </p:txBody>
          </p:sp>
          <p:sp>
            <p:nvSpPr>
              <p:cNvPr id="67" name="椭圆 66"/>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a:cs typeface="+mn-cs"/>
                </a:endParaRPr>
              </a:p>
            </p:txBody>
          </p:sp>
        </p:grpSp>
        <p:sp>
          <p:nvSpPr>
            <p:cNvPr id="65" name="KSO_Shape"/>
            <p:cNvSpPr>
              <a:spLocks/>
            </p:cNvSpPr>
            <p:nvPr/>
          </p:nvSpPr>
          <p:spPr bwMode="auto">
            <a:xfrm>
              <a:off x="2339752" y="1820075"/>
              <a:ext cx="713918" cy="706777"/>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rgbClr val="FFC000"/>
            </a:solidFill>
            <a:ln>
              <a:noFill/>
            </a:ln>
          </p:spPr>
          <p:txBody>
            <a:bodyPr anchor="ctr">
              <a:scene3d>
                <a:camera prst="orthographicFront"/>
                <a:lightRig rig="threePt" dir="t"/>
              </a:scene3d>
              <a:sp3d contourW="12700">
                <a:contourClr>
                  <a:srgbClr val="FFFFFF"/>
                </a:contourClr>
              </a:sp3d>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dirty="0">
                <a:ln>
                  <a:noFill/>
                </a:ln>
                <a:solidFill>
                  <a:srgbClr val="FFFFFF"/>
                </a:solidFill>
                <a:effectLst/>
                <a:uLnTx/>
                <a:uFillTx/>
                <a:ea typeface="微软雅黑" pitchFamily="34" charset="-122"/>
              </a:endParaRPr>
            </a:p>
          </p:txBody>
        </p:sp>
      </p:grpSp>
      <p:sp>
        <p:nvSpPr>
          <p:cNvPr id="68" name="TextBox 67"/>
          <p:cNvSpPr txBox="1"/>
          <p:nvPr/>
        </p:nvSpPr>
        <p:spPr>
          <a:xfrm>
            <a:off x="3924164" y="2805306"/>
            <a:ext cx="1027882" cy="245726"/>
          </a:xfrm>
          <a:prstGeom prst="rect">
            <a:avLst/>
          </a:prstGeom>
          <a:noFill/>
        </p:spPr>
        <p:txBody>
          <a:bodyPr wrap="square" lIns="60469" tIns="30235" rIns="60469" bIns="30235" rtlCol="0">
            <a:spAutoFit/>
          </a:bodyPr>
          <a:lstStyle/>
          <a:p>
            <a:pPr fontAlgn="base">
              <a:spcBef>
                <a:spcPct val="0"/>
              </a:spcBef>
              <a:spcAft>
                <a:spcPct val="0"/>
              </a:spcAft>
            </a:pPr>
            <a:r>
              <a:rPr lang="zh-CN" altLang="en-US" sz="1200" dirty="0">
                <a:solidFill>
                  <a:prstClr val="white"/>
                </a:solidFill>
                <a:latin typeface="微软雅黑" panose="020B0503020204020204" pitchFamily="34" charset="-122"/>
                <a:ea typeface="微软雅黑" panose="020B0503020204020204" pitchFamily="34" charset="-122"/>
              </a:rPr>
              <a:t>Pre-project</a:t>
            </a:r>
          </a:p>
        </p:txBody>
      </p:sp>
      <p:sp>
        <p:nvSpPr>
          <p:cNvPr id="69" name="TextBox 68"/>
          <p:cNvSpPr txBox="1"/>
          <p:nvPr/>
        </p:nvSpPr>
        <p:spPr>
          <a:xfrm>
            <a:off x="5015603" y="2805306"/>
            <a:ext cx="1606065" cy="430392"/>
          </a:xfrm>
          <a:prstGeom prst="rect">
            <a:avLst/>
          </a:prstGeom>
          <a:noFill/>
        </p:spPr>
        <p:txBody>
          <a:bodyPr wrap="square" lIns="60469" tIns="30235" rIns="60469" bIns="30235" rtlCol="0">
            <a:spAutoFit/>
          </a:bodyPr>
          <a:lstStyle/>
          <a:p>
            <a:pPr fontAlgn="base">
              <a:spcBef>
                <a:spcPct val="0"/>
              </a:spcBef>
              <a:spcAft>
                <a:spcPct val="0"/>
              </a:spcAft>
            </a:pPr>
            <a:r>
              <a:rPr lang="zh-CN" altLang="en-US" sz="1200" dirty="0">
                <a:solidFill>
                  <a:prstClr val="white"/>
                </a:solidFill>
                <a:latin typeface="微软雅黑" panose="020B0503020204020204" pitchFamily="34" charset="-122"/>
                <a:ea typeface="微软雅黑" panose="020B0503020204020204" pitchFamily="34" charset="-122"/>
              </a:rPr>
              <a:t>The process of execution</a:t>
            </a:r>
          </a:p>
        </p:txBody>
      </p:sp>
      <p:sp>
        <p:nvSpPr>
          <p:cNvPr id="70" name="TextBox 69"/>
          <p:cNvSpPr txBox="1"/>
          <p:nvPr/>
        </p:nvSpPr>
        <p:spPr>
          <a:xfrm>
            <a:off x="6817058" y="2922267"/>
            <a:ext cx="1747962" cy="245726"/>
          </a:xfrm>
          <a:prstGeom prst="rect">
            <a:avLst/>
          </a:prstGeom>
          <a:noFill/>
        </p:spPr>
        <p:txBody>
          <a:bodyPr wrap="square" lIns="60469" tIns="30235" rIns="60469" bIns="30235" rtlCol="0">
            <a:spAutoFit/>
          </a:bodyPr>
          <a:lstStyle/>
          <a:p>
            <a:pPr fontAlgn="base">
              <a:spcBef>
                <a:spcPct val="0"/>
              </a:spcBef>
              <a:spcAft>
                <a:spcPct val="0"/>
              </a:spcAft>
            </a:pPr>
            <a:r>
              <a:rPr lang="zh-CN" altLang="en-US" sz="1200" dirty="0">
                <a:solidFill>
                  <a:prstClr val="white"/>
                </a:solidFill>
                <a:latin typeface="微软雅黑" panose="020B0503020204020204" pitchFamily="34" charset="-122"/>
                <a:ea typeface="微软雅黑" panose="020B0503020204020204" pitchFamily="34" charset="-122"/>
              </a:rPr>
              <a:t>There is a problem</a:t>
            </a:r>
          </a:p>
        </p:txBody>
      </p:sp>
      <p:sp>
        <p:nvSpPr>
          <p:cNvPr id="71" name="TextBox 70"/>
          <p:cNvSpPr txBox="1"/>
          <p:nvPr/>
        </p:nvSpPr>
        <p:spPr>
          <a:xfrm>
            <a:off x="3966810" y="3318487"/>
            <a:ext cx="985236" cy="245726"/>
          </a:xfrm>
          <a:prstGeom prst="rect">
            <a:avLst/>
          </a:prstGeom>
          <a:noFill/>
        </p:spPr>
        <p:txBody>
          <a:bodyPr wrap="square" lIns="60469" tIns="30235" rIns="60469" bIns="30235" rtlCol="0">
            <a:spAutoFit/>
          </a:bodyPr>
          <a:lstStyle/>
          <a:p>
            <a:pPr fontAlgn="base">
              <a:spcBef>
                <a:spcPct val="0"/>
              </a:spcBef>
              <a:spcAft>
                <a:spcPct val="0"/>
              </a:spcAft>
            </a:pPr>
            <a:r>
              <a:rPr lang="zh-CN" altLang="en-US" sz="1200" dirty="0">
                <a:solidFill>
                  <a:prstClr val="white"/>
                </a:solidFill>
                <a:latin typeface="微软雅黑" panose="020B0503020204020204" pitchFamily="34" charset="-122"/>
                <a:ea typeface="微软雅黑" panose="020B0503020204020204" pitchFamily="34" charset="-122"/>
              </a:rPr>
              <a:t>Solutions </a:t>
            </a:r>
          </a:p>
        </p:txBody>
      </p:sp>
      <p:sp>
        <p:nvSpPr>
          <p:cNvPr id="72" name="TextBox 71"/>
          <p:cNvSpPr txBox="1"/>
          <p:nvPr/>
        </p:nvSpPr>
        <p:spPr>
          <a:xfrm>
            <a:off x="5001371" y="3342074"/>
            <a:ext cx="1458325" cy="245726"/>
          </a:xfrm>
          <a:prstGeom prst="rect">
            <a:avLst/>
          </a:prstGeom>
          <a:noFill/>
        </p:spPr>
        <p:txBody>
          <a:bodyPr wrap="square" lIns="60469" tIns="30235" rIns="60469" bIns="30235" rtlCol="0">
            <a:spAutoFit/>
          </a:bodyPr>
          <a:lstStyle/>
          <a:p>
            <a:pPr fontAlgn="base">
              <a:spcBef>
                <a:spcPct val="0"/>
              </a:spcBef>
              <a:spcAft>
                <a:spcPct val="0"/>
              </a:spcAft>
            </a:pPr>
            <a:r>
              <a:rPr lang="zh-CN" altLang="en-US" sz="1200" dirty="0">
                <a:solidFill>
                  <a:prstClr val="white"/>
                </a:solidFill>
                <a:latin typeface="微软雅黑" panose="020B0503020204020204" pitchFamily="34" charset="-122"/>
                <a:ea typeface="微软雅黑" panose="020B0503020204020204" pitchFamily="34" charset="-122"/>
              </a:rPr>
              <a:t>Results Show</a:t>
            </a:r>
          </a:p>
        </p:txBody>
      </p:sp>
      <p:sp>
        <p:nvSpPr>
          <p:cNvPr id="73" name="TextBox 72"/>
          <p:cNvSpPr txBox="1"/>
          <p:nvPr/>
        </p:nvSpPr>
        <p:spPr>
          <a:xfrm>
            <a:off x="6817058" y="3364741"/>
            <a:ext cx="2016224" cy="245726"/>
          </a:xfrm>
          <a:prstGeom prst="rect">
            <a:avLst/>
          </a:prstGeom>
          <a:noFill/>
        </p:spPr>
        <p:txBody>
          <a:bodyPr wrap="square" lIns="60469" tIns="30235" rIns="60469" bIns="30235" rtlCol="0">
            <a:spAutoFit/>
          </a:bodyPr>
          <a:lstStyle/>
          <a:p>
            <a:pPr fontAlgn="base">
              <a:spcBef>
                <a:spcPct val="0"/>
              </a:spcBef>
              <a:spcAft>
                <a:spcPct val="0"/>
              </a:spcAft>
            </a:pPr>
            <a:r>
              <a:rPr lang="zh-CN" altLang="en-US" sz="1200" dirty="0">
                <a:solidFill>
                  <a:prstClr val="white"/>
                </a:solidFill>
                <a:latin typeface="微软雅黑" panose="020B0503020204020204" pitchFamily="34" charset="-122"/>
                <a:ea typeface="微软雅黑" panose="020B0503020204020204" pitchFamily="34" charset="-122"/>
              </a:rPr>
              <a:t>Earnings appreciation</a:t>
            </a:r>
          </a:p>
        </p:txBody>
      </p:sp>
      <p:grpSp>
        <p:nvGrpSpPr>
          <p:cNvPr id="74" name="组合 73"/>
          <p:cNvGrpSpPr/>
          <p:nvPr/>
        </p:nvGrpSpPr>
        <p:grpSpPr>
          <a:xfrm>
            <a:off x="6449530" y="-778844"/>
            <a:ext cx="1179281" cy="1179281"/>
            <a:chOff x="304800" y="673100"/>
            <a:chExt cx="4000500" cy="4000500"/>
          </a:xfrm>
          <a:effectLst>
            <a:outerShdw blurRad="444500" dist="254000" dir="8100000" algn="tr" rotWithShape="0">
              <a:prstClr val="black">
                <a:alpha val="50000"/>
              </a:prstClr>
            </a:outerShdw>
          </a:effectLst>
        </p:grpSpPr>
        <p:sp>
          <p:nvSpPr>
            <p:cNvPr id="75" name="同心圆 7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76" name="椭圆 7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endParaRPr>
            </a:p>
          </p:txBody>
        </p:sp>
      </p:grpSp>
      <p:grpSp>
        <p:nvGrpSpPr>
          <p:cNvPr id="77" name="组合 76"/>
          <p:cNvGrpSpPr/>
          <p:nvPr/>
        </p:nvGrpSpPr>
        <p:grpSpPr>
          <a:xfrm>
            <a:off x="4922378" y="-283851"/>
            <a:ext cx="630230" cy="630230"/>
            <a:chOff x="304800" y="673100"/>
            <a:chExt cx="4000500" cy="4000500"/>
          </a:xfrm>
          <a:effectLst>
            <a:outerShdw blurRad="444500" dist="254000" dir="8100000" algn="tr" rotWithShape="0">
              <a:prstClr val="black">
                <a:alpha val="50000"/>
              </a:prstClr>
            </a:outerShdw>
          </a:effectLst>
        </p:grpSpPr>
        <p:sp>
          <p:nvSpPr>
            <p:cNvPr id="78" name="同心圆 7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endParaRPr>
            </a:p>
          </p:txBody>
        </p:sp>
        <p:sp>
          <p:nvSpPr>
            <p:cNvPr id="79" name="椭圆 78"/>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endParaRPr>
            </a:p>
          </p:txBody>
        </p:sp>
      </p:grpSp>
      <p:grpSp>
        <p:nvGrpSpPr>
          <p:cNvPr id="80" name="组合 79"/>
          <p:cNvGrpSpPr/>
          <p:nvPr/>
        </p:nvGrpSpPr>
        <p:grpSpPr>
          <a:xfrm>
            <a:off x="5601167" y="31264"/>
            <a:ext cx="890519" cy="890519"/>
            <a:chOff x="304800" y="673100"/>
            <a:chExt cx="4000500" cy="4000500"/>
          </a:xfrm>
          <a:effectLst>
            <a:outerShdw blurRad="444500" dist="254000" dir="8100000" algn="tr" rotWithShape="0">
              <a:prstClr val="black">
                <a:alpha val="50000"/>
              </a:prstClr>
            </a:outerShdw>
          </a:effectLst>
        </p:grpSpPr>
        <p:sp>
          <p:nvSpPr>
            <p:cNvPr id="81" name="同心圆 8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endParaRPr>
            </a:p>
          </p:txBody>
        </p:sp>
        <p:sp>
          <p:nvSpPr>
            <p:cNvPr id="82" name="椭圆 8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endParaRPr>
            </a:p>
          </p:txBody>
        </p:sp>
      </p:grpSp>
      <p:grpSp>
        <p:nvGrpSpPr>
          <p:cNvPr id="83" name="组合 82"/>
          <p:cNvGrpSpPr/>
          <p:nvPr/>
        </p:nvGrpSpPr>
        <p:grpSpPr>
          <a:xfrm>
            <a:off x="7923670" y="-158613"/>
            <a:ext cx="685800" cy="685800"/>
            <a:chOff x="304800" y="673100"/>
            <a:chExt cx="4000500" cy="4000500"/>
          </a:xfrm>
          <a:effectLst>
            <a:outerShdw blurRad="444500" dist="254000" dir="8100000" algn="tr" rotWithShape="0">
              <a:prstClr val="black">
                <a:alpha val="50000"/>
              </a:prstClr>
            </a:outerShdw>
          </a:effectLst>
        </p:grpSpPr>
        <p:sp>
          <p:nvSpPr>
            <p:cNvPr id="84" name="同心圆 8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85" name="椭圆 84"/>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endParaRPr>
            </a:p>
          </p:txBody>
        </p:sp>
      </p:grpSp>
      <p:grpSp>
        <p:nvGrpSpPr>
          <p:cNvPr id="86" name="组合 85"/>
          <p:cNvGrpSpPr/>
          <p:nvPr/>
        </p:nvGrpSpPr>
        <p:grpSpPr>
          <a:xfrm>
            <a:off x="766572" y="5040488"/>
            <a:ext cx="588857" cy="588857"/>
            <a:chOff x="304800" y="673100"/>
            <a:chExt cx="4000500" cy="4000500"/>
          </a:xfrm>
          <a:effectLst>
            <a:outerShdw blurRad="444500" dist="254000" dir="8100000" algn="tr" rotWithShape="0">
              <a:prstClr val="black">
                <a:alpha val="50000"/>
              </a:prstClr>
            </a:outerShdw>
          </a:effectLst>
        </p:grpSpPr>
        <p:sp>
          <p:nvSpPr>
            <p:cNvPr id="87" name="同心圆 8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endParaRPr>
            </a:p>
          </p:txBody>
        </p:sp>
        <p:sp>
          <p:nvSpPr>
            <p:cNvPr id="88" name="椭圆 8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endParaRPr>
            </a:p>
          </p:txBody>
        </p:sp>
      </p:grpSp>
      <p:grpSp>
        <p:nvGrpSpPr>
          <p:cNvPr id="89" name="组合 88"/>
          <p:cNvGrpSpPr/>
          <p:nvPr/>
        </p:nvGrpSpPr>
        <p:grpSpPr>
          <a:xfrm>
            <a:off x="3963194" y="4529852"/>
            <a:ext cx="252491" cy="252491"/>
            <a:chOff x="304800" y="673100"/>
            <a:chExt cx="4000500" cy="4000500"/>
          </a:xfrm>
          <a:effectLst>
            <a:outerShdw blurRad="444500" dist="254000" dir="8100000" algn="tr" rotWithShape="0">
              <a:prstClr val="black">
                <a:alpha val="50000"/>
              </a:prstClr>
            </a:outerShdw>
          </a:effectLst>
        </p:grpSpPr>
        <p:sp>
          <p:nvSpPr>
            <p:cNvPr id="90" name="同心圆 8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endParaRPr>
            </a:p>
          </p:txBody>
        </p:sp>
        <p:sp>
          <p:nvSpPr>
            <p:cNvPr id="91" name="椭圆 9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endParaRPr>
            </a:p>
          </p:txBody>
        </p:sp>
      </p:grpSp>
      <p:grpSp>
        <p:nvGrpSpPr>
          <p:cNvPr id="92" name="组合 91"/>
          <p:cNvGrpSpPr/>
          <p:nvPr/>
        </p:nvGrpSpPr>
        <p:grpSpPr>
          <a:xfrm>
            <a:off x="3181804" y="4327051"/>
            <a:ext cx="529075" cy="529075"/>
            <a:chOff x="304800" y="673100"/>
            <a:chExt cx="4000500" cy="4000500"/>
          </a:xfrm>
          <a:effectLst>
            <a:outerShdw blurRad="444500" dist="254000" dir="8100000" algn="tr" rotWithShape="0">
              <a:prstClr val="black">
                <a:alpha val="50000"/>
              </a:prstClr>
            </a:outerShdw>
          </a:effectLst>
        </p:grpSpPr>
        <p:sp>
          <p:nvSpPr>
            <p:cNvPr id="93" name="同心圆 9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endParaRPr>
            </a:p>
          </p:txBody>
        </p:sp>
        <p:sp>
          <p:nvSpPr>
            <p:cNvPr id="94" name="椭圆 93"/>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endParaRPr>
            </a:p>
          </p:txBody>
        </p:sp>
      </p:grpSp>
      <p:grpSp>
        <p:nvGrpSpPr>
          <p:cNvPr id="95" name="组合 94"/>
          <p:cNvGrpSpPr/>
          <p:nvPr/>
        </p:nvGrpSpPr>
        <p:grpSpPr>
          <a:xfrm>
            <a:off x="8628988" y="-1058832"/>
            <a:ext cx="1179281" cy="1179281"/>
            <a:chOff x="304800" y="673100"/>
            <a:chExt cx="4000500" cy="4000500"/>
          </a:xfrm>
          <a:effectLst>
            <a:outerShdw blurRad="444500" dist="254000" dir="8100000" algn="tr" rotWithShape="0">
              <a:prstClr val="black">
                <a:alpha val="50000"/>
              </a:prstClr>
            </a:outerShdw>
          </a:effectLst>
        </p:grpSpPr>
        <p:sp>
          <p:nvSpPr>
            <p:cNvPr id="96" name="同心圆 9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97" name="椭圆 96"/>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endParaRPr>
            </a:p>
          </p:txBody>
        </p:sp>
      </p:grpSp>
      <p:grpSp>
        <p:nvGrpSpPr>
          <p:cNvPr id="98" name="组合 97"/>
          <p:cNvGrpSpPr/>
          <p:nvPr/>
        </p:nvGrpSpPr>
        <p:grpSpPr>
          <a:xfrm>
            <a:off x="8654726" y="415647"/>
            <a:ext cx="223080" cy="223080"/>
            <a:chOff x="304800" y="673100"/>
            <a:chExt cx="4000500" cy="4000500"/>
          </a:xfrm>
          <a:effectLst>
            <a:outerShdw blurRad="444500" dist="254000" dir="8100000" algn="tr" rotWithShape="0">
              <a:prstClr val="black">
                <a:alpha val="50000"/>
              </a:prstClr>
            </a:outerShdw>
          </a:effectLst>
        </p:grpSpPr>
        <p:sp>
          <p:nvSpPr>
            <p:cNvPr id="99" name="同心圆 9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endParaRPr>
            </a:p>
          </p:txBody>
        </p:sp>
        <p:sp>
          <p:nvSpPr>
            <p:cNvPr id="100" name="椭圆 9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endParaRPr>
            </a:p>
          </p:txBody>
        </p:sp>
      </p:grpSp>
      <p:grpSp>
        <p:nvGrpSpPr>
          <p:cNvPr id="101" name="组合 100"/>
          <p:cNvGrpSpPr/>
          <p:nvPr/>
        </p:nvGrpSpPr>
        <p:grpSpPr>
          <a:xfrm>
            <a:off x="1943475" y="4706144"/>
            <a:ext cx="1179281" cy="1179281"/>
            <a:chOff x="304800" y="673100"/>
            <a:chExt cx="4000500" cy="4000500"/>
          </a:xfrm>
          <a:effectLst>
            <a:outerShdw blurRad="444500" dist="254000" dir="8100000" algn="tr" rotWithShape="0">
              <a:prstClr val="black">
                <a:alpha val="50000"/>
              </a:prstClr>
            </a:outerShdw>
          </a:effectLst>
        </p:grpSpPr>
        <p:sp>
          <p:nvSpPr>
            <p:cNvPr id="102" name="同心圆 10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3" name="椭圆 102"/>
            <p:cNvSpPr/>
            <p:nvPr/>
          </p:nvSpPr>
          <p:spPr>
            <a:xfrm>
              <a:off x="392112" y="760412"/>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endParaRPr>
            </a:p>
          </p:txBody>
        </p:sp>
      </p:grpSp>
      <p:grpSp>
        <p:nvGrpSpPr>
          <p:cNvPr id="104" name="组合 103"/>
          <p:cNvGrpSpPr/>
          <p:nvPr/>
        </p:nvGrpSpPr>
        <p:grpSpPr>
          <a:xfrm>
            <a:off x="1275416" y="4606645"/>
            <a:ext cx="520192" cy="520192"/>
            <a:chOff x="304800" y="673100"/>
            <a:chExt cx="4000500" cy="4000500"/>
          </a:xfrm>
          <a:effectLst>
            <a:outerShdw blurRad="444500" dist="254000" dir="8100000" algn="tr" rotWithShape="0">
              <a:prstClr val="black">
                <a:alpha val="50000"/>
              </a:prstClr>
            </a:outerShdw>
          </a:effectLst>
        </p:grpSpPr>
        <p:sp>
          <p:nvSpPr>
            <p:cNvPr id="105" name="同心圆 10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endParaRPr>
            </a:p>
          </p:txBody>
        </p:sp>
        <p:sp>
          <p:nvSpPr>
            <p:cNvPr id="106" name="椭圆 10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endParaRPr>
            </a:p>
          </p:txBody>
        </p:sp>
      </p:grpSp>
      <p:grpSp>
        <p:nvGrpSpPr>
          <p:cNvPr id="107" name="组合 106"/>
          <p:cNvGrpSpPr/>
          <p:nvPr/>
        </p:nvGrpSpPr>
        <p:grpSpPr>
          <a:xfrm>
            <a:off x="291128" y="4921759"/>
            <a:ext cx="316877" cy="316877"/>
            <a:chOff x="304800" y="673100"/>
            <a:chExt cx="4000500" cy="4000500"/>
          </a:xfrm>
          <a:effectLst>
            <a:outerShdw blurRad="444500" dist="254000" dir="8100000" algn="tr" rotWithShape="0">
              <a:prstClr val="black">
                <a:alpha val="50000"/>
              </a:prstClr>
            </a:outerShdw>
          </a:effectLst>
        </p:grpSpPr>
        <p:sp>
          <p:nvSpPr>
            <p:cNvPr id="108" name="同心圆 10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endParaRPr>
            </a:p>
          </p:txBody>
        </p:sp>
        <p:sp>
          <p:nvSpPr>
            <p:cNvPr id="109" name="椭圆 108"/>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endParaRPr>
            </a:p>
          </p:txBody>
        </p:sp>
      </p:grpSp>
      <p:grpSp>
        <p:nvGrpSpPr>
          <p:cNvPr id="110" name="组合 109"/>
          <p:cNvGrpSpPr/>
          <p:nvPr/>
        </p:nvGrpSpPr>
        <p:grpSpPr>
          <a:xfrm>
            <a:off x="117164" y="4738452"/>
            <a:ext cx="158438" cy="158438"/>
            <a:chOff x="304800" y="673100"/>
            <a:chExt cx="4000500" cy="4000500"/>
          </a:xfrm>
          <a:effectLst>
            <a:outerShdw blurRad="444500" dist="254000" dir="8100000" algn="tr" rotWithShape="0">
              <a:prstClr val="black">
                <a:alpha val="50000"/>
              </a:prstClr>
            </a:outerShdw>
          </a:effectLst>
        </p:grpSpPr>
        <p:sp>
          <p:nvSpPr>
            <p:cNvPr id="111" name="同心圆 11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endParaRPr>
            </a:p>
          </p:txBody>
        </p:sp>
        <p:sp>
          <p:nvSpPr>
            <p:cNvPr id="112" name="椭圆 11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endParaRPr>
            </a:p>
          </p:txBody>
        </p:sp>
      </p:grpSp>
      <p:sp>
        <p:nvSpPr>
          <p:cNvPr id="113" name="TextBox 112"/>
          <p:cNvSpPr txBox="1"/>
          <p:nvPr/>
        </p:nvSpPr>
        <p:spPr>
          <a:xfrm>
            <a:off x="1654179" y="5917921"/>
            <a:ext cx="738965" cy="307928"/>
          </a:xfrm>
          <a:prstGeom prst="rect">
            <a:avLst/>
          </a:prstGeom>
          <a:noFill/>
        </p:spPr>
        <p:txBody>
          <a:bodyPr wrap="none" lIns="61109" tIns="30555" rIns="61109" bIns="30555"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zh-CN" altLang="en-US" sz="1800" b="0" i="0" u="none" strike="noStrike" kern="0" cap="none" spc="0" normalizeH="0" baseline="0" noProof="0" dirty="0">
                <a:ln>
                  <a:noFill/>
                </a:ln>
                <a:solidFill>
                  <a:prstClr val="black"/>
                </a:solidFill>
                <a:effectLst/>
                <a:uLnTx/>
                <a:uFillTx/>
              </a:rPr>
              <a:t>Delayer</a:t>
            </a:r>
          </a:p>
        </p:txBody>
      </p:sp>
    </p:spTree>
    <p:extLst>
      <p:ext uri="{BB962C8B-B14F-4D97-AF65-F5344CB8AC3E}">
        <p14:creationId xmlns:p14="http://schemas.microsoft.com/office/powerpoint/2010/main" val="1545934321"/>
      </p:ext>
    </p:extLst>
  </p:cSld>
  <p:clrMapOvr>
    <a:masterClrMapping/>
  </p:clrMapOvr>
  <mc:AlternateContent xmlns:mc="http://schemas.openxmlformats.org/markup-compatibility/2006" xmlns:p14="http://schemas.microsoft.com/office/powerpoint/2010/main">
    <mc:Choice Requires="p14">
      <p:transition spd="slow" p14:dur="1100" advTm="100">
        <p14:switch dir="r"/>
      </p:transition>
    </mc:Choice>
    <mc:Fallback xmlns:a14="http://schemas.microsoft.com/office/drawing/2010/main" xmlns="">
      <p:transition spd="slow" advTm="1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up)">
                                          <p:cBhvr>
                                            <p:cTn id="7" dur="500"/>
                                            <p:tgtEl>
                                              <p:spTgt spid="58"/>
                                            </p:tgtEl>
                                          </p:cBhvr>
                                        </p:animEffect>
                                      </p:childTnLst>
                                    </p:cTn>
                                  </p:par>
                                </p:childTnLst>
                              </p:cTn>
                            </p:par>
                            <p:par>
                              <p:cTn id="8" fill="hold">
                                <p:stCondLst>
                                  <p:cond delay="500"/>
                                </p:stCondLst>
                                <p:childTnLst>
                                  <p:par>
                                    <p:cTn id="9" presetID="16" presetClass="entr" presetSubtype="42" fill="hold" grpId="0" nodeType="after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barn(outHorizontal)">
                                          <p:cBhvr>
                                            <p:cTn id="11" dur="500"/>
                                            <p:tgtEl>
                                              <p:spTgt spid="59"/>
                                            </p:tgtEl>
                                          </p:cBhvr>
                                        </p:animEffect>
                                      </p:childTnLst>
                                    </p:cTn>
                                  </p:par>
                                  <p:par>
                                    <p:cTn id="12" presetID="2" presetClass="entr" presetSubtype="8" accel="35000" fill="hold" nodeType="withEffect" p14:presetBounceEnd="55000">
                                      <p:stCondLst>
                                        <p:cond delay="0"/>
                                      </p:stCondLst>
                                      <p:childTnLst>
                                        <p:set>
                                          <p:cBhvr>
                                            <p:cTn id="13" dur="1" fill="hold">
                                              <p:stCondLst>
                                                <p:cond delay="0"/>
                                              </p:stCondLst>
                                            </p:cTn>
                                            <p:tgtEl>
                                              <p:spTgt spid="63"/>
                                            </p:tgtEl>
                                            <p:attrNameLst>
                                              <p:attrName>style.visibility</p:attrName>
                                            </p:attrNameLst>
                                          </p:cBhvr>
                                          <p:to>
                                            <p:strVal val="visible"/>
                                          </p:to>
                                        </p:set>
                                        <p:anim calcmode="lin" valueType="num" p14:bounceEnd="55000">
                                          <p:cBhvr additive="base">
                                            <p:cTn id="14" dur="1500" fill="hold"/>
                                            <p:tgtEl>
                                              <p:spTgt spid="63"/>
                                            </p:tgtEl>
                                            <p:attrNameLst>
                                              <p:attrName>ppt_x</p:attrName>
                                            </p:attrNameLst>
                                          </p:cBhvr>
                                          <p:tavLst>
                                            <p:tav tm="0">
                                              <p:val>
                                                <p:strVal val="0-#ppt_w/2"/>
                                              </p:val>
                                            </p:tav>
                                            <p:tav tm="100000">
                                              <p:val>
                                                <p:strVal val="#ppt_x"/>
                                              </p:val>
                                            </p:tav>
                                          </p:tavLst>
                                        </p:anim>
                                        <p:anim calcmode="lin" valueType="num" p14:bounceEnd="55000">
                                          <p:cBhvr additive="base">
                                            <p:cTn id="15" dur="1500" fill="hold"/>
                                            <p:tgtEl>
                                              <p:spTgt spid="63"/>
                                            </p:tgtEl>
                                            <p:attrNameLst>
                                              <p:attrName>ppt_y</p:attrName>
                                            </p:attrNameLst>
                                          </p:cBhvr>
                                          <p:tavLst>
                                            <p:tav tm="0">
                                              <p:val>
                                                <p:strVal val="#ppt_y"/>
                                              </p:val>
                                            </p:tav>
                                            <p:tav tm="100000">
                                              <p:val>
                                                <p:strVal val="#ppt_y"/>
                                              </p:val>
                                            </p:tav>
                                          </p:tavLst>
                                        </p:anim>
                                      </p:childTnLst>
                                    </p:cTn>
                                  </p:par>
                                </p:childTnLst>
                              </p:cTn>
                            </p:par>
                            <p:par>
                              <p:cTn id="16" fill="hold">
                                <p:stCondLst>
                                  <p:cond delay="2000"/>
                                </p:stCondLst>
                                <p:childTnLst>
                                  <p:par>
                                    <p:cTn id="17" presetID="22" presetClass="entr" presetSubtype="4" fill="hold" nodeType="afterEffect">
                                      <p:stCondLst>
                                        <p:cond delay="0"/>
                                      </p:stCondLst>
                                      <p:childTnLst>
                                        <p:set>
                                          <p:cBhvr>
                                            <p:cTn id="18" dur="1" fill="hold">
                                              <p:stCondLst>
                                                <p:cond delay="0"/>
                                              </p:stCondLst>
                                            </p:cTn>
                                            <p:tgtEl>
                                              <p:spTgt spid="61"/>
                                            </p:tgtEl>
                                            <p:attrNameLst>
                                              <p:attrName>style.visibility</p:attrName>
                                            </p:attrNameLst>
                                          </p:cBhvr>
                                          <p:to>
                                            <p:strVal val="visible"/>
                                          </p:to>
                                        </p:set>
                                        <p:animEffect transition="in" filter="wipe(down)">
                                          <p:cBhvr>
                                            <p:cTn id="19" dur="500"/>
                                            <p:tgtEl>
                                              <p:spTgt spid="61"/>
                                            </p:tgtEl>
                                          </p:cBhvr>
                                        </p:animEffect>
                                      </p:childTnLst>
                                    </p:cTn>
                                  </p:par>
                                </p:childTnLst>
                              </p:cTn>
                            </p:par>
                            <p:par>
                              <p:cTn id="20" fill="hold">
                                <p:stCondLst>
                                  <p:cond delay="2500"/>
                                </p:stCondLst>
                                <p:childTnLst>
                                  <p:par>
                                    <p:cTn id="21" presetID="12" presetClass="entr" presetSubtype="8" fill="hold" grpId="0" nodeType="afterEffect">
                                      <p:stCondLst>
                                        <p:cond delay="0"/>
                                      </p:stCondLst>
                                      <p:childTnLst>
                                        <p:set>
                                          <p:cBhvr>
                                            <p:cTn id="22" dur="1" fill="hold">
                                              <p:stCondLst>
                                                <p:cond delay="0"/>
                                              </p:stCondLst>
                                            </p:cTn>
                                            <p:tgtEl>
                                              <p:spTgt spid="60"/>
                                            </p:tgtEl>
                                            <p:attrNameLst>
                                              <p:attrName>style.visibility</p:attrName>
                                            </p:attrNameLst>
                                          </p:cBhvr>
                                          <p:to>
                                            <p:strVal val="visible"/>
                                          </p:to>
                                        </p:set>
                                        <p:anim calcmode="lin" valueType="num">
                                          <p:cBhvr additive="base">
                                            <p:cTn id="23" dur="500"/>
                                            <p:tgtEl>
                                              <p:spTgt spid="60"/>
                                            </p:tgtEl>
                                            <p:attrNameLst>
                                              <p:attrName>ppt_x</p:attrName>
                                            </p:attrNameLst>
                                          </p:cBhvr>
                                          <p:tavLst>
                                            <p:tav tm="0">
                                              <p:val>
                                                <p:strVal val="#ppt_x-#ppt_w*1.125000"/>
                                              </p:val>
                                            </p:tav>
                                            <p:tav tm="100000">
                                              <p:val>
                                                <p:strVal val="#ppt_x"/>
                                              </p:val>
                                            </p:tav>
                                          </p:tavLst>
                                        </p:anim>
                                        <p:animEffect transition="in" filter="wipe(right)">
                                          <p:cBhvr>
                                            <p:cTn id="24" dur="500"/>
                                            <p:tgtEl>
                                              <p:spTgt spid="60"/>
                                            </p:tgtEl>
                                          </p:cBhvr>
                                        </p:animEffect>
                                      </p:childTnLst>
                                    </p:cTn>
                                  </p:par>
                                </p:childTnLst>
                              </p:cTn>
                            </p:par>
                            <p:par>
                              <p:cTn id="25" fill="hold">
                                <p:stCondLst>
                                  <p:cond delay="3000"/>
                                </p:stCondLst>
                                <p:childTnLst>
                                  <p:par>
                                    <p:cTn id="26" presetID="47" presetClass="entr" presetSubtype="0"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fade">
                                          <p:cBhvr>
                                            <p:cTn id="28" dur="500"/>
                                            <p:tgtEl>
                                              <p:spTgt spid="62"/>
                                            </p:tgtEl>
                                          </p:cBhvr>
                                        </p:animEffect>
                                        <p:anim calcmode="lin" valueType="num">
                                          <p:cBhvr>
                                            <p:cTn id="29" dur="500" fill="hold"/>
                                            <p:tgtEl>
                                              <p:spTgt spid="62"/>
                                            </p:tgtEl>
                                            <p:attrNameLst>
                                              <p:attrName>ppt_x</p:attrName>
                                            </p:attrNameLst>
                                          </p:cBhvr>
                                          <p:tavLst>
                                            <p:tav tm="0">
                                              <p:val>
                                                <p:strVal val="#ppt_x"/>
                                              </p:val>
                                            </p:tav>
                                            <p:tav tm="100000">
                                              <p:val>
                                                <p:strVal val="#ppt_x"/>
                                              </p:val>
                                            </p:tav>
                                          </p:tavLst>
                                        </p:anim>
                                        <p:anim calcmode="lin" valueType="num">
                                          <p:cBhvr>
                                            <p:cTn id="30" dur="500" fill="hold"/>
                                            <p:tgtEl>
                                              <p:spTgt spid="6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 calcmode="lin" valueType="num">
                                          <p:cBhvr additive="base">
                                            <p:cTn id="34" dur="500" fill="hold"/>
                                            <p:tgtEl>
                                              <p:spTgt spid="68"/>
                                            </p:tgtEl>
                                            <p:attrNameLst>
                                              <p:attrName>ppt_x</p:attrName>
                                            </p:attrNameLst>
                                          </p:cBhvr>
                                          <p:tavLst>
                                            <p:tav tm="0">
                                              <p:val>
                                                <p:strVal val="#ppt_x"/>
                                              </p:val>
                                            </p:tav>
                                            <p:tav tm="100000">
                                              <p:val>
                                                <p:strVal val="#ppt_x"/>
                                              </p:val>
                                            </p:tav>
                                          </p:tavLst>
                                        </p:anim>
                                        <p:anim calcmode="lin" valueType="num">
                                          <p:cBhvr additive="base">
                                            <p:cTn id="35" dur="500" fill="hold"/>
                                            <p:tgtEl>
                                              <p:spTgt spid="68"/>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200"/>
                                      </p:stCondLst>
                                      <p:childTnLst>
                                        <p:set>
                                          <p:cBhvr>
                                            <p:cTn id="37" dur="1" fill="hold">
                                              <p:stCondLst>
                                                <p:cond delay="0"/>
                                              </p:stCondLst>
                                            </p:cTn>
                                            <p:tgtEl>
                                              <p:spTgt spid="69"/>
                                            </p:tgtEl>
                                            <p:attrNameLst>
                                              <p:attrName>style.visibility</p:attrName>
                                            </p:attrNameLst>
                                          </p:cBhvr>
                                          <p:to>
                                            <p:strVal val="visible"/>
                                          </p:to>
                                        </p:set>
                                        <p:anim calcmode="lin" valueType="num">
                                          <p:cBhvr additive="base">
                                            <p:cTn id="38" dur="500" fill="hold"/>
                                            <p:tgtEl>
                                              <p:spTgt spid="69"/>
                                            </p:tgtEl>
                                            <p:attrNameLst>
                                              <p:attrName>ppt_x</p:attrName>
                                            </p:attrNameLst>
                                          </p:cBhvr>
                                          <p:tavLst>
                                            <p:tav tm="0">
                                              <p:val>
                                                <p:strVal val="#ppt_x"/>
                                              </p:val>
                                            </p:tav>
                                            <p:tav tm="100000">
                                              <p:val>
                                                <p:strVal val="#ppt_x"/>
                                              </p:val>
                                            </p:tav>
                                          </p:tavLst>
                                        </p:anim>
                                        <p:anim calcmode="lin" valueType="num">
                                          <p:cBhvr additive="base">
                                            <p:cTn id="39" dur="500" fill="hold"/>
                                            <p:tgtEl>
                                              <p:spTgt spid="69"/>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400"/>
                                      </p:stCondLst>
                                      <p:childTnLst>
                                        <p:set>
                                          <p:cBhvr>
                                            <p:cTn id="41" dur="1" fill="hold">
                                              <p:stCondLst>
                                                <p:cond delay="0"/>
                                              </p:stCondLst>
                                            </p:cTn>
                                            <p:tgtEl>
                                              <p:spTgt spid="70"/>
                                            </p:tgtEl>
                                            <p:attrNameLst>
                                              <p:attrName>style.visibility</p:attrName>
                                            </p:attrNameLst>
                                          </p:cBhvr>
                                          <p:to>
                                            <p:strVal val="visible"/>
                                          </p:to>
                                        </p:set>
                                        <p:anim calcmode="lin" valueType="num">
                                          <p:cBhvr additive="base">
                                            <p:cTn id="42" dur="500" fill="hold"/>
                                            <p:tgtEl>
                                              <p:spTgt spid="70"/>
                                            </p:tgtEl>
                                            <p:attrNameLst>
                                              <p:attrName>ppt_x</p:attrName>
                                            </p:attrNameLst>
                                          </p:cBhvr>
                                          <p:tavLst>
                                            <p:tav tm="0">
                                              <p:val>
                                                <p:strVal val="#ppt_x"/>
                                              </p:val>
                                            </p:tav>
                                            <p:tav tm="100000">
                                              <p:val>
                                                <p:strVal val="#ppt_x"/>
                                              </p:val>
                                            </p:tav>
                                          </p:tavLst>
                                        </p:anim>
                                        <p:anim calcmode="lin" valueType="num">
                                          <p:cBhvr additive="base">
                                            <p:cTn id="43" dur="500" fill="hold"/>
                                            <p:tgtEl>
                                              <p:spTgt spid="70"/>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600"/>
                                      </p:stCondLst>
                                      <p:childTnLst>
                                        <p:set>
                                          <p:cBhvr>
                                            <p:cTn id="45" dur="1" fill="hold">
                                              <p:stCondLst>
                                                <p:cond delay="0"/>
                                              </p:stCondLst>
                                            </p:cTn>
                                            <p:tgtEl>
                                              <p:spTgt spid="71"/>
                                            </p:tgtEl>
                                            <p:attrNameLst>
                                              <p:attrName>style.visibility</p:attrName>
                                            </p:attrNameLst>
                                          </p:cBhvr>
                                          <p:to>
                                            <p:strVal val="visible"/>
                                          </p:to>
                                        </p:set>
                                        <p:anim calcmode="lin" valueType="num">
                                          <p:cBhvr additive="base">
                                            <p:cTn id="46" dur="500" fill="hold"/>
                                            <p:tgtEl>
                                              <p:spTgt spid="71"/>
                                            </p:tgtEl>
                                            <p:attrNameLst>
                                              <p:attrName>ppt_x</p:attrName>
                                            </p:attrNameLst>
                                          </p:cBhvr>
                                          <p:tavLst>
                                            <p:tav tm="0">
                                              <p:val>
                                                <p:strVal val="#ppt_x"/>
                                              </p:val>
                                            </p:tav>
                                            <p:tav tm="100000">
                                              <p:val>
                                                <p:strVal val="#ppt_x"/>
                                              </p:val>
                                            </p:tav>
                                          </p:tavLst>
                                        </p:anim>
                                        <p:anim calcmode="lin" valueType="num">
                                          <p:cBhvr additive="base">
                                            <p:cTn id="47" dur="500" fill="hold"/>
                                            <p:tgtEl>
                                              <p:spTgt spid="71"/>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800"/>
                                      </p:stCondLst>
                                      <p:childTnLst>
                                        <p:set>
                                          <p:cBhvr>
                                            <p:cTn id="49" dur="1" fill="hold">
                                              <p:stCondLst>
                                                <p:cond delay="0"/>
                                              </p:stCondLst>
                                            </p:cTn>
                                            <p:tgtEl>
                                              <p:spTgt spid="72"/>
                                            </p:tgtEl>
                                            <p:attrNameLst>
                                              <p:attrName>style.visibility</p:attrName>
                                            </p:attrNameLst>
                                          </p:cBhvr>
                                          <p:to>
                                            <p:strVal val="visible"/>
                                          </p:to>
                                        </p:set>
                                        <p:anim calcmode="lin" valueType="num">
                                          <p:cBhvr additive="base">
                                            <p:cTn id="50" dur="500" fill="hold"/>
                                            <p:tgtEl>
                                              <p:spTgt spid="72"/>
                                            </p:tgtEl>
                                            <p:attrNameLst>
                                              <p:attrName>ppt_x</p:attrName>
                                            </p:attrNameLst>
                                          </p:cBhvr>
                                          <p:tavLst>
                                            <p:tav tm="0">
                                              <p:val>
                                                <p:strVal val="#ppt_x"/>
                                              </p:val>
                                            </p:tav>
                                            <p:tav tm="100000">
                                              <p:val>
                                                <p:strVal val="#ppt_x"/>
                                              </p:val>
                                            </p:tav>
                                          </p:tavLst>
                                        </p:anim>
                                        <p:anim calcmode="lin" valueType="num">
                                          <p:cBhvr additive="base">
                                            <p:cTn id="51" dur="500" fill="hold"/>
                                            <p:tgtEl>
                                              <p:spTgt spid="72"/>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100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3" presetClass="entr" presetSubtype="528" fill="hold"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500" fill="hold"/>
                                            <p:tgtEl>
                                              <p:spTgt spid="74"/>
                                            </p:tgtEl>
                                            <p:attrNameLst>
                                              <p:attrName>ppt_w</p:attrName>
                                            </p:attrNameLst>
                                          </p:cBhvr>
                                          <p:tavLst>
                                            <p:tav tm="0">
                                              <p:val>
                                                <p:fltVal val="0"/>
                                              </p:val>
                                            </p:tav>
                                            <p:tav tm="100000">
                                              <p:val>
                                                <p:strVal val="#ppt_w"/>
                                              </p:val>
                                            </p:tav>
                                          </p:tavLst>
                                        </p:anim>
                                        <p:anim calcmode="lin" valueType="num">
                                          <p:cBhvr>
                                            <p:cTn id="60" dur="500" fill="hold"/>
                                            <p:tgtEl>
                                              <p:spTgt spid="74"/>
                                            </p:tgtEl>
                                            <p:attrNameLst>
                                              <p:attrName>ppt_h</p:attrName>
                                            </p:attrNameLst>
                                          </p:cBhvr>
                                          <p:tavLst>
                                            <p:tav tm="0">
                                              <p:val>
                                                <p:fltVal val="0"/>
                                              </p:val>
                                            </p:tav>
                                            <p:tav tm="100000">
                                              <p:val>
                                                <p:strVal val="#ppt_h"/>
                                              </p:val>
                                            </p:tav>
                                          </p:tavLst>
                                        </p:anim>
                                        <p:anim calcmode="lin" valueType="num">
                                          <p:cBhvr>
                                            <p:cTn id="61" dur="500" fill="hold"/>
                                            <p:tgtEl>
                                              <p:spTgt spid="74"/>
                                            </p:tgtEl>
                                            <p:attrNameLst>
                                              <p:attrName>ppt_x</p:attrName>
                                            </p:attrNameLst>
                                          </p:cBhvr>
                                          <p:tavLst>
                                            <p:tav tm="0">
                                              <p:val>
                                                <p:fltVal val="0.5"/>
                                              </p:val>
                                            </p:tav>
                                            <p:tav tm="100000">
                                              <p:val>
                                                <p:strVal val="#ppt_x"/>
                                              </p:val>
                                            </p:tav>
                                          </p:tavLst>
                                        </p:anim>
                                        <p:anim calcmode="lin" valueType="num">
                                          <p:cBhvr>
                                            <p:cTn id="62" dur="500" fill="hold"/>
                                            <p:tgtEl>
                                              <p:spTgt spid="74"/>
                                            </p:tgtEl>
                                            <p:attrNameLst>
                                              <p:attrName>ppt_y</p:attrName>
                                            </p:attrNameLst>
                                          </p:cBhvr>
                                          <p:tavLst>
                                            <p:tav tm="0">
                                              <p:val>
                                                <p:fltVal val="0.5"/>
                                              </p:val>
                                            </p:tav>
                                            <p:tav tm="100000">
                                              <p:val>
                                                <p:strVal val="#ppt_y"/>
                                              </p:val>
                                            </p:tav>
                                          </p:tavLst>
                                        </p:anim>
                                      </p:childTnLst>
                                    </p:cTn>
                                  </p:par>
                                  <p:par>
                                    <p:cTn id="63" presetID="23" presetClass="entr" presetSubtype="528" fill="hold" nodeType="withEffect">
                                      <p:stCondLst>
                                        <p:cond delay="300"/>
                                      </p:stCondLst>
                                      <p:childTnLst>
                                        <p:set>
                                          <p:cBhvr>
                                            <p:cTn id="64" dur="1" fill="hold">
                                              <p:stCondLst>
                                                <p:cond delay="0"/>
                                              </p:stCondLst>
                                            </p:cTn>
                                            <p:tgtEl>
                                              <p:spTgt spid="77"/>
                                            </p:tgtEl>
                                            <p:attrNameLst>
                                              <p:attrName>style.visibility</p:attrName>
                                            </p:attrNameLst>
                                          </p:cBhvr>
                                          <p:to>
                                            <p:strVal val="visible"/>
                                          </p:to>
                                        </p:set>
                                        <p:anim calcmode="lin" valueType="num">
                                          <p:cBhvr>
                                            <p:cTn id="65" dur="500" fill="hold"/>
                                            <p:tgtEl>
                                              <p:spTgt spid="77"/>
                                            </p:tgtEl>
                                            <p:attrNameLst>
                                              <p:attrName>ppt_w</p:attrName>
                                            </p:attrNameLst>
                                          </p:cBhvr>
                                          <p:tavLst>
                                            <p:tav tm="0">
                                              <p:val>
                                                <p:fltVal val="0"/>
                                              </p:val>
                                            </p:tav>
                                            <p:tav tm="100000">
                                              <p:val>
                                                <p:strVal val="#ppt_w"/>
                                              </p:val>
                                            </p:tav>
                                          </p:tavLst>
                                        </p:anim>
                                        <p:anim calcmode="lin" valueType="num">
                                          <p:cBhvr>
                                            <p:cTn id="66" dur="500" fill="hold"/>
                                            <p:tgtEl>
                                              <p:spTgt spid="77"/>
                                            </p:tgtEl>
                                            <p:attrNameLst>
                                              <p:attrName>ppt_h</p:attrName>
                                            </p:attrNameLst>
                                          </p:cBhvr>
                                          <p:tavLst>
                                            <p:tav tm="0">
                                              <p:val>
                                                <p:fltVal val="0"/>
                                              </p:val>
                                            </p:tav>
                                            <p:tav tm="100000">
                                              <p:val>
                                                <p:strVal val="#ppt_h"/>
                                              </p:val>
                                            </p:tav>
                                          </p:tavLst>
                                        </p:anim>
                                        <p:anim calcmode="lin" valueType="num">
                                          <p:cBhvr>
                                            <p:cTn id="67" dur="500" fill="hold"/>
                                            <p:tgtEl>
                                              <p:spTgt spid="77"/>
                                            </p:tgtEl>
                                            <p:attrNameLst>
                                              <p:attrName>ppt_x</p:attrName>
                                            </p:attrNameLst>
                                          </p:cBhvr>
                                          <p:tavLst>
                                            <p:tav tm="0">
                                              <p:val>
                                                <p:fltVal val="0.5"/>
                                              </p:val>
                                            </p:tav>
                                            <p:tav tm="100000">
                                              <p:val>
                                                <p:strVal val="#ppt_x"/>
                                              </p:val>
                                            </p:tav>
                                          </p:tavLst>
                                        </p:anim>
                                        <p:anim calcmode="lin" valueType="num">
                                          <p:cBhvr>
                                            <p:cTn id="68" dur="500" fill="hold"/>
                                            <p:tgtEl>
                                              <p:spTgt spid="77"/>
                                            </p:tgtEl>
                                            <p:attrNameLst>
                                              <p:attrName>ppt_y</p:attrName>
                                            </p:attrNameLst>
                                          </p:cBhvr>
                                          <p:tavLst>
                                            <p:tav tm="0">
                                              <p:val>
                                                <p:fltVal val="0.5"/>
                                              </p:val>
                                            </p:tav>
                                            <p:tav tm="100000">
                                              <p:val>
                                                <p:strVal val="#ppt_y"/>
                                              </p:val>
                                            </p:tav>
                                          </p:tavLst>
                                        </p:anim>
                                      </p:childTnLst>
                                    </p:cTn>
                                  </p:par>
                                  <p:par>
                                    <p:cTn id="69" presetID="23" presetClass="entr" presetSubtype="528" fill="hold" nodeType="withEffect">
                                      <p:stCondLst>
                                        <p:cond delay="700"/>
                                      </p:stCondLst>
                                      <p:childTnLst>
                                        <p:set>
                                          <p:cBhvr>
                                            <p:cTn id="70" dur="1" fill="hold">
                                              <p:stCondLst>
                                                <p:cond delay="0"/>
                                              </p:stCondLst>
                                            </p:cTn>
                                            <p:tgtEl>
                                              <p:spTgt spid="80"/>
                                            </p:tgtEl>
                                            <p:attrNameLst>
                                              <p:attrName>style.visibility</p:attrName>
                                            </p:attrNameLst>
                                          </p:cBhvr>
                                          <p:to>
                                            <p:strVal val="visible"/>
                                          </p:to>
                                        </p:set>
                                        <p:anim calcmode="lin" valueType="num">
                                          <p:cBhvr>
                                            <p:cTn id="71" dur="500" fill="hold"/>
                                            <p:tgtEl>
                                              <p:spTgt spid="80"/>
                                            </p:tgtEl>
                                            <p:attrNameLst>
                                              <p:attrName>ppt_w</p:attrName>
                                            </p:attrNameLst>
                                          </p:cBhvr>
                                          <p:tavLst>
                                            <p:tav tm="0">
                                              <p:val>
                                                <p:fltVal val="0"/>
                                              </p:val>
                                            </p:tav>
                                            <p:tav tm="100000">
                                              <p:val>
                                                <p:strVal val="#ppt_w"/>
                                              </p:val>
                                            </p:tav>
                                          </p:tavLst>
                                        </p:anim>
                                        <p:anim calcmode="lin" valueType="num">
                                          <p:cBhvr>
                                            <p:cTn id="72" dur="500" fill="hold"/>
                                            <p:tgtEl>
                                              <p:spTgt spid="80"/>
                                            </p:tgtEl>
                                            <p:attrNameLst>
                                              <p:attrName>ppt_h</p:attrName>
                                            </p:attrNameLst>
                                          </p:cBhvr>
                                          <p:tavLst>
                                            <p:tav tm="0">
                                              <p:val>
                                                <p:fltVal val="0"/>
                                              </p:val>
                                            </p:tav>
                                            <p:tav tm="100000">
                                              <p:val>
                                                <p:strVal val="#ppt_h"/>
                                              </p:val>
                                            </p:tav>
                                          </p:tavLst>
                                        </p:anim>
                                        <p:anim calcmode="lin" valueType="num">
                                          <p:cBhvr>
                                            <p:cTn id="73" dur="500" fill="hold"/>
                                            <p:tgtEl>
                                              <p:spTgt spid="80"/>
                                            </p:tgtEl>
                                            <p:attrNameLst>
                                              <p:attrName>ppt_x</p:attrName>
                                            </p:attrNameLst>
                                          </p:cBhvr>
                                          <p:tavLst>
                                            <p:tav tm="0">
                                              <p:val>
                                                <p:fltVal val="0.5"/>
                                              </p:val>
                                            </p:tav>
                                            <p:tav tm="100000">
                                              <p:val>
                                                <p:strVal val="#ppt_x"/>
                                              </p:val>
                                            </p:tav>
                                          </p:tavLst>
                                        </p:anim>
                                        <p:anim calcmode="lin" valueType="num">
                                          <p:cBhvr>
                                            <p:cTn id="74" dur="500" fill="hold"/>
                                            <p:tgtEl>
                                              <p:spTgt spid="80"/>
                                            </p:tgtEl>
                                            <p:attrNameLst>
                                              <p:attrName>ppt_y</p:attrName>
                                            </p:attrNameLst>
                                          </p:cBhvr>
                                          <p:tavLst>
                                            <p:tav tm="0">
                                              <p:val>
                                                <p:fltVal val="0.5"/>
                                              </p:val>
                                            </p:tav>
                                            <p:tav tm="100000">
                                              <p:val>
                                                <p:strVal val="#ppt_y"/>
                                              </p:val>
                                            </p:tav>
                                          </p:tavLst>
                                        </p:anim>
                                      </p:childTnLst>
                                    </p:cTn>
                                  </p:par>
                                  <p:par>
                                    <p:cTn id="75" presetID="23" presetClass="entr" presetSubtype="528" fill="hold" nodeType="withEffect">
                                      <p:stCondLst>
                                        <p:cond delay="300"/>
                                      </p:stCondLst>
                                      <p:childTnLst>
                                        <p:set>
                                          <p:cBhvr>
                                            <p:cTn id="76" dur="1" fill="hold">
                                              <p:stCondLst>
                                                <p:cond delay="0"/>
                                              </p:stCondLst>
                                            </p:cTn>
                                            <p:tgtEl>
                                              <p:spTgt spid="83"/>
                                            </p:tgtEl>
                                            <p:attrNameLst>
                                              <p:attrName>style.visibility</p:attrName>
                                            </p:attrNameLst>
                                          </p:cBhvr>
                                          <p:to>
                                            <p:strVal val="visible"/>
                                          </p:to>
                                        </p:set>
                                        <p:anim calcmode="lin" valueType="num">
                                          <p:cBhvr>
                                            <p:cTn id="77" dur="500" fill="hold"/>
                                            <p:tgtEl>
                                              <p:spTgt spid="83"/>
                                            </p:tgtEl>
                                            <p:attrNameLst>
                                              <p:attrName>ppt_w</p:attrName>
                                            </p:attrNameLst>
                                          </p:cBhvr>
                                          <p:tavLst>
                                            <p:tav tm="0">
                                              <p:val>
                                                <p:fltVal val="0"/>
                                              </p:val>
                                            </p:tav>
                                            <p:tav tm="100000">
                                              <p:val>
                                                <p:strVal val="#ppt_w"/>
                                              </p:val>
                                            </p:tav>
                                          </p:tavLst>
                                        </p:anim>
                                        <p:anim calcmode="lin" valueType="num">
                                          <p:cBhvr>
                                            <p:cTn id="78" dur="500" fill="hold"/>
                                            <p:tgtEl>
                                              <p:spTgt spid="83"/>
                                            </p:tgtEl>
                                            <p:attrNameLst>
                                              <p:attrName>ppt_h</p:attrName>
                                            </p:attrNameLst>
                                          </p:cBhvr>
                                          <p:tavLst>
                                            <p:tav tm="0">
                                              <p:val>
                                                <p:fltVal val="0"/>
                                              </p:val>
                                            </p:tav>
                                            <p:tav tm="100000">
                                              <p:val>
                                                <p:strVal val="#ppt_h"/>
                                              </p:val>
                                            </p:tav>
                                          </p:tavLst>
                                        </p:anim>
                                        <p:anim calcmode="lin" valueType="num">
                                          <p:cBhvr>
                                            <p:cTn id="79" dur="500" fill="hold"/>
                                            <p:tgtEl>
                                              <p:spTgt spid="83"/>
                                            </p:tgtEl>
                                            <p:attrNameLst>
                                              <p:attrName>ppt_x</p:attrName>
                                            </p:attrNameLst>
                                          </p:cBhvr>
                                          <p:tavLst>
                                            <p:tav tm="0">
                                              <p:val>
                                                <p:fltVal val="0.5"/>
                                              </p:val>
                                            </p:tav>
                                            <p:tav tm="100000">
                                              <p:val>
                                                <p:strVal val="#ppt_x"/>
                                              </p:val>
                                            </p:tav>
                                          </p:tavLst>
                                        </p:anim>
                                        <p:anim calcmode="lin" valueType="num">
                                          <p:cBhvr>
                                            <p:cTn id="80" dur="500" fill="hold"/>
                                            <p:tgtEl>
                                              <p:spTgt spid="83"/>
                                            </p:tgtEl>
                                            <p:attrNameLst>
                                              <p:attrName>ppt_y</p:attrName>
                                            </p:attrNameLst>
                                          </p:cBhvr>
                                          <p:tavLst>
                                            <p:tav tm="0">
                                              <p:val>
                                                <p:fltVal val="0.5"/>
                                              </p:val>
                                            </p:tav>
                                            <p:tav tm="100000">
                                              <p:val>
                                                <p:strVal val="#ppt_y"/>
                                              </p:val>
                                            </p:tav>
                                          </p:tavLst>
                                        </p:anim>
                                      </p:childTnLst>
                                    </p:cTn>
                                  </p:par>
                                  <p:par>
                                    <p:cTn id="81" presetID="23" presetClass="entr" presetSubtype="528" fill="hold" nodeType="withEffect">
                                      <p:stCondLst>
                                        <p:cond delay="10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 calcmode="lin" valueType="num">
                                          <p:cBhvr>
                                            <p:cTn id="85" dur="500" fill="hold"/>
                                            <p:tgtEl>
                                              <p:spTgt spid="86"/>
                                            </p:tgtEl>
                                            <p:attrNameLst>
                                              <p:attrName>ppt_x</p:attrName>
                                            </p:attrNameLst>
                                          </p:cBhvr>
                                          <p:tavLst>
                                            <p:tav tm="0">
                                              <p:val>
                                                <p:fltVal val="0.5"/>
                                              </p:val>
                                            </p:tav>
                                            <p:tav tm="100000">
                                              <p:val>
                                                <p:strVal val="#ppt_x"/>
                                              </p:val>
                                            </p:tav>
                                          </p:tavLst>
                                        </p:anim>
                                        <p:anim calcmode="lin" valueType="num">
                                          <p:cBhvr>
                                            <p:cTn id="86" dur="500" fill="hold"/>
                                            <p:tgtEl>
                                              <p:spTgt spid="86"/>
                                            </p:tgtEl>
                                            <p:attrNameLst>
                                              <p:attrName>ppt_y</p:attrName>
                                            </p:attrNameLst>
                                          </p:cBhvr>
                                          <p:tavLst>
                                            <p:tav tm="0">
                                              <p:val>
                                                <p:fltVal val="0.5"/>
                                              </p:val>
                                            </p:tav>
                                            <p:tav tm="100000">
                                              <p:val>
                                                <p:strVal val="#ppt_y"/>
                                              </p:val>
                                            </p:tav>
                                          </p:tavLst>
                                        </p:anim>
                                      </p:childTnLst>
                                    </p:cTn>
                                  </p:par>
                                  <p:par>
                                    <p:cTn id="87" presetID="23" presetClass="entr" presetSubtype="528" fill="hold" nodeType="withEffect">
                                      <p:stCondLst>
                                        <p:cond delay="600"/>
                                      </p:stCondLst>
                                      <p:childTnLst>
                                        <p:set>
                                          <p:cBhvr>
                                            <p:cTn id="88" dur="1" fill="hold">
                                              <p:stCondLst>
                                                <p:cond delay="0"/>
                                              </p:stCondLst>
                                            </p:cTn>
                                            <p:tgtEl>
                                              <p:spTgt spid="89"/>
                                            </p:tgtEl>
                                            <p:attrNameLst>
                                              <p:attrName>style.visibility</p:attrName>
                                            </p:attrNameLst>
                                          </p:cBhvr>
                                          <p:to>
                                            <p:strVal val="visible"/>
                                          </p:to>
                                        </p:set>
                                        <p:anim calcmode="lin" valueType="num">
                                          <p:cBhvr>
                                            <p:cTn id="89" dur="500" fill="hold"/>
                                            <p:tgtEl>
                                              <p:spTgt spid="89"/>
                                            </p:tgtEl>
                                            <p:attrNameLst>
                                              <p:attrName>ppt_w</p:attrName>
                                            </p:attrNameLst>
                                          </p:cBhvr>
                                          <p:tavLst>
                                            <p:tav tm="0">
                                              <p:val>
                                                <p:fltVal val="0"/>
                                              </p:val>
                                            </p:tav>
                                            <p:tav tm="100000">
                                              <p:val>
                                                <p:strVal val="#ppt_w"/>
                                              </p:val>
                                            </p:tav>
                                          </p:tavLst>
                                        </p:anim>
                                        <p:anim calcmode="lin" valueType="num">
                                          <p:cBhvr>
                                            <p:cTn id="90" dur="500" fill="hold"/>
                                            <p:tgtEl>
                                              <p:spTgt spid="89"/>
                                            </p:tgtEl>
                                            <p:attrNameLst>
                                              <p:attrName>ppt_h</p:attrName>
                                            </p:attrNameLst>
                                          </p:cBhvr>
                                          <p:tavLst>
                                            <p:tav tm="0">
                                              <p:val>
                                                <p:fltVal val="0"/>
                                              </p:val>
                                            </p:tav>
                                            <p:tav tm="100000">
                                              <p:val>
                                                <p:strVal val="#ppt_h"/>
                                              </p:val>
                                            </p:tav>
                                          </p:tavLst>
                                        </p:anim>
                                        <p:anim calcmode="lin" valueType="num">
                                          <p:cBhvr>
                                            <p:cTn id="91" dur="500" fill="hold"/>
                                            <p:tgtEl>
                                              <p:spTgt spid="89"/>
                                            </p:tgtEl>
                                            <p:attrNameLst>
                                              <p:attrName>ppt_x</p:attrName>
                                            </p:attrNameLst>
                                          </p:cBhvr>
                                          <p:tavLst>
                                            <p:tav tm="0">
                                              <p:val>
                                                <p:fltVal val="0.5"/>
                                              </p:val>
                                            </p:tav>
                                            <p:tav tm="100000">
                                              <p:val>
                                                <p:strVal val="#ppt_x"/>
                                              </p:val>
                                            </p:tav>
                                          </p:tavLst>
                                        </p:anim>
                                        <p:anim calcmode="lin" valueType="num">
                                          <p:cBhvr>
                                            <p:cTn id="92" dur="500" fill="hold"/>
                                            <p:tgtEl>
                                              <p:spTgt spid="89"/>
                                            </p:tgtEl>
                                            <p:attrNameLst>
                                              <p:attrName>ppt_y</p:attrName>
                                            </p:attrNameLst>
                                          </p:cBhvr>
                                          <p:tavLst>
                                            <p:tav tm="0">
                                              <p:val>
                                                <p:fltVal val="0.5"/>
                                              </p:val>
                                            </p:tav>
                                            <p:tav tm="100000">
                                              <p:val>
                                                <p:strVal val="#ppt_y"/>
                                              </p:val>
                                            </p:tav>
                                          </p:tavLst>
                                        </p:anim>
                                      </p:childTnLst>
                                    </p:cTn>
                                  </p:par>
                                  <p:par>
                                    <p:cTn id="93" presetID="23" presetClass="entr" presetSubtype="528" fill="hold" nodeType="withEffect">
                                      <p:stCondLst>
                                        <p:cond delay="300"/>
                                      </p:stCondLst>
                                      <p:childTnLst>
                                        <p:set>
                                          <p:cBhvr>
                                            <p:cTn id="94" dur="1" fill="hold">
                                              <p:stCondLst>
                                                <p:cond delay="0"/>
                                              </p:stCondLst>
                                            </p:cTn>
                                            <p:tgtEl>
                                              <p:spTgt spid="92"/>
                                            </p:tgtEl>
                                            <p:attrNameLst>
                                              <p:attrName>style.visibility</p:attrName>
                                            </p:attrNameLst>
                                          </p:cBhvr>
                                          <p:to>
                                            <p:strVal val="visible"/>
                                          </p:to>
                                        </p:set>
                                        <p:anim calcmode="lin" valueType="num">
                                          <p:cBhvr>
                                            <p:cTn id="95" dur="500" fill="hold"/>
                                            <p:tgtEl>
                                              <p:spTgt spid="92"/>
                                            </p:tgtEl>
                                            <p:attrNameLst>
                                              <p:attrName>ppt_w</p:attrName>
                                            </p:attrNameLst>
                                          </p:cBhvr>
                                          <p:tavLst>
                                            <p:tav tm="0">
                                              <p:val>
                                                <p:fltVal val="0"/>
                                              </p:val>
                                            </p:tav>
                                            <p:tav tm="100000">
                                              <p:val>
                                                <p:strVal val="#ppt_w"/>
                                              </p:val>
                                            </p:tav>
                                          </p:tavLst>
                                        </p:anim>
                                        <p:anim calcmode="lin" valueType="num">
                                          <p:cBhvr>
                                            <p:cTn id="96" dur="500" fill="hold"/>
                                            <p:tgtEl>
                                              <p:spTgt spid="92"/>
                                            </p:tgtEl>
                                            <p:attrNameLst>
                                              <p:attrName>ppt_h</p:attrName>
                                            </p:attrNameLst>
                                          </p:cBhvr>
                                          <p:tavLst>
                                            <p:tav tm="0">
                                              <p:val>
                                                <p:fltVal val="0"/>
                                              </p:val>
                                            </p:tav>
                                            <p:tav tm="100000">
                                              <p:val>
                                                <p:strVal val="#ppt_h"/>
                                              </p:val>
                                            </p:tav>
                                          </p:tavLst>
                                        </p:anim>
                                        <p:anim calcmode="lin" valueType="num">
                                          <p:cBhvr>
                                            <p:cTn id="97" dur="500" fill="hold"/>
                                            <p:tgtEl>
                                              <p:spTgt spid="92"/>
                                            </p:tgtEl>
                                            <p:attrNameLst>
                                              <p:attrName>ppt_x</p:attrName>
                                            </p:attrNameLst>
                                          </p:cBhvr>
                                          <p:tavLst>
                                            <p:tav tm="0">
                                              <p:val>
                                                <p:fltVal val="0.5"/>
                                              </p:val>
                                            </p:tav>
                                            <p:tav tm="100000">
                                              <p:val>
                                                <p:strVal val="#ppt_x"/>
                                              </p:val>
                                            </p:tav>
                                          </p:tavLst>
                                        </p:anim>
                                        <p:anim calcmode="lin" valueType="num">
                                          <p:cBhvr>
                                            <p:cTn id="98" dur="500" fill="hold"/>
                                            <p:tgtEl>
                                              <p:spTgt spid="92"/>
                                            </p:tgtEl>
                                            <p:attrNameLst>
                                              <p:attrName>ppt_y</p:attrName>
                                            </p:attrNameLst>
                                          </p:cBhvr>
                                          <p:tavLst>
                                            <p:tav tm="0">
                                              <p:val>
                                                <p:fltVal val="0.5"/>
                                              </p:val>
                                            </p:tav>
                                            <p:tav tm="100000">
                                              <p:val>
                                                <p:strVal val="#ppt_y"/>
                                              </p:val>
                                            </p:tav>
                                          </p:tavLst>
                                        </p:anim>
                                      </p:childTnLst>
                                    </p:cTn>
                                  </p:par>
                                  <p:par>
                                    <p:cTn id="99" presetID="23" presetClass="entr" presetSubtype="528" fill="hold" nodeType="withEffect">
                                      <p:stCondLst>
                                        <p:cond delay="300"/>
                                      </p:stCondLst>
                                      <p:childTnLst>
                                        <p:set>
                                          <p:cBhvr>
                                            <p:cTn id="100" dur="1" fill="hold">
                                              <p:stCondLst>
                                                <p:cond delay="0"/>
                                              </p:stCondLst>
                                            </p:cTn>
                                            <p:tgtEl>
                                              <p:spTgt spid="95"/>
                                            </p:tgtEl>
                                            <p:attrNameLst>
                                              <p:attrName>style.visibility</p:attrName>
                                            </p:attrNameLst>
                                          </p:cBhvr>
                                          <p:to>
                                            <p:strVal val="visible"/>
                                          </p:to>
                                        </p:set>
                                        <p:anim calcmode="lin" valueType="num">
                                          <p:cBhvr>
                                            <p:cTn id="101" dur="500" fill="hold"/>
                                            <p:tgtEl>
                                              <p:spTgt spid="95"/>
                                            </p:tgtEl>
                                            <p:attrNameLst>
                                              <p:attrName>ppt_w</p:attrName>
                                            </p:attrNameLst>
                                          </p:cBhvr>
                                          <p:tavLst>
                                            <p:tav tm="0">
                                              <p:val>
                                                <p:fltVal val="0"/>
                                              </p:val>
                                            </p:tav>
                                            <p:tav tm="100000">
                                              <p:val>
                                                <p:strVal val="#ppt_w"/>
                                              </p:val>
                                            </p:tav>
                                          </p:tavLst>
                                        </p:anim>
                                        <p:anim calcmode="lin" valueType="num">
                                          <p:cBhvr>
                                            <p:cTn id="102" dur="500" fill="hold"/>
                                            <p:tgtEl>
                                              <p:spTgt spid="95"/>
                                            </p:tgtEl>
                                            <p:attrNameLst>
                                              <p:attrName>ppt_h</p:attrName>
                                            </p:attrNameLst>
                                          </p:cBhvr>
                                          <p:tavLst>
                                            <p:tav tm="0">
                                              <p:val>
                                                <p:fltVal val="0"/>
                                              </p:val>
                                            </p:tav>
                                            <p:tav tm="100000">
                                              <p:val>
                                                <p:strVal val="#ppt_h"/>
                                              </p:val>
                                            </p:tav>
                                          </p:tavLst>
                                        </p:anim>
                                        <p:anim calcmode="lin" valueType="num">
                                          <p:cBhvr>
                                            <p:cTn id="103" dur="500" fill="hold"/>
                                            <p:tgtEl>
                                              <p:spTgt spid="95"/>
                                            </p:tgtEl>
                                            <p:attrNameLst>
                                              <p:attrName>ppt_x</p:attrName>
                                            </p:attrNameLst>
                                          </p:cBhvr>
                                          <p:tavLst>
                                            <p:tav tm="0">
                                              <p:val>
                                                <p:fltVal val="0.5"/>
                                              </p:val>
                                            </p:tav>
                                            <p:tav tm="100000">
                                              <p:val>
                                                <p:strVal val="#ppt_x"/>
                                              </p:val>
                                            </p:tav>
                                          </p:tavLst>
                                        </p:anim>
                                        <p:anim calcmode="lin" valueType="num">
                                          <p:cBhvr>
                                            <p:cTn id="104" dur="500" fill="hold"/>
                                            <p:tgtEl>
                                              <p:spTgt spid="95"/>
                                            </p:tgtEl>
                                            <p:attrNameLst>
                                              <p:attrName>ppt_y</p:attrName>
                                            </p:attrNameLst>
                                          </p:cBhvr>
                                          <p:tavLst>
                                            <p:tav tm="0">
                                              <p:val>
                                                <p:fltVal val="0.5"/>
                                              </p:val>
                                            </p:tav>
                                            <p:tav tm="100000">
                                              <p:val>
                                                <p:strVal val="#ppt_y"/>
                                              </p:val>
                                            </p:tav>
                                          </p:tavLst>
                                        </p:anim>
                                      </p:childTnLst>
                                    </p:cTn>
                                  </p:par>
                                  <p:par>
                                    <p:cTn id="105" presetID="23" presetClass="entr" presetSubtype="528" fill="hold" nodeType="withEffect">
                                      <p:stCondLst>
                                        <p:cond delay="600"/>
                                      </p:stCondLst>
                                      <p:childTnLst>
                                        <p:set>
                                          <p:cBhvr>
                                            <p:cTn id="106" dur="1" fill="hold">
                                              <p:stCondLst>
                                                <p:cond delay="0"/>
                                              </p:stCondLst>
                                            </p:cTn>
                                            <p:tgtEl>
                                              <p:spTgt spid="98"/>
                                            </p:tgtEl>
                                            <p:attrNameLst>
                                              <p:attrName>style.visibility</p:attrName>
                                            </p:attrNameLst>
                                          </p:cBhvr>
                                          <p:to>
                                            <p:strVal val="visible"/>
                                          </p:to>
                                        </p:set>
                                        <p:anim calcmode="lin" valueType="num">
                                          <p:cBhvr>
                                            <p:cTn id="107" dur="500" fill="hold"/>
                                            <p:tgtEl>
                                              <p:spTgt spid="98"/>
                                            </p:tgtEl>
                                            <p:attrNameLst>
                                              <p:attrName>ppt_w</p:attrName>
                                            </p:attrNameLst>
                                          </p:cBhvr>
                                          <p:tavLst>
                                            <p:tav tm="0">
                                              <p:val>
                                                <p:fltVal val="0"/>
                                              </p:val>
                                            </p:tav>
                                            <p:tav tm="100000">
                                              <p:val>
                                                <p:strVal val="#ppt_w"/>
                                              </p:val>
                                            </p:tav>
                                          </p:tavLst>
                                        </p:anim>
                                        <p:anim calcmode="lin" valueType="num">
                                          <p:cBhvr>
                                            <p:cTn id="108" dur="500" fill="hold"/>
                                            <p:tgtEl>
                                              <p:spTgt spid="98"/>
                                            </p:tgtEl>
                                            <p:attrNameLst>
                                              <p:attrName>ppt_h</p:attrName>
                                            </p:attrNameLst>
                                          </p:cBhvr>
                                          <p:tavLst>
                                            <p:tav tm="0">
                                              <p:val>
                                                <p:fltVal val="0"/>
                                              </p:val>
                                            </p:tav>
                                            <p:tav tm="100000">
                                              <p:val>
                                                <p:strVal val="#ppt_h"/>
                                              </p:val>
                                            </p:tav>
                                          </p:tavLst>
                                        </p:anim>
                                        <p:anim calcmode="lin" valueType="num">
                                          <p:cBhvr>
                                            <p:cTn id="109" dur="500" fill="hold"/>
                                            <p:tgtEl>
                                              <p:spTgt spid="98"/>
                                            </p:tgtEl>
                                            <p:attrNameLst>
                                              <p:attrName>ppt_x</p:attrName>
                                            </p:attrNameLst>
                                          </p:cBhvr>
                                          <p:tavLst>
                                            <p:tav tm="0">
                                              <p:val>
                                                <p:fltVal val="0.5"/>
                                              </p:val>
                                            </p:tav>
                                            <p:tav tm="100000">
                                              <p:val>
                                                <p:strVal val="#ppt_x"/>
                                              </p:val>
                                            </p:tav>
                                          </p:tavLst>
                                        </p:anim>
                                        <p:anim calcmode="lin" valueType="num">
                                          <p:cBhvr>
                                            <p:cTn id="110" dur="500" fill="hold"/>
                                            <p:tgtEl>
                                              <p:spTgt spid="98"/>
                                            </p:tgtEl>
                                            <p:attrNameLst>
                                              <p:attrName>ppt_y</p:attrName>
                                            </p:attrNameLst>
                                          </p:cBhvr>
                                          <p:tavLst>
                                            <p:tav tm="0">
                                              <p:val>
                                                <p:fltVal val="0.5"/>
                                              </p:val>
                                            </p:tav>
                                            <p:tav tm="100000">
                                              <p:val>
                                                <p:strVal val="#ppt_y"/>
                                              </p:val>
                                            </p:tav>
                                          </p:tavLst>
                                        </p:anim>
                                      </p:childTnLst>
                                    </p:cTn>
                                  </p:par>
                                  <p:par>
                                    <p:cTn id="111" presetID="23" presetClass="entr" presetSubtype="528" fill="hold" nodeType="withEffect">
                                      <p:stCondLst>
                                        <p:cond delay="600"/>
                                      </p:stCondLst>
                                      <p:childTnLst>
                                        <p:set>
                                          <p:cBhvr>
                                            <p:cTn id="112" dur="1" fill="hold">
                                              <p:stCondLst>
                                                <p:cond delay="0"/>
                                              </p:stCondLst>
                                            </p:cTn>
                                            <p:tgtEl>
                                              <p:spTgt spid="101"/>
                                            </p:tgtEl>
                                            <p:attrNameLst>
                                              <p:attrName>style.visibility</p:attrName>
                                            </p:attrNameLst>
                                          </p:cBhvr>
                                          <p:to>
                                            <p:strVal val="visible"/>
                                          </p:to>
                                        </p:set>
                                        <p:anim calcmode="lin" valueType="num">
                                          <p:cBhvr>
                                            <p:cTn id="113" dur="500" fill="hold"/>
                                            <p:tgtEl>
                                              <p:spTgt spid="101"/>
                                            </p:tgtEl>
                                            <p:attrNameLst>
                                              <p:attrName>ppt_w</p:attrName>
                                            </p:attrNameLst>
                                          </p:cBhvr>
                                          <p:tavLst>
                                            <p:tav tm="0">
                                              <p:val>
                                                <p:fltVal val="0"/>
                                              </p:val>
                                            </p:tav>
                                            <p:tav tm="100000">
                                              <p:val>
                                                <p:strVal val="#ppt_w"/>
                                              </p:val>
                                            </p:tav>
                                          </p:tavLst>
                                        </p:anim>
                                        <p:anim calcmode="lin" valueType="num">
                                          <p:cBhvr>
                                            <p:cTn id="114" dur="500" fill="hold"/>
                                            <p:tgtEl>
                                              <p:spTgt spid="101"/>
                                            </p:tgtEl>
                                            <p:attrNameLst>
                                              <p:attrName>ppt_h</p:attrName>
                                            </p:attrNameLst>
                                          </p:cBhvr>
                                          <p:tavLst>
                                            <p:tav tm="0">
                                              <p:val>
                                                <p:fltVal val="0"/>
                                              </p:val>
                                            </p:tav>
                                            <p:tav tm="100000">
                                              <p:val>
                                                <p:strVal val="#ppt_h"/>
                                              </p:val>
                                            </p:tav>
                                          </p:tavLst>
                                        </p:anim>
                                        <p:anim calcmode="lin" valueType="num">
                                          <p:cBhvr>
                                            <p:cTn id="115" dur="500" fill="hold"/>
                                            <p:tgtEl>
                                              <p:spTgt spid="101"/>
                                            </p:tgtEl>
                                            <p:attrNameLst>
                                              <p:attrName>ppt_x</p:attrName>
                                            </p:attrNameLst>
                                          </p:cBhvr>
                                          <p:tavLst>
                                            <p:tav tm="0">
                                              <p:val>
                                                <p:fltVal val="0.5"/>
                                              </p:val>
                                            </p:tav>
                                            <p:tav tm="100000">
                                              <p:val>
                                                <p:strVal val="#ppt_x"/>
                                              </p:val>
                                            </p:tav>
                                          </p:tavLst>
                                        </p:anim>
                                        <p:anim calcmode="lin" valueType="num">
                                          <p:cBhvr>
                                            <p:cTn id="116" dur="500" fill="hold"/>
                                            <p:tgtEl>
                                              <p:spTgt spid="101"/>
                                            </p:tgtEl>
                                            <p:attrNameLst>
                                              <p:attrName>ppt_y</p:attrName>
                                            </p:attrNameLst>
                                          </p:cBhvr>
                                          <p:tavLst>
                                            <p:tav tm="0">
                                              <p:val>
                                                <p:fltVal val="0.5"/>
                                              </p:val>
                                            </p:tav>
                                            <p:tav tm="100000">
                                              <p:val>
                                                <p:strVal val="#ppt_y"/>
                                              </p:val>
                                            </p:tav>
                                          </p:tavLst>
                                        </p:anim>
                                      </p:childTnLst>
                                    </p:cTn>
                                  </p:par>
                                  <p:par>
                                    <p:cTn id="117" presetID="23" presetClass="entr" presetSubtype="528" fill="hold" nodeType="withEffect">
                                      <p:stCondLst>
                                        <p:cond delay="300"/>
                                      </p:stCondLst>
                                      <p:childTnLst>
                                        <p:set>
                                          <p:cBhvr>
                                            <p:cTn id="118" dur="1" fill="hold">
                                              <p:stCondLst>
                                                <p:cond delay="0"/>
                                              </p:stCondLst>
                                            </p:cTn>
                                            <p:tgtEl>
                                              <p:spTgt spid="104"/>
                                            </p:tgtEl>
                                            <p:attrNameLst>
                                              <p:attrName>style.visibility</p:attrName>
                                            </p:attrNameLst>
                                          </p:cBhvr>
                                          <p:to>
                                            <p:strVal val="visible"/>
                                          </p:to>
                                        </p:set>
                                        <p:anim calcmode="lin" valueType="num">
                                          <p:cBhvr>
                                            <p:cTn id="119" dur="500" fill="hold"/>
                                            <p:tgtEl>
                                              <p:spTgt spid="104"/>
                                            </p:tgtEl>
                                            <p:attrNameLst>
                                              <p:attrName>ppt_w</p:attrName>
                                            </p:attrNameLst>
                                          </p:cBhvr>
                                          <p:tavLst>
                                            <p:tav tm="0">
                                              <p:val>
                                                <p:fltVal val="0"/>
                                              </p:val>
                                            </p:tav>
                                            <p:tav tm="100000">
                                              <p:val>
                                                <p:strVal val="#ppt_w"/>
                                              </p:val>
                                            </p:tav>
                                          </p:tavLst>
                                        </p:anim>
                                        <p:anim calcmode="lin" valueType="num">
                                          <p:cBhvr>
                                            <p:cTn id="120" dur="500" fill="hold"/>
                                            <p:tgtEl>
                                              <p:spTgt spid="104"/>
                                            </p:tgtEl>
                                            <p:attrNameLst>
                                              <p:attrName>ppt_h</p:attrName>
                                            </p:attrNameLst>
                                          </p:cBhvr>
                                          <p:tavLst>
                                            <p:tav tm="0">
                                              <p:val>
                                                <p:fltVal val="0"/>
                                              </p:val>
                                            </p:tav>
                                            <p:tav tm="100000">
                                              <p:val>
                                                <p:strVal val="#ppt_h"/>
                                              </p:val>
                                            </p:tav>
                                          </p:tavLst>
                                        </p:anim>
                                        <p:anim calcmode="lin" valueType="num">
                                          <p:cBhvr>
                                            <p:cTn id="121" dur="500" fill="hold"/>
                                            <p:tgtEl>
                                              <p:spTgt spid="104"/>
                                            </p:tgtEl>
                                            <p:attrNameLst>
                                              <p:attrName>ppt_x</p:attrName>
                                            </p:attrNameLst>
                                          </p:cBhvr>
                                          <p:tavLst>
                                            <p:tav tm="0">
                                              <p:val>
                                                <p:fltVal val="0.5"/>
                                              </p:val>
                                            </p:tav>
                                            <p:tav tm="100000">
                                              <p:val>
                                                <p:strVal val="#ppt_x"/>
                                              </p:val>
                                            </p:tav>
                                          </p:tavLst>
                                        </p:anim>
                                        <p:anim calcmode="lin" valueType="num">
                                          <p:cBhvr>
                                            <p:cTn id="122" dur="500" fill="hold"/>
                                            <p:tgtEl>
                                              <p:spTgt spid="104"/>
                                            </p:tgtEl>
                                            <p:attrNameLst>
                                              <p:attrName>ppt_y</p:attrName>
                                            </p:attrNameLst>
                                          </p:cBhvr>
                                          <p:tavLst>
                                            <p:tav tm="0">
                                              <p:val>
                                                <p:fltVal val="0.5"/>
                                              </p:val>
                                            </p:tav>
                                            <p:tav tm="100000">
                                              <p:val>
                                                <p:strVal val="#ppt_y"/>
                                              </p:val>
                                            </p:tav>
                                          </p:tavLst>
                                        </p:anim>
                                      </p:childTnLst>
                                    </p:cTn>
                                  </p:par>
                                  <p:par>
                                    <p:cTn id="123" presetID="23" presetClass="entr" presetSubtype="528" fill="hold" nodeType="withEffect">
                                      <p:stCondLst>
                                        <p:cond delay="600"/>
                                      </p:stCondLst>
                                      <p:childTnLst>
                                        <p:set>
                                          <p:cBhvr>
                                            <p:cTn id="124" dur="1" fill="hold">
                                              <p:stCondLst>
                                                <p:cond delay="0"/>
                                              </p:stCondLst>
                                            </p:cTn>
                                            <p:tgtEl>
                                              <p:spTgt spid="107"/>
                                            </p:tgtEl>
                                            <p:attrNameLst>
                                              <p:attrName>style.visibility</p:attrName>
                                            </p:attrNameLst>
                                          </p:cBhvr>
                                          <p:to>
                                            <p:strVal val="visible"/>
                                          </p:to>
                                        </p:set>
                                        <p:anim calcmode="lin" valueType="num">
                                          <p:cBhvr>
                                            <p:cTn id="125" dur="500" fill="hold"/>
                                            <p:tgtEl>
                                              <p:spTgt spid="107"/>
                                            </p:tgtEl>
                                            <p:attrNameLst>
                                              <p:attrName>ppt_w</p:attrName>
                                            </p:attrNameLst>
                                          </p:cBhvr>
                                          <p:tavLst>
                                            <p:tav tm="0">
                                              <p:val>
                                                <p:fltVal val="0"/>
                                              </p:val>
                                            </p:tav>
                                            <p:tav tm="100000">
                                              <p:val>
                                                <p:strVal val="#ppt_w"/>
                                              </p:val>
                                            </p:tav>
                                          </p:tavLst>
                                        </p:anim>
                                        <p:anim calcmode="lin" valueType="num">
                                          <p:cBhvr>
                                            <p:cTn id="126" dur="500" fill="hold"/>
                                            <p:tgtEl>
                                              <p:spTgt spid="107"/>
                                            </p:tgtEl>
                                            <p:attrNameLst>
                                              <p:attrName>ppt_h</p:attrName>
                                            </p:attrNameLst>
                                          </p:cBhvr>
                                          <p:tavLst>
                                            <p:tav tm="0">
                                              <p:val>
                                                <p:fltVal val="0"/>
                                              </p:val>
                                            </p:tav>
                                            <p:tav tm="100000">
                                              <p:val>
                                                <p:strVal val="#ppt_h"/>
                                              </p:val>
                                            </p:tav>
                                          </p:tavLst>
                                        </p:anim>
                                        <p:anim calcmode="lin" valueType="num">
                                          <p:cBhvr>
                                            <p:cTn id="127" dur="500" fill="hold"/>
                                            <p:tgtEl>
                                              <p:spTgt spid="107"/>
                                            </p:tgtEl>
                                            <p:attrNameLst>
                                              <p:attrName>ppt_x</p:attrName>
                                            </p:attrNameLst>
                                          </p:cBhvr>
                                          <p:tavLst>
                                            <p:tav tm="0">
                                              <p:val>
                                                <p:fltVal val="0.5"/>
                                              </p:val>
                                            </p:tav>
                                            <p:tav tm="100000">
                                              <p:val>
                                                <p:strVal val="#ppt_x"/>
                                              </p:val>
                                            </p:tav>
                                          </p:tavLst>
                                        </p:anim>
                                        <p:anim calcmode="lin" valueType="num">
                                          <p:cBhvr>
                                            <p:cTn id="128" dur="500" fill="hold"/>
                                            <p:tgtEl>
                                              <p:spTgt spid="107"/>
                                            </p:tgtEl>
                                            <p:attrNameLst>
                                              <p:attrName>ppt_y</p:attrName>
                                            </p:attrNameLst>
                                          </p:cBhvr>
                                          <p:tavLst>
                                            <p:tav tm="0">
                                              <p:val>
                                                <p:fltVal val="0.5"/>
                                              </p:val>
                                            </p:tav>
                                            <p:tav tm="100000">
                                              <p:val>
                                                <p:strVal val="#ppt_y"/>
                                              </p:val>
                                            </p:tav>
                                          </p:tavLst>
                                        </p:anim>
                                      </p:childTnLst>
                                    </p:cTn>
                                  </p:par>
                                  <p:par>
                                    <p:cTn id="129" presetID="23" presetClass="entr" presetSubtype="528" fill="hold" nodeType="withEffect">
                                      <p:stCondLst>
                                        <p:cond delay="600"/>
                                      </p:stCondLst>
                                      <p:childTnLst>
                                        <p:set>
                                          <p:cBhvr>
                                            <p:cTn id="130" dur="1" fill="hold">
                                              <p:stCondLst>
                                                <p:cond delay="0"/>
                                              </p:stCondLst>
                                            </p:cTn>
                                            <p:tgtEl>
                                              <p:spTgt spid="110"/>
                                            </p:tgtEl>
                                            <p:attrNameLst>
                                              <p:attrName>style.visibility</p:attrName>
                                            </p:attrNameLst>
                                          </p:cBhvr>
                                          <p:to>
                                            <p:strVal val="visible"/>
                                          </p:to>
                                        </p:set>
                                        <p:anim calcmode="lin" valueType="num">
                                          <p:cBhvr>
                                            <p:cTn id="131" dur="500" fill="hold"/>
                                            <p:tgtEl>
                                              <p:spTgt spid="110"/>
                                            </p:tgtEl>
                                            <p:attrNameLst>
                                              <p:attrName>ppt_w</p:attrName>
                                            </p:attrNameLst>
                                          </p:cBhvr>
                                          <p:tavLst>
                                            <p:tav tm="0">
                                              <p:val>
                                                <p:fltVal val="0"/>
                                              </p:val>
                                            </p:tav>
                                            <p:tav tm="100000">
                                              <p:val>
                                                <p:strVal val="#ppt_w"/>
                                              </p:val>
                                            </p:tav>
                                          </p:tavLst>
                                        </p:anim>
                                        <p:anim calcmode="lin" valueType="num">
                                          <p:cBhvr>
                                            <p:cTn id="132" dur="500" fill="hold"/>
                                            <p:tgtEl>
                                              <p:spTgt spid="110"/>
                                            </p:tgtEl>
                                            <p:attrNameLst>
                                              <p:attrName>ppt_h</p:attrName>
                                            </p:attrNameLst>
                                          </p:cBhvr>
                                          <p:tavLst>
                                            <p:tav tm="0">
                                              <p:val>
                                                <p:fltVal val="0"/>
                                              </p:val>
                                            </p:tav>
                                            <p:tav tm="100000">
                                              <p:val>
                                                <p:strVal val="#ppt_h"/>
                                              </p:val>
                                            </p:tav>
                                          </p:tavLst>
                                        </p:anim>
                                        <p:anim calcmode="lin" valueType="num">
                                          <p:cBhvr>
                                            <p:cTn id="133" dur="500" fill="hold"/>
                                            <p:tgtEl>
                                              <p:spTgt spid="110"/>
                                            </p:tgtEl>
                                            <p:attrNameLst>
                                              <p:attrName>ppt_x</p:attrName>
                                            </p:attrNameLst>
                                          </p:cBhvr>
                                          <p:tavLst>
                                            <p:tav tm="0">
                                              <p:val>
                                                <p:fltVal val="0.5"/>
                                              </p:val>
                                            </p:tav>
                                            <p:tav tm="100000">
                                              <p:val>
                                                <p:strVal val="#ppt_x"/>
                                              </p:val>
                                            </p:tav>
                                          </p:tavLst>
                                        </p:anim>
                                        <p:anim calcmode="lin" valueType="num">
                                          <p:cBhvr>
                                            <p:cTn id="134" dur="500" fill="hold"/>
                                            <p:tgtEl>
                                              <p:spTgt spid="110"/>
                                            </p:tgtEl>
                                            <p:attrNameLst>
                                              <p:attrName>ppt_y</p:attrName>
                                            </p:attrNameLst>
                                          </p:cBhvr>
                                          <p:tavLst>
                                            <p:tav tm="0">
                                              <p:val>
                                                <p:fltVal val="0.5"/>
                                              </p:val>
                                            </p:tav>
                                            <p:tav tm="100000">
                                              <p:val>
                                                <p:strVal val="#ppt_y"/>
                                              </p:val>
                                            </p:tav>
                                          </p:tavLst>
                                        </p:anim>
                                      </p:childTnLst>
                                    </p:cTn>
                                  </p:par>
                                  <p:par>
                                    <p:cTn id="135" presetID="26" presetClass="emph" presetSubtype="0" repeatCount="3000" fill="hold" nodeType="withEffect">
                                      <p:stCondLst>
                                        <p:cond delay="600"/>
                                      </p:stCondLst>
                                      <p:childTnLst>
                                        <p:animEffect transition="out" filter="fade">
                                          <p:cBhvr>
                                            <p:cTn id="136" dur="500" tmFilter="0, 0; .2, .5; .8, .5; 1, 0"/>
                                            <p:tgtEl>
                                              <p:spTgt spid="74"/>
                                            </p:tgtEl>
                                          </p:cBhvr>
                                        </p:animEffect>
                                        <p:animScale>
                                          <p:cBhvr>
                                            <p:cTn id="137" dur="250" autoRev="1" fill="hold"/>
                                            <p:tgtEl>
                                              <p:spTgt spid="74"/>
                                            </p:tgtEl>
                                          </p:cBhvr>
                                          <p:by x="105000" y="105000"/>
                                        </p:animScale>
                                      </p:childTnLst>
                                    </p:cTn>
                                  </p:par>
                                  <p:par>
                                    <p:cTn id="138" presetID="26" presetClass="emph" presetSubtype="0" repeatCount="3000" fill="hold" nodeType="withEffect">
                                      <p:stCondLst>
                                        <p:cond delay="710"/>
                                      </p:stCondLst>
                                      <p:childTnLst>
                                        <p:animEffect transition="out" filter="fade">
                                          <p:cBhvr>
                                            <p:cTn id="139" dur="500" tmFilter="0, 0; .2, .5; .8, .5; 1, 0"/>
                                            <p:tgtEl>
                                              <p:spTgt spid="95"/>
                                            </p:tgtEl>
                                          </p:cBhvr>
                                        </p:animEffect>
                                        <p:animScale>
                                          <p:cBhvr>
                                            <p:cTn id="140" dur="250" autoRev="1" fill="hold"/>
                                            <p:tgtEl>
                                              <p:spTgt spid="95"/>
                                            </p:tgtEl>
                                          </p:cBhvr>
                                          <p:by x="105000" y="105000"/>
                                        </p:animScale>
                                      </p:childTnLst>
                                    </p:cTn>
                                  </p:par>
                                  <p:par>
                                    <p:cTn id="141" presetID="26" presetClass="emph" presetSubtype="0" repeatCount="3000" fill="hold" nodeType="withEffect">
                                      <p:stCondLst>
                                        <p:cond delay="410"/>
                                      </p:stCondLst>
                                      <p:childTnLst>
                                        <p:animEffect transition="out" filter="fade">
                                          <p:cBhvr>
                                            <p:cTn id="142" dur="500" tmFilter="0, 0; .2, .5; .8, .5; 1, 0"/>
                                            <p:tgtEl>
                                              <p:spTgt spid="101"/>
                                            </p:tgtEl>
                                          </p:cBhvr>
                                        </p:animEffect>
                                        <p:animScale>
                                          <p:cBhvr>
                                            <p:cTn id="143" dur="250" autoRev="1" fill="hold"/>
                                            <p:tgtEl>
                                              <p:spTgt spid="101"/>
                                            </p:tgtEl>
                                          </p:cBhvr>
                                          <p:by x="105000" y="105000"/>
                                        </p:animScale>
                                      </p:childTnLst>
                                    </p:cTn>
                                  </p:par>
                                  <p:par>
                                    <p:cTn id="144" presetID="26" presetClass="emph" presetSubtype="0" repeatCount="3000" fill="hold" nodeType="withEffect">
                                      <p:stCondLst>
                                        <p:cond delay="810"/>
                                      </p:stCondLst>
                                      <p:childTnLst>
                                        <p:animEffect transition="out" filter="fade">
                                          <p:cBhvr>
                                            <p:cTn id="145" dur="500" tmFilter="0, 0; .2, .5; .8, .5; 1, 0"/>
                                            <p:tgtEl>
                                              <p:spTgt spid="104"/>
                                            </p:tgtEl>
                                          </p:cBhvr>
                                        </p:animEffect>
                                        <p:animScale>
                                          <p:cBhvr>
                                            <p:cTn id="146" dur="250" autoRev="1" fill="hold"/>
                                            <p:tgtEl>
                                              <p:spTgt spid="104"/>
                                            </p:tgtEl>
                                          </p:cBhvr>
                                          <p:by x="105000" y="105000"/>
                                        </p:animScale>
                                      </p:childTnLst>
                                    </p:cTn>
                                  </p:par>
                                </p:childTnLst>
                              </p:cTn>
                            </p:par>
                            <p:par>
                              <p:cTn id="147" fill="hold">
                                <p:stCondLst>
                                  <p:cond delay="7310"/>
                                </p:stCondLst>
                                <p:childTnLst>
                                  <p:par>
                                    <p:cTn id="148" presetID="10" presetClass="entr" presetSubtype="0" fill="hold" grpId="0" nodeType="afterEffect">
                                      <p:stCondLst>
                                        <p:cond delay="0"/>
                                      </p:stCondLst>
                                      <p:childTnLst>
                                        <p:set>
                                          <p:cBhvr>
                                            <p:cTn id="149" dur="1" fill="hold">
                                              <p:stCondLst>
                                                <p:cond delay="0"/>
                                              </p:stCondLst>
                                            </p:cTn>
                                            <p:tgtEl>
                                              <p:spTgt spid="113"/>
                                            </p:tgtEl>
                                            <p:attrNameLst>
                                              <p:attrName>style.visibility</p:attrName>
                                            </p:attrNameLst>
                                          </p:cBhvr>
                                          <p:to>
                                            <p:strVal val="visible"/>
                                          </p:to>
                                        </p:set>
                                        <p:animEffect transition="in" filter="fade">
                                          <p:cBhvr>
                                            <p:cTn id="150"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p:bldP spid="62" grpId="0"/>
          <p:bldP spid="68" grpId="0"/>
          <p:bldP spid="69" grpId="0"/>
          <p:bldP spid="70" grpId="0"/>
          <p:bldP spid="71" grpId="0"/>
          <p:bldP spid="72" grpId="0"/>
          <p:bldP spid="73" grpId="0"/>
          <p:bldP spid="113" grpId="0"/>
        </p:bldLst>
      </p:timing>
    </mc:Choice>
    <mc:Fallback xmlns:a14="http://schemas.microsoft.com/office/drawing/2010/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up)">
                                          <p:cBhvr>
                                            <p:cTn id="7" dur="500"/>
                                            <p:tgtEl>
                                              <p:spTgt spid="58"/>
                                            </p:tgtEl>
                                          </p:cBhvr>
                                        </p:animEffect>
                                      </p:childTnLst>
                                    </p:cTn>
                                  </p:par>
                                </p:childTnLst>
                              </p:cTn>
                            </p:par>
                            <p:par>
                              <p:cTn id="8" fill="hold">
                                <p:stCondLst>
                                  <p:cond delay="500"/>
                                </p:stCondLst>
                                <p:childTnLst>
                                  <p:par>
                                    <p:cTn id="9" presetID="16" presetClass="entr" presetSubtype="42" fill="hold" grpId="0" nodeType="after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barn(outHorizontal)">
                                          <p:cBhvr>
                                            <p:cTn id="11" dur="500"/>
                                            <p:tgtEl>
                                              <p:spTgt spid="59"/>
                                            </p:tgtEl>
                                          </p:cBhvr>
                                        </p:animEffect>
                                      </p:childTnLst>
                                    </p:cTn>
                                  </p:par>
                                  <p:par>
                                    <p:cTn id="12" presetID="2" presetClass="entr" presetSubtype="8" accel="35000" fill="hold" nodeType="withEffect">
                                      <p:stCondLst>
                                        <p:cond delay="0"/>
                                      </p:stCondLst>
                                      <p:childTnLst>
                                        <p:set>
                                          <p:cBhvr>
                                            <p:cTn id="13" dur="1" fill="hold">
                                              <p:stCondLst>
                                                <p:cond delay="0"/>
                                              </p:stCondLst>
                                            </p:cTn>
                                            <p:tgtEl>
                                              <p:spTgt spid="63"/>
                                            </p:tgtEl>
                                            <p:attrNameLst>
                                              <p:attrName>style.visibility</p:attrName>
                                            </p:attrNameLst>
                                          </p:cBhvr>
                                          <p:to>
                                            <p:strVal val="visible"/>
                                          </p:to>
                                        </p:set>
                                        <p:anim calcmode="lin" valueType="num">
                                          <p:cBhvr additive="base">
                                            <p:cTn id="14" dur="1500" fill="hold"/>
                                            <p:tgtEl>
                                              <p:spTgt spid="63"/>
                                            </p:tgtEl>
                                            <p:attrNameLst>
                                              <p:attrName>ppt_x</p:attrName>
                                            </p:attrNameLst>
                                          </p:cBhvr>
                                          <p:tavLst>
                                            <p:tav tm="0">
                                              <p:val>
                                                <p:strVal val="0-#ppt_w/2"/>
                                              </p:val>
                                            </p:tav>
                                            <p:tav tm="100000">
                                              <p:val>
                                                <p:strVal val="#ppt_x"/>
                                              </p:val>
                                            </p:tav>
                                          </p:tavLst>
                                        </p:anim>
                                        <p:anim calcmode="lin" valueType="num">
                                          <p:cBhvr additive="base">
                                            <p:cTn id="15" dur="1500" fill="hold"/>
                                            <p:tgtEl>
                                              <p:spTgt spid="63"/>
                                            </p:tgtEl>
                                            <p:attrNameLst>
                                              <p:attrName>ppt_y</p:attrName>
                                            </p:attrNameLst>
                                          </p:cBhvr>
                                          <p:tavLst>
                                            <p:tav tm="0">
                                              <p:val>
                                                <p:strVal val="#ppt_y"/>
                                              </p:val>
                                            </p:tav>
                                            <p:tav tm="100000">
                                              <p:val>
                                                <p:strVal val="#ppt_y"/>
                                              </p:val>
                                            </p:tav>
                                          </p:tavLst>
                                        </p:anim>
                                      </p:childTnLst>
                                    </p:cTn>
                                  </p:par>
                                </p:childTnLst>
                              </p:cTn>
                            </p:par>
                            <p:par>
                              <p:cTn id="16" fill="hold">
                                <p:stCondLst>
                                  <p:cond delay="2000"/>
                                </p:stCondLst>
                                <p:childTnLst>
                                  <p:par>
                                    <p:cTn id="17" presetID="22" presetClass="entr" presetSubtype="4" fill="hold" nodeType="afterEffect">
                                      <p:stCondLst>
                                        <p:cond delay="0"/>
                                      </p:stCondLst>
                                      <p:childTnLst>
                                        <p:set>
                                          <p:cBhvr>
                                            <p:cTn id="18" dur="1" fill="hold">
                                              <p:stCondLst>
                                                <p:cond delay="0"/>
                                              </p:stCondLst>
                                            </p:cTn>
                                            <p:tgtEl>
                                              <p:spTgt spid="61"/>
                                            </p:tgtEl>
                                            <p:attrNameLst>
                                              <p:attrName>style.visibility</p:attrName>
                                            </p:attrNameLst>
                                          </p:cBhvr>
                                          <p:to>
                                            <p:strVal val="visible"/>
                                          </p:to>
                                        </p:set>
                                        <p:animEffect transition="in" filter="wipe(down)">
                                          <p:cBhvr>
                                            <p:cTn id="19" dur="500"/>
                                            <p:tgtEl>
                                              <p:spTgt spid="61"/>
                                            </p:tgtEl>
                                          </p:cBhvr>
                                        </p:animEffect>
                                      </p:childTnLst>
                                    </p:cTn>
                                  </p:par>
                                </p:childTnLst>
                              </p:cTn>
                            </p:par>
                            <p:par>
                              <p:cTn id="20" fill="hold">
                                <p:stCondLst>
                                  <p:cond delay="2500"/>
                                </p:stCondLst>
                                <p:childTnLst>
                                  <p:par>
                                    <p:cTn id="21" presetID="12" presetClass="entr" presetSubtype="8" fill="hold" grpId="0" nodeType="afterEffect">
                                      <p:stCondLst>
                                        <p:cond delay="0"/>
                                      </p:stCondLst>
                                      <p:childTnLst>
                                        <p:set>
                                          <p:cBhvr>
                                            <p:cTn id="22" dur="1" fill="hold">
                                              <p:stCondLst>
                                                <p:cond delay="0"/>
                                              </p:stCondLst>
                                            </p:cTn>
                                            <p:tgtEl>
                                              <p:spTgt spid="60"/>
                                            </p:tgtEl>
                                            <p:attrNameLst>
                                              <p:attrName>style.visibility</p:attrName>
                                            </p:attrNameLst>
                                          </p:cBhvr>
                                          <p:to>
                                            <p:strVal val="visible"/>
                                          </p:to>
                                        </p:set>
                                        <p:anim calcmode="lin" valueType="num">
                                          <p:cBhvr additive="base">
                                            <p:cTn id="23" dur="500"/>
                                            <p:tgtEl>
                                              <p:spTgt spid="60"/>
                                            </p:tgtEl>
                                            <p:attrNameLst>
                                              <p:attrName>ppt_x</p:attrName>
                                            </p:attrNameLst>
                                          </p:cBhvr>
                                          <p:tavLst>
                                            <p:tav tm="0">
                                              <p:val>
                                                <p:strVal val="#ppt_x-#ppt_w*1.125000"/>
                                              </p:val>
                                            </p:tav>
                                            <p:tav tm="100000">
                                              <p:val>
                                                <p:strVal val="#ppt_x"/>
                                              </p:val>
                                            </p:tav>
                                          </p:tavLst>
                                        </p:anim>
                                        <p:animEffect transition="in" filter="wipe(right)">
                                          <p:cBhvr>
                                            <p:cTn id="24" dur="500"/>
                                            <p:tgtEl>
                                              <p:spTgt spid="60"/>
                                            </p:tgtEl>
                                          </p:cBhvr>
                                        </p:animEffect>
                                      </p:childTnLst>
                                    </p:cTn>
                                  </p:par>
                                </p:childTnLst>
                              </p:cTn>
                            </p:par>
                            <p:par>
                              <p:cTn id="25" fill="hold">
                                <p:stCondLst>
                                  <p:cond delay="3000"/>
                                </p:stCondLst>
                                <p:childTnLst>
                                  <p:par>
                                    <p:cTn id="26" presetID="47" presetClass="entr" presetSubtype="0"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fade">
                                          <p:cBhvr>
                                            <p:cTn id="28" dur="500"/>
                                            <p:tgtEl>
                                              <p:spTgt spid="62"/>
                                            </p:tgtEl>
                                          </p:cBhvr>
                                        </p:animEffect>
                                        <p:anim calcmode="lin" valueType="num">
                                          <p:cBhvr>
                                            <p:cTn id="29" dur="500" fill="hold"/>
                                            <p:tgtEl>
                                              <p:spTgt spid="62"/>
                                            </p:tgtEl>
                                            <p:attrNameLst>
                                              <p:attrName>ppt_x</p:attrName>
                                            </p:attrNameLst>
                                          </p:cBhvr>
                                          <p:tavLst>
                                            <p:tav tm="0">
                                              <p:val>
                                                <p:strVal val="#ppt_x"/>
                                              </p:val>
                                            </p:tav>
                                            <p:tav tm="100000">
                                              <p:val>
                                                <p:strVal val="#ppt_x"/>
                                              </p:val>
                                            </p:tav>
                                          </p:tavLst>
                                        </p:anim>
                                        <p:anim calcmode="lin" valueType="num">
                                          <p:cBhvr>
                                            <p:cTn id="30" dur="500" fill="hold"/>
                                            <p:tgtEl>
                                              <p:spTgt spid="6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 calcmode="lin" valueType="num">
                                          <p:cBhvr additive="base">
                                            <p:cTn id="34" dur="500" fill="hold"/>
                                            <p:tgtEl>
                                              <p:spTgt spid="68"/>
                                            </p:tgtEl>
                                            <p:attrNameLst>
                                              <p:attrName>ppt_x</p:attrName>
                                            </p:attrNameLst>
                                          </p:cBhvr>
                                          <p:tavLst>
                                            <p:tav tm="0">
                                              <p:val>
                                                <p:strVal val="#ppt_x"/>
                                              </p:val>
                                            </p:tav>
                                            <p:tav tm="100000">
                                              <p:val>
                                                <p:strVal val="#ppt_x"/>
                                              </p:val>
                                            </p:tav>
                                          </p:tavLst>
                                        </p:anim>
                                        <p:anim calcmode="lin" valueType="num">
                                          <p:cBhvr additive="base">
                                            <p:cTn id="35" dur="500" fill="hold"/>
                                            <p:tgtEl>
                                              <p:spTgt spid="68"/>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200"/>
                                      </p:stCondLst>
                                      <p:childTnLst>
                                        <p:set>
                                          <p:cBhvr>
                                            <p:cTn id="37" dur="1" fill="hold">
                                              <p:stCondLst>
                                                <p:cond delay="0"/>
                                              </p:stCondLst>
                                            </p:cTn>
                                            <p:tgtEl>
                                              <p:spTgt spid="69"/>
                                            </p:tgtEl>
                                            <p:attrNameLst>
                                              <p:attrName>style.visibility</p:attrName>
                                            </p:attrNameLst>
                                          </p:cBhvr>
                                          <p:to>
                                            <p:strVal val="visible"/>
                                          </p:to>
                                        </p:set>
                                        <p:anim calcmode="lin" valueType="num">
                                          <p:cBhvr additive="base">
                                            <p:cTn id="38" dur="500" fill="hold"/>
                                            <p:tgtEl>
                                              <p:spTgt spid="69"/>
                                            </p:tgtEl>
                                            <p:attrNameLst>
                                              <p:attrName>ppt_x</p:attrName>
                                            </p:attrNameLst>
                                          </p:cBhvr>
                                          <p:tavLst>
                                            <p:tav tm="0">
                                              <p:val>
                                                <p:strVal val="#ppt_x"/>
                                              </p:val>
                                            </p:tav>
                                            <p:tav tm="100000">
                                              <p:val>
                                                <p:strVal val="#ppt_x"/>
                                              </p:val>
                                            </p:tav>
                                          </p:tavLst>
                                        </p:anim>
                                        <p:anim calcmode="lin" valueType="num">
                                          <p:cBhvr additive="base">
                                            <p:cTn id="39" dur="500" fill="hold"/>
                                            <p:tgtEl>
                                              <p:spTgt spid="69"/>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400"/>
                                      </p:stCondLst>
                                      <p:childTnLst>
                                        <p:set>
                                          <p:cBhvr>
                                            <p:cTn id="41" dur="1" fill="hold">
                                              <p:stCondLst>
                                                <p:cond delay="0"/>
                                              </p:stCondLst>
                                            </p:cTn>
                                            <p:tgtEl>
                                              <p:spTgt spid="70"/>
                                            </p:tgtEl>
                                            <p:attrNameLst>
                                              <p:attrName>style.visibility</p:attrName>
                                            </p:attrNameLst>
                                          </p:cBhvr>
                                          <p:to>
                                            <p:strVal val="visible"/>
                                          </p:to>
                                        </p:set>
                                        <p:anim calcmode="lin" valueType="num">
                                          <p:cBhvr additive="base">
                                            <p:cTn id="42" dur="500" fill="hold"/>
                                            <p:tgtEl>
                                              <p:spTgt spid="70"/>
                                            </p:tgtEl>
                                            <p:attrNameLst>
                                              <p:attrName>ppt_x</p:attrName>
                                            </p:attrNameLst>
                                          </p:cBhvr>
                                          <p:tavLst>
                                            <p:tav tm="0">
                                              <p:val>
                                                <p:strVal val="#ppt_x"/>
                                              </p:val>
                                            </p:tav>
                                            <p:tav tm="100000">
                                              <p:val>
                                                <p:strVal val="#ppt_x"/>
                                              </p:val>
                                            </p:tav>
                                          </p:tavLst>
                                        </p:anim>
                                        <p:anim calcmode="lin" valueType="num">
                                          <p:cBhvr additive="base">
                                            <p:cTn id="43" dur="500" fill="hold"/>
                                            <p:tgtEl>
                                              <p:spTgt spid="70"/>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600"/>
                                      </p:stCondLst>
                                      <p:childTnLst>
                                        <p:set>
                                          <p:cBhvr>
                                            <p:cTn id="45" dur="1" fill="hold">
                                              <p:stCondLst>
                                                <p:cond delay="0"/>
                                              </p:stCondLst>
                                            </p:cTn>
                                            <p:tgtEl>
                                              <p:spTgt spid="71"/>
                                            </p:tgtEl>
                                            <p:attrNameLst>
                                              <p:attrName>style.visibility</p:attrName>
                                            </p:attrNameLst>
                                          </p:cBhvr>
                                          <p:to>
                                            <p:strVal val="visible"/>
                                          </p:to>
                                        </p:set>
                                        <p:anim calcmode="lin" valueType="num">
                                          <p:cBhvr additive="base">
                                            <p:cTn id="46" dur="500" fill="hold"/>
                                            <p:tgtEl>
                                              <p:spTgt spid="71"/>
                                            </p:tgtEl>
                                            <p:attrNameLst>
                                              <p:attrName>ppt_x</p:attrName>
                                            </p:attrNameLst>
                                          </p:cBhvr>
                                          <p:tavLst>
                                            <p:tav tm="0">
                                              <p:val>
                                                <p:strVal val="#ppt_x"/>
                                              </p:val>
                                            </p:tav>
                                            <p:tav tm="100000">
                                              <p:val>
                                                <p:strVal val="#ppt_x"/>
                                              </p:val>
                                            </p:tav>
                                          </p:tavLst>
                                        </p:anim>
                                        <p:anim calcmode="lin" valueType="num">
                                          <p:cBhvr additive="base">
                                            <p:cTn id="47" dur="500" fill="hold"/>
                                            <p:tgtEl>
                                              <p:spTgt spid="71"/>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800"/>
                                      </p:stCondLst>
                                      <p:childTnLst>
                                        <p:set>
                                          <p:cBhvr>
                                            <p:cTn id="49" dur="1" fill="hold">
                                              <p:stCondLst>
                                                <p:cond delay="0"/>
                                              </p:stCondLst>
                                            </p:cTn>
                                            <p:tgtEl>
                                              <p:spTgt spid="72"/>
                                            </p:tgtEl>
                                            <p:attrNameLst>
                                              <p:attrName>style.visibility</p:attrName>
                                            </p:attrNameLst>
                                          </p:cBhvr>
                                          <p:to>
                                            <p:strVal val="visible"/>
                                          </p:to>
                                        </p:set>
                                        <p:anim calcmode="lin" valueType="num">
                                          <p:cBhvr additive="base">
                                            <p:cTn id="50" dur="500" fill="hold"/>
                                            <p:tgtEl>
                                              <p:spTgt spid="72"/>
                                            </p:tgtEl>
                                            <p:attrNameLst>
                                              <p:attrName>ppt_x</p:attrName>
                                            </p:attrNameLst>
                                          </p:cBhvr>
                                          <p:tavLst>
                                            <p:tav tm="0">
                                              <p:val>
                                                <p:strVal val="#ppt_x"/>
                                              </p:val>
                                            </p:tav>
                                            <p:tav tm="100000">
                                              <p:val>
                                                <p:strVal val="#ppt_x"/>
                                              </p:val>
                                            </p:tav>
                                          </p:tavLst>
                                        </p:anim>
                                        <p:anim calcmode="lin" valueType="num">
                                          <p:cBhvr additive="base">
                                            <p:cTn id="51" dur="500" fill="hold"/>
                                            <p:tgtEl>
                                              <p:spTgt spid="72"/>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100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3" presetClass="entr" presetSubtype="528" fill="hold"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500" fill="hold"/>
                                            <p:tgtEl>
                                              <p:spTgt spid="74"/>
                                            </p:tgtEl>
                                            <p:attrNameLst>
                                              <p:attrName>ppt_w</p:attrName>
                                            </p:attrNameLst>
                                          </p:cBhvr>
                                          <p:tavLst>
                                            <p:tav tm="0">
                                              <p:val>
                                                <p:fltVal val="0"/>
                                              </p:val>
                                            </p:tav>
                                            <p:tav tm="100000">
                                              <p:val>
                                                <p:strVal val="#ppt_w"/>
                                              </p:val>
                                            </p:tav>
                                          </p:tavLst>
                                        </p:anim>
                                        <p:anim calcmode="lin" valueType="num">
                                          <p:cBhvr>
                                            <p:cTn id="60" dur="500" fill="hold"/>
                                            <p:tgtEl>
                                              <p:spTgt spid="74"/>
                                            </p:tgtEl>
                                            <p:attrNameLst>
                                              <p:attrName>ppt_h</p:attrName>
                                            </p:attrNameLst>
                                          </p:cBhvr>
                                          <p:tavLst>
                                            <p:tav tm="0">
                                              <p:val>
                                                <p:fltVal val="0"/>
                                              </p:val>
                                            </p:tav>
                                            <p:tav tm="100000">
                                              <p:val>
                                                <p:strVal val="#ppt_h"/>
                                              </p:val>
                                            </p:tav>
                                          </p:tavLst>
                                        </p:anim>
                                        <p:anim calcmode="lin" valueType="num">
                                          <p:cBhvr>
                                            <p:cTn id="61" dur="500" fill="hold"/>
                                            <p:tgtEl>
                                              <p:spTgt spid="74"/>
                                            </p:tgtEl>
                                            <p:attrNameLst>
                                              <p:attrName>ppt_x</p:attrName>
                                            </p:attrNameLst>
                                          </p:cBhvr>
                                          <p:tavLst>
                                            <p:tav tm="0">
                                              <p:val>
                                                <p:fltVal val="0.5"/>
                                              </p:val>
                                            </p:tav>
                                            <p:tav tm="100000">
                                              <p:val>
                                                <p:strVal val="#ppt_x"/>
                                              </p:val>
                                            </p:tav>
                                          </p:tavLst>
                                        </p:anim>
                                        <p:anim calcmode="lin" valueType="num">
                                          <p:cBhvr>
                                            <p:cTn id="62" dur="500" fill="hold"/>
                                            <p:tgtEl>
                                              <p:spTgt spid="74"/>
                                            </p:tgtEl>
                                            <p:attrNameLst>
                                              <p:attrName>ppt_y</p:attrName>
                                            </p:attrNameLst>
                                          </p:cBhvr>
                                          <p:tavLst>
                                            <p:tav tm="0">
                                              <p:val>
                                                <p:fltVal val="0.5"/>
                                              </p:val>
                                            </p:tav>
                                            <p:tav tm="100000">
                                              <p:val>
                                                <p:strVal val="#ppt_y"/>
                                              </p:val>
                                            </p:tav>
                                          </p:tavLst>
                                        </p:anim>
                                      </p:childTnLst>
                                    </p:cTn>
                                  </p:par>
                                  <p:par>
                                    <p:cTn id="63" presetID="23" presetClass="entr" presetSubtype="528" fill="hold" nodeType="withEffect">
                                      <p:stCondLst>
                                        <p:cond delay="300"/>
                                      </p:stCondLst>
                                      <p:childTnLst>
                                        <p:set>
                                          <p:cBhvr>
                                            <p:cTn id="64" dur="1" fill="hold">
                                              <p:stCondLst>
                                                <p:cond delay="0"/>
                                              </p:stCondLst>
                                            </p:cTn>
                                            <p:tgtEl>
                                              <p:spTgt spid="77"/>
                                            </p:tgtEl>
                                            <p:attrNameLst>
                                              <p:attrName>style.visibility</p:attrName>
                                            </p:attrNameLst>
                                          </p:cBhvr>
                                          <p:to>
                                            <p:strVal val="visible"/>
                                          </p:to>
                                        </p:set>
                                        <p:anim calcmode="lin" valueType="num">
                                          <p:cBhvr>
                                            <p:cTn id="65" dur="500" fill="hold"/>
                                            <p:tgtEl>
                                              <p:spTgt spid="77"/>
                                            </p:tgtEl>
                                            <p:attrNameLst>
                                              <p:attrName>ppt_w</p:attrName>
                                            </p:attrNameLst>
                                          </p:cBhvr>
                                          <p:tavLst>
                                            <p:tav tm="0">
                                              <p:val>
                                                <p:fltVal val="0"/>
                                              </p:val>
                                            </p:tav>
                                            <p:tav tm="100000">
                                              <p:val>
                                                <p:strVal val="#ppt_w"/>
                                              </p:val>
                                            </p:tav>
                                          </p:tavLst>
                                        </p:anim>
                                        <p:anim calcmode="lin" valueType="num">
                                          <p:cBhvr>
                                            <p:cTn id="66" dur="500" fill="hold"/>
                                            <p:tgtEl>
                                              <p:spTgt spid="77"/>
                                            </p:tgtEl>
                                            <p:attrNameLst>
                                              <p:attrName>ppt_h</p:attrName>
                                            </p:attrNameLst>
                                          </p:cBhvr>
                                          <p:tavLst>
                                            <p:tav tm="0">
                                              <p:val>
                                                <p:fltVal val="0"/>
                                              </p:val>
                                            </p:tav>
                                            <p:tav tm="100000">
                                              <p:val>
                                                <p:strVal val="#ppt_h"/>
                                              </p:val>
                                            </p:tav>
                                          </p:tavLst>
                                        </p:anim>
                                        <p:anim calcmode="lin" valueType="num">
                                          <p:cBhvr>
                                            <p:cTn id="67" dur="500" fill="hold"/>
                                            <p:tgtEl>
                                              <p:spTgt spid="77"/>
                                            </p:tgtEl>
                                            <p:attrNameLst>
                                              <p:attrName>ppt_x</p:attrName>
                                            </p:attrNameLst>
                                          </p:cBhvr>
                                          <p:tavLst>
                                            <p:tav tm="0">
                                              <p:val>
                                                <p:fltVal val="0.5"/>
                                              </p:val>
                                            </p:tav>
                                            <p:tav tm="100000">
                                              <p:val>
                                                <p:strVal val="#ppt_x"/>
                                              </p:val>
                                            </p:tav>
                                          </p:tavLst>
                                        </p:anim>
                                        <p:anim calcmode="lin" valueType="num">
                                          <p:cBhvr>
                                            <p:cTn id="68" dur="500" fill="hold"/>
                                            <p:tgtEl>
                                              <p:spTgt spid="77"/>
                                            </p:tgtEl>
                                            <p:attrNameLst>
                                              <p:attrName>ppt_y</p:attrName>
                                            </p:attrNameLst>
                                          </p:cBhvr>
                                          <p:tavLst>
                                            <p:tav tm="0">
                                              <p:val>
                                                <p:fltVal val="0.5"/>
                                              </p:val>
                                            </p:tav>
                                            <p:tav tm="100000">
                                              <p:val>
                                                <p:strVal val="#ppt_y"/>
                                              </p:val>
                                            </p:tav>
                                          </p:tavLst>
                                        </p:anim>
                                      </p:childTnLst>
                                    </p:cTn>
                                  </p:par>
                                  <p:par>
                                    <p:cTn id="69" presetID="23" presetClass="entr" presetSubtype="528" fill="hold" nodeType="withEffect">
                                      <p:stCondLst>
                                        <p:cond delay="700"/>
                                      </p:stCondLst>
                                      <p:childTnLst>
                                        <p:set>
                                          <p:cBhvr>
                                            <p:cTn id="70" dur="1" fill="hold">
                                              <p:stCondLst>
                                                <p:cond delay="0"/>
                                              </p:stCondLst>
                                            </p:cTn>
                                            <p:tgtEl>
                                              <p:spTgt spid="80"/>
                                            </p:tgtEl>
                                            <p:attrNameLst>
                                              <p:attrName>style.visibility</p:attrName>
                                            </p:attrNameLst>
                                          </p:cBhvr>
                                          <p:to>
                                            <p:strVal val="visible"/>
                                          </p:to>
                                        </p:set>
                                        <p:anim calcmode="lin" valueType="num">
                                          <p:cBhvr>
                                            <p:cTn id="71" dur="500" fill="hold"/>
                                            <p:tgtEl>
                                              <p:spTgt spid="80"/>
                                            </p:tgtEl>
                                            <p:attrNameLst>
                                              <p:attrName>ppt_w</p:attrName>
                                            </p:attrNameLst>
                                          </p:cBhvr>
                                          <p:tavLst>
                                            <p:tav tm="0">
                                              <p:val>
                                                <p:fltVal val="0"/>
                                              </p:val>
                                            </p:tav>
                                            <p:tav tm="100000">
                                              <p:val>
                                                <p:strVal val="#ppt_w"/>
                                              </p:val>
                                            </p:tav>
                                          </p:tavLst>
                                        </p:anim>
                                        <p:anim calcmode="lin" valueType="num">
                                          <p:cBhvr>
                                            <p:cTn id="72" dur="500" fill="hold"/>
                                            <p:tgtEl>
                                              <p:spTgt spid="80"/>
                                            </p:tgtEl>
                                            <p:attrNameLst>
                                              <p:attrName>ppt_h</p:attrName>
                                            </p:attrNameLst>
                                          </p:cBhvr>
                                          <p:tavLst>
                                            <p:tav tm="0">
                                              <p:val>
                                                <p:fltVal val="0"/>
                                              </p:val>
                                            </p:tav>
                                            <p:tav tm="100000">
                                              <p:val>
                                                <p:strVal val="#ppt_h"/>
                                              </p:val>
                                            </p:tav>
                                          </p:tavLst>
                                        </p:anim>
                                        <p:anim calcmode="lin" valueType="num">
                                          <p:cBhvr>
                                            <p:cTn id="73" dur="500" fill="hold"/>
                                            <p:tgtEl>
                                              <p:spTgt spid="80"/>
                                            </p:tgtEl>
                                            <p:attrNameLst>
                                              <p:attrName>ppt_x</p:attrName>
                                            </p:attrNameLst>
                                          </p:cBhvr>
                                          <p:tavLst>
                                            <p:tav tm="0">
                                              <p:val>
                                                <p:fltVal val="0.5"/>
                                              </p:val>
                                            </p:tav>
                                            <p:tav tm="100000">
                                              <p:val>
                                                <p:strVal val="#ppt_x"/>
                                              </p:val>
                                            </p:tav>
                                          </p:tavLst>
                                        </p:anim>
                                        <p:anim calcmode="lin" valueType="num">
                                          <p:cBhvr>
                                            <p:cTn id="74" dur="500" fill="hold"/>
                                            <p:tgtEl>
                                              <p:spTgt spid="80"/>
                                            </p:tgtEl>
                                            <p:attrNameLst>
                                              <p:attrName>ppt_y</p:attrName>
                                            </p:attrNameLst>
                                          </p:cBhvr>
                                          <p:tavLst>
                                            <p:tav tm="0">
                                              <p:val>
                                                <p:fltVal val="0.5"/>
                                              </p:val>
                                            </p:tav>
                                            <p:tav tm="100000">
                                              <p:val>
                                                <p:strVal val="#ppt_y"/>
                                              </p:val>
                                            </p:tav>
                                          </p:tavLst>
                                        </p:anim>
                                      </p:childTnLst>
                                    </p:cTn>
                                  </p:par>
                                  <p:par>
                                    <p:cTn id="75" presetID="23" presetClass="entr" presetSubtype="528" fill="hold" nodeType="withEffect">
                                      <p:stCondLst>
                                        <p:cond delay="300"/>
                                      </p:stCondLst>
                                      <p:childTnLst>
                                        <p:set>
                                          <p:cBhvr>
                                            <p:cTn id="76" dur="1" fill="hold">
                                              <p:stCondLst>
                                                <p:cond delay="0"/>
                                              </p:stCondLst>
                                            </p:cTn>
                                            <p:tgtEl>
                                              <p:spTgt spid="83"/>
                                            </p:tgtEl>
                                            <p:attrNameLst>
                                              <p:attrName>style.visibility</p:attrName>
                                            </p:attrNameLst>
                                          </p:cBhvr>
                                          <p:to>
                                            <p:strVal val="visible"/>
                                          </p:to>
                                        </p:set>
                                        <p:anim calcmode="lin" valueType="num">
                                          <p:cBhvr>
                                            <p:cTn id="77" dur="500" fill="hold"/>
                                            <p:tgtEl>
                                              <p:spTgt spid="83"/>
                                            </p:tgtEl>
                                            <p:attrNameLst>
                                              <p:attrName>ppt_w</p:attrName>
                                            </p:attrNameLst>
                                          </p:cBhvr>
                                          <p:tavLst>
                                            <p:tav tm="0">
                                              <p:val>
                                                <p:fltVal val="0"/>
                                              </p:val>
                                            </p:tav>
                                            <p:tav tm="100000">
                                              <p:val>
                                                <p:strVal val="#ppt_w"/>
                                              </p:val>
                                            </p:tav>
                                          </p:tavLst>
                                        </p:anim>
                                        <p:anim calcmode="lin" valueType="num">
                                          <p:cBhvr>
                                            <p:cTn id="78" dur="500" fill="hold"/>
                                            <p:tgtEl>
                                              <p:spTgt spid="83"/>
                                            </p:tgtEl>
                                            <p:attrNameLst>
                                              <p:attrName>ppt_h</p:attrName>
                                            </p:attrNameLst>
                                          </p:cBhvr>
                                          <p:tavLst>
                                            <p:tav tm="0">
                                              <p:val>
                                                <p:fltVal val="0"/>
                                              </p:val>
                                            </p:tav>
                                            <p:tav tm="100000">
                                              <p:val>
                                                <p:strVal val="#ppt_h"/>
                                              </p:val>
                                            </p:tav>
                                          </p:tavLst>
                                        </p:anim>
                                        <p:anim calcmode="lin" valueType="num">
                                          <p:cBhvr>
                                            <p:cTn id="79" dur="500" fill="hold"/>
                                            <p:tgtEl>
                                              <p:spTgt spid="83"/>
                                            </p:tgtEl>
                                            <p:attrNameLst>
                                              <p:attrName>ppt_x</p:attrName>
                                            </p:attrNameLst>
                                          </p:cBhvr>
                                          <p:tavLst>
                                            <p:tav tm="0">
                                              <p:val>
                                                <p:fltVal val="0.5"/>
                                              </p:val>
                                            </p:tav>
                                            <p:tav tm="100000">
                                              <p:val>
                                                <p:strVal val="#ppt_x"/>
                                              </p:val>
                                            </p:tav>
                                          </p:tavLst>
                                        </p:anim>
                                        <p:anim calcmode="lin" valueType="num">
                                          <p:cBhvr>
                                            <p:cTn id="80" dur="500" fill="hold"/>
                                            <p:tgtEl>
                                              <p:spTgt spid="83"/>
                                            </p:tgtEl>
                                            <p:attrNameLst>
                                              <p:attrName>ppt_y</p:attrName>
                                            </p:attrNameLst>
                                          </p:cBhvr>
                                          <p:tavLst>
                                            <p:tav tm="0">
                                              <p:val>
                                                <p:fltVal val="0.5"/>
                                              </p:val>
                                            </p:tav>
                                            <p:tav tm="100000">
                                              <p:val>
                                                <p:strVal val="#ppt_y"/>
                                              </p:val>
                                            </p:tav>
                                          </p:tavLst>
                                        </p:anim>
                                      </p:childTnLst>
                                    </p:cTn>
                                  </p:par>
                                  <p:par>
                                    <p:cTn id="81" presetID="23" presetClass="entr" presetSubtype="528" fill="hold" nodeType="withEffect">
                                      <p:stCondLst>
                                        <p:cond delay="10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 calcmode="lin" valueType="num">
                                          <p:cBhvr>
                                            <p:cTn id="85" dur="500" fill="hold"/>
                                            <p:tgtEl>
                                              <p:spTgt spid="86"/>
                                            </p:tgtEl>
                                            <p:attrNameLst>
                                              <p:attrName>ppt_x</p:attrName>
                                            </p:attrNameLst>
                                          </p:cBhvr>
                                          <p:tavLst>
                                            <p:tav tm="0">
                                              <p:val>
                                                <p:fltVal val="0.5"/>
                                              </p:val>
                                            </p:tav>
                                            <p:tav tm="100000">
                                              <p:val>
                                                <p:strVal val="#ppt_x"/>
                                              </p:val>
                                            </p:tav>
                                          </p:tavLst>
                                        </p:anim>
                                        <p:anim calcmode="lin" valueType="num">
                                          <p:cBhvr>
                                            <p:cTn id="86" dur="500" fill="hold"/>
                                            <p:tgtEl>
                                              <p:spTgt spid="86"/>
                                            </p:tgtEl>
                                            <p:attrNameLst>
                                              <p:attrName>ppt_y</p:attrName>
                                            </p:attrNameLst>
                                          </p:cBhvr>
                                          <p:tavLst>
                                            <p:tav tm="0">
                                              <p:val>
                                                <p:fltVal val="0.5"/>
                                              </p:val>
                                            </p:tav>
                                            <p:tav tm="100000">
                                              <p:val>
                                                <p:strVal val="#ppt_y"/>
                                              </p:val>
                                            </p:tav>
                                          </p:tavLst>
                                        </p:anim>
                                      </p:childTnLst>
                                    </p:cTn>
                                  </p:par>
                                  <p:par>
                                    <p:cTn id="87" presetID="23" presetClass="entr" presetSubtype="528" fill="hold" nodeType="withEffect">
                                      <p:stCondLst>
                                        <p:cond delay="600"/>
                                      </p:stCondLst>
                                      <p:childTnLst>
                                        <p:set>
                                          <p:cBhvr>
                                            <p:cTn id="88" dur="1" fill="hold">
                                              <p:stCondLst>
                                                <p:cond delay="0"/>
                                              </p:stCondLst>
                                            </p:cTn>
                                            <p:tgtEl>
                                              <p:spTgt spid="89"/>
                                            </p:tgtEl>
                                            <p:attrNameLst>
                                              <p:attrName>style.visibility</p:attrName>
                                            </p:attrNameLst>
                                          </p:cBhvr>
                                          <p:to>
                                            <p:strVal val="visible"/>
                                          </p:to>
                                        </p:set>
                                        <p:anim calcmode="lin" valueType="num">
                                          <p:cBhvr>
                                            <p:cTn id="89" dur="500" fill="hold"/>
                                            <p:tgtEl>
                                              <p:spTgt spid="89"/>
                                            </p:tgtEl>
                                            <p:attrNameLst>
                                              <p:attrName>ppt_w</p:attrName>
                                            </p:attrNameLst>
                                          </p:cBhvr>
                                          <p:tavLst>
                                            <p:tav tm="0">
                                              <p:val>
                                                <p:fltVal val="0"/>
                                              </p:val>
                                            </p:tav>
                                            <p:tav tm="100000">
                                              <p:val>
                                                <p:strVal val="#ppt_w"/>
                                              </p:val>
                                            </p:tav>
                                          </p:tavLst>
                                        </p:anim>
                                        <p:anim calcmode="lin" valueType="num">
                                          <p:cBhvr>
                                            <p:cTn id="90" dur="500" fill="hold"/>
                                            <p:tgtEl>
                                              <p:spTgt spid="89"/>
                                            </p:tgtEl>
                                            <p:attrNameLst>
                                              <p:attrName>ppt_h</p:attrName>
                                            </p:attrNameLst>
                                          </p:cBhvr>
                                          <p:tavLst>
                                            <p:tav tm="0">
                                              <p:val>
                                                <p:fltVal val="0"/>
                                              </p:val>
                                            </p:tav>
                                            <p:tav tm="100000">
                                              <p:val>
                                                <p:strVal val="#ppt_h"/>
                                              </p:val>
                                            </p:tav>
                                          </p:tavLst>
                                        </p:anim>
                                        <p:anim calcmode="lin" valueType="num">
                                          <p:cBhvr>
                                            <p:cTn id="91" dur="500" fill="hold"/>
                                            <p:tgtEl>
                                              <p:spTgt spid="89"/>
                                            </p:tgtEl>
                                            <p:attrNameLst>
                                              <p:attrName>ppt_x</p:attrName>
                                            </p:attrNameLst>
                                          </p:cBhvr>
                                          <p:tavLst>
                                            <p:tav tm="0">
                                              <p:val>
                                                <p:fltVal val="0.5"/>
                                              </p:val>
                                            </p:tav>
                                            <p:tav tm="100000">
                                              <p:val>
                                                <p:strVal val="#ppt_x"/>
                                              </p:val>
                                            </p:tav>
                                          </p:tavLst>
                                        </p:anim>
                                        <p:anim calcmode="lin" valueType="num">
                                          <p:cBhvr>
                                            <p:cTn id="92" dur="500" fill="hold"/>
                                            <p:tgtEl>
                                              <p:spTgt spid="89"/>
                                            </p:tgtEl>
                                            <p:attrNameLst>
                                              <p:attrName>ppt_y</p:attrName>
                                            </p:attrNameLst>
                                          </p:cBhvr>
                                          <p:tavLst>
                                            <p:tav tm="0">
                                              <p:val>
                                                <p:fltVal val="0.5"/>
                                              </p:val>
                                            </p:tav>
                                            <p:tav tm="100000">
                                              <p:val>
                                                <p:strVal val="#ppt_y"/>
                                              </p:val>
                                            </p:tav>
                                          </p:tavLst>
                                        </p:anim>
                                      </p:childTnLst>
                                    </p:cTn>
                                  </p:par>
                                  <p:par>
                                    <p:cTn id="93" presetID="23" presetClass="entr" presetSubtype="528" fill="hold" nodeType="withEffect">
                                      <p:stCondLst>
                                        <p:cond delay="300"/>
                                      </p:stCondLst>
                                      <p:childTnLst>
                                        <p:set>
                                          <p:cBhvr>
                                            <p:cTn id="94" dur="1" fill="hold">
                                              <p:stCondLst>
                                                <p:cond delay="0"/>
                                              </p:stCondLst>
                                            </p:cTn>
                                            <p:tgtEl>
                                              <p:spTgt spid="92"/>
                                            </p:tgtEl>
                                            <p:attrNameLst>
                                              <p:attrName>style.visibility</p:attrName>
                                            </p:attrNameLst>
                                          </p:cBhvr>
                                          <p:to>
                                            <p:strVal val="visible"/>
                                          </p:to>
                                        </p:set>
                                        <p:anim calcmode="lin" valueType="num">
                                          <p:cBhvr>
                                            <p:cTn id="95" dur="500" fill="hold"/>
                                            <p:tgtEl>
                                              <p:spTgt spid="92"/>
                                            </p:tgtEl>
                                            <p:attrNameLst>
                                              <p:attrName>ppt_w</p:attrName>
                                            </p:attrNameLst>
                                          </p:cBhvr>
                                          <p:tavLst>
                                            <p:tav tm="0">
                                              <p:val>
                                                <p:fltVal val="0"/>
                                              </p:val>
                                            </p:tav>
                                            <p:tav tm="100000">
                                              <p:val>
                                                <p:strVal val="#ppt_w"/>
                                              </p:val>
                                            </p:tav>
                                          </p:tavLst>
                                        </p:anim>
                                        <p:anim calcmode="lin" valueType="num">
                                          <p:cBhvr>
                                            <p:cTn id="96" dur="500" fill="hold"/>
                                            <p:tgtEl>
                                              <p:spTgt spid="92"/>
                                            </p:tgtEl>
                                            <p:attrNameLst>
                                              <p:attrName>ppt_h</p:attrName>
                                            </p:attrNameLst>
                                          </p:cBhvr>
                                          <p:tavLst>
                                            <p:tav tm="0">
                                              <p:val>
                                                <p:fltVal val="0"/>
                                              </p:val>
                                            </p:tav>
                                            <p:tav tm="100000">
                                              <p:val>
                                                <p:strVal val="#ppt_h"/>
                                              </p:val>
                                            </p:tav>
                                          </p:tavLst>
                                        </p:anim>
                                        <p:anim calcmode="lin" valueType="num">
                                          <p:cBhvr>
                                            <p:cTn id="97" dur="500" fill="hold"/>
                                            <p:tgtEl>
                                              <p:spTgt spid="92"/>
                                            </p:tgtEl>
                                            <p:attrNameLst>
                                              <p:attrName>ppt_x</p:attrName>
                                            </p:attrNameLst>
                                          </p:cBhvr>
                                          <p:tavLst>
                                            <p:tav tm="0">
                                              <p:val>
                                                <p:fltVal val="0.5"/>
                                              </p:val>
                                            </p:tav>
                                            <p:tav tm="100000">
                                              <p:val>
                                                <p:strVal val="#ppt_x"/>
                                              </p:val>
                                            </p:tav>
                                          </p:tavLst>
                                        </p:anim>
                                        <p:anim calcmode="lin" valueType="num">
                                          <p:cBhvr>
                                            <p:cTn id="98" dur="500" fill="hold"/>
                                            <p:tgtEl>
                                              <p:spTgt spid="92"/>
                                            </p:tgtEl>
                                            <p:attrNameLst>
                                              <p:attrName>ppt_y</p:attrName>
                                            </p:attrNameLst>
                                          </p:cBhvr>
                                          <p:tavLst>
                                            <p:tav tm="0">
                                              <p:val>
                                                <p:fltVal val="0.5"/>
                                              </p:val>
                                            </p:tav>
                                            <p:tav tm="100000">
                                              <p:val>
                                                <p:strVal val="#ppt_y"/>
                                              </p:val>
                                            </p:tav>
                                          </p:tavLst>
                                        </p:anim>
                                      </p:childTnLst>
                                    </p:cTn>
                                  </p:par>
                                  <p:par>
                                    <p:cTn id="99" presetID="23" presetClass="entr" presetSubtype="528" fill="hold" nodeType="withEffect">
                                      <p:stCondLst>
                                        <p:cond delay="300"/>
                                      </p:stCondLst>
                                      <p:childTnLst>
                                        <p:set>
                                          <p:cBhvr>
                                            <p:cTn id="100" dur="1" fill="hold">
                                              <p:stCondLst>
                                                <p:cond delay="0"/>
                                              </p:stCondLst>
                                            </p:cTn>
                                            <p:tgtEl>
                                              <p:spTgt spid="95"/>
                                            </p:tgtEl>
                                            <p:attrNameLst>
                                              <p:attrName>style.visibility</p:attrName>
                                            </p:attrNameLst>
                                          </p:cBhvr>
                                          <p:to>
                                            <p:strVal val="visible"/>
                                          </p:to>
                                        </p:set>
                                        <p:anim calcmode="lin" valueType="num">
                                          <p:cBhvr>
                                            <p:cTn id="101" dur="500" fill="hold"/>
                                            <p:tgtEl>
                                              <p:spTgt spid="95"/>
                                            </p:tgtEl>
                                            <p:attrNameLst>
                                              <p:attrName>ppt_w</p:attrName>
                                            </p:attrNameLst>
                                          </p:cBhvr>
                                          <p:tavLst>
                                            <p:tav tm="0">
                                              <p:val>
                                                <p:fltVal val="0"/>
                                              </p:val>
                                            </p:tav>
                                            <p:tav tm="100000">
                                              <p:val>
                                                <p:strVal val="#ppt_w"/>
                                              </p:val>
                                            </p:tav>
                                          </p:tavLst>
                                        </p:anim>
                                        <p:anim calcmode="lin" valueType="num">
                                          <p:cBhvr>
                                            <p:cTn id="102" dur="500" fill="hold"/>
                                            <p:tgtEl>
                                              <p:spTgt spid="95"/>
                                            </p:tgtEl>
                                            <p:attrNameLst>
                                              <p:attrName>ppt_h</p:attrName>
                                            </p:attrNameLst>
                                          </p:cBhvr>
                                          <p:tavLst>
                                            <p:tav tm="0">
                                              <p:val>
                                                <p:fltVal val="0"/>
                                              </p:val>
                                            </p:tav>
                                            <p:tav tm="100000">
                                              <p:val>
                                                <p:strVal val="#ppt_h"/>
                                              </p:val>
                                            </p:tav>
                                          </p:tavLst>
                                        </p:anim>
                                        <p:anim calcmode="lin" valueType="num">
                                          <p:cBhvr>
                                            <p:cTn id="103" dur="500" fill="hold"/>
                                            <p:tgtEl>
                                              <p:spTgt spid="95"/>
                                            </p:tgtEl>
                                            <p:attrNameLst>
                                              <p:attrName>ppt_x</p:attrName>
                                            </p:attrNameLst>
                                          </p:cBhvr>
                                          <p:tavLst>
                                            <p:tav tm="0">
                                              <p:val>
                                                <p:fltVal val="0.5"/>
                                              </p:val>
                                            </p:tav>
                                            <p:tav tm="100000">
                                              <p:val>
                                                <p:strVal val="#ppt_x"/>
                                              </p:val>
                                            </p:tav>
                                          </p:tavLst>
                                        </p:anim>
                                        <p:anim calcmode="lin" valueType="num">
                                          <p:cBhvr>
                                            <p:cTn id="104" dur="500" fill="hold"/>
                                            <p:tgtEl>
                                              <p:spTgt spid="95"/>
                                            </p:tgtEl>
                                            <p:attrNameLst>
                                              <p:attrName>ppt_y</p:attrName>
                                            </p:attrNameLst>
                                          </p:cBhvr>
                                          <p:tavLst>
                                            <p:tav tm="0">
                                              <p:val>
                                                <p:fltVal val="0.5"/>
                                              </p:val>
                                            </p:tav>
                                            <p:tav tm="100000">
                                              <p:val>
                                                <p:strVal val="#ppt_y"/>
                                              </p:val>
                                            </p:tav>
                                          </p:tavLst>
                                        </p:anim>
                                      </p:childTnLst>
                                    </p:cTn>
                                  </p:par>
                                  <p:par>
                                    <p:cTn id="105" presetID="23" presetClass="entr" presetSubtype="528" fill="hold" nodeType="withEffect">
                                      <p:stCondLst>
                                        <p:cond delay="600"/>
                                      </p:stCondLst>
                                      <p:childTnLst>
                                        <p:set>
                                          <p:cBhvr>
                                            <p:cTn id="106" dur="1" fill="hold">
                                              <p:stCondLst>
                                                <p:cond delay="0"/>
                                              </p:stCondLst>
                                            </p:cTn>
                                            <p:tgtEl>
                                              <p:spTgt spid="98"/>
                                            </p:tgtEl>
                                            <p:attrNameLst>
                                              <p:attrName>style.visibility</p:attrName>
                                            </p:attrNameLst>
                                          </p:cBhvr>
                                          <p:to>
                                            <p:strVal val="visible"/>
                                          </p:to>
                                        </p:set>
                                        <p:anim calcmode="lin" valueType="num">
                                          <p:cBhvr>
                                            <p:cTn id="107" dur="500" fill="hold"/>
                                            <p:tgtEl>
                                              <p:spTgt spid="98"/>
                                            </p:tgtEl>
                                            <p:attrNameLst>
                                              <p:attrName>ppt_w</p:attrName>
                                            </p:attrNameLst>
                                          </p:cBhvr>
                                          <p:tavLst>
                                            <p:tav tm="0">
                                              <p:val>
                                                <p:fltVal val="0"/>
                                              </p:val>
                                            </p:tav>
                                            <p:tav tm="100000">
                                              <p:val>
                                                <p:strVal val="#ppt_w"/>
                                              </p:val>
                                            </p:tav>
                                          </p:tavLst>
                                        </p:anim>
                                        <p:anim calcmode="lin" valueType="num">
                                          <p:cBhvr>
                                            <p:cTn id="108" dur="500" fill="hold"/>
                                            <p:tgtEl>
                                              <p:spTgt spid="98"/>
                                            </p:tgtEl>
                                            <p:attrNameLst>
                                              <p:attrName>ppt_h</p:attrName>
                                            </p:attrNameLst>
                                          </p:cBhvr>
                                          <p:tavLst>
                                            <p:tav tm="0">
                                              <p:val>
                                                <p:fltVal val="0"/>
                                              </p:val>
                                            </p:tav>
                                            <p:tav tm="100000">
                                              <p:val>
                                                <p:strVal val="#ppt_h"/>
                                              </p:val>
                                            </p:tav>
                                          </p:tavLst>
                                        </p:anim>
                                        <p:anim calcmode="lin" valueType="num">
                                          <p:cBhvr>
                                            <p:cTn id="109" dur="500" fill="hold"/>
                                            <p:tgtEl>
                                              <p:spTgt spid="98"/>
                                            </p:tgtEl>
                                            <p:attrNameLst>
                                              <p:attrName>ppt_x</p:attrName>
                                            </p:attrNameLst>
                                          </p:cBhvr>
                                          <p:tavLst>
                                            <p:tav tm="0">
                                              <p:val>
                                                <p:fltVal val="0.5"/>
                                              </p:val>
                                            </p:tav>
                                            <p:tav tm="100000">
                                              <p:val>
                                                <p:strVal val="#ppt_x"/>
                                              </p:val>
                                            </p:tav>
                                          </p:tavLst>
                                        </p:anim>
                                        <p:anim calcmode="lin" valueType="num">
                                          <p:cBhvr>
                                            <p:cTn id="110" dur="500" fill="hold"/>
                                            <p:tgtEl>
                                              <p:spTgt spid="98"/>
                                            </p:tgtEl>
                                            <p:attrNameLst>
                                              <p:attrName>ppt_y</p:attrName>
                                            </p:attrNameLst>
                                          </p:cBhvr>
                                          <p:tavLst>
                                            <p:tav tm="0">
                                              <p:val>
                                                <p:fltVal val="0.5"/>
                                              </p:val>
                                            </p:tav>
                                            <p:tav tm="100000">
                                              <p:val>
                                                <p:strVal val="#ppt_y"/>
                                              </p:val>
                                            </p:tav>
                                          </p:tavLst>
                                        </p:anim>
                                      </p:childTnLst>
                                    </p:cTn>
                                  </p:par>
                                  <p:par>
                                    <p:cTn id="111" presetID="23" presetClass="entr" presetSubtype="528" fill="hold" nodeType="withEffect">
                                      <p:stCondLst>
                                        <p:cond delay="600"/>
                                      </p:stCondLst>
                                      <p:childTnLst>
                                        <p:set>
                                          <p:cBhvr>
                                            <p:cTn id="112" dur="1" fill="hold">
                                              <p:stCondLst>
                                                <p:cond delay="0"/>
                                              </p:stCondLst>
                                            </p:cTn>
                                            <p:tgtEl>
                                              <p:spTgt spid="101"/>
                                            </p:tgtEl>
                                            <p:attrNameLst>
                                              <p:attrName>style.visibility</p:attrName>
                                            </p:attrNameLst>
                                          </p:cBhvr>
                                          <p:to>
                                            <p:strVal val="visible"/>
                                          </p:to>
                                        </p:set>
                                        <p:anim calcmode="lin" valueType="num">
                                          <p:cBhvr>
                                            <p:cTn id="113" dur="500" fill="hold"/>
                                            <p:tgtEl>
                                              <p:spTgt spid="101"/>
                                            </p:tgtEl>
                                            <p:attrNameLst>
                                              <p:attrName>ppt_w</p:attrName>
                                            </p:attrNameLst>
                                          </p:cBhvr>
                                          <p:tavLst>
                                            <p:tav tm="0">
                                              <p:val>
                                                <p:fltVal val="0"/>
                                              </p:val>
                                            </p:tav>
                                            <p:tav tm="100000">
                                              <p:val>
                                                <p:strVal val="#ppt_w"/>
                                              </p:val>
                                            </p:tav>
                                          </p:tavLst>
                                        </p:anim>
                                        <p:anim calcmode="lin" valueType="num">
                                          <p:cBhvr>
                                            <p:cTn id="114" dur="500" fill="hold"/>
                                            <p:tgtEl>
                                              <p:spTgt spid="101"/>
                                            </p:tgtEl>
                                            <p:attrNameLst>
                                              <p:attrName>ppt_h</p:attrName>
                                            </p:attrNameLst>
                                          </p:cBhvr>
                                          <p:tavLst>
                                            <p:tav tm="0">
                                              <p:val>
                                                <p:fltVal val="0"/>
                                              </p:val>
                                            </p:tav>
                                            <p:tav tm="100000">
                                              <p:val>
                                                <p:strVal val="#ppt_h"/>
                                              </p:val>
                                            </p:tav>
                                          </p:tavLst>
                                        </p:anim>
                                        <p:anim calcmode="lin" valueType="num">
                                          <p:cBhvr>
                                            <p:cTn id="115" dur="500" fill="hold"/>
                                            <p:tgtEl>
                                              <p:spTgt spid="101"/>
                                            </p:tgtEl>
                                            <p:attrNameLst>
                                              <p:attrName>ppt_x</p:attrName>
                                            </p:attrNameLst>
                                          </p:cBhvr>
                                          <p:tavLst>
                                            <p:tav tm="0">
                                              <p:val>
                                                <p:fltVal val="0.5"/>
                                              </p:val>
                                            </p:tav>
                                            <p:tav tm="100000">
                                              <p:val>
                                                <p:strVal val="#ppt_x"/>
                                              </p:val>
                                            </p:tav>
                                          </p:tavLst>
                                        </p:anim>
                                        <p:anim calcmode="lin" valueType="num">
                                          <p:cBhvr>
                                            <p:cTn id="116" dur="500" fill="hold"/>
                                            <p:tgtEl>
                                              <p:spTgt spid="101"/>
                                            </p:tgtEl>
                                            <p:attrNameLst>
                                              <p:attrName>ppt_y</p:attrName>
                                            </p:attrNameLst>
                                          </p:cBhvr>
                                          <p:tavLst>
                                            <p:tav tm="0">
                                              <p:val>
                                                <p:fltVal val="0.5"/>
                                              </p:val>
                                            </p:tav>
                                            <p:tav tm="100000">
                                              <p:val>
                                                <p:strVal val="#ppt_y"/>
                                              </p:val>
                                            </p:tav>
                                          </p:tavLst>
                                        </p:anim>
                                      </p:childTnLst>
                                    </p:cTn>
                                  </p:par>
                                  <p:par>
                                    <p:cTn id="117" presetID="23" presetClass="entr" presetSubtype="528" fill="hold" nodeType="withEffect">
                                      <p:stCondLst>
                                        <p:cond delay="300"/>
                                      </p:stCondLst>
                                      <p:childTnLst>
                                        <p:set>
                                          <p:cBhvr>
                                            <p:cTn id="118" dur="1" fill="hold">
                                              <p:stCondLst>
                                                <p:cond delay="0"/>
                                              </p:stCondLst>
                                            </p:cTn>
                                            <p:tgtEl>
                                              <p:spTgt spid="104"/>
                                            </p:tgtEl>
                                            <p:attrNameLst>
                                              <p:attrName>style.visibility</p:attrName>
                                            </p:attrNameLst>
                                          </p:cBhvr>
                                          <p:to>
                                            <p:strVal val="visible"/>
                                          </p:to>
                                        </p:set>
                                        <p:anim calcmode="lin" valueType="num">
                                          <p:cBhvr>
                                            <p:cTn id="119" dur="500" fill="hold"/>
                                            <p:tgtEl>
                                              <p:spTgt spid="104"/>
                                            </p:tgtEl>
                                            <p:attrNameLst>
                                              <p:attrName>ppt_w</p:attrName>
                                            </p:attrNameLst>
                                          </p:cBhvr>
                                          <p:tavLst>
                                            <p:tav tm="0">
                                              <p:val>
                                                <p:fltVal val="0"/>
                                              </p:val>
                                            </p:tav>
                                            <p:tav tm="100000">
                                              <p:val>
                                                <p:strVal val="#ppt_w"/>
                                              </p:val>
                                            </p:tav>
                                          </p:tavLst>
                                        </p:anim>
                                        <p:anim calcmode="lin" valueType="num">
                                          <p:cBhvr>
                                            <p:cTn id="120" dur="500" fill="hold"/>
                                            <p:tgtEl>
                                              <p:spTgt spid="104"/>
                                            </p:tgtEl>
                                            <p:attrNameLst>
                                              <p:attrName>ppt_h</p:attrName>
                                            </p:attrNameLst>
                                          </p:cBhvr>
                                          <p:tavLst>
                                            <p:tav tm="0">
                                              <p:val>
                                                <p:fltVal val="0"/>
                                              </p:val>
                                            </p:tav>
                                            <p:tav tm="100000">
                                              <p:val>
                                                <p:strVal val="#ppt_h"/>
                                              </p:val>
                                            </p:tav>
                                          </p:tavLst>
                                        </p:anim>
                                        <p:anim calcmode="lin" valueType="num">
                                          <p:cBhvr>
                                            <p:cTn id="121" dur="500" fill="hold"/>
                                            <p:tgtEl>
                                              <p:spTgt spid="104"/>
                                            </p:tgtEl>
                                            <p:attrNameLst>
                                              <p:attrName>ppt_x</p:attrName>
                                            </p:attrNameLst>
                                          </p:cBhvr>
                                          <p:tavLst>
                                            <p:tav tm="0">
                                              <p:val>
                                                <p:fltVal val="0.5"/>
                                              </p:val>
                                            </p:tav>
                                            <p:tav tm="100000">
                                              <p:val>
                                                <p:strVal val="#ppt_x"/>
                                              </p:val>
                                            </p:tav>
                                          </p:tavLst>
                                        </p:anim>
                                        <p:anim calcmode="lin" valueType="num">
                                          <p:cBhvr>
                                            <p:cTn id="122" dur="500" fill="hold"/>
                                            <p:tgtEl>
                                              <p:spTgt spid="104"/>
                                            </p:tgtEl>
                                            <p:attrNameLst>
                                              <p:attrName>ppt_y</p:attrName>
                                            </p:attrNameLst>
                                          </p:cBhvr>
                                          <p:tavLst>
                                            <p:tav tm="0">
                                              <p:val>
                                                <p:fltVal val="0.5"/>
                                              </p:val>
                                            </p:tav>
                                            <p:tav tm="100000">
                                              <p:val>
                                                <p:strVal val="#ppt_y"/>
                                              </p:val>
                                            </p:tav>
                                          </p:tavLst>
                                        </p:anim>
                                      </p:childTnLst>
                                    </p:cTn>
                                  </p:par>
                                  <p:par>
                                    <p:cTn id="123" presetID="23" presetClass="entr" presetSubtype="528" fill="hold" nodeType="withEffect">
                                      <p:stCondLst>
                                        <p:cond delay="600"/>
                                      </p:stCondLst>
                                      <p:childTnLst>
                                        <p:set>
                                          <p:cBhvr>
                                            <p:cTn id="124" dur="1" fill="hold">
                                              <p:stCondLst>
                                                <p:cond delay="0"/>
                                              </p:stCondLst>
                                            </p:cTn>
                                            <p:tgtEl>
                                              <p:spTgt spid="107"/>
                                            </p:tgtEl>
                                            <p:attrNameLst>
                                              <p:attrName>style.visibility</p:attrName>
                                            </p:attrNameLst>
                                          </p:cBhvr>
                                          <p:to>
                                            <p:strVal val="visible"/>
                                          </p:to>
                                        </p:set>
                                        <p:anim calcmode="lin" valueType="num">
                                          <p:cBhvr>
                                            <p:cTn id="125" dur="500" fill="hold"/>
                                            <p:tgtEl>
                                              <p:spTgt spid="107"/>
                                            </p:tgtEl>
                                            <p:attrNameLst>
                                              <p:attrName>ppt_w</p:attrName>
                                            </p:attrNameLst>
                                          </p:cBhvr>
                                          <p:tavLst>
                                            <p:tav tm="0">
                                              <p:val>
                                                <p:fltVal val="0"/>
                                              </p:val>
                                            </p:tav>
                                            <p:tav tm="100000">
                                              <p:val>
                                                <p:strVal val="#ppt_w"/>
                                              </p:val>
                                            </p:tav>
                                          </p:tavLst>
                                        </p:anim>
                                        <p:anim calcmode="lin" valueType="num">
                                          <p:cBhvr>
                                            <p:cTn id="126" dur="500" fill="hold"/>
                                            <p:tgtEl>
                                              <p:spTgt spid="107"/>
                                            </p:tgtEl>
                                            <p:attrNameLst>
                                              <p:attrName>ppt_h</p:attrName>
                                            </p:attrNameLst>
                                          </p:cBhvr>
                                          <p:tavLst>
                                            <p:tav tm="0">
                                              <p:val>
                                                <p:fltVal val="0"/>
                                              </p:val>
                                            </p:tav>
                                            <p:tav tm="100000">
                                              <p:val>
                                                <p:strVal val="#ppt_h"/>
                                              </p:val>
                                            </p:tav>
                                          </p:tavLst>
                                        </p:anim>
                                        <p:anim calcmode="lin" valueType="num">
                                          <p:cBhvr>
                                            <p:cTn id="127" dur="500" fill="hold"/>
                                            <p:tgtEl>
                                              <p:spTgt spid="107"/>
                                            </p:tgtEl>
                                            <p:attrNameLst>
                                              <p:attrName>ppt_x</p:attrName>
                                            </p:attrNameLst>
                                          </p:cBhvr>
                                          <p:tavLst>
                                            <p:tav tm="0">
                                              <p:val>
                                                <p:fltVal val="0.5"/>
                                              </p:val>
                                            </p:tav>
                                            <p:tav tm="100000">
                                              <p:val>
                                                <p:strVal val="#ppt_x"/>
                                              </p:val>
                                            </p:tav>
                                          </p:tavLst>
                                        </p:anim>
                                        <p:anim calcmode="lin" valueType="num">
                                          <p:cBhvr>
                                            <p:cTn id="128" dur="500" fill="hold"/>
                                            <p:tgtEl>
                                              <p:spTgt spid="107"/>
                                            </p:tgtEl>
                                            <p:attrNameLst>
                                              <p:attrName>ppt_y</p:attrName>
                                            </p:attrNameLst>
                                          </p:cBhvr>
                                          <p:tavLst>
                                            <p:tav tm="0">
                                              <p:val>
                                                <p:fltVal val="0.5"/>
                                              </p:val>
                                            </p:tav>
                                            <p:tav tm="100000">
                                              <p:val>
                                                <p:strVal val="#ppt_y"/>
                                              </p:val>
                                            </p:tav>
                                          </p:tavLst>
                                        </p:anim>
                                      </p:childTnLst>
                                    </p:cTn>
                                  </p:par>
                                  <p:par>
                                    <p:cTn id="129" presetID="23" presetClass="entr" presetSubtype="528" fill="hold" nodeType="withEffect">
                                      <p:stCondLst>
                                        <p:cond delay="600"/>
                                      </p:stCondLst>
                                      <p:childTnLst>
                                        <p:set>
                                          <p:cBhvr>
                                            <p:cTn id="130" dur="1" fill="hold">
                                              <p:stCondLst>
                                                <p:cond delay="0"/>
                                              </p:stCondLst>
                                            </p:cTn>
                                            <p:tgtEl>
                                              <p:spTgt spid="110"/>
                                            </p:tgtEl>
                                            <p:attrNameLst>
                                              <p:attrName>style.visibility</p:attrName>
                                            </p:attrNameLst>
                                          </p:cBhvr>
                                          <p:to>
                                            <p:strVal val="visible"/>
                                          </p:to>
                                        </p:set>
                                        <p:anim calcmode="lin" valueType="num">
                                          <p:cBhvr>
                                            <p:cTn id="131" dur="500" fill="hold"/>
                                            <p:tgtEl>
                                              <p:spTgt spid="110"/>
                                            </p:tgtEl>
                                            <p:attrNameLst>
                                              <p:attrName>ppt_w</p:attrName>
                                            </p:attrNameLst>
                                          </p:cBhvr>
                                          <p:tavLst>
                                            <p:tav tm="0">
                                              <p:val>
                                                <p:fltVal val="0"/>
                                              </p:val>
                                            </p:tav>
                                            <p:tav tm="100000">
                                              <p:val>
                                                <p:strVal val="#ppt_w"/>
                                              </p:val>
                                            </p:tav>
                                          </p:tavLst>
                                        </p:anim>
                                        <p:anim calcmode="lin" valueType="num">
                                          <p:cBhvr>
                                            <p:cTn id="132" dur="500" fill="hold"/>
                                            <p:tgtEl>
                                              <p:spTgt spid="110"/>
                                            </p:tgtEl>
                                            <p:attrNameLst>
                                              <p:attrName>ppt_h</p:attrName>
                                            </p:attrNameLst>
                                          </p:cBhvr>
                                          <p:tavLst>
                                            <p:tav tm="0">
                                              <p:val>
                                                <p:fltVal val="0"/>
                                              </p:val>
                                            </p:tav>
                                            <p:tav tm="100000">
                                              <p:val>
                                                <p:strVal val="#ppt_h"/>
                                              </p:val>
                                            </p:tav>
                                          </p:tavLst>
                                        </p:anim>
                                        <p:anim calcmode="lin" valueType="num">
                                          <p:cBhvr>
                                            <p:cTn id="133" dur="500" fill="hold"/>
                                            <p:tgtEl>
                                              <p:spTgt spid="110"/>
                                            </p:tgtEl>
                                            <p:attrNameLst>
                                              <p:attrName>ppt_x</p:attrName>
                                            </p:attrNameLst>
                                          </p:cBhvr>
                                          <p:tavLst>
                                            <p:tav tm="0">
                                              <p:val>
                                                <p:fltVal val="0.5"/>
                                              </p:val>
                                            </p:tav>
                                            <p:tav tm="100000">
                                              <p:val>
                                                <p:strVal val="#ppt_x"/>
                                              </p:val>
                                            </p:tav>
                                          </p:tavLst>
                                        </p:anim>
                                        <p:anim calcmode="lin" valueType="num">
                                          <p:cBhvr>
                                            <p:cTn id="134" dur="500" fill="hold"/>
                                            <p:tgtEl>
                                              <p:spTgt spid="110"/>
                                            </p:tgtEl>
                                            <p:attrNameLst>
                                              <p:attrName>ppt_y</p:attrName>
                                            </p:attrNameLst>
                                          </p:cBhvr>
                                          <p:tavLst>
                                            <p:tav tm="0">
                                              <p:val>
                                                <p:fltVal val="0.5"/>
                                              </p:val>
                                            </p:tav>
                                            <p:tav tm="100000">
                                              <p:val>
                                                <p:strVal val="#ppt_y"/>
                                              </p:val>
                                            </p:tav>
                                          </p:tavLst>
                                        </p:anim>
                                      </p:childTnLst>
                                    </p:cTn>
                                  </p:par>
                                  <p:par>
                                    <p:cTn id="135" presetID="26" presetClass="emph" presetSubtype="0" repeatCount="3000" fill="hold" nodeType="withEffect">
                                      <p:stCondLst>
                                        <p:cond delay="600"/>
                                      </p:stCondLst>
                                      <p:childTnLst>
                                        <p:animEffect transition="out" filter="fade">
                                          <p:cBhvr>
                                            <p:cTn id="136" dur="500" tmFilter="0, 0; .2, .5; .8, .5; 1, 0"/>
                                            <p:tgtEl>
                                              <p:spTgt spid="74"/>
                                            </p:tgtEl>
                                          </p:cBhvr>
                                        </p:animEffect>
                                        <p:animScale>
                                          <p:cBhvr>
                                            <p:cTn id="137" dur="250" autoRev="1" fill="hold"/>
                                            <p:tgtEl>
                                              <p:spTgt spid="74"/>
                                            </p:tgtEl>
                                          </p:cBhvr>
                                          <p:by x="105000" y="105000"/>
                                        </p:animScale>
                                      </p:childTnLst>
                                    </p:cTn>
                                  </p:par>
                                  <p:par>
                                    <p:cTn id="138" presetID="26" presetClass="emph" presetSubtype="0" repeatCount="3000" fill="hold" nodeType="withEffect">
                                      <p:stCondLst>
                                        <p:cond delay="710"/>
                                      </p:stCondLst>
                                      <p:childTnLst>
                                        <p:animEffect transition="out" filter="fade">
                                          <p:cBhvr>
                                            <p:cTn id="139" dur="500" tmFilter="0, 0; .2, .5; .8, .5; 1, 0"/>
                                            <p:tgtEl>
                                              <p:spTgt spid="95"/>
                                            </p:tgtEl>
                                          </p:cBhvr>
                                        </p:animEffect>
                                        <p:animScale>
                                          <p:cBhvr>
                                            <p:cTn id="140" dur="250" autoRev="1" fill="hold"/>
                                            <p:tgtEl>
                                              <p:spTgt spid="95"/>
                                            </p:tgtEl>
                                          </p:cBhvr>
                                          <p:by x="105000" y="105000"/>
                                        </p:animScale>
                                      </p:childTnLst>
                                    </p:cTn>
                                  </p:par>
                                  <p:par>
                                    <p:cTn id="141" presetID="26" presetClass="emph" presetSubtype="0" repeatCount="3000" fill="hold" nodeType="withEffect">
                                      <p:stCondLst>
                                        <p:cond delay="410"/>
                                      </p:stCondLst>
                                      <p:childTnLst>
                                        <p:animEffect transition="out" filter="fade">
                                          <p:cBhvr>
                                            <p:cTn id="142" dur="500" tmFilter="0, 0; .2, .5; .8, .5; 1, 0"/>
                                            <p:tgtEl>
                                              <p:spTgt spid="101"/>
                                            </p:tgtEl>
                                          </p:cBhvr>
                                        </p:animEffect>
                                        <p:animScale>
                                          <p:cBhvr>
                                            <p:cTn id="143" dur="250" autoRev="1" fill="hold"/>
                                            <p:tgtEl>
                                              <p:spTgt spid="101"/>
                                            </p:tgtEl>
                                          </p:cBhvr>
                                          <p:by x="105000" y="105000"/>
                                        </p:animScale>
                                      </p:childTnLst>
                                    </p:cTn>
                                  </p:par>
                                  <p:par>
                                    <p:cTn id="144" presetID="26" presetClass="emph" presetSubtype="0" repeatCount="3000" fill="hold" nodeType="withEffect">
                                      <p:stCondLst>
                                        <p:cond delay="810"/>
                                      </p:stCondLst>
                                      <p:childTnLst>
                                        <p:animEffect transition="out" filter="fade">
                                          <p:cBhvr>
                                            <p:cTn id="145" dur="500" tmFilter="0, 0; .2, .5; .8, .5; 1, 0"/>
                                            <p:tgtEl>
                                              <p:spTgt spid="104"/>
                                            </p:tgtEl>
                                          </p:cBhvr>
                                        </p:animEffect>
                                        <p:animScale>
                                          <p:cBhvr>
                                            <p:cTn id="146" dur="250" autoRev="1" fill="hold"/>
                                            <p:tgtEl>
                                              <p:spTgt spid="104"/>
                                            </p:tgtEl>
                                          </p:cBhvr>
                                          <p:by x="105000" y="105000"/>
                                        </p:animScale>
                                      </p:childTnLst>
                                    </p:cTn>
                                  </p:par>
                                </p:childTnLst>
                              </p:cTn>
                            </p:par>
                            <p:par>
                              <p:cTn id="147" fill="hold">
                                <p:stCondLst>
                                  <p:cond delay="7310"/>
                                </p:stCondLst>
                                <p:childTnLst>
                                  <p:par>
                                    <p:cTn id="148" presetID="10" presetClass="entr" presetSubtype="0" fill="hold" grpId="0" nodeType="afterEffect">
                                      <p:stCondLst>
                                        <p:cond delay="0"/>
                                      </p:stCondLst>
                                      <p:childTnLst>
                                        <p:set>
                                          <p:cBhvr>
                                            <p:cTn id="149" dur="1" fill="hold">
                                              <p:stCondLst>
                                                <p:cond delay="0"/>
                                              </p:stCondLst>
                                            </p:cTn>
                                            <p:tgtEl>
                                              <p:spTgt spid="113"/>
                                            </p:tgtEl>
                                            <p:attrNameLst>
                                              <p:attrName>style.visibility</p:attrName>
                                            </p:attrNameLst>
                                          </p:cBhvr>
                                          <p:to>
                                            <p:strVal val="visible"/>
                                          </p:to>
                                        </p:set>
                                        <p:animEffect transition="in" filter="fade">
                                          <p:cBhvr>
                                            <p:cTn id="150"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p:bldP spid="62" grpId="0"/>
          <p:bldP spid="68" grpId="0"/>
          <p:bldP spid="69" grpId="0"/>
          <p:bldP spid="70" grpId="0"/>
          <p:bldP spid="71" grpId="0"/>
          <p:bldP spid="72" grpId="0"/>
          <p:bldP spid="73" grpId="0"/>
          <p:bldP spid="113" grpId="0"/>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标题 1"/>
          <p:cNvSpPr txBox="1">
            <a:spLocks/>
          </p:cNvSpPr>
          <p:nvPr/>
        </p:nvSpPr>
        <p:spPr>
          <a:xfrm>
            <a:off x="1184649" y="250504"/>
            <a:ext cx="1677386"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wrap="none" lIns="68582" tIns="34292" rIns="68582" bIns="34292">
            <a:spAutoFit/>
          </a:bodyPr>
          <a:lstStyle>
            <a:lvl1pPr algn="ctr" rtl="0" fontAlgn="base">
              <a:spcBef>
                <a:spcPct val="0"/>
              </a:spcBef>
              <a:spcAft>
                <a:spcPct val="0"/>
              </a:spcAft>
              <a:defRPr lang="zh-CN" altLang="en-US" sz="2000" b="0" kern="1200">
                <a:solidFill>
                  <a:schemeClr val="tx1">
                    <a:lumMod val="85000"/>
                    <a:lumOff val="15000"/>
                  </a:schemeClr>
                </a:solidFill>
                <a:latin typeface="微软雅黑" pitchFamily="34" charset="-122"/>
                <a:ea typeface="微软雅黑" pitchFamily="34" charset="-122"/>
                <a:cs typeface="+mn-cs"/>
              </a:defRPr>
            </a:lvl1pPr>
            <a:lvl2pPr algn="ctr" rtl="0" fontAlgn="base">
              <a:spcBef>
                <a:spcPct val="0"/>
              </a:spcBef>
              <a:spcAft>
                <a:spcPct val="0"/>
              </a:spcAft>
              <a:defRPr sz="4400">
                <a:solidFill>
                  <a:schemeClr val="tx1"/>
                </a:solidFill>
                <a:latin typeface="Calibri" pitchFamily="34" charset="0"/>
                <a:ea typeface="宋体" charset="-122"/>
              </a:defRPr>
            </a:lvl2pPr>
            <a:lvl3pPr algn="ctr" rtl="0" fontAlgn="base">
              <a:spcBef>
                <a:spcPct val="0"/>
              </a:spcBef>
              <a:spcAft>
                <a:spcPct val="0"/>
              </a:spcAft>
              <a:defRPr sz="4400">
                <a:solidFill>
                  <a:schemeClr val="tx1"/>
                </a:solidFill>
                <a:latin typeface="Calibri" pitchFamily="34" charset="0"/>
                <a:ea typeface="宋体" charset="-122"/>
              </a:defRPr>
            </a:lvl3pPr>
            <a:lvl4pPr algn="ctr" rtl="0" fontAlgn="base">
              <a:spcBef>
                <a:spcPct val="0"/>
              </a:spcBef>
              <a:spcAft>
                <a:spcPct val="0"/>
              </a:spcAft>
              <a:defRPr sz="4400">
                <a:solidFill>
                  <a:schemeClr val="tx1"/>
                </a:solidFill>
                <a:latin typeface="Calibri" pitchFamily="34" charset="0"/>
                <a:ea typeface="宋体" charset="-122"/>
              </a:defRPr>
            </a:lvl4pPr>
            <a:lvl5pPr algn="ctr" rtl="0" fontAlgn="base">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000" b="0" i="0" u="none" strike="noStrike" kern="1200" cap="none" spc="0" normalizeH="0" baseline="0" noProof="0">
                <a:ln>
                  <a:noFill/>
                </a:ln>
                <a:solidFill>
                  <a:sysClr val="windowText" lastClr="000000">
                    <a:lumMod val="85000"/>
                    <a:lumOff val="15000"/>
                  </a:sysClr>
                </a:solidFill>
                <a:effectLst/>
                <a:uLnTx/>
                <a:uFillTx/>
                <a:latin typeface="微软雅黑" pitchFamily="34" charset="-122"/>
                <a:ea typeface="微软雅黑" pitchFamily="34" charset="-122"/>
                <a:cs typeface="+mn-cs"/>
              </a:rPr>
              <a:t>Key Project Showcase</a:t>
            </a:r>
            <a:endParaRPr kumimoji="0" lang="zh-CN" altLang="en-US" sz="2000" b="0" i="0" u="none" strike="noStrike" kern="1200" cap="none" spc="0" normalizeH="0" baseline="0" noProof="0" dirty="0">
              <a:ln>
                <a:noFill/>
              </a:ln>
              <a:solidFill>
                <a:sysClr val="windowText" lastClr="000000">
                  <a:lumMod val="85000"/>
                  <a:lumOff val="15000"/>
                </a:sysClr>
              </a:solidFill>
              <a:effectLst/>
              <a:uLnTx/>
              <a:uFillTx/>
              <a:latin typeface="微软雅黑" pitchFamily="34" charset="-122"/>
              <a:ea typeface="微软雅黑" pitchFamily="34" charset="-122"/>
              <a:cs typeface="+mn-cs"/>
            </a:endParaRPr>
          </a:p>
        </p:txBody>
      </p:sp>
      <p:pic>
        <p:nvPicPr>
          <p:cNvPr id="19" name="Picture 1"/>
          <p:cNvPicPr>
            <a:picLocks noChangeAspect="1"/>
          </p:cNvPicPr>
          <p:nvPr/>
        </p:nvPicPr>
        <p:blipFill>
          <a:blip r:embed="rId2">
            <a:duotone>
              <a:srgbClr val="00B0F0">
                <a:shade val="45000"/>
                <a:satMod val="135000"/>
              </a:srgbClr>
              <a:prstClr val="white"/>
            </a:duotone>
            <a:extLst>
              <a:ext uri="{28A0092B-C50C-407E-A947-70E740481C1C}">
                <a14:useLocalDpi xmlns:a14="http://schemas.microsoft.com/office/drawing/2010/main" val="0"/>
              </a:ext>
            </a:extLst>
          </a:blip>
          <a:stretch>
            <a:fillRect/>
          </a:stretch>
        </p:blipFill>
        <p:spPr>
          <a:xfrm>
            <a:off x="0" y="1346607"/>
            <a:ext cx="9145588" cy="2104679"/>
          </a:xfrm>
          <a:prstGeom prst="rect">
            <a:avLst/>
          </a:prstGeom>
        </p:spPr>
      </p:pic>
      <p:pic>
        <p:nvPicPr>
          <p:cNvPr id="20" name="Picture 2" descr="Monitor.png"/>
          <p:cNvPicPr>
            <a:picLocks noChangeAspect="1"/>
          </p:cNvPicPr>
          <p:nvPr/>
        </p:nvPicPr>
        <p:blipFill>
          <a:blip r:embed="rId3"/>
          <a:stretch>
            <a:fillRect/>
          </a:stretch>
        </p:blipFill>
        <p:spPr>
          <a:xfrm>
            <a:off x="4043582" y="836561"/>
            <a:ext cx="3143817" cy="2620202"/>
          </a:xfrm>
          <a:prstGeom prst="rect">
            <a:avLst/>
          </a:prstGeom>
        </p:spPr>
      </p:pic>
      <p:pic>
        <p:nvPicPr>
          <p:cNvPr id="21"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89750" y="979484"/>
            <a:ext cx="2821444" cy="1643580"/>
          </a:xfrm>
          <a:prstGeom prst="rect">
            <a:avLst/>
          </a:prstGeom>
          <a:blipFill>
            <a:blip r:embed="rId5"/>
            <a:stretch>
              <a:fillRect/>
            </a:stretch>
          </a:blipFill>
          <a:effectLst>
            <a:innerShdw blurRad="63500" dist="25400" dir="13500000">
              <a:prstClr val="black">
                <a:alpha val="21000"/>
              </a:prstClr>
            </a:innerShdw>
          </a:effectLst>
        </p:spPr>
      </p:pic>
      <p:pic>
        <p:nvPicPr>
          <p:cNvPr id="22" name="Picture 4" descr="Monitor-Light.png"/>
          <p:cNvPicPr>
            <a:picLocks noChangeAspect="1"/>
          </p:cNvPicPr>
          <p:nvPr/>
        </p:nvPicPr>
        <p:blipFill>
          <a:blip r:embed="rId6" cstate="print"/>
          <a:stretch>
            <a:fillRect/>
          </a:stretch>
        </p:blipFill>
        <p:spPr>
          <a:xfrm>
            <a:off x="5914332" y="908024"/>
            <a:ext cx="1201618" cy="1470168"/>
          </a:xfrm>
          <a:prstGeom prst="rect">
            <a:avLst/>
          </a:prstGeom>
        </p:spPr>
      </p:pic>
      <p:pic>
        <p:nvPicPr>
          <p:cNvPr id="23" name="Picture 5" descr="ipad.png"/>
          <p:cNvPicPr>
            <a:picLocks noChangeAspect="1"/>
          </p:cNvPicPr>
          <p:nvPr/>
        </p:nvPicPr>
        <p:blipFill>
          <a:blip r:embed="rId7"/>
          <a:stretch>
            <a:fillRect/>
          </a:stretch>
        </p:blipFill>
        <p:spPr>
          <a:xfrm>
            <a:off x="5825387" y="1342009"/>
            <a:ext cx="2980912" cy="2858402"/>
          </a:xfrm>
          <a:prstGeom prst="rect">
            <a:avLst/>
          </a:prstGeom>
        </p:spPr>
      </p:pic>
      <p:pic>
        <p:nvPicPr>
          <p:cNvPr id="24"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491411" y="1505744"/>
            <a:ext cx="1560546" cy="1882185"/>
          </a:xfrm>
          <a:prstGeom prst="rect">
            <a:avLst/>
          </a:prstGeom>
          <a:effectLst>
            <a:innerShdw blurRad="63500" dist="25400" dir="13500000">
              <a:prstClr val="black">
                <a:alpha val="26000"/>
              </a:prstClr>
            </a:innerShdw>
          </a:effectLst>
        </p:spPr>
      </p:pic>
      <p:pic>
        <p:nvPicPr>
          <p:cNvPr id="25" name="Picture 7" descr="ipad-light.png"/>
          <p:cNvPicPr>
            <a:picLocks noChangeAspect="1"/>
          </p:cNvPicPr>
          <p:nvPr/>
        </p:nvPicPr>
        <p:blipFill>
          <a:blip r:embed="rId9"/>
          <a:stretch>
            <a:fillRect/>
          </a:stretch>
        </p:blipFill>
        <p:spPr>
          <a:xfrm flipH="1">
            <a:off x="7214452" y="1405022"/>
            <a:ext cx="915621" cy="2072317"/>
          </a:xfrm>
          <a:prstGeom prst="rect">
            <a:avLst/>
          </a:prstGeom>
        </p:spPr>
      </p:pic>
      <p:sp>
        <p:nvSpPr>
          <p:cNvPr id="26" name="TextBox 25"/>
          <p:cNvSpPr txBox="1"/>
          <p:nvPr/>
        </p:nvSpPr>
        <p:spPr>
          <a:xfrm>
            <a:off x="1259632" y="3700085"/>
            <a:ext cx="1061811" cy="346239"/>
          </a:xfrm>
          <a:prstGeom prst="rect">
            <a:avLst/>
          </a:prstGeom>
          <a:noFill/>
        </p:spPr>
        <p:txBody>
          <a:bodyPr wrap="none" lIns="68571" tIns="34285" rIns="68571" bIns="34285" rtlCol="0">
            <a:spAutoFit/>
          </a:bodyPr>
          <a:lstStyle/>
          <a:p>
            <a:pPr>
              <a:defRPr/>
            </a:pPr>
            <a:r>
              <a:rPr lang="zh-CN" altLang="en-US" kern="0" dirty="0">
                <a:solidFill>
                  <a:srgbClr val="0070C0">
                    <a:lumMod val="50000"/>
                  </a:srgbClr>
                </a:solidFill>
                <a:latin typeface="微软雅黑"/>
                <a:ea typeface="微软雅黑"/>
              </a:rPr>
              <a:t>Project analysis</a:t>
            </a:r>
          </a:p>
        </p:txBody>
      </p:sp>
      <p:sp>
        <p:nvSpPr>
          <p:cNvPr id="27" name="TextBox 26"/>
          <p:cNvSpPr txBox="1"/>
          <p:nvPr/>
        </p:nvSpPr>
        <p:spPr>
          <a:xfrm>
            <a:off x="3851920" y="3700085"/>
            <a:ext cx="1061811" cy="346239"/>
          </a:xfrm>
          <a:prstGeom prst="rect">
            <a:avLst/>
          </a:prstGeom>
          <a:noFill/>
        </p:spPr>
        <p:txBody>
          <a:bodyPr wrap="none" lIns="68571" tIns="34285" rIns="68571" bIns="34285" rtlCol="0">
            <a:spAutoFit/>
          </a:bodyPr>
          <a:lstStyle>
            <a:defPPr>
              <a:defRPr lang="en-US"/>
            </a:defPPr>
            <a:lvl1pPr marL="0" marR="0" lvl="0" indent="0" defTabSz="914400" eaLnBrk="1" fontAlgn="auto" latinLnBrk="0" hangingPunct="1">
              <a:lnSpc>
                <a:spcPct val="100000"/>
              </a:lnSpc>
              <a:spcBef>
                <a:spcPts val="0"/>
              </a:spcBef>
              <a:spcAft>
                <a:spcPts val="0"/>
              </a:spcAft>
              <a:buClrTx/>
              <a:buSzTx/>
              <a:buFontTx/>
              <a:buNone/>
              <a:tabLst/>
              <a:defRPr kumimoji="0" sz="2000" i="0" u="none" strike="noStrike" kern="0" cap="none" spc="0" normalizeH="0" baseline="0">
                <a:ln>
                  <a:noFill/>
                </a:ln>
                <a:solidFill>
                  <a:srgbClr val="1B323D"/>
                </a:solidFill>
                <a:effectLst/>
                <a:uLnTx/>
                <a:uFillTx/>
                <a:latin typeface="微软雅黑"/>
                <a:ea typeface="微软雅黑"/>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800" b="0" i="0" u="none" strike="noStrike" kern="0" cap="none" spc="0" normalizeH="0" baseline="0" noProof="0" dirty="0">
                <a:ln>
                  <a:noFill/>
                </a:ln>
                <a:solidFill>
                  <a:srgbClr val="0070C0">
                    <a:lumMod val="50000"/>
                  </a:srgbClr>
                </a:solidFill>
                <a:effectLst/>
                <a:uLnTx/>
                <a:uFillTx/>
                <a:latin typeface="微软雅黑"/>
                <a:ea typeface="微软雅黑"/>
              </a:rPr>
              <a:t>Project analysis</a:t>
            </a:r>
          </a:p>
        </p:txBody>
      </p:sp>
      <p:sp>
        <p:nvSpPr>
          <p:cNvPr id="28" name="TextBox 27"/>
          <p:cNvSpPr txBox="1"/>
          <p:nvPr/>
        </p:nvSpPr>
        <p:spPr>
          <a:xfrm>
            <a:off x="6588224" y="3700085"/>
            <a:ext cx="1061811" cy="346239"/>
          </a:xfrm>
          <a:prstGeom prst="rect">
            <a:avLst/>
          </a:prstGeom>
          <a:noFill/>
        </p:spPr>
        <p:txBody>
          <a:bodyPr wrap="none" lIns="68571" tIns="34285" rIns="68571" bIns="34285" rtlCol="0">
            <a:spAutoFit/>
          </a:bodyPr>
          <a:lstStyle>
            <a:defPPr>
              <a:defRPr lang="en-US"/>
            </a:defPPr>
            <a:lvl1pPr marL="0" marR="0" lvl="0" indent="0" defTabSz="914400" eaLnBrk="1" fontAlgn="auto" latinLnBrk="0" hangingPunct="1">
              <a:lnSpc>
                <a:spcPct val="100000"/>
              </a:lnSpc>
              <a:spcBef>
                <a:spcPts val="0"/>
              </a:spcBef>
              <a:spcAft>
                <a:spcPts val="0"/>
              </a:spcAft>
              <a:buClrTx/>
              <a:buSzTx/>
              <a:buFontTx/>
              <a:buNone/>
              <a:tabLst/>
              <a:defRPr kumimoji="0" sz="2000" i="0" u="none" strike="noStrike" kern="0" cap="none" spc="0" normalizeH="0" baseline="0">
                <a:ln>
                  <a:noFill/>
                </a:ln>
                <a:solidFill>
                  <a:srgbClr val="FF9900"/>
                </a:solidFill>
                <a:effectLst/>
                <a:uLnTx/>
                <a:uFillTx/>
                <a:latin typeface="微软雅黑"/>
                <a:ea typeface="微软雅黑"/>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800" b="0" i="0" u="none" strike="noStrike" kern="0" cap="none" spc="0" normalizeH="0" baseline="0" noProof="0" dirty="0">
                <a:ln>
                  <a:noFill/>
                </a:ln>
                <a:solidFill>
                  <a:srgbClr val="0070C0">
                    <a:lumMod val="50000"/>
                  </a:srgbClr>
                </a:solidFill>
                <a:effectLst/>
                <a:uLnTx/>
                <a:uFillTx/>
                <a:latin typeface="微软雅黑"/>
                <a:ea typeface="微软雅黑"/>
              </a:rPr>
              <a:t>Project analysis</a:t>
            </a:r>
          </a:p>
        </p:txBody>
      </p:sp>
      <p:sp>
        <p:nvSpPr>
          <p:cNvPr id="29" name="TextBox 28"/>
          <p:cNvSpPr txBox="1"/>
          <p:nvPr/>
        </p:nvSpPr>
        <p:spPr>
          <a:xfrm>
            <a:off x="759048" y="4108753"/>
            <a:ext cx="2197036" cy="232169"/>
          </a:xfrm>
          <a:prstGeom prst="rect">
            <a:avLst/>
          </a:prstGeom>
          <a:noFill/>
        </p:spPr>
        <p:txBody>
          <a:bodyPr wrap="square" lIns="68571" tIns="34285" rIns="68571" bIns="34285" rtlCol="0">
            <a:spAutoFit/>
          </a:bodyPr>
          <a:lstStyle/>
          <a:p>
            <a:pPr>
              <a:lnSpc>
                <a:spcPct val="150000"/>
              </a:lnSpc>
              <a:defRPr/>
            </a:pPr>
            <a:r>
              <a:rPr lang="zh-CN" altLang="en-US" sz="800" kern="0" dirty="0">
                <a:solidFill>
                  <a:sysClr val="windowText" lastClr="000000"/>
                </a:solidFill>
                <a:latin typeface="微软雅黑"/>
                <a:ea typeface="微软雅黑"/>
              </a:rPr>
              <a:t>Here you can add the main content here you can add the main content</a:t>
            </a:r>
          </a:p>
        </p:txBody>
      </p:sp>
      <p:sp>
        <p:nvSpPr>
          <p:cNvPr id="30" name="TextBox 29"/>
          <p:cNvSpPr txBox="1"/>
          <p:nvPr/>
        </p:nvSpPr>
        <p:spPr>
          <a:xfrm>
            <a:off x="3366358" y="4108753"/>
            <a:ext cx="2197036" cy="232169"/>
          </a:xfrm>
          <a:prstGeom prst="rect">
            <a:avLst/>
          </a:prstGeom>
          <a:noFill/>
        </p:spPr>
        <p:txBody>
          <a:bodyPr wrap="square" lIns="68571" tIns="34285" rIns="68571" bIns="34285" rtlCol="0">
            <a:spAutoFit/>
          </a:bodyPr>
          <a:lstStyle/>
          <a:p>
            <a:pPr>
              <a:lnSpc>
                <a:spcPct val="150000"/>
              </a:lnSpc>
              <a:defRPr/>
            </a:pPr>
            <a:r>
              <a:rPr lang="zh-CN" altLang="en-US" sz="800" kern="0" dirty="0">
                <a:solidFill>
                  <a:sysClr val="windowText" lastClr="000000"/>
                </a:solidFill>
                <a:latin typeface="微软雅黑"/>
                <a:ea typeface="微软雅黑"/>
              </a:rPr>
              <a:t>Here you can add the main content here you can add the main content</a:t>
            </a:r>
          </a:p>
        </p:txBody>
      </p:sp>
      <p:sp>
        <p:nvSpPr>
          <p:cNvPr id="31" name="TextBox 30"/>
          <p:cNvSpPr txBox="1"/>
          <p:nvPr/>
        </p:nvSpPr>
        <p:spPr>
          <a:xfrm>
            <a:off x="6054948" y="4108753"/>
            <a:ext cx="2197036" cy="232169"/>
          </a:xfrm>
          <a:prstGeom prst="rect">
            <a:avLst/>
          </a:prstGeom>
          <a:noFill/>
        </p:spPr>
        <p:txBody>
          <a:bodyPr wrap="square" lIns="68571" tIns="34285" rIns="68571" bIns="34285" rtlCol="0">
            <a:spAutoFit/>
          </a:bodyPr>
          <a:lstStyle/>
          <a:p>
            <a:pPr>
              <a:lnSpc>
                <a:spcPct val="150000"/>
              </a:lnSpc>
              <a:defRPr/>
            </a:pPr>
            <a:r>
              <a:rPr lang="zh-CN" altLang="en-US" sz="800" kern="0" dirty="0">
                <a:solidFill>
                  <a:sysClr val="windowText" lastClr="000000"/>
                </a:solidFill>
                <a:latin typeface="微软雅黑"/>
                <a:ea typeface="微软雅黑"/>
              </a:rPr>
              <a:t>Here you can add the main content here you can add the main content</a:t>
            </a:r>
          </a:p>
        </p:txBody>
      </p:sp>
      <p:sp>
        <p:nvSpPr>
          <p:cNvPr id="32" name="文本框 37"/>
          <p:cNvSpPr>
            <a:spLocks noChangeArrowheads="1"/>
          </p:cNvSpPr>
          <p:nvPr/>
        </p:nvSpPr>
        <p:spPr bwMode="auto">
          <a:xfrm>
            <a:off x="179512" y="2483912"/>
            <a:ext cx="4010238" cy="807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2" tIns="34292" rIns="68582" bIns="34292">
            <a:spAutoFit/>
          </a:bodyPr>
          <a:lstStyle/>
          <a:p>
            <a:pPr fontAlgn="base">
              <a:spcBef>
                <a:spcPct val="0"/>
              </a:spcBef>
              <a:spcAft>
                <a:spcPct val="0"/>
              </a:spcAft>
            </a:pPr>
            <a:r>
              <a:rPr lang="en-US" sz="4800" dirty="0">
                <a:solidFill>
                  <a:prstClr val="white"/>
                </a:solidFill>
                <a:latin typeface="微软雅黑"/>
                <a:ea typeface="微软雅黑"/>
                <a:sym typeface="Arial" pitchFamily="34" charset="0"/>
              </a:rPr>
              <a:t>P</a:t>
            </a:r>
            <a:r>
              <a:rPr lang="en-US" sz="2400" dirty="0">
                <a:solidFill>
                  <a:prstClr val="white"/>
                </a:solidFill>
                <a:latin typeface="微软雅黑"/>
                <a:ea typeface="微软雅黑"/>
                <a:sym typeface="Arial" pitchFamily="34" charset="0"/>
              </a:rPr>
              <a:t>ROJECT DISPLAY</a:t>
            </a:r>
            <a:endParaRPr lang="zh-CN" altLang="en-US" sz="2400" baseline="-3000" dirty="0">
              <a:solidFill>
                <a:prstClr val="white"/>
              </a:solidFill>
              <a:latin typeface="微软雅黑"/>
              <a:ea typeface="微软雅黑"/>
              <a:sym typeface="Arial" pitchFamily="34" charset="0"/>
            </a:endParaRPr>
          </a:p>
        </p:txBody>
      </p:sp>
      <p:sp>
        <p:nvSpPr>
          <p:cNvPr id="33" name="TextBox 32"/>
          <p:cNvSpPr txBox="1"/>
          <p:nvPr/>
        </p:nvSpPr>
        <p:spPr>
          <a:xfrm>
            <a:off x="1654179" y="5917921"/>
            <a:ext cx="738965" cy="307928"/>
          </a:xfrm>
          <a:prstGeom prst="rect">
            <a:avLst/>
          </a:prstGeom>
          <a:noFill/>
        </p:spPr>
        <p:txBody>
          <a:bodyPr wrap="none" lIns="61109" tIns="30555" rIns="61109" bIns="30555"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zh-CN" altLang="en-US" sz="1800" b="0" i="0" u="none" strike="noStrike" kern="0" cap="none" spc="0" normalizeH="0" baseline="0" noProof="0" dirty="0">
                <a:ln>
                  <a:noFill/>
                </a:ln>
                <a:solidFill>
                  <a:prstClr val="black"/>
                </a:solidFill>
                <a:effectLst/>
                <a:uLnTx/>
                <a:uFillTx/>
              </a:rPr>
              <a:t>Delayer</a:t>
            </a:r>
          </a:p>
        </p:txBody>
      </p:sp>
    </p:spTree>
    <p:extLst>
      <p:ext uri="{BB962C8B-B14F-4D97-AF65-F5344CB8AC3E}">
        <p14:creationId xmlns:p14="http://schemas.microsoft.com/office/powerpoint/2010/main" val="2334911007"/>
      </p:ext>
    </p:extLst>
  </p:cSld>
  <p:clrMapOvr>
    <a:masterClrMapping/>
  </p:clrMapOvr>
  <mc:AlternateContent xmlns:mc="http://schemas.openxmlformats.org/markup-compatibility/2006" xmlns:p14="http://schemas.microsoft.com/office/powerpoint/2010/main">
    <mc:Choice Requires="p14">
      <p:transition spd="slow" p14:dur="1100" advTm="100">
        <p14:switch dir="r"/>
      </p:transition>
    </mc:Choice>
    <mc:Fallback xmlns:a14="http://schemas.microsoft.com/office/drawing/2010/main" xmlns="">
      <p:transition spd="slow" advTm="1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500"/>
                                        <p:tgtEl>
                                          <p:spTgt spid="1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500"/>
                                        <p:tgtEl>
                                          <p:spTgt spid="32"/>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1000"/>
                                        <p:tgtEl>
                                          <p:spTgt spid="20"/>
                                        </p:tgtEl>
                                      </p:cBhvr>
                                    </p:animEffect>
                                    <p:anim calcmode="lin" valueType="num">
                                      <p:cBhvr>
                                        <p:cTn id="16" dur="1000" fill="hold"/>
                                        <p:tgtEl>
                                          <p:spTgt spid="20"/>
                                        </p:tgtEl>
                                        <p:attrNameLst>
                                          <p:attrName>ppt_x</p:attrName>
                                        </p:attrNameLst>
                                      </p:cBhvr>
                                      <p:tavLst>
                                        <p:tav tm="0">
                                          <p:val>
                                            <p:strVal val="#ppt_x"/>
                                          </p:val>
                                        </p:tav>
                                        <p:tav tm="100000">
                                          <p:val>
                                            <p:strVal val="#ppt_x"/>
                                          </p:val>
                                        </p:tav>
                                      </p:tavLst>
                                    </p:anim>
                                    <p:anim calcmode="lin" valueType="num">
                                      <p:cBhvr>
                                        <p:cTn id="17" dur="1000" fill="hold"/>
                                        <p:tgtEl>
                                          <p:spTgt spid="20"/>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par>
                                <p:cTn id="22" presetID="22" presetClass="entr" presetSubtype="1" fill="hold"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wipe(up)">
                                      <p:cBhvr>
                                        <p:cTn id="24" dur="500"/>
                                        <p:tgtEl>
                                          <p:spTgt spid="22"/>
                                        </p:tgtEl>
                                      </p:cBhvr>
                                    </p:animEffect>
                                  </p:childTnLst>
                                </p:cTn>
                              </p:par>
                            </p:childTnLst>
                          </p:cTn>
                        </p:par>
                        <p:par>
                          <p:cTn id="25" fill="hold">
                            <p:stCondLst>
                              <p:cond delay="2500"/>
                            </p:stCondLst>
                            <p:childTnLst>
                              <p:par>
                                <p:cTn id="26" presetID="42" presetClass="entr" presetSubtype="0"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1000"/>
                                        <p:tgtEl>
                                          <p:spTgt spid="23"/>
                                        </p:tgtEl>
                                      </p:cBhvr>
                                    </p:animEffect>
                                    <p:anim calcmode="lin" valueType="num">
                                      <p:cBhvr>
                                        <p:cTn id="29" dur="1000" fill="hold"/>
                                        <p:tgtEl>
                                          <p:spTgt spid="23"/>
                                        </p:tgtEl>
                                        <p:attrNameLst>
                                          <p:attrName>ppt_x</p:attrName>
                                        </p:attrNameLst>
                                      </p:cBhvr>
                                      <p:tavLst>
                                        <p:tav tm="0">
                                          <p:val>
                                            <p:strVal val="#ppt_x"/>
                                          </p:val>
                                        </p:tav>
                                        <p:tav tm="100000">
                                          <p:val>
                                            <p:strVal val="#ppt_x"/>
                                          </p:val>
                                        </p:tav>
                                      </p:tavLst>
                                    </p:anim>
                                    <p:anim calcmode="lin" valueType="num">
                                      <p:cBhvr>
                                        <p:cTn id="30" dur="1000" fill="hold"/>
                                        <p:tgtEl>
                                          <p:spTgt spid="23"/>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500"/>
                                        <p:tgtEl>
                                          <p:spTgt spid="24"/>
                                        </p:tgtEl>
                                      </p:cBhvr>
                                    </p:animEffect>
                                  </p:childTnLst>
                                </p:cTn>
                              </p:par>
                              <p:par>
                                <p:cTn id="35" presetID="22" presetClass="entr" presetSubtype="1" fill="hold"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wipe(up)">
                                      <p:cBhvr>
                                        <p:cTn id="37" dur="500"/>
                                        <p:tgtEl>
                                          <p:spTgt spid="25"/>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left)">
                                      <p:cBhvr>
                                        <p:cTn id="41" dur="500"/>
                                        <p:tgtEl>
                                          <p:spTgt spid="26"/>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wipe(left)">
                                      <p:cBhvr>
                                        <p:cTn id="44" dur="500"/>
                                        <p:tgtEl>
                                          <p:spTgt spid="27"/>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left)">
                                      <p:cBhvr>
                                        <p:cTn id="47" dur="500"/>
                                        <p:tgtEl>
                                          <p:spTgt spid="28"/>
                                        </p:tgtEl>
                                      </p:cBhvr>
                                    </p:animEffect>
                                  </p:childTnLst>
                                </p:cTn>
                              </p:par>
                            </p:childTnLst>
                          </p:cTn>
                        </p:par>
                        <p:par>
                          <p:cTn id="48" fill="hold">
                            <p:stCondLst>
                              <p:cond delay="4500"/>
                            </p:stCondLst>
                            <p:childTnLst>
                              <p:par>
                                <p:cTn id="49" presetID="22" presetClass="entr" presetSubtype="1"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wipe(up)">
                                      <p:cBhvr>
                                        <p:cTn id="51" dur="500"/>
                                        <p:tgtEl>
                                          <p:spTgt spid="29"/>
                                        </p:tgtEl>
                                      </p:cBhvr>
                                    </p:animEffect>
                                  </p:childTnLst>
                                </p:cTn>
                              </p:par>
                              <p:par>
                                <p:cTn id="52" presetID="22" presetClass="entr" presetSubtype="1"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wipe(up)">
                                      <p:cBhvr>
                                        <p:cTn id="54" dur="500"/>
                                        <p:tgtEl>
                                          <p:spTgt spid="30"/>
                                        </p:tgtEl>
                                      </p:cBhvr>
                                    </p:animEffect>
                                  </p:childTnLst>
                                </p:cTn>
                              </p:par>
                              <p:par>
                                <p:cTn id="55" presetID="22" presetClass="entr" presetSubtype="1" fill="hold" grpId="0" nodeType="with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up)">
                                      <p:cBhvr>
                                        <p:cTn id="57" dur="500"/>
                                        <p:tgtEl>
                                          <p:spTgt spid="31"/>
                                        </p:tgtEl>
                                      </p:cBhvr>
                                    </p:animEffect>
                                  </p:childTnLst>
                                </p:cTn>
                              </p:par>
                            </p:childTnLst>
                          </p:cTn>
                        </p:par>
                        <p:par>
                          <p:cTn id="58" fill="hold">
                            <p:stCondLst>
                              <p:cond delay="5000"/>
                            </p:stCondLst>
                            <p:childTnLst>
                              <p:par>
                                <p:cTn id="59" presetID="10"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29" grpId="0"/>
      <p:bldP spid="30" grpId="0"/>
      <p:bldP spid="31" grpId="0"/>
      <p:bldP spid="32" grpId="0"/>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组合 70"/>
          <p:cNvGrpSpPr/>
          <p:nvPr/>
        </p:nvGrpSpPr>
        <p:grpSpPr>
          <a:xfrm>
            <a:off x="3430324" y="-1100658"/>
            <a:ext cx="2352980" cy="2352980"/>
            <a:chOff x="304800" y="673100"/>
            <a:chExt cx="4000500" cy="4000500"/>
          </a:xfrm>
          <a:effectLst>
            <a:outerShdw blurRad="444500" dist="254000" dir="6840000" algn="tr" rotWithShape="0">
              <a:prstClr val="black">
                <a:alpha val="50000"/>
              </a:prstClr>
            </a:outerShdw>
          </a:effectLst>
        </p:grpSpPr>
        <p:sp>
          <p:nvSpPr>
            <p:cNvPr id="72" name="同心圆 7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dirty="0">
                <a:ln>
                  <a:noFill/>
                </a:ln>
                <a:solidFill>
                  <a:srgbClr val="C00000"/>
                </a:solidFill>
                <a:effectLst/>
                <a:uLnTx/>
                <a:uFillTx/>
                <a:latin typeface="Calibri"/>
                <a:ea typeface="微软雅黑" pitchFamily="34" charset="-122"/>
                <a:cs typeface="+mn-cs"/>
              </a:endParaRPr>
            </a:p>
          </p:txBody>
        </p:sp>
        <p:sp>
          <p:nvSpPr>
            <p:cNvPr id="73" name="椭圆 72"/>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dirty="0">
                <a:ln>
                  <a:noFill/>
                </a:ln>
                <a:solidFill>
                  <a:srgbClr val="C00000"/>
                </a:solidFill>
                <a:effectLst/>
                <a:uLnTx/>
                <a:uFillTx/>
                <a:latin typeface="Calibri"/>
                <a:ea typeface="微软雅黑" pitchFamily="34" charset="-122"/>
                <a:cs typeface="+mn-cs"/>
              </a:endParaRPr>
            </a:p>
          </p:txBody>
        </p:sp>
      </p:grpSp>
      <p:sp>
        <p:nvSpPr>
          <p:cNvPr id="74" name="椭圆 73"/>
          <p:cNvSpPr/>
          <p:nvPr/>
        </p:nvSpPr>
        <p:spPr>
          <a:xfrm>
            <a:off x="4834454" y="1240622"/>
            <a:ext cx="274777" cy="274777"/>
          </a:xfrm>
          <a:prstGeom prst="ellipse">
            <a:avLst/>
          </a:prstGeom>
          <a:solidFill>
            <a:sysClr val="window" lastClr="FFFFFF"/>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a:cs typeface="+mn-cs"/>
            </a:endParaRPr>
          </a:p>
        </p:txBody>
      </p:sp>
      <p:sp>
        <p:nvSpPr>
          <p:cNvPr id="75" name="椭圆 74"/>
          <p:cNvSpPr/>
          <p:nvPr/>
        </p:nvSpPr>
        <p:spPr>
          <a:xfrm>
            <a:off x="4538120" y="1358961"/>
            <a:ext cx="137389" cy="137389"/>
          </a:xfrm>
          <a:prstGeom prst="ellipse">
            <a:avLst/>
          </a:prstGeom>
          <a:solidFill>
            <a:sysClr val="window" lastClr="FFFFFF"/>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a:cs typeface="+mn-cs"/>
            </a:endParaRPr>
          </a:p>
        </p:txBody>
      </p:sp>
      <p:sp>
        <p:nvSpPr>
          <p:cNvPr id="76" name="椭圆 75"/>
          <p:cNvSpPr/>
          <p:nvPr/>
        </p:nvSpPr>
        <p:spPr>
          <a:xfrm>
            <a:off x="5344435" y="1237777"/>
            <a:ext cx="137389" cy="137389"/>
          </a:xfrm>
          <a:prstGeom prst="ellipse">
            <a:avLst/>
          </a:prstGeom>
          <a:solidFill>
            <a:sysClr val="window" lastClr="FFFFFF"/>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a:cs typeface="+mn-cs"/>
            </a:endParaRPr>
          </a:p>
        </p:txBody>
      </p:sp>
      <p:sp>
        <p:nvSpPr>
          <p:cNvPr id="77" name="椭圆 76"/>
          <p:cNvSpPr/>
          <p:nvPr/>
        </p:nvSpPr>
        <p:spPr>
          <a:xfrm>
            <a:off x="3816501" y="1108306"/>
            <a:ext cx="250454" cy="250454"/>
          </a:xfrm>
          <a:prstGeom prst="ellipse">
            <a:avLst/>
          </a:prstGeom>
          <a:solidFill>
            <a:sysClr val="window" lastClr="FFFFFF"/>
          </a:solidFill>
          <a:ln w="25400" cap="flat" cmpd="sng" algn="ctr">
            <a:noFill/>
            <a:prstDash val="solid"/>
          </a:ln>
          <a:effectLst>
            <a:outerShdw blurRad="317500" dist="190500" dir="8100000" algn="tr" rotWithShape="0">
              <a:prstClr val="black">
                <a:alpha val="5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a:cs typeface="+mn-cs"/>
            </a:endParaRPr>
          </a:p>
        </p:txBody>
      </p:sp>
      <p:sp>
        <p:nvSpPr>
          <p:cNvPr id="78" name="椭圆 77"/>
          <p:cNvSpPr/>
          <p:nvPr/>
        </p:nvSpPr>
        <p:spPr>
          <a:xfrm>
            <a:off x="4117724" y="1082954"/>
            <a:ext cx="274777" cy="274777"/>
          </a:xfrm>
          <a:prstGeom prst="ellipse">
            <a:avLst/>
          </a:prstGeom>
          <a:solidFill>
            <a:sysClr val="window" lastClr="FFFFFF"/>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a:cs typeface="+mn-cs"/>
            </a:endParaRPr>
          </a:p>
        </p:txBody>
      </p:sp>
      <p:sp>
        <p:nvSpPr>
          <p:cNvPr id="79" name="椭圆 78"/>
          <p:cNvSpPr/>
          <p:nvPr/>
        </p:nvSpPr>
        <p:spPr>
          <a:xfrm>
            <a:off x="4352550" y="1369468"/>
            <a:ext cx="137389" cy="137389"/>
          </a:xfrm>
          <a:prstGeom prst="ellipse">
            <a:avLst/>
          </a:prstGeom>
          <a:solidFill>
            <a:sysClr val="window" lastClr="FFFFFF"/>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a:cs typeface="+mn-cs"/>
            </a:endParaRPr>
          </a:p>
        </p:txBody>
      </p:sp>
      <p:sp>
        <p:nvSpPr>
          <p:cNvPr id="80" name="椭圆 79"/>
          <p:cNvSpPr/>
          <p:nvPr/>
        </p:nvSpPr>
        <p:spPr>
          <a:xfrm>
            <a:off x="5488222" y="1184422"/>
            <a:ext cx="322151" cy="322151"/>
          </a:xfrm>
          <a:prstGeom prst="ellipse">
            <a:avLst/>
          </a:prstGeom>
          <a:solidFill>
            <a:sysClr val="window" lastClr="FFFFFF"/>
          </a:solidFill>
          <a:ln w="25400" cap="flat" cmpd="sng" algn="ctr">
            <a:noFill/>
            <a:prstDash val="solid"/>
          </a:ln>
          <a:effectLst>
            <a:outerShdw blurRad="317500" dist="190500" dir="8100000" algn="tr" rotWithShape="0">
              <a:prstClr val="black">
                <a:alpha val="5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a:cs typeface="+mn-cs"/>
            </a:endParaRPr>
          </a:p>
        </p:txBody>
      </p:sp>
      <p:sp>
        <p:nvSpPr>
          <p:cNvPr id="81" name="椭圆 80"/>
          <p:cNvSpPr/>
          <p:nvPr/>
        </p:nvSpPr>
        <p:spPr>
          <a:xfrm>
            <a:off x="3489058" y="1240492"/>
            <a:ext cx="274777" cy="274777"/>
          </a:xfrm>
          <a:prstGeom prst="ellipse">
            <a:avLst/>
          </a:prstGeom>
          <a:solidFill>
            <a:sysClr val="window" lastClr="FFFFFF"/>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a:cs typeface="+mn-cs"/>
            </a:endParaRPr>
          </a:p>
        </p:txBody>
      </p:sp>
      <p:sp>
        <p:nvSpPr>
          <p:cNvPr id="82" name="椭圆 81"/>
          <p:cNvSpPr/>
          <p:nvPr/>
        </p:nvSpPr>
        <p:spPr>
          <a:xfrm>
            <a:off x="3203848" y="1371724"/>
            <a:ext cx="137389" cy="137389"/>
          </a:xfrm>
          <a:prstGeom prst="ellipse">
            <a:avLst/>
          </a:prstGeom>
          <a:solidFill>
            <a:sysClr val="window" lastClr="FFFFFF"/>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a:cs typeface="+mn-cs"/>
            </a:endParaRPr>
          </a:p>
        </p:txBody>
      </p:sp>
      <p:sp>
        <p:nvSpPr>
          <p:cNvPr id="83" name="椭圆 82"/>
          <p:cNvSpPr/>
          <p:nvPr/>
        </p:nvSpPr>
        <p:spPr>
          <a:xfrm>
            <a:off x="5054540" y="1057221"/>
            <a:ext cx="274777" cy="274777"/>
          </a:xfrm>
          <a:prstGeom prst="ellipse">
            <a:avLst/>
          </a:prstGeom>
          <a:solidFill>
            <a:sysClr val="window" lastClr="FFFFFF"/>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a:cs typeface="+mn-cs"/>
            </a:endParaRPr>
          </a:p>
        </p:txBody>
      </p:sp>
      <p:sp>
        <p:nvSpPr>
          <p:cNvPr id="84" name="椭圆 83"/>
          <p:cNvSpPr/>
          <p:nvPr/>
        </p:nvSpPr>
        <p:spPr>
          <a:xfrm>
            <a:off x="3972835" y="1293555"/>
            <a:ext cx="137389" cy="137389"/>
          </a:xfrm>
          <a:prstGeom prst="ellipse">
            <a:avLst/>
          </a:prstGeom>
          <a:solidFill>
            <a:sysClr val="window" lastClr="FFFFFF"/>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a:cs typeface="+mn-cs"/>
            </a:endParaRPr>
          </a:p>
        </p:txBody>
      </p:sp>
      <p:sp>
        <p:nvSpPr>
          <p:cNvPr id="85" name="椭圆 84"/>
          <p:cNvSpPr/>
          <p:nvPr/>
        </p:nvSpPr>
        <p:spPr>
          <a:xfrm>
            <a:off x="5920093" y="1369468"/>
            <a:ext cx="137389" cy="137389"/>
          </a:xfrm>
          <a:prstGeom prst="ellipse">
            <a:avLst/>
          </a:prstGeom>
          <a:solidFill>
            <a:sysClr val="window" lastClr="FFFFFF"/>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a:cs typeface="+mn-cs"/>
            </a:endParaRPr>
          </a:p>
        </p:txBody>
      </p:sp>
      <p:sp>
        <p:nvSpPr>
          <p:cNvPr id="86" name="矩形 85"/>
          <p:cNvSpPr/>
          <p:nvPr/>
        </p:nvSpPr>
        <p:spPr>
          <a:xfrm>
            <a:off x="3850052" y="-15202"/>
            <a:ext cx="1696533" cy="584775"/>
          </a:xfrm>
          <a:prstGeom prst="rect">
            <a:avLst/>
          </a:prstGeom>
        </p:spPr>
        <p:txBody>
          <a:bodyPr wrap="square">
            <a:spAutoFit/>
          </a:bodyPr>
          <a:lstStyle/>
          <a:p>
            <a:pPr defTabSz="934242">
              <a:defRPr/>
            </a:pPr>
            <a:r>
              <a:rPr lang="zh-CN" altLang="en-US" sz="3200" kern="0" dirty="0">
                <a:solidFill>
                  <a:srgbClr val="0070C0"/>
                </a:solidFill>
                <a:latin typeface="微软雅黑" panose="020B0503020204020204" pitchFamily="34" charset="-122"/>
                <a:ea typeface="微软雅黑" panose="020B0503020204020204" pitchFamily="34" charset="-122"/>
              </a:rPr>
              <a:t>Listings</a:t>
            </a:r>
          </a:p>
        </p:txBody>
      </p:sp>
      <p:sp>
        <p:nvSpPr>
          <p:cNvPr id="87" name="Rectangle 4"/>
          <p:cNvSpPr txBox="1">
            <a:spLocks noChangeArrowheads="1"/>
          </p:cNvSpPr>
          <p:nvPr/>
        </p:nvSpPr>
        <p:spPr bwMode="auto">
          <a:xfrm>
            <a:off x="3964944" y="566306"/>
            <a:ext cx="1372458"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1" tIns="34285" rIns="68571" bIns="34285"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defRPr/>
            </a:pPr>
            <a:r>
              <a:rPr lang="en-US" altLang="zh-CN" sz="1000" b="0" kern="0" dirty="0">
                <a:solidFill>
                  <a:srgbClr val="0070C0"/>
                </a:solidFill>
                <a:latin typeface="Arial"/>
                <a:ea typeface="微软雅黑"/>
              </a:rPr>
              <a:t>CATALOG</a:t>
            </a:r>
            <a:endParaRPr lang="zh-CN" altLang="en-US" sz="1000" b="0" kern="0" dirty="0">
              <a:solidFill>
                <a:srgbClr val="0070C0"/>
              </a:solidFill>
              <a:latin typeface="Arial"/>
              <a:ea typeface="微软雅黑"/>
            </a:endParaRPr>
          </a:p>
        </p:txBody>
      </p:sp>
      <p:grpSp>
        <p:nvGrpSpPr>
          <p:cNvPr id="88" name="组合 87"/>
          <p:cNvGrpSpPr/>
          <p:nvPr/>
        </p:nvGrpSpPr>
        <p:grpSpPr>
          <a:xfrm>
            <a:off x="6282140" y="1995686"/>
            <a:ext cx="1602228" cy="1359398"/>
            <a:chOff x="9224782" y="2628163"/>
            <a:chExt cx="2397222" cy="2093640"/>
          </a:xfrm>
        </p:grpSpPr>
        <p:grpSp>
          <p:nvGrpSpPr>
            <p:cNvPr id="89" name="组合 88"/>
            <p:cNvGrpSpPr/>
            <p:nvPr/>
          </p:nvGrpSpPr>
          <p:grpSpPr>
            <a:xfrm>
              <a:off x="9224782" y="2628163"/>
              <a:ext cx="2397222" cy="2093640"/>
              <a:chOff x="9224782" y="2628163"/>
              <a:chExt cx="2397222" cy="2093640"/>
            </a:xfrm>
          </p:grpSpPr>
          <p:grpSp>
            <p:nvGrpSpPr>
              <p:cNvPr id="91" name="组合 90"/>
              <p:cNvGrpSpPr/>
              <p:nvPr/>
            </p:nvGrpSpPr>
            <p:grpSpPr>
              <a:xfrm>
                <a:off x="9224782" y="2628163"/>
                <a:ext cx="2397222" cy="2093640"/>
                <a:chOff x="1511944" y="2420246"/>
                <a:chExt cx="2627152" cy="2294453"/>
              </a:xfrm>
              <a:effectLst>
                <a:outerShdw blurRad="203200" dist="38100" dir="3780000" sx="103000" sy="103000" algn="t" rotWithShape="0">
                  <a:prstClr val="black">
                    <a:alpha val="25000"/>
                  </a:prstClr>
                </a:outerShdw>
              </a:effectLst>
            </p:grpSpPr>
            <p:sp>
              <p:nvSpPr>
                <p:cNvPr id="93" name="Freeform 6"/>
                <p:cNvSpPr>
                  <a:spLocks/>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ysClr val="window" lastClr="FFFFFF"/>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ndParaRPr>
                </a:p>
              </p:txBody>
            </p:sp>
            <p:sp>
              <p:nvSpPr>
                <p:cNvPr id="94" name="Freeform 6"/>
                <p:cNvSpPr>
                  <a:spLocks/>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ysClr val="window" lastClr="FFFFFF">
                        <a:lumMod val="82000"/>
                        <a:lumOff val="18000"/>
                      </a:sysClr>
                    </a:gs>
                    <a:gs pos="47000">
                      <a:srgbClr val="F5F5F5"/>
                    </a:gs>
                    <a:gs pos="100000">
                      <a:sysClr val="window" lastClr="FFFFFF">
                        <a:lumMod val="95000"/>
                        <a:lumOff val="5000"/>
                      </a:sysClr>
                    </a:gs>
                  </a:gsLst>
                  <a:lin ang="18900000" scaled="0"/>
                </a:gra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ndParaRPr>
                </a:p>
              </p:txBody>
            </p:sp>
          </p:grpSp>
          <p:sp>
            <p:nvSpPr>
              <p:cNvPr id="92" name="Freeform 7"/>
              <p:cNvSpPr>
                <a:spLocks/>
              </p:cNvSpPr>
              <p:nvPr/>
            </p:nvSpPr>
            <p:spPr bwMode="auto">
              <a:xfrm>
                <a:off x="9536465" y="2872113"/>
                <a:ext cx="1773860" cy="1540629"/>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rgbClr val="0070C0"/>
              </a:solidFill>
              <a:ln w="7938" cap="flat">
                <a:noFill/>
                <a:prstDash val="solid"/>
                <a:miter lim="800000"/>
                <a:headEnd/>
                <a:tailEnd/>
              </a:ln>
              <a:effectLst>
                <a:innerShdw blurRad="152400">
                  <a:sysClr val="windowText" lastClr="000000">
                    <a:lumMod val="65000"/>
                    <a:lumOff val="35000"/>
                    <a:alpha val="41000"/>
                  </a:sysClr>
                </a:innerShdw>
              </a:effec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ndParaRPr>
              </a:p>
            </p:txBody>
          </p:sp>
        </p:grpSp>
        <p:sp>
          <p:nvSpPr>
            <p:cNvPr id="90" name="TextBox 89"/>
            <p:cNvSpPr txBox="1"/>
            <p:nvPr/>
          </p:nvSpPr>
          <p:spPr>
            <a:xfrm>
              <a:off x="9918251" y="3180762"/>
              <a:ext cx="1010287" cy="900625"/>
            </a:xfrm>
            <a:prstGeom prst="rect">
              <a:avLst/>
            </a:prstGeom>
            <a:noFill/>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3200" b="0" i="0" u="none" strike="noStrike" kern="0" cap="none" spc="0" normalizeH="0" baseline="0" noProof="0" dirty="0">
                  <a:ln>
                    <a:noFill/>
                  </a:ln>
                  <a:solidFill>
                    <a:prstClr val="white"/>
                  </a:solidFill>
                  <a:effectLst/>
                  <a:uLnTx/>
                  <a:uFillTx/>
                  <a:latin typeface="DFGothic-EB" panose="02010609010101010101" pitchFamily="1" charset="-128"/>
                  <a:ea typeface="DFGothic-EB" panose="02010609010101010101" pitchFamily="1" charset="-128"/>
                </a:rPr>
                <a:t>05</a:t>
              </a:r>
              <a:endParaRPr kumimoji="0" lang="zh-CN" altLang="en-US" sz="3200" b="0" i="0" u="none" strike="noStrike" kern="0" cap="none" spc="0" normalizeH="0" baseline="0" noProof="0" dirty="0">
                <a:ln>
                  <a:noFill/>
                </a:ln>
                <a:solidFill>
                  <a:prstClr val="white"/>
                </a:solidFill>
                <a:effectLst/>
                <a:uLnTx/>
                <a:uFillTx/>
                <a:latin typeface="DFGothic-EB" panose="02010609010101010101" pitchFamily="1" charset="-128"/>
                <a:ea typeface="DFGothic-EB" panose="02010609010101010101" pitchFamily="1" charset="-128"/>
              </a:endParaRPr>
            </a:p>
          </p:txBody>
        </p:sp>
      </p:grpSp>
      <p:grpSp>
        <p:nvGrpSpPr>
          <p:cNvPr id="95" name="组合 94"/>
          <p:cNvGrpSpPr/>
          <p:nvPr/>
        </p:nvGrpSpPr>
        <p:grpSpPr>
          <a:xfrm>
            <a:off x="3828211" y="2002549"/>
            <a:ext cx="1602228" cy="1359398"/>
            <a:chOff x="5553262" y="2638733"/>
            <a:chExt cx="2397222" cy="2093640"/>
          </a:xfrm>
        </p:grpSpPr>
        <p:grpSp>
          <p:nvGrpSpPr>
            <p:cNvPr id="96" name="组合 95"/>
            <p:cNvGrpSpPr/>
            <p:nvPr/>
          </p:nvGrpSpPr>
          <p:grpSpPr>
            <a:xfrm>
              <a:off x="5553262" y="2638733"/>
              <a:ext cx="2397222" cy="2093640"/>
              <a:chOff x="5553262" y="2638733"/>
              <a:chExt cx="2397222" cy="2093640"/>
            </a:xfrm>
          </p:grpSpPr>
          <p:grpSp>
            <p:nvGrpSpPr>
              <p:cNvPr id="98" name="组合 97"/>
              <p:cNvGrpSpPr/>
              <p:nvPr/>
            </p:nvGrpSpPr>
            <p:grpSpPr>
              <a:xfrm>
                <a:off x="5553262" y="2638733"/>
                <a:ext cx="2397222" cy="2093640"/>
                <a:chOff x="1511944" y="2420246"/>
                <a:chExt cx="2627152" cy="2294453"/>
              </a:xfrm>
              <a:effectLst>
                <a:outerShdw blurRad="203200" dist="38100" dir="3780000" sx="103000" sy="103000" algn="t" rotWithShape="0">
                  <a:prstClr val="black">
                    <a:alpha val="25000"/>
                  </a:prstClr>
                </a:outerShdw>
              </a:effectLst>
            </p:grpSpPr>
            <p:sp>
              <p:nvSpPr>
                <p:cNvPr id="100" name="Freeform 6"/>
                <p:cNvSpPr>
                  <a:spLocks/>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ysClr val="window" lastClr="FFFFFF"/>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ndParaRPr>
                </a:p>
              </p:txBody>
            </p:sp>
            <p:sp>
              <p:nvSpPr>
                <p:cNvPr id="101" name="Freeform 6"/>
                <p:cNvSpPr>
                  <a:spLocks/>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ysClr val="window" lastClr="FFFFFF">
                        <a:lumMod val="82000"/>
                        <a:lumOff val="18000"/>
                      </a:sysClr>
                    </a:gs>
                    <a:gs pos="47000">
                      <a:srgbClr val="F5F5F5"/>
                    </a:gs>
                    <a:gs pos="100000">
                      <a:sysClr val="window" lastClr="FFFFFF">
                        <a:lumMod val="95000"/>
                        <a:lumOff val="5000"/>
                      </a:sysClr>
                    </a:gs>
                  </a:gsLst>
                  <a:lin ang="18900000" scaled="0"/>
                </a:gra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ndParaRPr>
                </a:p>
              </p:txBody>
            </p:sp>
          </p:grpSp>
          <p:sp>
            <p:nvSpPr>
              <p:cNvPr id="99" name="Freeform 7"/>
              <p:cNvSpPr>
                <a:spLocks/>
              </p:cNvSpPr>
              <p:nvPr/>
            </p:nvSpPr>
            <p:spPr bwMode="auto">
              <a:xfrm>
                <a:off x="5864945" y="2882683"/>
                <a:ext cx="1773860" cy="1540629"/>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rgbClr val="0070C0"/>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ndParaRPr>
              </a:p>
            </p:txBody>
          </p:sp>
        </p:grpSp>
        <p:sp>
          <p:nvSpPr>
            <p:cNvPr id="97" name="TextBox 96"/>
            <p:cNvSpPr txBox="1"/>
            <p:nvPr/>
          </p:nvSpPr>
          <p:spPr>
            <a:xfrm>
              <a:off x="6259489" y="3110169"/>
              <a:ext cx="1010287" cy="900625"/>
            </a:xfrm>
            <a:prstGeom prst="rect">
              <a:avLst/>
            </a:prstGeom>
            <a:noFill/>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3200" b="0" i="0" u="none" strike="noStrike" kern="0" cap="none" spc="0" normalizeH="0" baseline="0" noProof="0" dirty="0">
                  <a:ln>
                    <a:noFill/>
                  </a:ln>
                  <a:solidFill>
                    <a:prstClr val="white"/>
                  </a:solidFill>
                  <a:effectLst/>
                  <a:uLnTx/>
                  <a:uFillTx/>
                  <a:latin typeface="DFGothic-EB" panose="02010609010101010101" pitchFamily="1" charset="-128"/>
                  <a:ea typeface="DFGothic-EB" panose="02010609010101010101" pitchFamily="1" charset="-128"/>
                </a:rPr>
                <a:t>03</a:t>
              </a:r>
              <a:endParaRPr kumimoji="0" lang="zh-CN" altLang="en-US" sz="3200" b="0" i="0" u="none" strike="noStrike" kern="0" cap="none" spc="0" normalizeH="0" baseline="0" noProof="0" dirty="0">
                <a:ln>
                  <a:noFill/>
                </a:ln>
                <a:solidFill>
                  <a:prstClr val="white"/>
                </a:solidFill>
                <a:effectLst/>
                <a:uLnTx/>
                <a:uFillTx/>
                <a:latin typeface="DFGothic-EB" panose="02010609010101010101" pitchFamily="1" charset="-128"/>
                <a:ea typeface="DFGothic-EB" panose="02010609010101010101" pitchFamily="1" charset="-128"/>
              </a:endParaRPr>
            </a:p>
          </p:txBody>
        </p:sp>
      </p:grpSp>
      <p:grpSp>
        <p:nvGrpSpPr>
          <p:cNvPr id="102" name="组合 101"/>
          <p:cNvGrpSpPr/>
          <p:nvPr/>
        </p:nvGrpSpPr>
        <p:grpSpPr>
          <a:xfrm>
            <a:off x="1374350" y="2013793"/>
            <a:ext cx="1602228" cy="1359398"/>
            <a:chOff x="1881842" y="2656049"/>
            <a:chExt cx="2397222" cy="2093640"/>
          </a:xfrm>
        </p:grpSpPr>
        <p:grpSp>
          <p:nvGrpSpPr>
            <p:cNvPr id="103" name="组合 102"/>
            <p:cNvGrpSpPr/>
            <p:nvPr/>
          </p:nvGrpSpPr>
          <p:grpSpPr>
            <a:xfrm>
              <a:off x="1881842" y="2656049"/>
              <a:ext cx="2397222" cy="2093640"/>
              <a:chOff x="1511944" y="2420246"/>
              <a:chExt cx="2627152" cy="2294453"/>
            </a:xfrm>
            <a:effectLst>
              <a:outerShdw blurRad="203200" dist="38100" dir="3780000" sx="103000" sy="103000" algn="t" rotWithShape="0">
                <a:prstClr val="black">
                  <a:alpha val="25000"/>
                </a:prstClr>
              </a:outerShdw>
            </a:effectLst>
          </p:grpSpPr>
          <p:sp>
            <p:nvSpPr>
              <p:cNvPr id="106" name="Freeform 6"/>
              <p:cNvSpPr>
                <a:spLocks/>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ysClr val="window" lastClr="FFFFFF"/>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ndParaRPr>
              </a:p>
            </p:txBody>
          </p:sp>
          <p:sp>
            <p:nvSpPr>
              <p:cNvPr id="107" name="Freeform 6"/>
              <p:cNvSpPr>
                <a:spLocks/>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ysClr val="window" lastClr="FFFFFF">
                      <a:lumMod val="82000"/>
                      <a:lumOff val="18000"/>
                    </a:sysClr>
                  </a:gs>
                  <a:gs pos="47000">
                    <a:srgbClr val="F5F5F5"/>
                  </a:gs>
                  <a:gs pos="100000">
                    <a:sysClr val="window" lastClr="FFFFFF">
                      <a:lumMod val="95000"/>
                      <a:lumOff val="5000"/>
                    </a:sysClr>
                  </a:gs>
                </a:gsLst>
                <a:lin ang="18900000" scaled="0"/>
              </a:gra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ndParaRPr>
              </a:p>
            </p:txBody>
          </p:sp>
        </p:grpSp>
        <p:sp>
          <p:nvSpPr>
            <p:cNvPr id="104" name="Freeform 7"/>
            <p:cNvSpPr>
              <a:spLocks/>
            </p:cNvSpPr>
            <p:nvPr/>
          </p:nvSpPr>
          <p:spPr bwMode="auto">
            <a:xfrm>
              <a:off x="2193523" y="2932555"/>
              <a:ext cx="1773860" cy="1540629"/>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rgbClr val="0070C0"/>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ndParaRPr>
            </a:p>
          </p:txBody>
        </p:sp>
        <p:sp>
          <p:nvSpPr>
            <p:cNvPr id="105" name="TextBox 104"/>
            <p:cNvSpPr txBox="1"/>
            <p:nvPr/>
          </p:nvSpPr>
          <p:spPr>
            <a:xfrm>
              <a:off x="2575311" y="3250047"/>
              <a:ext cx="1010287" cy="900625"/>
            </a:xfrm>
            <a:prstGeom prst="rect">
              <a:avLst/>
            </a:prstGeom>
            <a:noFill/>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32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01</a:t>
              </a:r>
              <a:endParaRPr kumimoji="0" lang="zh-CN" altLang="en-US" sz="32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grpSp>
      <p:grpSp>
        <p:nvGrpSpPr>
          <p:cNvPr id="108" name="组合 107"/>
          <p:cNvGrpSpPr/>
          <p:nvPr/>
        </p:nvGrpSpPr>
        <p:grpSpPr>
          <a:xfrm>
            <a:off x="2604216" y="2693491"/>
            <a:ext cx="1602228" cy="1359398"/>
            <a:chOff x="3721944" y="3702869"/>
            <a:chExt cx="2397222" cy="2093640"/>
          </a:xfrm>
        </p:grpSpPr>
        <p:grpSp>
          <p:nvGrpSpPr>
            <p:cNvPr id="109" name="组合 108"/>
            <p:cNvGrpSpPr/>
            <p:nvPr/>
          </p:nvGrpSpPr>
          <p:grpSpPr>
            <a:xfrm>
              <a:off x="3721944" y="3702869"/>
              <a:ext cx="2397222" cy="2093640"/>
              <a:chOff x="3721944" y="3702869"/>
              <a:chExt cx="2397222" cy="2093640"/>
            </a:xfrm>
          </p:grpSpPr>
          <p:grpSp>
            <p:nvGrpSpPr>
              <p:cNvPr id="111" name="组合 110"/>
              <p:cNvGrpSpPr/>
              <p:nvPr/>
            </p:nvGrpSpPr>
            <p:grpSpPr>
              <a:xfrm>
                <a:off x="3721944" y="3702869"/>
                <a:ext cx="2397222" cy="2093640"/>
                <a:chOff x="1511944" y="2420246"/>
                <a:chExt cx="2627152" cy="2294453"/>
              </a:xfrm>
              <a:effectLst>
                <a:outerShdw blurRad="203200" dist="38100" dir="3780000" sx="103000" sy="103000" algn="t" rotWithShape="0">
                  <a:prstClr val="black">
                    <a:alpha val="25000"/>
                  </a:prstClr>
                </a:outerShdw>
              </a:effectLst>
            </p:grpSpPr>
            <p:sp>
              <p:nvSpPr>
                <p:cNvPr id="113" name="Freeform 6"/>
                <p:cNvSpPr>
                  <a:spLocks/>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ysClr val="window" lastClr="FFFFFF"/>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ndParaRPr>
                </a:p>
              </p:txBody>
            </p:sp>
            <p:sp>
              <p:nvSpPr>
                <p:cNvPr id="114" name="Freeform 6"/>
                <p:cNvSpPr>
                  <a:spLocks/>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ysClr val="window" lastClr="FFFFFF">
                        <a:lumMod val="82000"/>
                        <a:lumOff val="18000"/>
                      </a:sysClr>
                    </a:gs>
                    <a:gs pos="47000">
                      <a:srgbClr val="F5F5F5"/>
                    </a:gs>
                    <a:gs pos="100000">
                      <a:sysClr val="window" lastClr="FFFFFF">
                        <a:lumMod val="95000"/>
                        <a:lumOff val="5000"/>
                      </a:sysClr>
                    </a:gs>
                  </a:gsLst>
                  <a:lin ang="18900000" scaled="0"/>
                </a:gra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ndParaRPr>
                </a:p>
              </p:txBody>
            </p:sp>
          </p:grpSp>
          <p:sp>
            <p:nvSpPr>
              <p:cNvPr id="112" name="Freeform 7"/>
              <p:cNvSpPr>
                <a:spLocks/>
              </p:cNvSpPr>
              <p:nvPr/>
            </p:nvSpPr>
            <p:spPr bwMode="auto">
              <a:xfrm>
                <a:off x="4033627" y="3946819"/>
                <a:ext cx="1773860" cy="1540629"/>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rgbClr val="FFC000"/>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ndParaRPr>
              </a:p>
            </p:txBody>
          </p:sp>
        </p:grpSp>
        <p:sp>
          <p:nvSpPr>
            <p:cNvPr id="110" name="TextBox 109"/>
            <p:cNvSpPr txBox="1"/>
            <p:nvPr/>
          </p:nvSpPr>
          <p:spPr>
            <a:xfrm>
              <a:off x="4382517" y="4183862"/>
              <a:ext cx="1010287" cy="900625"/>
            </a:xfrm>
            <a:prstGeom prst="rect">
              <a:avLst/>
            </a:prstGeom>
            <a:noFill/>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3200" b="0" i="0" u="none" strike="noStrike" kern="0" cap="none" spc="0" normalizeH="0" baseline="0" noProof="0" dirty="0">
                  <a:ln>
                    <a:noFill/>
                  </a:ln>
                  <a:solidFill>
                    <a:prstClr val="white"/>
                  </a:solidFill>
                  <a:effectLst/>
                  <a:uLnTx/>
                  <a:uFillTx/>
                  <a:latin typeface="DFGothic-EB" panose="02010609010101010101" pitchFamily="1" charset="-128"/>
                  <a:ea typeface="DFGothic-EB" panose="02010609010101010101" pitchFamily="1" charset="-128"/>
                </a:rPr>
                <a:t>02</a:t>
              </a:r>
              <a:endParaRPr kumimoji="0" lang="zh-CN" altLang="en-US" sz="3200" b="0" i="0" u="none" strike="noStrike" kern="0" cap="none" spc="0" normalizeH="0" baseline="0" noProof="0" dirty="0">
                <a:ln>
                  <a:noFill/>
                </a:ln>
                <a:solidFill>
                  <a:prstClr val="white"/>
                </a:solidFill>
                <a:effectLst/>
                <a:uLnTx/>
                <a:uFillTx/>
                <a:latin typeface="DFGothic-EB" panose="02010609010101010101" pitchFamily="1" charset="-128"/>
                <a:ea typeface="DFGothic-EB" panose="02010609010101010101" pitchFamily="1" charset="-128"/>
              </a:endParaRPr>
            </a:p>
          </p:txBody>
        </p:sp>
      </p:grpSp>
      <p:grpSp>
        <p:nvGrpSpPr>
          <p:cNvPr id="115" name="组合 114"/>
          <p:cNvGrpSpPr/>
          <p:nvPr/>
        </p:nvGrpSpPr>
        <p:grpSpPr>
          <a:xfrm>
            <a:off x="5054713" y="2686684"/>
            <a:ext cx="1602228" cy="1359398"/>
            <a:chOff x="7388330" y="3692384"/>
            <a:chExt cx="2397222" cy="2093640"/>
          </a:xfrm>
        </p:grpSpPr>
        <p:grpSp>
          <p:nvGrpSpPr>
            <p:cNvPr id="116" name="组合 115"/>
            <p:cNvGrpSpPr/>
            <p:nvPr/>
          </p:nvGrpSpPr>
          <p:grpSpPr>
            <a:xfrm>
              <a:off x="7388330" y="3692384"/>
              <a:ext cx="2397222" cy="2093640"/>
              <a:chOff x="7388330" y="3692384"/>
              <a:chExt cx="2397222" cy="2093640"/>
            </a:xfrm>
          </p:grpSpPr>
          <p:grpSp>
            <p:nvGrpSpPr>
              <p:cNvPr id="118" name="组合 117"/>
              <p:cNvGrpSpPr/>
              <p:nvPr/>
            </p:nvGrpSpPr>
            <p:grpSpPr>
              <a:xfrm>
                <a:off x="7388330" y="3692384"/>
                <a:ext cx="2397222" cy="2093640"/>
                <a:chOff x="1511944" y="2420246"/>
                <a:chExt cx="2627152" cy="2294453"/>
              </a:xfrm>
              <a:effectLst>
                <a:outerShdw blurRad="203200" dist="38100" dir="3780000" sx="103000" sy="103000" algn="t" rotWithShape="0">
                  <a:prstClr val="black">
                    <a:alpha val="25000"/>
                  </a:prstClr>
                </a:outerShdw>
              </a:effectLst>
            </p:grpSpPr>
            <p:sp>
              <p:nvSpPr>
                <p:cNvPr id="120" name="Freeform 6"/>
                <p:cNvSpPr>
                  <a:spLocks/>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ysClr val="window" lastClr="FFFFFF"/>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ndParaRPr>
                </a:p>
              </p:txBody>
            </p:sp>
            <p:sp>
              <p:nvSpPr>
                <p:cNvPr id="121" name="Freeform 6"/>
                <p:cNvSpPr>
                  <a:spLocks/>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ysClr val="window" lastClr="FFFFFF">
                        <a:lumMod val="82000"/>
                        <a:lumOff val="18000"/>
                      </a:sysClr>
                    </a:gs>
                    <a:gs pos="47000">
                      <a:srgbClr val="F5F5F5"/>
                    </a:gs>
                    <a:gs pos="100000">
                      <a:sysClr val="window" lastClr="FFFFFF">
                        <a:lumMod val="95000"/>
                        <a:lumOff val="5000"/>
                      </a:sysClr>
                    </a:gs>
                  </a:gsLst>
                  <a:lin ang="18900000" scaled="0"/>
                </a:gra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ndParaRPr>
                </a:p>
              </p:txBody>
            </p:sp>
          </p:grpSp>
          <p:sp>
            <p:nvSpPr>
              <p:cNvPr id="119" name="Freeform 7"/>
              <p:cNvSpPr>
                <a:spLocks/>
              </p:cNvSpPr>
              <p:nvPr/>
            </p:nvSpPr>
            <p:spPr bwMode="auto">
              <a:xfrm>
                <a:off x="7700013" y="3936334"/>
                <a:ext cx="1773860" cy="1540629"/>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rgbClr val="FFC000"/>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ndParaRPr>
              </a:p>
            </p:txBody>
          </p:sp>
        </p:grpSp>
        <p:sp>
          <p:nvSpPr>
            <p:cNvPr id="117" name="TextBox 116"/>
            <p:cNvSpPr txBox="1"/>
            <p:nvPr/>
          </p:nvSpPr>
          <p:spPr>
            <a:xfrm>
              <a:off x="8048903" y="4173377"/>
              <a:ext cx="1010287" cy="900625"/>
            </a:xfrm>
            <a:prstGeom prst="rect">
              <a:avLst/>
            </a:prstGeom>
            <a:noFill/>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3200" b="0" i="0" u="none" strike="noStrike" kern="0" cap="none" spc="0" normalizeH="0" baseline="0" noProof="0" dirty="0">
                  <a:ln>
                    <a:noFill/>
                  </a:ln>
                  <a:solidFill>
                    <a:prstClr val="white"/>
                  </a:solidFill>
                  <a:effectLst/>
                  <a:uLnTx/>
                  <a:uFillTx/>
                  <a:latin typeface="DFGothic-EB" panose="02010609010101010101" pitchFamily="1" charset="-128"/>
                  <a:ea typeface="DFGothic-EB" panose="02010609010101010101" pitchFamily="1" charset="-128"/>
                </a:rPr>
                <a:t>04</a:t>
              </a:r>
              <a:endParaRPr kumimoji="0" lang="zh-CN" altLang="en-US" sz="3200" b="0" i="0" u="none" strike="noStrike" kern="0" cap="none" spc="0" normalizeH="0" baseline="0" noProof="0" dirty="0">
                <a:ln>
                  <a:noFill/>
                </a:ln>
                <a:solidFill>
                  <a:prstClr val="white"/>
                </a:solidFill>
                <a:effectLst/>
                <a:uLnTx/>
                <a:uFillTx/>
                <a:latin typeface="DFGothic-EB" panose="02010609010101010101" pitchFamily="1" charset="-128"/>
                <a:ea typeface="DFGothic-EB" panose="02010609010101010101" pitchFamily="1" charset="-128"/>
              </a:endParaRPr>
            </a:p>
          </p:txBody>
        </p:sp>
      </p:grpSp>
      <p:grpSp>
        <p:nvGrpSpPr>
          <p:cNvPr id="122" name="组合 121"/>
          <p:cNvGrpSpPr/>
          <p:nvPr/>
        </p:nvGrpSpPr>
        <p:grpSpPr>
          <a:xfrm>
            <a:off x="1391621" y="3488878"/>
            <a:ext cx="1371850" cy="471555"/>
            <a:chOff x="1813619" y="4927865"/>
            <a:chExt cx="2052535" cy="726254"/>
          </a:xfrm>
        </p:grpSpPr>
        <p:sp>
          <p:nvSpPr>
            <p:cNvPr id="123" name="TextBox 122"/>
            <p:cNvSpPr txBox="1"/>
            <p:nvPr/>
          </p:nvSpPr>
          <p:spPr>
            <a:xfrm>
              <a:off x="1813619" y="4927865"/>
              <a:ext cx="2052535" cy="497714"/>
            </a:xfrm>
            <a:prstGeom prst="rect">
              <a:avLst/>
            </a:prstGeom>
            <a:noFill/>
          </p:spPr>
          <p:txBody>
            <a:bodyPr wrap="square" rtlCol="0">
              <a:spAutoFit/>
            </a:bodyPr>
            <a:lstStyle/>
            <a:p>
              <a:pPr fontAlgn="base">
                <a:spcBef>
                  <a:spcPct val="0"/>
                </a:spcBef>
                <a:spcAft>
                  <a:spcPct val="0"/>
                </a:spcAft>
              </a:pPr>
              <a:r>
                <a:rPr lang="zh-CN" altLang="en-US" sz="1500" dirty="0">
                  <a:solidFill>
                    <a:sysClr val="windowText" lastClr="000000"/>
                  </a:solidFill>
                  <a:latin typeface="微软雅黑"/>
                  <a:ea typeface="微软雅黑"/>
                </a:rPr>
                <a:t>Work report</a:t>
              </a:r>
            </a:p>
          </p:txBody>
        </p:sp>
        <p:sp>
          <p:nvSpPr>
            <p:cNvPr id="124" name="TextBox 123"/>
            <p:cNvSpPr txBox="1"/>
            <p:nvPr/>
          </p:nvSpPr>
          <p:spPr>
            <a:xfrm>
              <a:off x="2206453" y="5322308"/>
              <a:ext cx="1499301" cy="331811"/>
            </a:xfrm>
            <a:prstGeom prst="rect">
              <a:avLst/>
            </a:prstGeom>
            <a:noFill/>
          </p:spPr>
          <p:txBody>
            <a:bodyPr wrap="square" rtlCol="0">
              <a:spAutoFit/>
            </a:bodyPr>
            <a:lstStyle/>
            <a:p>
              <a:pPr fontAlgn="base">
                <a:spcBef>
                  <a:spcPct val="0"/>
                </a:spcBef>
                <a:spcAft>
                  <a:spcPct val="0"/>
                </a:spcAft>
              </a:pPr>
              <a:r>
                <a:rPr lang="en-US" altLang="zh-CN" sz="800" dirty="0">
                  <a:solidFill>
                    <a:sysClr val="windowText" lastClr="000000"/>
                  </a:solidFill>
                  <a:latin typeface="微软雅黑"/>
                  <a:ea typeface="微软雅黑"/>
                </a:rPr>
                <a:t>WORKREPORT</a:t>
              </a:r>
              <a:endParaRPr lang="zh-CN" altLang="en-US" sz="800" dirty="0">
                <a:solidFill>
                  <a:sysClr val="windowText" lastClr="000000"/>
                </a:solidFill>
                <a:latin typeface="微软雅黑"/>
                <a:ea typeface="微软雅黑"/>
              </a:endParaRPr>
            </a:p>
          </p:txBody>
        </p:sp>
      </p:grpSp>
      <p:grpSp>
        <p:nvGrpSpPr>
          <p:cNvPr id="125" name="组合 124"/>
          <p:cNvGrpSpPr/>
          <p:nvPr/>
        </p:nvGrpSpPr>
        <p:grpSpPr>
          <a:xfrm>
            <a:off x="2818311" y="2033732"/>
            <a:ext cx="1326736" cy="475892"/>
            <a:chOff x="4042270" y="2686756"/>
            <a:chExt cx="1985037" cy="732932"/>
          </a:xfrm>
        </p:grpSpPr>
        <p:sp>
          <p:nvSpPr>
            <p:cNvPr id="126" name="TextBox 125"/>
            <p:cNvSpPr txBox="1"/>
            <p:nvPr/>
          </p:nvSpPr>
          <p:spPr>
            <a:xfrm>
              <a:off x="4042270" y="2686756"/>
              <a:ext cx="1985037" cy="497714"/>
            </a:xfrm>
            <a:prstGeom prst="rect">
              <a:avLst/>
            </a:prstGeom>
            <a:noFill/>
          </p:spPr>
          <p:txBody>
            <a:bodyPr wrap="square" rtlCol="0">
              <a:spAutoFit/>
            </a:bodyPr>
            <a:lstStyle/>
            <a:p>
              <a:pPr fontAlgn="base">
                <a:spcBef>
                  <a:spcPct val="0"/>
                </a:spcBef>
                <a:spcAft>
                  <a:spcPct val="0"/>
                </a:spcAft>
              </a:pPr>
              <a:r>
                <a:rPr lang="zh-CN" altLang="en-US" sz="1500" dirty="0">
                  <a:solidFill>
                    <a:sysClr val="windowText" lastClr="000000"/>
                  </a:solidFill>
                  <a:latin typeface="微软雅黑"/>
                  <a:ea typeface="微软雅黑"/>
                </a:rPr>
                <a:t>Completion</a:t>
              </a:r>
            </a:p>
          </p:txBody>
        </p:sp>
        <p:sp>
          <p:nvSpPr>
            <p:cNvPr id="127" name="TextBox 126"/>
            <p:cNvSpPr txBox="1"/>
            <p:nvPr/>
          </p:nvSpPr>
          <p:spPr>
            <a:xfrm>
              <a:off x="4335082" y="3111579"/>
              <a:ext cx="1286284" cy="308109"/>
            </a:xfrm>
            <a:prstGeom prst="rect">
              <a:avLst/>
            </a:prstGeom>
            <a:noFill/>
          </p:spPr>
          <p:txBody>
            <a:bodyPr wrap="square" rtlCol="0">
              <a:spAutoFit/>
            </a:bodyPr>
            <a:lstStyle/>
            <a:p>
              <a:pPr fontAlgn="base">
                <a:spcBef>
                  <a:spcPct val="0"/>
                </a:spcBef>
                <a:spcAft>
                  <a:spcPct val="0"/>
                </a:spcAft>
              </a:pPr>
              <a:r>
                <a:rPr lang="en-US" altLang="zh-CN" sz="700" dirty="0">
                  <a:solidFill>
                    <a:sysClr val="windowText" lastClr="000000"/>
                  </a:solidFill>
                  <a:latin typeface="微软雅黑"/>
                  <a:ea typeface="微软雅黑"/>
                </a:rPr>
                <a:t>WORKREPORT</a:t>
              </a:r>
              <a:endParaRPr lang="zh-CN" altLang="en-US" sz="700" dirty="0">
                <a:solidFill>
                  <a:sysClr val="windowText" lastClr="000000"/>
                </a:solidFill>
                <a:latin typeface="微软雅黑"/>
                <a:ea typeface="微软雅黑"/>
              </a:endParaRPr>
            </a:p>
          </p:txBody>
        </p:sp>
      </p:grpSp>
      <p:grpSp>
        <p:nvGrpSpPr>
          <p:cNvPr id="128" name="组合 127"/>
          <p:cNvGrpSpPr/>
          <p:nvPr/>
        </p:nvGrpSpPr>
        <p:grpSpPr>
          <a:xfrm>
            <a:off x="3972835" y="3521859"/>
            <a:ext cx="1432974" cy="466661"/>
            <a:chOff x="5657843" y="4927857"/>
            <a:chExt cx="2143988" cy="718715"/>
          </a:xfrm>
        </p:grpSpPr>
        <p:sp>
          <p:nvSpPr>
            <p:cNvPr id="129" name="TextBox 128"/>
            <p:cNvSpPr txBox="1"/>
            <p:nvPr/>
          </p:nvSpPr>
          <p:spPr>
            <a:xfrm>
              <a:off x="5657843" y="4927857"/>
              <a:ext cx="2143988" cy="497713"/>
            </a:xfrm>
            <a:prstGeom prst="rect">
              <a:avLst/>
            </a:prstGeom>
            <a:noFill/>
          </p:spPr>
          <p:txBody>
            <a:bodyPr wrap="square" rtlCol="0">
              <a:spAutoFit/>
            </a:bodyPr>
            <a:lstStyle/>
            <a:p>
              <a:pPr fontAlgn="base">
                <a:spcBef>
                  <a:spcPct val="0"/>
                </a:spcBef>
                <a:spcAft>
                  <a:spcPct val="0"/>
                </a:spcAft>
              </a:pPr>
              <a:r>
                <a:rPr lang="zh-CN" altLang="en-US" sz="1500" dirty="0">
                  <a:solidFill>
                    <a:sysClr val="windowText" lastClr="000000"/>
                  </a:solidFill>
                  <a:latin typeface="微软雅黑"/>
                  <a:ea typeface="微软雅黑"/>
                </a:rPr>
                <a:t>Results Show</a:t>
              </a:r>
            </a:p>
          </p:txBody>
        </p:sp>
        <p:sp>
          <p:nvSpPr>
            <p:cNvPr id="130" name="TextBox 129"/>
            <p:cNvSpPr txBox="1"/>
            <p:nvPr/>
          </p:nvSpPr>
          <p:spPr>
            <a:xfrm>
              <a:off x="6071050" y="5338463"/>
              <a:ext cx="1286284" cy="308109"/>
            </a:xfrm>
            <a:prstGeom prst="rect">
              <a:avLst/>
            </a:prstGeom>
            <a:noFill/>
          </p:spPr>
          <p:txBody>
            <a:bodyPr wrap="square" rtlCol="0">
              <a:spAutoFit/>
            </a:bodyPr>
            <a:lstStyle/>
            <a:p>
              <a:pPr fontAlgn="base">
                <a:spcBef>
                  <a:spcPct val="0"/>
                </a:spcBef>
                <a:spcAft>
                  <a:spcPct val="0"/>
                </a:spcAft>
              </a:pPr>
              <a:r>
                <a:rPr lang="en-US" altLang="zh-CN" sz="700" dirty="0">
                  <a:solidFill>
                    <a:sysClr val="windowText" lastClr="000000"/>
                  </a:solidFill>
                  <a:latin typeface="微软雅黑"/>
                  <a:ea typeface="微软雅黑"/>
                </a:rPr>
                <a:t>WORKREPORT</a:t>
              </a:r>
              <a:endParaRPr lang="zh-CN" altLang="en-US" sz="700" dirty="0">
                <a:solidFill>
                  <a:sysClr val="windowText" lastClr="000000"/>
                </a:solidFill>
                <a:latin typeface="微软雅黑"/>
                <a:ea typeface="微软雅黑"/>
              </a:endParaRPr>
            </a:p>
          </p:txBody>
        </p:sp>
      </p:grpSp>
      <p:grpSp>
        <p:nvGrpSpPr>
          <p:cNvPr id="131" name="组合 130"/>
          <p:cNvGrpSpPr/>
          <p:nvPr/>
        </p:nvGrpSpPr>
        <p:grpSpPr>
          <a:xfrm>
            <a:off x="5169777" y="1832719"/>
            <a:ext cx="1314798" cy="676905"/>
            <a:chOff x="7560487" y="2377171"/>
            <a:chExt cx="1967175" cy="1042517"/>
          </a:xfrm>
        </p:grpSpPr>
        <p:sp>
          <p:nvSpPr>
            <p:cNvPr id="132" name="TextBox 131"/>
            <p:cNvSpPr txBox="1"/>
            <p:nvPr/>
          </p:nvSpPr>
          <p:spPr>
            <a:xfrm>
              <a:off x="7560487" y="2377171"/>
              <a:ext cx="1967175" cy="853225"/>
            </a:xfrm>
            <a:prstGeom prst="rect">
              <a:avLst/>
            </a:prstGeom>
            <a:noFill/>
          </p:spPr>
          <p:txBody>
            <a:bodyPr wrap="square" rtlCol="0">
              <a:spAutoFit/>
            </a:bodyPr>
            <a:lstStyle/>
            <a:p>
              <a:pPr fontAlgn="base">
                <a:spcBef>
                  <a:spcPct val="0"/>
                </a:spcBef>
                <a:spcAft>
                  <a:spcPct val="0"/>
                </a:spcAft>
              </a:pPr>
              <a:r>
                <a:rPr lang="zh-CN" altLang="en-US" sz="1500" dirty="0">
                  <a:solidFill>
                    <a:sysClr val="windowText" lastClr="000000"/>
                  </a:solidFill>
                  <a:latin typeface="微软雅黑"/>
                  <a:ea typeface="微软雅黑"/>
                </a:rPr>
                <a:t>Insufficient</a:t>
              </a:r>
              <a:endParaRPr lang="en-US" altLang="zh-CN" sz="1500" dirty="0">
                <a:solidFill>
                  <a:sysClr val="windowText" lastClr="000000"/>
                </a:solidFill>
                <a:latin typeface="微软雅黑"/>
                <a:ea typeface="微软雅黑"/>
              </a:endParaRPr>
            </a:p>
            <a:p>
              <a:pPr algn="ctr" fontAlgn="base">
                <a:spcBef>
                  <a:spcPct val="0"/>
                </a:spcBef>
                <a:spcAft>
                  <a:spcPct val="0"/>
                </a:spcAft>
              </a:pPr>
              <a:r>
                <a:rPr lang="zh-CN" altLang="en-US" sz="1500" dirty="0">
                  <a:solidFill>
                    <a:sysClr val="windowText" lastClr="000000"/>
                  </a:solidFill>
                  <a:latin typeface="微软雅黑"/>
                  <a:ea typeface="微软雅黑"/>
                </a:rPr>
                <a:t> work</a:t>
              </a:r>
            </a:p>
          </p:txBody>
        </p:sp>
        <p:sp>
          <p:nvSpPr>
            <p:cNvPr id="133" name="TextBox 132"/>
            <p:cNvSpPr txBox="1"/>
            <p:nvPr/>
          </p:nvSpPr>
          <p:spPr>
            <a:xfrm>
              <a:off x="7947821" y="3111579"/>
              <a:ext cx="1286284" cy="308109"/>
            </a:xfrm>
            <a:prstGeom prst="rect">
              <a:avLst/>
            </a:prstGeom>
            <a:noFill/>
          </p:spPr>
          <p:txBody>
            <a:bodyPr wrap="square" rtlCol="0">
              <a:spAutoFit/>
            </a:bodyPr>
            <a:lstStyle/>
            <a:p>
              <a:pPr fontAlgn="base">
                <a:spcBef>
                  <a:spcPct val="0"/>
                </a:spcBef>
                <a:spcAft>
                  <a:spcPct val="0"/>
                </a:spcAft>
              </a:pPr>
              <a:r>
                <a:rPr lang="en-US" altLang="zh-CN" sz="700" dirty="0">
                  <a:solidFill>
                    <a:sysClr val="windowText" lastClr="000000"/>
                  </a:solidFill>
                  <a:latin typeface="微软雅黑"/>
                  <a:ea typeface="微软雅黑"/>
                </a:rPr>
                <a:t>WORKREPORT</a:t>
              </a:r>
              <a:endParaRPr lang="zh-CN" altLang="en-US" sz="700" dirty="0">
                <a:solidFill>
                  <a:sysClr val="windowText" lastClr="000000"/>
                </a:solidFill>
                <a:latin typeface="微软雅黑"/>
                <a:ea typeface="微软雅黑"/>
              </a:endParaRPr>
            </a:p>
          </p:txBody>
        </p:sp>
      </p:grpSp>
      <p:grpSp>
        <p:nvGrpSpPr>
          <p:cNvPr id="134" name="组合 133"/>
          <p:cNvGrpSpPr/>
          <p:nvPr/>
        </p:nvGrpSpPr>
        <p:grpSpPr>
          <a:xfrm>
            <a:off x="6635158" y="3521861"/>
            <a:ext cx="1825273" cy="433671"/>
            <a:chOff x="9752961" y="4978665"/>
            <a:chExt cx="2730938" cy="667908"/>
          </a:xfrm>
        </p:grpSpPr>
        <p:sp>
          <p:nvSpPr>
            <p:cNvPr id="135" name="TextBox 134"/>
            <p:cNvSpPr txBox="1"/>
            <p:nvPr/>
          </p:nvSpPr>
          <p:spPr>
            <a:xfrm>
              <a:off x="9752961" y="4978665"/>
              <a:ext cx="2730938" cy="497713"/>
            </a:xfrm>
            <a:prstGeom prst="rect">
              <a:avLst/>
            </a:prstGeom>
            <a:noFill/>
          </p:spPr>
          <p:txBody>
            <a:bodyPr wrap="square" rtlCol="0">
              <a:spAutoFit/>
            </a:bodyPr>
            <a:lstStyle/>
            <a:p>
              <a:pPr fontAlgn="base">
                <a:spcBef>
                  <a:spcPct val="0"/>
                </a:spcBef>
                <a:spcAft>
                  <a:spcPct val="0"/>
                </a:spcAft>
              </a:pPr>
              <a:r>
                <a:rPr lang="zh-CN" altLang="en-US" sz="1500" dirty="0">
                  <a:solidFill>
                    <a:sysClr val="windowText" lastClr="000000"/>
                  </a:solidFill>
                  <a:latin typeface="微软雅黑"/>
                  <a:ea typeface="微软雅黑"/>
                </a:rPr>
                <a:t>Next year's plan</a:t>
              </a:r>
            </a:p>
          </p:txBody>
        </p:sp>
        <p:sp>
          <p:nvSpPr>
            <p:cNvPr id="136" name="TextBox 135"/>
            <p:cNvSpPr txBox="1"/>
            <p:nvPr/>
          </p:nvSpPr>
          <p:spPr>
            <a:xfrm>
              <a:off x="9841086" y="5338463"/>
              <a:ext cx="1286284" cy="308110"/>
            </a:xfrm>
            <a:prstGeom prst="rect">
              <a:avLst/>
            </a:prstGeom>
            <a:noFill/>
          </p:spPr>
          <p:txBody>
            <a:bodyPr wrap="square" rtlCol="0">
              <a:spAutoFit/>
            </a:bodyPr>
            <a:lstStyle/>
            <a:p>
              <a:pPr fontAlgn="base">
                <a:spcBef>
                  <a:spcPct val="0"/>
                </a:spcBef>
                <a:spcAft>
                  <a:spcPct val="0"/>
                </a:spcAft>
              </a:pPr>
              <a:r>
                <a:rPr lang="en-US" altLang="zh-CN" sz="700" dirty="0">
                  <a:solidFill>
                    <a:sysClr val="windowText" lastClr="000000"/>
                  </a:solidFill>
                  <a:latin typeface="微软雅黑"/>
                  <a:ea typeface="微软雅黑"/>
                </a:rPr>
                <a:t>WORKREPORT</a:t>
              </a:r>
              <a:endParaRPr lang="zh-CN" altLang="en-US" sz="700" dirty="0">
                <a:solidFill>
                  <a:sysClr val="windowText" lastClr="000000"/>
                </a:solidFill>
                <a:latin typeface="微软雅黑"/>
                <a:ea typeface="微软雅黑"/>
              </a:endParaRPr>
            </a:p>
          </p:txBody>
        </p:sp>
      </p:grpSp>
      <p:sp>
        <p:nvSpPr>
          <p:cNvPr id="137" name="TextBox 136"/>
          <p:cNvSpPr txBox="1"/>
          <p:nvPr/>
        </p:nvSpPr>
        <p:spPr>
          <a:xfrm>
            <a:off x="1654179" y="5917921"/>
            <a:ext cx="738965" cy="307928"/>
          </a:xfrm>
          <a:prstGeom prst="rect">
            <a:avLst/>
          </a:prstGeom>
          <a:noFill/>
        </p:spPr>
        <p:txBody>
          <a:bodyPr wrap="none" lIns="61109" tIns="30555" rIns="61109" bIns="30555"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zh-CN" altLang="en-US" sz="1800" b="0" i="0" u="none" strike="noStrike" kern="0" cap="none" spc="0" normalizeH="0" baseline="0" noProof="0" dirty="0">
                <a:ln>
                  <a:noFill/>
                </a:ln>
                <a:solidFill>
                  <a:prstClr val="black"/>
                </a:solidFill>
                <a:effectLst/>
                <a:uLnTx/>
                <a:uFillTx/>
              </a:rPr>
              <a:t>Delayer</a:t>
            </a:r>
          </a:p>
        </p:txBody>
      </p:sp>
    </p:spTree>
    <p:extLst>
      <p:ext uri="{BB962C8B-B14F-4D97-AF65-F5344CB8AC3E}">
        <p14:creationId xmlns:p14="http://schemas.microsoft.com/office/powerpoint/2010/main" val="858100092"/>
      </p:ext>
    </p:extLst>
  </p:cSld>
  <p:clrMapOvr>
    <a:masterClrMapping/>
  </p:clrMapOvr>
  <mc:AlternateContent xmlns:mc="http://schemas.openxmlformats.org/markup-compatibility/2006" xmlns:p14="http://schemas.microsoft.com/office/powerpoint/2010/main">
    <mc:Choice Requires="p14">
      <p:transition spd="slow" p14:dur="3900" advTm="100">
        <p14:glitter pattern="hexagon"/>
      </p:transition>
    </mc:Choice>
    <mc:Fallback xmlns:a14="http://schemas.microsoft.com/office/drawing/2010/main" xmlns="">
      <p:transition spd="slow" advTm="1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35000" fill="hold" nodeType="withEffect" p14:presetBounceEnd="55000">
                                      <p:stCondLst>
                                        <p:cond delay="0"/>
                                      </p:stCondLst>
                                      <p:childTnLst>
                                        <p:set>
                                          <p:cBhvr>
                                            <p:cTn id="6" dur="1" fill="hold">
                                              <p:stCondLst>
                                                <p:cond delay="0"/>
                                              </p:stCondLst>
                                            </p:cTn>
                                            <p:tgtEl>
                                              <p:spTgt spid="71"/>
                                            </p:tgtEl>
                                            <p:attrNameLst>
                                              <p:attrName>style.visibility</p:attrName>
                                            </p:attrNameLst>
                                          </p:cBhvr>
                                          <p:to>
                                            <p:strVal val="visible"/>
                                          </p:to>
                                        </p:set>
                                        <p:anim calcmode="lin" valueType="num" p14:bounceEnd="55000">
                                          <p:cBhvr additive="base">
                                            <p:cTn id="7" dur="2000" fill="hold"/>
                                            <p:tgtEl>
                                              <p:spTgt spid="71"/>
                                            </p:tgtEl>
                                            <p:attrNameLst>
                                              <p:attrName>ppt_x</p:attrName>
                                            </p:attrNameLst>
                                          </p:cBhvr>
                                          <p:tavLst>
                                            <p:tav tm="0">
                                              <p:val>
                                                <p:strVal val="#ppt_x"/>
                                              </p:val>
                                            </p:tav>
                                            <p:tav tm="100000">
                                              <p:val>
                                                <p:strVal val="#ppt_x"/>
                                              </p:val>
                                            </p:tav>
                                          </p:tavLst>
                                        </p:anim>
                                        <p:anim calcmode="lin" valueType="num" p14:bounceEnd="55000">
                                          <p:cBhvr additive="base">
                                            <p:cTn id="8" dur="2000" fill="hold"/>
                                            <p:tgtEl>
                                              <p:spTgt spid="71"/>
                                            </p:tgtEl>
                                            <p:attrNameLst>
                                              <p:attrName>ppt_y</p:attrName>
                                            </p:attrNameLst>
                                          </p:cBhvr>
                                          <p:tavLst>
                                            <p:tav tm="0">
                                              <p:val>
                                                <p:strVal val="0-#ppt_h/2"/>
                                              </p:val>
                                            </p:tav>
                                            <p:tav tm="100000">
                                              <p:val>
                                                <p:strVal val="#ppt_y"/>
                                              </p:val>
                                            </p:tav>
                                          </p:tavLst>
                                        </p:anim>
                                      </p:childTnLst>
                                    </p:cTn>
                                  </p:par>
                                  <p:par>
                                    <p:cTn id="9" presetID="56" presetClass="entr" presetSubtype="0" fill="hold" grpId="0" nodeType="withEffect">
                                      <p:stCondLst>
                                        <p:cond delay="1000"/>
                                      </p:stCondLst>
                                      <p:iterate type="lt">
                                        <p:tmPct val="10000"/>
                                      </p:iterate>
                                      <p:childTnLst>
                                        <p:set>
                                          <p:cBhvr>
                                            <p:cTn id="10" dur="1" fill="hold">
                                              <p:stCondLst>
                                                <p:cond delay="0"/>
                                              </p:stCondLst>
                                            </p:cTn>
                                            <p:tgtEl>
                                              <p:spTgt spid="86"/>
                                            </p:tgtEl>
                                            <p:attrNameLst>
                                              <p:attrName>style.visibility</p:attrName>
                                            </p:attrNameLst>
                                          </p:cBhvr>
                                          <p:to>
                                            <p:strVal val="visible"/>
                                          </p:to>
                                        </p:set>
                                        <p:anim by="(-#ppt_w*2)" calcmode="lin" valueType="num">
                                          <p:cBhvr rctx="PPT">
                                            <p:cTn id="11" dur="500" autoRev="1" fill="hold">
                                              <p:stCondLst>
                                                <p:cond delay="0"/>
                                              </p:stCondLst>
                                            </p:cTn>
                                            <p:tgtEl>
                                              <p:spTgt spid="86"/>
                                            </p:tgtEl>
                                            <p:attrNameLst>
                                              <p:attrName>ppt_w</p:attrName>
                                            </p:attrNameLst>
                                          </p:cBhvr>
                                        </p:anim>
                                        <p:anim by="(#ppt_w*0.50)" calcmode="lin" valueType="num">
                                          <p:cBhvr>
                                            <p:cTn id="12" dur="500" decel="50000" autoRev="1" fill="hold">
                                              <p:stCondLst>
                                                <p:cond delay="0"/>
                                              </p:stCondLst>
                                            </p:cTn>
                                            <p:tgtEl>
                                              <p:spTgt spid="86"/>
                                            </p:tgtEl>
                                            <p:attrNameLst>
                                              <p:attrName>ppt_x</p:attrName>
                                            </p:attrNameLst>
                                          </p:cBhvr>
                                        </p:anim>
                                        <p:anim from="(-#ppt_h/2)" to="(#ppt_y)" calcmode="lin" valueType="num">
                                          <p:cBhvr>
                                            <p:cTn id="13" dur="1000" fill="hold">
                                              <p:stCondLst>
                                                <p:cond delay="0"/>
                                              </p:stCondLst>
                                            </p:cTn>
                                            <p:tgtEl>
                                              <p:spTgt spid="86"/>
                                            </p:tgtEl>
                                            <p:attrNameLst>
                                              <p:attrName>ppt_y</p:attrName>
                                            </p:attrNameLst>
                                          </p:cBhvr>
                                        </p:anim>
                                        <p:animRot by="21600000">
                                          <p:cBhvr>
                                            <p:cTn id="14" dur="1000" fill="hold">
                                              <p:stCondLst>
                                                <p:cond delay="0"/>
                                              </p:stCondLst>
                                            </p:cTn>
                                            <p:tgtEl>
                                              <p:spTgt spid="86"/>
                                            </p:tgtEl>
                                            <p:attrNameLst>
                                              <p:attrName>r</p:attrName>
                                            </p:attrNameLst>
                                          </p:cBhvr>
                                        </p:animRot>
                                      </p:childTnLst>
                                    </p:cTn>
                                  </p:par>
                                  <p:par>
                                    <p:cTn id="15" presetID="22" presetClass="entr" presetSubtype="8" fill="hold" grpId="0" nodeType="withEffect">
                                      <p:stCondLst>
                                        <p:cond delay="1500"/>
                                      </p:stCondLst>
                                      <p:childTnLst>
                                        <p:set>
                                          <p:cBhvr>
                                            <p:cTn id="16" dur="1" fill="hold">
                                              <p:stCondLst>
                                                <p:cond delay="0"/>
                                              </p:stCondLst>
                                            </p:cTn>
                                            <p:tgtEl>
                                              <p:spTgt spid="87"/>
                                            </p:tgtEl>
                                            <p:attrNameLst>
                                              <p:attrName>style.visibility</p:attrName>
                                            </p:attrNameLst>
                                          </p:cBhvr>
                                          <p:to>
                                            <p:strVal val="visible"/>
                                          </p:to>
                                        </p:set>
                                        <p:animEffect transition="in" filter="wipe(left)">
                                          <p:cBhvr>
                                            <p:cTn id="17" dur="500"/>
                                            <p:tgtEl>
                                              <p:spTgt spid="87"/>
                                            </p:tgtEl>
                                          </p:cBhvr>
                                        </p:animEffect>
                                      </p:childTnLst>
                                    </p:cTn>
                                  </p:par>
                                </p:childTnLst>
                              </p:cTn>
                            </p:par>
                            <p:par>
                              <p:cTn id="18" fill="hold">
                                <p:stCondLst>
                                  <p:cond delay="2100"/>
                                </p:stCondLst>
                                <p:childTnLst>
                                  <p:par>
                                    <p:cTn id="19" presetID="53" presetClass="entr" presetSubtype="16"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5"/>
                                            </p:tgtEl>
                                            <p:attrNameLst>
                                              <p:attrName>style.visibility</p:attrName>
                                            </p:attrNameLst>
                                          </p:cBhvr>
                                          <p:to>
                                            <p:strVal val="visible"/>
                                          </p:to>
                                        </p:set>
                                        <p:anim calcmode="lin" valueType="num">
                                          <p:cBhvr>
                                            <p:cTn id="26" dur="500" fill="hold"/>
                                            <p:tgtEl>
                                              <p:spTgt spid="75"/>
                                            </p:tgtEl>
                                            <p:attrNameLst>
                                              <p:attrName>ppt_w</p:attrName>
                                            </p:attrNameLst>
                                          </p:cBhvr>
                                          <p:tavLst>
                                            <p:tav tm="0">
                                              <p:val>
                                                <p:fltVal val="0"/>
                                              </p:val>
                                            </p:tav>
                                            <p:tav tm="100000">
                                              <p:val>
                                                <p:strVal val="#ppt_w"/>
                                              </p:val>
                                            </p:tav>
                                          </p:tavLst>
                                        </p:anim>
                                        <p:anim calcmode="lin" valueType="num">
                                          <p:cBhvr>
                                            <p:cTn id="27" dur="500" fill="hold"/>
                                            <p:tgtEl>
                                              <p:spTgt spid="75"/>
                                            </p:tgtEl>
                                            <p:attrNameLst>
                                              <p:attrName>ppt_h</p:attrName>
                                            </p:attrNameLst>
                                          </p:cBhvr>
                                          <p:tavLst>
                                            <p:tav tm="0">
                                              <p:val>
                                                <p:fltVal val="0"/>
                                              </p:val>
                                            </p:tav>
                                            <p:tav tm="100000">
                                              <p:val>
                                                <p:strVal val="#ppt_h"/>
                                              </p:val>
                                            </p:tav>
                                          </p:tavLst>
                                        </p:anim>
                                        <p:animEffect transition="in" filter="fade">
                                          <p:cBhvr>
                                            <p:cTn id="28" dur="500"/>
                                            <p:tgtEl>
                                              <p:spTgt spid="75"/>
                                            </p:tgtEl>
                                          </p:cBhvr>
                                        </p:animEffect>
                                      </p:childTnLst>
                                    </p:cTn>
                                  </p:par>
                                  <p:par>
                                    <p:cTn id="29" presetID="53" presetClass="entr" presetSubtype="16" fill="hold" grpId="0" nodeType="withEffect">
                                      <p:stCondLst>
                                        <p:cond delay="20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77"/>
                                            </p:tgtEl>
                                            <p:attrNameLst>
                                              <p:attrName>style.visibility</p:attrName>
                                            </p:attrNameLst>
                                          </p:cBhvr>
                                          <p:to>
                                            <p:strVal val="visible"/>
                                          </p:to>
                                        </p:set>
                                        <p:anim calcmode="lin" valueType="num">
                                          <p:cBhvr>
                                            <p:cTn id="36" dur="500" fill="hold"/>
                                            <p:tgtEl>
                                              <p:spTgt spid="77"/>
                                            </p:tgtEl>
                                            <p:attrNameLst>
                                              <p:attrName>ppt_w</p:attrName>
                                            </p:attrNameLst>
                                          </p:cBhvr>
                                          <p:tavLst>
                                            <p:tav tm="0">
                                              <p:val>
                                                <p:fltVal val="0"/>
                                              </p:val>
                                            </p:tav>
                                            <p:tav tm="100000">
                                              <p:val>
                                                <p:strVal val="#ppt_w"/>
                                              </p:val>
                                            </p:tav>
                                          </p:tavLst>
                                        </p:anim>
                                        <p:anim calcmode="lin" valueType="num">
                                          <p:cBhvr>
                                            <p:cTn id="37" dur="500" fill="hold"/>
                                            <p:tgtEl>
                                              <p:spTgt spid="77"/>
                                            </p:tgtEl>
                                            <p:attrNameLst>
                                              <p:attrName>ppt_h</p:attrName>
                                            </p:attrNameLst>
                                          </p:cBhvr>
                                          <p:tavLst>
                                            <p:tav tm="0">
                                              <p:val>
                                                <p:fltVal val="0"/>
                                              </p:val>
                                            </p:tav>
                                            <p:tav tm="100000">
                                              <p:val>
                                                <p:strVal val="#ppt_h"/>
                                              </p:val>
                                            </p:tav>
                                          </p:tavLst>
                                        </p:anim>
                                        <p:animEffect transition="in" filter="fade">
                                          <p:cBhvr>
                                            <p:cTn id="38" dur="500"/>
                                            <p:tgtEl>
                                              <p:spTgt spid="77"/>
                                            </p:tgtEl>
                                          </p:cBhvr>
                                        </p:animEffect>
                                      </p:childTnLst>
                                    </p:cTn>
                                  </p:par>
                                  <p:par>
                                    <p:cTn id="39" presetID="53" presetClass="entr" presetSubtype="16" fill="hold" grpId="0" nodeType="withEffect">
                                      <p:stCondLst>
                                        <p:cond delay="20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par>
                                    <p:cTn id="44" presetID="53" presetClass="entr" presetSubtype="16" fill="hold" grpId="0" nodeType="withEffect">
                                      <p:stCondLst>
                                        <p:cond delay="200"/>
                                      </p:stCondLst>
                                      <p:childTnLst>
                                        <p:set>
                                          <p:cBhvr>
                                            <p:cTn id="45" dur="1" fill="hold">
                                              <p:stCondLst>
                                                <p:cond delay="0"/>
                                              </p:stCondLst>
                                            </p:cTn>
                                            <p:tgtEl>
                                              <p:spTgt spid="79"/>
                                            </p:tgtEl>
                                            <p:attrNameLst>
                                              <p:attrName>style.visibility</p:attrName>
                                            </p:attrNameLst>
                                          </p:cBhvr>
                                          <p:to>
                                            <p:strVal val="visible"/>
                                          </p:to>
                                        </p:set>
                                        <p:anim calcmode="lin" valueType="num">
                                          <p:cBhvr>
                                            <p:cTn id="46" dur="500" fill="hold"/>
                                            <p:tgtEl>
                                              <p:spTgt spid="79"/>
                                            </p:tgtEl>
                                            <p:attrNameLst>
                                              <p:attrName>ppt_w</p:attrName>
                                            </p:attrNameLst>
                                          </p:cBhvr>
                                          <p:tavLst>
                                            <p:tav tm="0">
                                              <p:val>
                                                <p:fltVal val="0"/>
                                              </p:val>
                                            </p:tav>
                                            <p:tav tm="100000">
                                              <p:val>
                                                <p:strVal val="#ppt_w"/>
                                              </p:val>
                                            </p:tav>
                                          </p:tavLst>
                                        </p:anim>
                                        <p:anim calcmode="lin" valueType="num">
                                          <p:cBhvr>
                                            <p:cTn id="47" dur="500" fill="hold"/>
                                            <p:tgtEl>
                                              <p:spTgt spid="79"/>
                                            </p:tgtEl>
                                            <p:attrNameLst>
                                              <p:attrName>ppt_h</p:attrName>
                                            </p:attrNameLst>
                                          </p:cBhvr>
                                          <p:tavLst>
                                            <p:tav tm="0">
                                              <p:val>
                                                <p:fltVal val="0"/>
                                              </p:val>
                                            </p:tav>
                                            <p:tav tm="100000">
                                              <p:val>
                                                <p:strVal val="#ppt_h"/>
                                              </p:val>
                                            </p:tav>
                                          </p:tavLst>
                                        </p:anim>
                                        <p:animEffect transition="in" filter="fade">
                                          <p:cBhvr>
                                            <p:cTn id="48" dur="500"/>
                                            <p:tgtEl>
                                              <p:spTgt spid="79"/>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0"/>
                                            </p:tgtEl>
                                            <p:attrNameLst>
                                              <p:attrName>style.visibility</p:attrName>
                                            </p:attrNameLst>
                                          </p:cBhvr>
                                          <p:to>
                                            <p:strVal val="visible"/>
                                          </p:to>
                                        </p:set>
                                        <p:anim calcmode="lin" valueType="num">
                                          <p:cBhvr>
                                            <p:cTn id="51" dur="500" fill="hold"/>
                                            <p:tgtEl>
                                              <p:spTgt spid="80"/>
                                            </p:tgtEl>
                                            <p:attrNameLst>
                                              <p:attrName>ppt_w</p:attrName>
                                            </p:attrNameLst>
                                          </p:cBhvr>
                                          <p:tavLst>
                                            <p:tav tm="0">
                                              <p:val>
                                                <p:fltVal val="0"/>
                                              </p:val>
                                            </p:tav>
                                            <p:tav tm="100000">
                                              <p:val>
                                                <p:strVal val="#ppt_w"/>
                                              </p:val>
                                            </p:tav>
                                          </p:tavLst>
                                        </p:anim>
                                        <p:anim calcmode="lin" valueType="num">
                                          <p:cBhvr>
                                            <p:cTn id="52" dur="500" fill="hold"/>
                                            <p:tgtEl>
                                              <p:spTgt spid="80"/>
                                            </p:tgtEl>
                                            <p:attrNameLst>
                                              <p:attrName>ppt_h</p:attrName>
                                            </p:attrNameLst>
                                          </p:cBhvr>
                                          <p:tavLst>
                                            <p:tav tm="0">
                                              <p:val>
                                                <p:fltVal val="0"/>
                                              </p:val>
                                            </p:tav>
                                            <p:tav tm="100000">
                                              <p:val>
                                                <p:strVal val="#ppt_h"/>
                                              </p:val>
                                            </p:tav>
                                          </p:tavLst>
                                        </p:anim>
                                        <p:animEffect transition="in" filter="fade">
                                          <p:cBhvr>
                                            <p:cTn id="53" dur="500"/>
                                            <p:tgtEl>
                                              <p:spTgt spid="80"/>
                                            </p:tgtEl>
                                          </p:cBhvr>
                                        </p:animEffect>
                                      </p:childTnLst>
                                    </p:cTn>
                                  </p:par>
                                  <p:par>
                                    <p:cTn id="54" presetID="53" presetClass="entr" presetSubtype="16" fill="hold" grpId="0" nodeType="withEffect">
                                      <p:stCondLst>
                                        <p:cond delay="200"/>
                                      </p:stCondLst>
                                      <p:childTnLst>
                                        <p:set>
                                          <p:cBhvr>
                                            <p:cTn id="55" dur="1" fill="hold">
                                              <p:stCondLst>
                                                <p:cond delay="0"/>
                                              </p:stCondLst>
                                            </p:cTn>
                                            <p:tgtEl>
                                              <p:spTgt spid="81"/>
                                            </p:tgtEl>
                                            <p:attrNameLst>
                                              <p:attrName>style.visibility</p:attrName>
                                            </p:attrNameLst>
                                          </p:cBhvr>
                                          <p:to>
                                            <p:strVal val="visible"/>
                                          </p:to>
                                        </p:set>
                                        <p:anim calcmode="lin" valueType="num">
                                          <p:cBhvr>
                                            <p:cTn id="56" dur="500" fill="hold"/>
                                            <p:tgtEl>
                                              <p:spTgt spid="81"/>
                                            </p:tgtEl>
                                            <p:attrNameLst>
                                              <p:attrName>ppt_w</p:attrName>
                                            </p:attrNameLst>
                                          </p:cBhvr>
                                          <p:tavLst>
                                            <p:tav tm="0">
                                              <p:val>
                                                <p:fltVal val="0"/>
                                              </p:val>
                                            </p:tav>
                                            <p:tav tm="100000">
                                              <p:val>
                                                <p:strVal val="#ppt_w"/>
                                              </p:val>
                                            </p:tav>
                                          </p:tavLst>
                                        </p:anim>
                                        <p:anim calcmode="lin" valueType="num">
                                          <p:cBhvr>
                                            <p:cTn id="57" dur="500" fill="hold"/>
                                            <p:tgtEl>
                                              <p:spTgt spid="81"/>
                                            </p:tgtEl>
                                            <p:attrNameLst>
                                              <p:attrName>ppt_h</p:attrName>
                                            </p:attrNameLst>
                                          </p:cBhvr>
                                          <p:tavLst>
                                            <p:tav tm="0">
                                              <p:val>
                                                <p:fltVal val="0"/>
                                              </p:val>
                                            </p:tav>
                                            <p:tav tm="100000">
                                              <p:val>
                                                <p:strVal val="#ppt_h"/>
                                              </p:val>
                                            </p:tav>
                                          </p:tavLst>
                                        </p:anim>
                                        <p:animEffect transition="in" filter="fade">
                                          <p:cBhvr>
                                            <p:cTn id="58" dur="500"/>
                                            <p:tgtEl>
                                              <p:spTgt spid="8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82"/>
                                            </p:tgtEl>
                                            <p:attrNameLst>
                                              <p:attrName>style.visibility</p:attrName>
                                            </p:attrNameLst>
                                          </p:cBhvr>
                                          <p:to>
                                            <p:strVal val="visible"/>
                                          </p:to>
                                        </p:set>
                                        <p:anim calcmode="lin" valueType="num">
                                          <p:cBhvr>
                                            <p:cTn id="61" dur="500" fill="hold"/>
                                            <p:tgtEl>
                                              <p:spTgt spid="82"/>
                                            </p:tgtEl>
                                            <p:attrNameLst>
                                              <p:attrName>ppt_w</p:attrName>
                                            </p:attrNameLst>
                                          </p:cBhvr>
                                          <p:tavLst>
                                            <p:tav tm="0">
                                              <p:val>
                                                <p:fltVal val="0"/>
                                              </p:val>
                                            </p:tav>
                                            <p:tav tm="100000">
                                              <p:val>
                                                <p:strVal val="#ppt_w"/>
                                              </p:val>
                                            </p:tav>
                                          </p:tavLst>
                                        </p:anim>
                                        <p:anim calcmode="lin" valueType="num">
                                          <p:cBhvr>
                                            <p:cTn id="62" dur="500" fill="hold"/>
                                            <p:tgtEl>
                                              <p:spTgt spid="82"/>
                                            </p:tgtEl>
                                            <p:attrNameLst>
                                              <p:attrName>ppt_h</p:attrName>
                                            </p:attrNameLst>
                                          </p:cBhvr>
                                          <p:tavLst>
                                            <p:tav tm="0">
                                              <p:val>
                                                <p:fltVal val="0"/>
                                              </p:val>
                                            </p:tav>
                                            <p:tav tm="100000">
                                              <p:val>
                                                <p:strVal val="#ppt_h"/>
                                              </p:val>
                                            </p:tav>
                                          </p:tavLst>
                                        </p:anim>
                                        <p:animEffect transition="in" filter="fade">
                                          <p:cBhvr>
                                            <p:cTn id="63" dur="500"/>
                                            <p:tgtEl>
                                              <p:spTgt spid="82"/>
                                            </p:tgtEl>
                                          </p:cBhvr>
                                        </p:animEffect>
                                      </p:childTnLst>
                                    </p:cTn>
                                  </p:par>
                                  <p:par>
                                    <p:cTn id="64" presetID="53" presetClass="entr" presetSubtype="16" fill="hold" grpId="0" nodeType="withEffect">
                                      <p:stCondLst>
                                        <p:cond delay="400"/>
                                      </p:stCondLst>
                                      <p:childTnLst>
                                        <p:set>
                                          <p:cBhvr>
                                            <p:cTn id="65" dur="1" fill="hold">
                                              <p:stCondLst>
                                                <p:cond delay="0"/>
                                              </p:stCondLst>
                                            </p:cTn>
                                            <p:tgtEl>
                                              <p:spTgt spid="83"/>
                                            </p:tgtEl>
                                            <p:attrNameLst>
                                              <p:attrName>style.visibility</p:attrName>
                                            </p:attrNameLst>
                                          </p:cBhvr>
                                          <p:to>
                                            <p:strVal val="visible"/>
                                          </p:to>
                                        </p:set>
                                        <p:anim calcmode="lin" valueType="num">
                                          <p:cBhvr>
                                            <p:cTn id="66" dur="500" fill="hold"/>
                                            <p:tgtEl>
                                              <p:spTgt spid="83"/>
                                            </p:tgtEl>
                                            <p:attrNameLst>
                                              <p:attrName>ppt_w</p:attrName>
                                            </p:attrNameLst>
                                          </p:cBhvr>
                                          <p:tavLst>
                                            <p:tav tm="0">
                                              <p:val>
                                                <p:fltVal val="0"/>
                                              </p:val>
                                            </p:tav>
                                            <p:tav tm="100000">
                                              <p:val>
                                                <p:strVal val="#ppt_w"/>
                                              </p:val>
                                            </p:tav>
                                          </p:tavLst>
                                        </p:anim>
                                        <p:anim calcmode="lin" valueType="num">
                                          <p:cBhvr>
                                            <p:cTn id="67" dur="500" fill="hold"/>
                                            <p:tgtEl>
                                              <p:spTgt spid="83"/>
                                            </p:tgtEl>
                                            <p:attrNameLst>
                                              <p:attrName>ppt_h</p:attrName>
                                            </p:attrNameLst>
                                          </p:cBhvr>
                                          <p:tavLst>
                                            <p:tav tm="0">
                                              <p:val>
                                                <p:fltVal val="0"/>
                                              </p:val>
                                            </p:tav>
                                            <p:tav tm="100000">
                                              <p:val>
                                                <p:strVal val="#ppt_h"/>
                                              </p:val>
                                            </p:tav>
                                          </p:tavLst>
                                        </p:anim>
                                        <p:animEffect transition="in" filter="fade">
                                          <p:cBhvr>
                                            <p:cTn id="68" dur="500"/>
                                            <p:tgtEl>
                                              <p:spTgt spid="83"/>
                                            </p:tgtEl>
                                          </p:cBhvr>
                                        </p:animEffect>
                                      </p:childTnLst>
                                    </p:cTn>
                                  </p:par>
                                  <p:par>
                                    <p:cTn id="69" presetID="53" presetClass="entr" presetSubtype="16" fill="hold" grpId="0" nodeType="withEffect">
                                      <p:stCondLst>
                                        <p:cond delay="200"/>
                                      </p:stCondLst>
                                      <p:childTnLst>
                                        <p:set>
                                          <p:cBhvr>
                                            <p:cTn id="70" dur="1" fill="hold">
                                              <p:stCondLst>
                                                <p:cond delay="0"/>
                                              </p:stCondLst>
                                            </p:cTn>
                                            <p:tgtEl>
                                              <p:spTgt spid="84"/>
                                            </p:tgtEl>
                                            <p:attrNameLst>
                                              <p:attrName>style.visibility</p:attrName>
                                            </p:attrNameLst>
                                          </p:cBhvr>
                                          <p:to>
                                            <p:strVal val="visible"/>
                                          </p:to>
                                        </p:set>
                                        <p:anim calcmode="lin" valueType="num">
                                          <p:cBhvr>
                                            <p:cTn id="71" dur="500" fill="hold"/>
                                            <p:tgtEl>
                                              <p:spTgt spid="84"/>
                                            </p:tgtEl>
                                            <p:attrNameLst>
                                              <p:attrName>ppt_w</p:attrName>
                                            </p:attrNameLst>
                                          </p:cBhvr>
                                          <p:tavLst>
                                            <p:tav tm="0">
                                              <p:val>
                                                <p:fltVal val="0"/>
                                              </p:val>
                                            </p:tav>
                                            <p:tav tm="100000">
                                              <p:val>
                                                <p:strVal val="#ppt_w"/>
                                              </p:val>
                                            </p:tav>
                                          </p:tavLst>
                                        </p:anim>
                                        <p:anim calcmode="lin" valueType="num">
                                          <p:cBhvr>
                                            <p:cTn id="72" dur="500" fill="hold"/>
                                            <p:tgtEl>
                                              <p:spTgt spid="84"/>
                                            </p:tgtEl>
                                            <p:attrNameLst>
                                              <p:attrName>ppt_h</p:attrName>
                                            </p:attrNameLst>
                                          </p:cBhvr>
                                          <p:tavLst>
                                            <p:tav tm="0">
                                              <p:val>
                                                <p:fltVal val="0"/>
                                              </p:val>
                                            </p:tav>
                                            <p:tav tm="100000">
                                              <p:val>
                                                <p:strVal val="#ppt_h"/>
                                              </p:val>
                                            </p:tav>
                                          </p:tavLst>
                                        </p:anim>
                                        <p:animEffect transition="in" filter="fade">
                                          <p:cBhvr>
                                            <p:cTn id="73" dur="500"/>
                                            <p:tgtEl>
                                              <p:spTgt spid="84"/>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85"/>
                                            </p:tgtEl>
                                            <p:attrNameLst>
                                              <p:attrName>style.visibility</p:attrName>
                                            </p:attrNameLst>
                                          </p:cBhvr>
                                          <p:to>
                                            <p:strVal val="visible"/>
                                          </p:to>
                                        </p:set>
                                        <p:anim calcmode="lin" valueType="num">
                                          <p:cBhvr>
                                            <p:cTn id="76" dur="500" fill="hold"/>
                                            <p:tgtEl>
                                              <p:spTgt spid="85"/>
                                            </p:tgtEl>
                                            <p:attrNameLst>
                                              <p:attrName>ppt_w</p:attrName>
                                            </p:attrNameLst>
                                          </p:cBhvr>
                                          <p:tavLst>
                                            <p:tav tm="0">
                                              <p:val>
                                                <p:fltVal val="0"/>
                                              </p:val>
                                            </p:tav>
                                            <p:tav tm="100000">
                                              <p:val>
                                                <p:strVal val="#ppt_w"/>
                                              </p:val>
                                            </p:tav>
                                          </p:tavLst>
                                        </p:anim>
                                        <p:anim calcmode="lin" valueType="num">
                                          <p:cBhvr>
                                            <p:cTn id="77" dur="500" fill="hold"/>
                                            <p:tgtEl>
                                              <p:spTgt spid="85"/>
                                            </p:tgtEl>
                                            <p:attrNameLst>
                                              <p:attrName>ppt_h</p:attrName>
                                            </p:attrNameLst>
                                          </p:cBhvr>
                                          <p:tavLst>
                                            <p:tav tm="0">
                                              <p:val>
                                                <p:fltVal val="0"/>
                                              </p:val>
                                            </p:tav>
                                            <p:tav tm="100000">
                                              <p:val>
                                                <p:strVal val="#ppt_h"/>
                                              </p:val>
                                            </p:tav>
                                          </p:tavLst>
                                        </p:anim>
                                        <p:animEffect transition="in" filter="fade">
                                          <p:cBhvr>
                                            <p:cTn id="78" dur="500"/>
                                            <p:tgtEl>
                                              <p:spTgt spid="85"/>
                                            </p:tgtEl>
                                          </p:cBhvr>
                                        </p:animEffect>
                                      </p:childTnLst>
                                    </p:cTn>
                                  </p:par>
                                </p:childTnLst>
                              </p:cTn>
                            </p:par>
                            <p:par>
                              <p:cTn id="79" fill="hold">
                                <p:stCondLst>
                                  <p:cond delay="3000"/>
                                </p:stCondLst>
                                <p:childTnLst>
                                  <p:par>
                                    <p:cTn id="80" presetID="2" presetClass="entr" presetSubtype="3" accel="52000" fill="hold" nodeType="afterEffect" p14:presetBounceEnd="38000">
                                      <p:stCondLst>
                                        <p:cond delay="0"/>
                                      </p:stCondLst>
                                      <p:childTnLst>
                                        <p:set>
                                          <p:cBhvr>
                                            <p:cTn id="81" dur="1" fill="hold">
                                              <p:stCondLst>
                                                <p:cond delay="0"/>
                                              </p:stCondLst>
                                            </p:cTn>
                                            <p:tgtEl>
                                              <p:spTgt spid="102"/>
                                            </p:tgtEl>
                                            <p:attrNameLst>
                                              <p:attrName>style.visibility</p:attrName>
                                            </p:attrNameLst>
                                          </p:cBhvr>
                                          <p:to>
                                            <p:strVal val="visible"/>
                                          </p:to>
                                        </p:set>
                                        <p:anim calcmode="lin" valueType="num" p14:bounceEnd="38000">
                                          <p:cBhvr additive="base">
                                            <p:cTn id="82" dur="2000" fill="hold"/>
                                            <p:tgtEl>
                                              <p:spTgt spid="102"/>
                                            </p:tgtEl>
                                            <p:attrNameLst>
                                              <p:attrName>ppt_x</p:attrName>
                                            </p:attrNameLst>
                                          </p:cBhvr>
                                          <p:tavLst>
                                            <p:tav tm="0">
                                              <p:val>
                                                <p:strVal val="1+#ppt_w/2"/>
                                              </p:val>
                                            </p:tav>
                                            <p:tav tm="100000">
                                              <p:val>
                                                <p:strVal val="#ppt_x"/>
                                              </p:val>
                                            </p:tav>
                                          </p:tavLst>
                                        </p:anim>
                                        <p:anim calcmode="lin" valueType="num" p14:bounceEnd="38000">
                                          <p:cBhvr additive="base">
                                            <p:cTn id="83" dur="2000" fill="hold"/>
                                            <p:tgtEl>
                                              <p:spTgt spid="102"/>
                                            </p:tgtEl>
                                            <p:attrNameLst>
                                              <p:attrName>ppt_y</p:attrName>
                                            </p:attrNameLst>
                                          </p:cBhvr>
                                          <p:tavLst>
                                            <p:tav tm="0">
                                              <p:val>
                                                <p:strVal val="0-#ppt_h/2"/>
                                              </p:val>
                                            </p:tav>
                                            <p:tav tm="100000">
                                              <p:val>
                                                <p:strVal val="#ppt_y"/>
                                              </p:val>
                                            </p:tav>
                                          </p:tavLst>
                                        </p:anim>
                                      </p:childTnLst>
                                    </p:cTn>
                                  </p:par>
                                  <p:par>
                                    <p:cTn id="84" presetID="2" presetClass="entr" presetSubtype="12" accel="52000" fill="hold" nodeType="withEffect" p14:presetBounceEnd="38000">
                                      <p:stCondLst>
                                        <p:cond delay="0"/>
                                      </p:stCondLst>
                                      <p:childTnLst>
                                        <p:set>
                                          <p:cBhvr>
                                            <p:cTn id="85" dur="1" fill="hold">
                                              <p:stCondLst>
                                                <p:cond delay="0"/>
                                              </p:stCondLst>
                                            </p:cTn>
                                            <p:tgtEl>
                                              <p:spTgt spid="108"/>
                                            </p:tgtEl>
                                            <p:attrNameLst>
                                              <p:attrName>style.visibility</p:attrName>
                                            </p:attrNameLst>
                                          </p:cBhvr>
                                          <p:to>
                                            <p:strVal val="visible"/>
                                          </p:to>
                                        </p:set>
                                        <p:anim calcmode="lin" valueType="num" p14:bounceEnd="38000">
                                          <p:cBhvr additive="base">
                                            <p:cTn id="86" dur="2000" fill="hold"/>
                                            <p:tgtEl>
                                              <p:spTgt spid="108"/>
                                            </p:tgtEl>
                                            <p:attrNameLst>
                                              <p:attrName>ppt_x</p:attrName>
                                            </p:attrNameLst>
                                          </p:cBhvr>
                                          <p:tavLst>
                                            <p:tav tm="0">
                                              <p:val>
                                                <p:strVal val="0-#ppt_w/2"/>
                                              </p:val>
                                            </p:tav>
                                            <p:tav tm="100000">
                                              <p:val>
                                                <p:strVal val="#ppt_x"/>
                                              </p:val>
                                            </p:tav>
                                          </p:tavLst>
                                        </p:anim>
                                        <p:anim calcmode="lin" valueType="num" p14:bounceEnd="38000">
                                          <p:cBhvr additive="base">
                                            <p:cTn id="87" dur="2000" fill="hold"/>
                                            <p:tgtEl>
                                              <p:spTgt spid="108"/>
                                            </p:tgtEl>
                                            <p:attrNameLst>
                                              <p:attrName>ppt_y</p:attrName>
                                            </p:attrNameLst>
                                          </p:cBhvr>
                                          <p:tavLst>
                                            <p:tav tm="0">
                                              <p:val>
                                                <p:strVal val="1+#ppt_h/2"/>
                                              </p:val>
                                            </p:tav>
                                            <p:tav tm="100000">
                                              <p:val>
                                                <p:strVal val="#ppt_y"/>
                                              </p:val>
                                            </p:tav>
                                          </p:tavLst>
                                        </p:anim>
                                      </p:childTnLst>
                                    </p:cTn>
                                  </p:par>
                                  <p:par>
                                    <p:cTn id="88" presetID="2" presetClass="entr" presetSubtype="3" accel="52000" fill="hold" nodeType="withEffect" p14:presetBounceEnd="38000">
                                      <p:stCondLst>
                                        <p:cond delay="0"/>
                                      </p:stCondLst>
                                      <p:childTnLst>
                                        <p:set>
                                          <p:cBhvr>
                                            <p:cTn id="89" dur="1" fill="hold">
                                              <p:stCondLst>
                                                <p:cond delay="0"/>
                                              </p:stCondLst>
                                            </p:cTn>
                                            <p:tgtEl>
                                              <p:spTgt spid="95"/>
                                            </p:tgtEl>
                                            <p:attrNameLst>
                                              <p:attrName>style.visibility</p:attrName>
                                            </p:attrNameLst>
                                          </p:cBhvr>
                                          <p:to>
                                            <p:strVal val="visible"/>
                                          </p:to>
                                        </p:set>
                                        <p:anim calcmode="lin" valueType="num" p14:bounceEnd="38000">
                                          <p:cBhvr additive="base">
                                            <p:cTn id="90" dur="2000" fill="hold"/>
                                            <p:tgtEl>
                                              <p:spTgt spid="95"/>
                                            </p:tgtEl>
                                            <p:attrNameLst>
                                              <p:attrName>ppt_x</p:attrName>
                                            </p:attrNameLst>
                                          </p:cBhvr>
                                          <p:tavLst>
                                            <p:tav tm="0">
                                              <p:val>
                                                <p:strVal val="1+#ppt_w/2"/>
                                              </p:val>
                                            </p:tav>
                                            <p:tav tm="100000">
                                              <p:val>
                                                <p:strVal val="#ppt_x"/>
                                              </p:val>
                                            </p:tav>
                                          </p:tavLst>
                                        </p:anim>
                                        <p:anim calcmode="lin" valueType="num" p14:bounceEnd="38000">
                                          <p:cBhvr additive="base">
                                            <p:cTn id="91" dur="2000" fill="hold"/>
                                            <p:tgtEl>
                                              <p:spTgt spid="95"/>
                                            </p:tgtEl>
                                            <p:attrNameLst>
                                              <p:attrName>ppt_y</p:attrName>
                                            </p:attrNameLst>
                                          </p:cBhvr>
                                          <p:tavLst>
                                            <p:tav tm="0">
                                              <p:val>
                                                <p:strVal val="0-#ppt_h/2"/>
                                              </p:val>
                                            </p:tav>
                                            <p:tav tm="100000">
                                              <p:val>
                                                <p:strVal val="#ppt_y"/>
                                              </p:val>
                                            </p:tav>
                                          </p:tavLst>
                                        </p:anim>
                                      </p:childTnLst>
                                    </p:cTn>
                                  </p:par>
                                  <p:par>
                                    <p:cTn id="92" presetID="2" presetClass="entr" presetSubtype="12" accel="52000" fill="hold" nodeType="withEffect" p14:presetBounceEnd="38000">
                                      <p:stCondLst>
                                        <p:cond delay="0"/>
                                      </p:stCondLst>
                                      <p:childTnLst>
                                        <p:set>
                                          <p:cBhvr>
                                            <p:cTn id="93" dur="1" fill="hold">
                                              <p:stCondLst>
                                                <p:cond delay="0"/>
                                              </p:stCondLst>
                                            </p:cTn>
                                            <p:tgtEl>
                                              <p:spTgt spid="115"/>
                                            </p:tgtEl>
                                            <p:attrNameLst>
                                              <p:attrName>style.visibility</p:attrName>
                                            </p:attrNameLst>
                                          </p:cBhvr>
                                          <p:to>
                                            <p:strVal val="visible"/>
                                          </p:to>
                                        </p:set>
                                        <p:anim calcmode="lin" valueType="num" p14:bounceEnd="38000">
                                          <p:cBhvr additive="base">
                                            <p:cTn id="94" dur="2000" fill="hold"/>
                                            <p:tgtEl>
                                              <p:spTgt spid="115"/>
                                            </p:tgtEl>
                                            <p:attrNameLst>
                                              <p:attrName>ppt_x</p:attrName>
                                            </p:attrNameLst>
                                          </p:cBhvr>
                                          <p:tavLst>
                                            <p:tav tm="0">
                                              <p:val>
                                                <p:strVal val="0-#ppt_w/2"/>
                                              </p:val>
                                            </p:tav>
                                            <p:tav tm="100000">
                                              <p:val>
                                                <p:strVal val="#ppt_x"/>
                                              </p:val>
                                            </p:tav>
                                          </p:tavLst>
                                        </p:anim>
                                        <p:anim calcmode="lin" valueType="num" p14:bounceEnd="38000">
                                          <p:cBhvr additive="base">
                                            <p:cTn id="95" dur="2000" fill="hold"/>
                                            <p:tgtEl>
                                              <p:spTgt spid="115"/>
                                            </p:tgtEl>
                                            <p:attrNameLst>
                                              <p:attrName>ppt_y</p:attrName>
                                            </p:attrNameLst>
                                          </p:cBhvr>
                                          <p:tavLst>
                                            <p:tav tm="0">
                                              <p:val>
                                                <p:strVal val="1+#ppt_h/2"/>
                                              </p:val>
                                            </p:tav>
                                            <p:tav tm="100000">
                                              <p:val>
                                                <p:strVal val="#ppt_y"/>
                                              </p:val>
                                            </p:tav>
                                          </p:tavLst>
                                        </p:anim>
                                      </p:childTnLst>
                                    </p:cTn>
                                  </p:par>
                                  <p:par>
                                    <p:cTn id="96" presetID="2" presetClass="entr" presetSubtype="3" accel="52000" fill="hold" nodeType="withEffect" p14:presetBounceEnd="38000">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14:bounceEnd="38000">
                                          <p:cBhvr additive="base">
                                            <p:cTn id="98" dur="2000" fill="hold"/>
                                            <p:tgtEl>
                                              <p:spTgt spid="88"/>
                                            </p:tgtEl>
                                            <p:attrNameLst>
                                              <p:attrName>ppt_x</p:attrName>
                                            </p:attrNameLst>
                                          </p:cBhvr>
                                          <p:tavLst>
                                            <p:tav tm="0">
                                              <p:val>
                                                <p:strVal val="1+#ppt_w/2"/>
                                              </p:val>
                                            </p:tav>
                                            <p:tav tm="100000">
                                              <p:val>
                                                <p:strVal val="#ppt_x"/>
                                              </p:val>
                                            </p:tav>
                                          </p:tavLst>
                                        </p:anim>
                                        <p:anim calcmode="lin" valueType="num" p14:bounceEnd="38000">
                                          <p:cBhvr additive="base">
                                            <p:cTn id="99" dur="2000" fill="hold"/>
                                            <p:tgtEl>
                                              <p:spTgt spid="88"/>
                                            </p:tgtEl>
                                            <p:attrNameLst>
                                              <p:attrName>ppt_y</p:attrName>
                                            </p:attrNameLst>
                                          </p:cBhvr>
                                          <p:tavLst>
                                            <p:tav tm="0">
                                              <p:val>
                                                <p:strVal val="0-#ppt_h/2"/>
                                              </p:val>
                                            </p:tav>
                                            <p:tav tm="100000">
                                              <p:val>
                                                <p:strVal val="#ppt_y"/>
                                              </p:val>
                                            </p:tav>
                                          </p:tavLst>
                                        </p:anim>
                                      </p:childTnLst>
                                    </p:cTn>
                                  </p:par>
                                  <p:par>
                                    <p:cTn id="100" presetID="42" presetClass="entr" presetSubtype="0" fill="hold" nodeType="withEffect">
                                      <p:stCondLst>
                                        <p:cond delay="1400"/>
                                      </p:stCondLst>
                                      <p:childTnLst>
                                        <p:set>
                                          <p:cBhvr>
                                            <p:cTn id="101" dur="1" fill="hold">
                                              <p:stCondLst>
                                                <p:cond delay="0"/>
                                              </p:stCondLst>
                                            </p:cTn>
                                            <p:tgtEl>
                                              <p:spTgt spid="122"/>
                                            </p:tgtEl>
                                            <p:attrNameLst>
                                              <p:attrName>style.visibility</p:attrName>
                                            </p:attrNameLst>
                                          </p:cBhvr>
                                          <p:to>
                                            <p:strVal val="visible"/>
                                          </p:to>
                                        </p:set>
                                        <p:animEffect transition="in" filter="fade">
                                          <p:cBhvr>
                                            <p:cTn id="102" dur="1000"/>
                                            <p:tgtEl>
                                              <p:spTgt spid="122"/>
                                            </p:tgtEl>
                                          </p:cBhvr>
                                        </p:animEffect>
                                        <p:anim calcmode="lin" valueType="num">
                                          <p:cBhvr>
                                            <p:cTn id="103" dur="1000" fill="hold"/>
                                            <p:tgtEl>
                                              <p:spTgt spid="122"/>
                                            </p:tgtEl>
                                            <p:attrNameLst>
                                              <p:attrName>ppt_x</p:attrName>
                                            </p:attrNameLst>
                                          </p:cBhvr>
                                          <p:tavLst>
                                            <p:tav tm="0">
                                              <p:val>
                                                <p:strVal val="#ppt_x"/>
                                              </p:val>
                                            </p:tav>
                                            <p:tav tm="100000">
                                              <p:val>
                                                <p:strVal val="#ppt_x"/>
                                              </p:val>
                                            </p:tav>
                                          </p:tavLst>
                                        </p:anim>
                                        <p:anim calcmode="lin" valueType="num">
                                          <p:cBhvr>
                                            <p:cTn id="104" dur="1000" fill="hold"/>
                                            <p:tgtEl>
                                              <p:spTgt spid="122"/>
                                            </p:tgtEl>
                                            <p:attrNameLst>
                                              <p:attrName>ppt_y</p:attrName>
                                            </p:attrNameLst>
                                          </p:cBhvr>
                                          <p:tavLst>
                                            <p:tav tm="0">
                                              <p:val>
                                                <p:strVal val="#ppt_y+.1"/>
                                              </p:val>
                                            </p:tav>
                                            <p:tav tm="100000">
                                              <p:val>
                                                <p:strVal val="#ppt_y"/>
                                              </p:val>
                                            </p:tav>
                                          </p:tavLst>
                                        </p:anim>
                                      </p:childTnLst>
                                    </p:cTn>
                                  </p:par>
                                  <p:par>
                                    <p:cTn id="105" presetID="47" presetClass="entr" presetSubtype="0" fill="hold" nodeType="withEffect">
                                      <p:stCondLst>
                                        <p:cond delay="1600"/>
                                      </p:stCondLst>
                                      <p:childTnLst>
                                        <p:set>
                                          <p:cBhvr>
                                            <p:cTn id="106" dur="1" fill="hold">
                                              <p:stCondLst>
                                                <p:cond delay="0"/>
                                              </p:stCondLst>
                                            </p:cTn>
                                            <p:tgtEl>
                                              <p:spTgt spid="125"/>
                                            </p:tgtEl>
                                            <p:attrNameLst>
                                              <p:attrName>style.visibility</p:attrName>
                                            </p:attrNameLst>
                                          </p:cBhvr>
                                          <p:to>
                                            <p:strVal val="visible"/>
                                          </p:to>
                                        </p:set>
                                        <p:animEffect transition="in" filter="fade">
                                          <p:cBhvr>
                                            <p:cTn id="107" dur="1000"/>
                                            <p:tgtEl>
                                              <p:spTgt spid="125"/>
                                            </p:tgtEl>
                                          </p:cBhvr>
                                        </p:animEffect>
                                        <p:anim calcmode="lin" valueType="num">
                                          <p:cBhvr>
                                            <p:cTn id="108" dur="1000" fill="hold"/>
                                            <p:tgtEl>
                                              <p:spTgt spid="125"/>
                                            </p:tgtEl>
                                            <p:attrNameLst>
                                              <p:attrName>ppt_x</p:attrName>
                                            </p:attrNameLst>
                                          </p:cBhvr>
                                          <p:tavLst>
                                            <p:tav tm="0">
                                              <p:val>
                                                <p:strVal val="#ppt_x"/>
                                              </p:val>
                                            </p:tav>
                                            <p:tav tm="100000">
                                              <p:val>
                                                <p:strVal val="#ppt_x"/>
                                              </p:val>
                                            </p:tav>
                                          </p:tavLst>
                                        </p:anim>
                                        <p:anim calcmode="lin" valueType="num">
                                          <p:cBhvr>
                                            <p:cTn id="109" dur="1000" fill="hold"/>
                                            <p:tgtEl>
                                              <p:spTgt spid="125"/>
                                            </p:tgtEl>
                                            <p:attrNameLst>
                                              <p:attrName>ppt_y</p:attrName>
                                            </p:attrNameLst>
                                          </p:cBhvr>
                                          <p:tavLst>
                                            <p:tav tm="0">
                                              <p:val>
                                                <p:strVal val="#ppt_y-.1"/>
                                              </p:val>
                                            </p:tav>
                                            <p:tav tm="100000">
                                              <p:val>
                                                <p:strVal val="#ppt_y"/>
                                              </p:val>
                                            </p:tav>
                                          </p:tavLst>
                                        </p:anim>
                                      </p:childTnLst>
                                    </p:cTn>
                                  </p:par>
                                  <p:par>
                                    <p:cTn id="110" presetID="42" presetClass="entr" presetSubtype="0" fill="hold" nodeType="withEffect">
                                      <p:stCondLst>
                                        <p:cond delay="1800"/>
                                      </p:stCondLst>
                                      <p:childTnLst>
                                        <p:set>
                                          <p:cBhvr>
                                            <p:cTn id="111" dur="1" fill="hold">
                                              <p:stCondLst>
                                                <p:cond delay="0"/>
                                              </p:stCondLst>
                                            </p:cTn>
                                            <p:tgtEl>
                                              <p:spTgt spid="128"/>
                                            </p:tgtEl>
                                            <p:attrNameLst>
                                              <p:attrName>style.visibility</p:attrName>
                                            </p:attrNameLst>
                                          </p:cBhvr>
                                          <p:to>
                                            <p:strVal val="visible"/>
                                          </p:to>
                                        </p:set>
                                        <p:animEffect transition="in" filter="fade">
                                          <p:cBhvr>
                                            <p:cTn id="112" dur="1000"/>
                                            <p:tgtEl>
                                              <p:spTgt spid="128"/>
                                            </p:tgtEl>
                                          </p:cBhvr>
                                        </p:animEffect>
                                        <p:anim calcmode="lin" valueType="num">
                                          <p:cBhvr>
                                            <p:cTn id="113" dur="1000" fill="hold"/>
                                            <p:tgtEl>
                                              <p:spTgt spid="128"/>
                                            </p:tgtEl>
                                            <p:attrNameLst>
                                              <p:attrName>ppt_x</p:attrName>
                                            </p:attrNameLst>
                                          </p:cBhvr>
                                          <p:tavLst>
                                            <p:tav tm="0">
                                              <p:val>
                                                <p:strVal val="#ppt_x"/>
                                              </p:val>
                                            </p:tav>
                                            <p:tav tm="100000">
                                              <p:val>
                                                <p:strVal val="#ppt_x"/>
                                              </p:val>
                                            </p:tav>
                                          </p:tavLst>
                                        </p:anim>
                                        <p:anim calcmode="lin" valueType="num">
                                          <p:cBhvr>
                                            <p:cTn id="114" dur="1000" fill="hold"/>
                                            <p:tgtEl>
                                              <p:spTgt spid="128"/>
                                            </p:tgtEl>
                                            <p:attrNameLst>
                                              <p:attrName>ppt_y</p:attrName>
                                            </p:attrNameLst>
                                          </p:cBhvr>
                                          <p:tavLst>
                                            <p:tav tm="0">
                                              <p:val>
                                                <p:strVal val="#ppt_y+.1"/>
                                              </p:val>
                                            </p:tav>
                                            <p:tav tm="100000">
                                              <p:val>
                                                <p:strVal val="#ppt_y"/>
                                              </p:val>
                                            </p:tav>
                                          </p:tavLst>
                                        </p:anim>
                                      </p:childTnLst>
                                    </p:cTn>
                                  </p:par>
                                  <p:par>
                                    <p:cTn id="115" presetID="47" presetClass="entr" presetSubtype="0" fill="hold" nodeType="withEffect">
                                      <p:stCondLst>
                                        <p:cond delay="2000"/>
                                      </p:stCondLst>
                                      <p:childTnLst>
                                        <p:set>
                                          <p:cBhvr>
                                            <p:cTn id="116" dur="1" fill="hold">
                                              <p:stCondLst>
                                                <p:cond delay="0"/>
                                              </p:stCondLst>
                                            </p:cTn>
                                            <p:tgtEl>
                                              <p:spTgt spid="131"/>
                                            </p:tgtEl>
                                            <p:attrNameLst>
                                              <p:attrName>style.visibility</p:attrName>
                                            </p:attrNameLst>
                                          </p:cBhvr>
                                          <p:to>
                                            <p:strVal val="visible"/>
                                          </p:to>
                                        </p:set>
                                        <p:animEffect transition="in" filter="fade">
                                          <p:cBhvr>
                                            <p:cTn id="117" dur="1000"/>
                                            <p:tgtEl>
                                              <p:spTgt spid="131"/>
                                            </p:tgtEl>
                                          </p:cBhvr>
                                        </p:animEffect>
                                        <p:anim calcmode="lin" valueType="num">
                                          <p:cBhvr>
                                            <p:cTn id="118" dur="1000" fill="hold"/>
                                            <p:tgtEl>
                                              <p:spTgt spid="131"/>
                                            </p:tgtEl>
                                            <p:attrNameLst>
                                              <p:attrName>ppt_x</p:attrName>
                                            </p:attrNameLst>
                                          </p:cBhvr>
                                          <p:tavLst>
                                            <p:tav tm="0">
                                              <p:val>
                                                <p:strVal val="#ppt_x"/>
                                              </p:val>
                                            </p:tav>
                                            <p:tav tm="100000">
                                              <p:val>
                                                <p:strVal val="#ppt_x"/>
                                              </p:val>
                                            </p:tav>
                                          </p:tavLst>
                                        </p:anim>
                                        <p:anim calcmode="lin" valueType="num">
                                          <p:cBhvr>
                                            <p:cTn id="119" dur="1000" fill="hold"/>
                                            <p:tgtEl>
                                              <p:spTgt spid="131"/>
                                            </p:tgtEl>
                                            <p:attrNameLst>
                                              <p:attrName>ppt_y</p:attrName>
                                            </p:attrNameLst>
                                          </p:cBhvr>
                                          <p:tavLst>
                                            <p:tav tm="0">
                                              <p:val>
                                                <p:strVal val="#ppt_y-.1"/>
                                              </p:val>
                                            </p:tav>
                                            <p:tav tm="100000">
                                              <p:val>
                                                <p:strVal val="#ppt_y"/>
                                              </p:val>
                                            </p:tav>
                                          </p:tavLst>
                                        </p:anim>
                                      </p:childTnLst>
                                    </p:cTn>
                                  </p:par>
                                  <p:par>
                                    <p:cTn id="120" presetID="42" presetClass="entr" presetSubtype="0" fill="hold" nodeType="withEffect">
                                      <p:stCondLst>
                                        <p:cond delay="2200"/>
                                      </p:stCondLst>
                                      <p:childTnLst>
                                        <p:set>
                                          <p:cBhvr>
                                            <p:cTn id="121" dur="1" fill="hold">
                                              <p:stCondLst>
                                                <p:cond delay="0"/>
                                              </p:stCondLst>
                                            </p:cTn>
                                            <p:tgtEl>
                                              <p:spTgt spid="134"/>
                                            </p:tgtEl>
                                            <p:attrNameLst>
                                              <p:attrName>style.visibility</p:attrName>
                                            </p:attrNameLst>
                                          </p:cBhvr>
                                          <p:to>
                                            <p:strVal val="visible"/>
                                          </p:to>
                                        </p:set>
                                        <p:animEffect transition="in" filter="fade">
                                          <p:cBhvr>
                                            <p:cTn id="122" dur="2000"/>
                                            <p:tgtEl>
                                              <p:spTgt spid="134"/>
                                            </p:tgtEl>
                                          </p:cBhvr>
                                        </p:animEffect>
                                        <p:anim calcmode="lin" valueType="num">
                                          <p:cBhvr>
                                            <p:cTn id="123" dur="2000" fill="hold"/>
                                            <p:tgtEl>
                                              <p:spTgt spid="134"/>
                                            </p:tgtEl>
                                            <p:attrNameLst>
                                              <p:attrName>ppt_x</p:attrName>
                                            </p:attrNameLst>
                                          </p:cBhvr>
                                          <p:tavLst>
                                            <p:tav tm="0">
                                              <p:val>
                                                <p:strVal val="#ppt_x"/>
                                              </p:val>
                                            </p:tav>
                                            <p:tav tm="100000">
                                              <p:val>
                                                <p:strVal val="#ppt_x"/>
                                              </p:val>
                                            </p:tav>
                                          </p:tavLst>
                                        </p:anim>
                                        <p:anim calcmode="lin" valueType="num">
                                          <p:cBhvr>
                                            <p:cTn id="124" dur="2000" fill="hold"/>
                                            <p:tgtEl>
                                              <p:spTgt spid="134"/>
                                            </p:tgtEl>
                                            <p:attrNameLst>
                                              <p:attrName>ppt_y</p:attrName>
                                            </p:attrNameLst>
                                          </p:cBhvr>
                                          <p:tavLst>
                                            <p:tav tm="0">
                                              <p:val>
                                                <p:strVal val="#ppt_y+.1"/>
                                              </p:val>
                                            </p:tav>
                                            <p:tav tm="100000">
                                              <p:val>
                                                <p:strVal val="#ppt_y"/>
                                              </p:val>
                                            </p:tav>
                                          </p:tavLst>
                                        </p:anim>
                                      </p:childTnLst>
                                    </p:cTn>
                                  </p:par>
                                </p:childTnLst>
                              </p:cTn>
                            </p:par>
                            <p:par>
                              <p:cTn id="125" fill="hold">
                                <p:stCondLst>
                                  <p:cond delay="7200"/>
                                </p:stCondLst>
                                <p:childTnLst>
                                  <p:par>
                                    <p:cTn id="126" presetID="10" presetClass="entr" presetSubtype="0" fill="hold" grpId="0" nodeType="afterEffect">
                                      <p:stCondLst>
                                        <p:cond delay="0"/>
                                      </p:stCondLst>
                                      <p:childTnLst>
                                        <p:set>
                                          <p:cBhvr>
                                            <p:cTn id="127" dur="1" fill="hold">
                                              <p:stCondLst>
                                                <p:cond delay="0"/>
                                              </p:stCondLst>
                                            </p:cTn>
                                            <p:tgtEl>
                                              <p:spTgt spid="137"/>
                                            </p:tgtEl>
                                            <p:attrNameLst>
                                              <p:attrName>style.visibility</p:attrName>
                                            </p:attrNameLst>
                                          </p:cBhvr>
                                          <p:to>
                                            <p:strVal val="visible"/>
                                          </p:to>
                                        </p:set>
                                        <p:animEffect transition="in" filter="fade">
                                          <p:cBhvr>
                                            <p:cTn id="128"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p:bldP spid="87" grpId="0"/>
          <p:bldP spid="137" grpId="0"/>
        </p:bldLst>
      </p:timing>
    </mc:Choice>
    <mc:Fallback xmlns:a14="http://schemas.microsoft.com/office/drawing/2010/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35000" fill="hold" nodeType="withEffect">
                                      <p:stCondLst>
                                        <p:cond delay="0"/>
                                      </p:stCondLst>
                                      <p:childTnLst>
                                        <p:set>
                                          <p:cBhvr>
                                            <p:cTn id="6" dur="1" fill="hold">
                                              <p:stCondLst>
                                                <p:cond delay="0"/>
                                              </p:stCondLst>
                                            </p:cTn>
                                            <p:tgtEl>
                                              <p:spTgt spid="71"/>
                                            </p:tgtEl>
                                            <p:attrNameLst>
                                              <p:attrName>style.visibility</p:attrName>
                                            </p:attrNameLst>
                                          </p:cBhvr>
                                          <p:to>
                                            <p:strVal val="visible"/>
                                          </p:to>
                                        </p:set>
                                        <p:anim calcmode="lin" valueType="num">
                                          <p:cBhvr additive="base">
                                            <p:cTn id="7" dur="2000" fill="hold"/>
                                            <p:tgtEl>
                                              <p:spTgt spid="71"/>
                                            </p:tgtEl>
                                            <p:attrNameLst>
                                              <p:attrName>ppt_x</p:attrName>
                                            </p:attrNameLst>
                                          </p:cBhvr>
                                          <p:tavLst>
                                            <p:tav tm="0">
                                              <p:val>
                                                <p:strVal val="#ppt_x"/>
                                              </p:val>
                                            </p:tav>
                                            <p:tav tm="100000">
                                              <p:val>
                                                <p:strVal val="#ppt_x"/>
                                              </p:val>
                                            </p:tav>
                                          </p:tavLst>
                                        </p:anim>
                                        <p:anim calcmode="lin" valueType="num">
                                          <p:cBhvr additive="base">
                                            <p:cTn id="8" dur="2000" fill="hold"/>
                                            <p:tgtEl>
                                              <p:spTgt spid="71"/>
                                            </p:tgtEl>
                                            <p:attrNameLst>
                                              <p:attrName>ppt_y</p:attrName>
                                            </p:attrNameLst>
                                          </p:cBhvr>
                                          <p:tavLst>
                                            <p:tav tm="0">
                                              <p:val>
                                                <p:strVal val="0-#ppt_h/2"/>
                                              </p:val>
                                            </p:tav>
                                            <p:tav tm="100000">
                                              <p:val>
                                                <p:strVal val="#ppt_y"/>
                                              </p:val>
                                            </p:tav>
                                          </p:tavLst>
                                        </p:anim>
                                      </p:childTnLst>
                                    </p:cTn>
                                  </p:par>
                                  <p:par>
                                    <p:cTn id="9" presetID="56" presetClass="entr" presetSubtype="0" fill="hold" grpId="0" nodeType="withEffect">
                                      <p:stCondLst>
                                        <p:cond delay="1000"/>
                                      </p:stCondLst>
                                      <p:iterate type="lt">
                                        <p:tmPct val="10000"/>
                                      </p:iterate>
                                      <p:childTnLst>
                                        <p:set>
                                          <p:cBhvr>
                                            <p:cTn id="10" dur="1" fill="hold">
                                              <p:stCondLst>
                                                <p:cond delay="0"/>
                                              </p:stCondLst>
                                            </p:cTn>
                                            <p:tgtEl>
                                              <p:spTgt spid="86"/>
                                            </p:tgtEl>
                                            <p:attrNameLst>
                                              <p:attrName>style.visibility</p:attrName>
                                            </p:attrNameLst>
                                          </p:cBhvr>
                                          <p:to>
                                            <p:strVal val="visible"/>
                                          </p:to>
                                        </p:set>
                                        <p:anim by="(-#ppt_w*2)" calcmode="lin" valueType="num">
                                          <p:cBhvr rctx="PPT">
                                            <p:cTn id="11" dur="500" autoRev="1" fill="hold">
                                              <p:stCondLst>
                                                <p:cond delay="0"/>
                                              </p:stCondLst>
                                            </p:cTn>
                                            <p:tgtEl>
                                              <p:spTgt spid="86"/>
                                            </p:tgtEl>
                                            <p:attrNameLst>
                                              <p:attrName>ppt_w</p:attrName>
                                            </p:attrNameLst>
                                          </p:cBhvr>
                                        </p:anim>
                                        <p:anim by="(#ppt_w*0.50)" calcmode="lin" valueType="num">
                                          <p:cBhvr>
                                            <p:cTn id="12" dur="500" decel="50000" autoRev="1" fill="hold">
                                              <p:stCondLst>
                                                <p:cond delay="0"/>
                                              </p:stCondLst>
                                            </p:cTn>
                                            <p:tgtEl>
                                              <p:spTgt spid="86"/>
                                            </p:tgtEl>
                                            <p:attrNameLst>
                                              <p:attrName>ppt_x</p:attrName>
                                            </p:attrNameLst>
                                          </p:cBhvr>
                                        </p:anim>
                                        <p:anim from="(-#ppt_h/2)" to="(#ppt_y)" calcmode="lin" valueType="num">
                                          <p:cBhvr>
                                            <p:cTn id="13" dur="1000" fill="hold">
                                              <p:stCondLst>
                                                <p:cond delay="0"/>
                                              </p:stCondLst>
                                            </p:cTn>
                                            <p:tgtEl>
                                              <p:spTgt spid="86"/>
                                            </p:tgtEl>
                                            <p:attrNameLst>
                                              <p:attrName>ppt_y</p:attrName>
                                            </p:attrNameLst>
                                          </p:cBhvr>
                                        </p:anim>
                                        <p:animRot by="21600000">
                                          <p:cBhvr>
                                            <p:cTn id="14" dur="1000" fill="hold">
                                              <p:stCondLst>
                                                <p:cond delay="0"/>
                                              </p:stCondLst>
                                            </p:cTn>
                                            <p:tgtEl>
                                              <p:spTgt spid="86"/>
                                            </p:tgtEl>
                                            <p:attrNameLst>
                                              <p:attrName>r</p:attrName>
                                            </p:attrNameLst>
                                          </p:cBhvr>
                                        </p:animRot>
                                      </p:childTnLst>
                                    </p:cTn>
                                  </p:par>
                                  <p:par>
                                    <p:cTn id="15" presetID="22" presetClass="entr" presetSubtype="8" fill="hold" grpId="0" nodeType="withEffect">
                                      <p:stCondLst>
                                        <p:cond delay="1500"/>
                                      </p:stCondLst>
                                      <p:childTnLst>
                                        <p:set>
                                          <p:cBhvr>
                                            <p:cTn id="16" dur="1" fill="hold">
                                              <p:stCondLst>
                                                <p:cond delay="0"/>
                                              </p:stCondLst>
                                            </p:cTn>
                                            <p:tgtEl>
                                              <p:spTgt spid="87"/>
                                            </p:tgtEl>
                                            <p:attrNameLst>
                                              <p:attrName>style.visibility</p:attrName>
                                            </p:attrNameLst>
                                          </p:cBhvr>
                                          <p:to>
                                            <p:strVal val="visible"/>
                                          </p:to>
                                        </p:set>
                                        <p:animEffect transition="in" filter="wipe(left)">
                                          <p:cBhvr>
                                            <p:cTn id="17" dur="500"/>
                                            <p:tgtEl>
                                              <p:spTgt spid="87"/>
                                            </p:tgtEl>
                                          </p:cBhvr>
                                        </p:animEffect>
                                      </p:childTnLst>
                                    </p:cTn>
                                  </p:par>
                                </p:childTnLst>
                              </p:cTn>
                            </p:par>
                            <p:par>
                              <p:cTn id="18" fill="hold">
                                <p:stCondLst>
                                  <p:cond delay="2100"/>
                                </p:stCondLst>
                                <p:childTnLst>
                                  <p:par>
                                    <p:cTn id="19" presetID="53" presetClass="entr" presetSubtype="16"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5"/>
                                            </p:tgtEl>
                                            <p:attrNameLst>
                                              <p:attrName>style.visibility</p:attrName>
                                            </p:attrNameLst>
                                          </p:cBhvr>
                                          <p:to>
                                            <p:strVal val="visible"/>
                                          </p:to>
                                        </p:set>
                                        <p:anim calcmode="lin" valueType="num">
                                          <p:cBhvr>
                                            <p:cTn id="26" dur="500" fill="hold"/>
                                            <p:tgtEl>
                                              <p:spTgt spid="75"/>
                                            </p:tgtEl>
                                            <p:attrNameLst>
                                              <p:attrName>ppt_w</p:attrName>
                                            </p:attrNameLst>
                                          </p:cBhvr>
                                          <p:tavLst>
                                            <p:tav tm="0">
                                              <p:val>
                                                <p:fltVal val="0"/>
                                              </p:val>
                                            </p:tav>
                                            <p:tav tm="100000">
                                              <p:val>
                                                <p:strVal val="#ppt_w"/>
                                              </p:val>
                                            </p:tav>
                                          </p:tavLst>
                                        </p:anim>
                                        <p:anim calcmode="lin" valueType="num">
                                          <p:cBhvr>
                                            <p:cTn id="27" dur="500" fill="hold"/>
                                            <p:tgtEl>
                                              <p:spTgt spid="75"/>
                                            </p:tgtEl>
                                            <p:attrNameLst>
                                              <p:attrName>ppt_h</p:attrName>
                                            </p:attrNameLst>
                                          </p:cBhvr>
                                          <p:tavLst>
                                            <p:tav tm="0">
                                              <p:val>
                                                <p:fltVal val="0"/>
                                              </p:val>
                                            </p:tav>
                                            <p:tav tm="100000">
                                              <p:val>
                                                <p:strVal val="#ppt_h"/>
                                              </p:val>
                                            </p:tav>
                                          </p:tavLst>
                                        </p:anim>
                                        <p:animEffect transition="in" filter="fade">
                                          <p:cBhvr>
                                            <p:cTn id="28" dur="500"/>
                                            <p:tgtEl>
                                              <p:spTgt spid="75"/>
                                            </p:tgtEl>
                                          </p:cBhvr>
                                        </p:animEffect>
                                      </p:childTnLst>
                                    </p:cTn>
                                  </p:par>
                                  <p:par>
                                    <p:cTn id="29" presetID="53" presetClass="entr" presetSubtype="16" fill="hold" grpId="0" nodeType="withEffect">
                                      <p:stCondLst>
                                        <p:cond delay="20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77"/>
                                            </p:tgtEl>
                                            <p:attrNameLst>
                                              <p:attrName>style.visibility</p:attrName>
                                            </p:attrNameLst>
                                          </p:cBhvr>
                                          <p:to>
                                            <p:strVal val="visible"/>
                                          </p:to>
                                        </p:set>
                                        <p:anim calcmode="lin" valueType="num">
                                          <p:cBhvr>
                                            <p:cTn id="36" dur="500" fill="hold"/>
                                            <p:tgtEl>
                                              <p:spTgt spid="77"/>
                                            </p:tgtEl>
                                            <p:attrNameLst>
                                              <p:attrName>ppt_w</p:attrName>
                                            </p:attrNameLst>
                                          </p:cBhvr>
                                          <p:tavLst>
                                            <p:tav tm="0">
                                              <p:val>
                                                <p:fltVal val="0"/>
                                              </p:val>
                                            </p:tav>
                                            <p:tav tm="100000">
                                              <p:val>
                                                <p:strVal val="#ppt_w"/>
                                              </p:val>
                                            </p:tav>
                                          </p:tavLst>
                                        </p:anim>
                                        <p:anim calcmode="lin" valueType="num">
                                          <p:cBhvr>
                                            <p:cTn id="37" dur="500" fill="hold"/>
                                            <p:tgtEl>
                                              <p:spTgt spid="77"/>
                                            </p:tgtEl>
                                            <p:attrNameLst>
                                              <p:attrName>ppt_h</p:attrName>
                                            </p:attrNameLst>
                                          </p:cBhvr>
                                          <p:tavLst>
                                            <p:tav tm="0">
                                              <p:val>
                                                <p:fltVal val="0"/>
                                              </p:val>
                                            </p:tav>
                                            <p:tav tm="100000">
                                              <p:val>
                                                <p:strVal val="#ppt_h"/>
                                              </p:val>
                                            </p:tav>
                                          </p:tavLst>
                                        </p:anim>
                                        <p:animEffect transition="in" filter="fade">
                                          <p:cBhvr>
                                            <p:cTn id="38" dur="500"/>
                                            <p:tgtEl>
                                              <p:spTgt spid="77"/>
                                            </p:tgtEl>
                                          </p:cBhvr>
                                        </p:animEffect>
                                      </p:childTnLst>
                                    </p:cTn>
                                  </p:par>
                                  <p:par>
                                    <p:cTn id="39" presetID="53" presetClass="entr" presetSubtype="16" fill="hold" grpId="0" nodeType="withEffect">
                                      <p:stCondLst>
                                        <p:cond delay="20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par>
                                    <p:cTn id="44" presetID="53" presetClass="entr" presetSubtype="16" fill="hold" grpId="0" nodeType="withEffect">
                                      <p:stCondLst>
                                        <p:cond delay="200"/>
                                      </p:stCondLst>
                                      <p:childTnLst>
                                        <p:set>
                                          <p:cBhvr>
                                            <p:cTn id="45" dur="1" fill="hold">
                                              <p:stCondLst>
                                                <p:cond delay="0"/>
                                              </p:stCondLst>
                                            </p:cTn>
                                            <p:tgtEl>
                                              <p:spTgt spid="79"/>
                                            </p:tgtEl>
                                            <p:attrNameLst>
                                              <p:attrName>style.visibility</p:attrName>
                                            </p:attrNameLst>
                                          </p:cBhvr>
                                          <p:to>
                                            <p:strVal val="visible"/>
                                          </p:to>
                                        </p:set>
                                        <p:anim calcmode="lin" valueType="num">
                                          <p:cBhvr>
                                            <p:cTn id="46" dur="500" fill="hold"/>
                                            <p:tgtEl>
                                              <p:spTgt spid="79"/>
                                            </p:tgtEl>
                                            <p:attrNameLst>
                                              <p:attrName>ppt_w</p:attrName>
                                            </p:attrNameLst>
                                          </p:cBhvr>
                                          <p:tavLst>
                                            <p:tav tm="0">
                                              <p:val>
                                                <p:fltVal val="0"/>
                                              </p:val>
                                            </p:tav>
                                            <p:tav tm="100000">
                                              <p:val>
                                                <p:strVal val="#ppt_w"/>
                                              </p:val>
                                            </p:tav>
                                          </p:tavLst>
                                        </p:anim>
                                        <p:anim calcmode="lin" valueType="num">
                                          <p:cBhvr>
                                            <p:cTn id="47" dur="500" fill="hold"/>
                                            <p:tgtEl>
                                              <p:spTgt spid="79"/>
                                            </p:tgtEl>
                                            <p:attrNameLst>
                                              <p:attrName>ppt_h</p:attrName>
                                            </p:attrNameLst>
                                          </p:cBhvr>
                                          <p:tavLst>
                                            <p:tav tm="0">
                                              <p:val>
                                                <p:fltVal val="0"/>
                                              </p:val>
                                            </p:tav>
                                            <p:tav tm="100000">
                                              <p:val>
                                                <p:strVal val="#ppt_h"/>
                                              </p:val>
                                            </p:tav>
                                          </p:tavLst>
                                        </p:anim>
                                        <p:animEffect transition="in" filter="fade">
                                          <p:cBhvr>
                                            <p:cTn id="48" dur="500"/>
                                            <p:tgtEl>
                                              <p:spTgt spid="79"/>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0"/>
                                            </p:tgtEl>
                                            <p:attrNameLst>
                                              <p:attrName>style.visibility</p:attrName>
                                            </p:attrNameLst>
                                          </p:cBhvr>
                                          <p:to>
                                            <p:strVal val="visible"/>
                                          </p:to>
                                        </p:set>
                                        <p:anim calcmode="lin" valueType="num">
                                          <p:cBhvr>
                                            <p:cTn id="51" dur="500" fill="hold"/>
                                            <p:tgtEl>
                                              <p:spTgt spid="80"/>
                                            </p:tgtEl>
                                            <p:attrNameLst>
                                              <p:attrName>ppt_w</p:attrName>
                                            </p:attrNameLst>
                                          </p:cBhvr>
                                          <p:tavLst>
                                            <p:tav tm="0">
                                              <p:val>
                                                <p:fltVal val="0"/>
                                              </p:val>
                                            </p:tav>
                                            <p:tav tm="100000">
                                              <p:val>
                                                <p:strVal val="#ppt_w"/>
                                              </p:val>
                                            </p:tav>
                                          </p:tavLst>
                                        </p:anim>
                                        <p:anim calcmode="lin" valueType="num">
                                          <p:cBhvr>
                                            <p:cTn id="52" dur="500" fill="hold"/>
                                            <p:tgtEl>
                                              <p:spTgt spid="80"/>
                                            </p:tgtEl>
                                            <p:attrNameLst>
                                              <p:attrName>ppt_h</p:attrName>
                                            </p:attrNameLst>
                                          </p:cBhvr>
                                          <p:tavLst>
                                            <p:tav tm="0">
                                              <p:val>
                                                <p:fltVal val="0"/>
                                              </p:val>
                                            </p:tav>
                                            <p:tav tm="100000">
                                              <p:val>
                                                <p:strVal val="#ppt_h"/>
                                              </p:val>
                                            </p:tav>
                                          </p:tavLst>
                                        </p:anim>
                                        <p:animEffect transition="in" filter="fade">
                                          <p:cBhvr>
                                            <p:cTn id="53" dur="500"/>
                                            <p:tgtEl>
                                              <p:spTgt spid="80"/>
                                            </p:tgtEl>
                                          </p:cBhvr>
                                        </p:animEffect>
                                      </p:childTnLst>
                                    </p:cTn>
                                  </p:par>
                                  <p:par>
                                    <p:cTn id="54" presetID="53" presetClass="entr" presetSubtype="16" fill="hold" grpId="0" nodeType="withEffect">
                                      <p:stCondLst>
                                        <p:cond delay="200"/>
                                      </p:stCondLst>
                                      <p:childTnLst>
                                        <p:set>
                                          <p:cBhvr>
                                            <p:cTn id="55" dur="1" fill="hold">
                                              <p:stCondLst>
                                                <p:cond delay="0"/>
                                              </p:stCondLst>
                                            </p:cTn>
                                            <p:tgtEl>
                                              <p:spTgt spid="81"/>
                                            </p:tgtEl>
                                            <p:attrNameLst>
                                              <p:attrName>style.visibility</p:attrName>
                                            </p:attrNameLst>
                                          </p:cBhvr>
                                          <p:to>
                                            <p:strVal val="visible"/>
                                          </p:to>
                                        </p:set>
                                        <p:anim calcmode="lin" valueType="num">
                                          <p:cBhvr>
                                            <p:cTn id="56" dur="500" fill="hold"/>
                                            <p:tgtEl>
                                              <p:spTgt spid="81"/>
                                            </p:tgtEl>
                                            <p:attrNameLst>
                                              <p:attrName>ppt_w</p:attrName>
                                            </p:attrNameLst>
                                          </p:cBhvr>
                                          <p:tavLst>
                                            <p:tav tm="0">
                                              <p:val>
                                                <p:fltVal val="0"/>
                                              </p:val>
                                            </p:tav>
                                            <p:tav tm="100000">
                                              <p:val>
                                                <p:strVal val="#ppt_w"/>
                                              </p:val>
                                            </p:tav>
                                          </p:tavLst>
                                        </p:anim>
                                        <p:anim calcmode="lin" valueType="num">
                                          <p:cBhvr>
                                            <p:cTn id="57" dur="500" fill="hold"/>
                                            <p:tgtEl>
                                              <p:spTgt spid="81"/>
                                            </p:tgtEl>
                                            <p:attrNameLst>
                                              <p:attrName>ppt_h</p:attrName>
                                            </p:attrNameLst>
                                          </p:cBhvr>
                                          <p:tavLst>
                                            <p:tav tm="0">
                                              <p:val>
                                                <p:fltVal val="0"/>
                                              </p:val>
                                            </p:tav>
                                            <p:tav tm="100000">
                                              <p:val>
                                                <p:strVal val="#ppt_h"/>
                                              </p:val>
                                            </p:tav>
                                          </p:tavLst>
                                        </p:anim>
                                        <p:animEffect transition="in" filter="fade">
                                          <p:cBhvr>
                                            <p:cTn id="58" dur="500"/>
                                            <p:tgtEl>
                                              <p:spTgt spid="8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82"/>
                                            </p:tgtEl>
                                            <p:attrNameLst>
                                              <p:attrName>style.visibility</p:attrName>
                                            </p:attrNameLst>
                                          </p:cBhvr>
                                          <p:to>
                                            <p:strVal val="visible"/>
                                          </p:to>
                                        </p:set>
                                        <p:anim calcmode="lin" valueType="num">
                                          <p:cBhvr>
                                            <p:cTn id="61" dur="500" fill="hold"/>
                                            <p:tgtEl>
                                              <p:spTgt spid="82"/>
                                            </p:tgtEl>
                                            <p:attrNameLst>
                                              <p:attrName>ppt_w</p:attrName>
                                            </p:attrNameLst>
                                          </p:cBhvr>
                                          <p:tavLst>
                                            <p:tav tm="0">
                                              <p:val>
                                                <p:fltVal val="0"/>
                                              </p:val>
                                            </p:tav>
                                            <p:tav tm="100000">
                                              <p:val>
                                                <p:strVal val="#ppt_w"/>
                                              </p:val>
                                            </p:tav>
                                          </p:tavLst>
                                        </p:anim>
                                        <p:anim calcmode="lin" valueType="num">
                                          <p:cBhvr>
                                            <p:cTn id="62" dur="500" fill="hold"/>
                                            <p:tgtEl>
                                              <p:spTgt spid="82"/>
                                            </p:tgtEl>
                                            <p:attrNameLst>
                                              <p:attrName>ppt_h</p:attrName>
                                            </p:attrNameLst>
                                          </p:cBhvr>
                                          <p:tavLst>
                                            <p:tav tm="0">
                                              <p:val>
                                                <p:fltVal val="0"/>
                                              </p:val>
                                            </p:tav>
                                            <p:tav tm="100000">
                                              <p:val>
                                                <p:strVal val="#ppt_h"/>
                                              </p:val>
                                            </p:tav>
                                          </p:tavLst>
                                        </p:anim>
                                        <p:animEffect transition="in" filter="fade">
                                          <p:cBhvr>
                                            <p:cTn id="63" dur="500"/>
                                            <p:tgtEl>
                                              <p:spTgt spid="82"/>
                                            </p:tgtEl>
                                          </p:cBhvr>
                                        </p:animEffect>
                                      </p:childTnLst>
                                    </p:cTn>
                                  </p:par>
                                  <p:par>
                                    <p:cTn id="64" presetID="53" presetClass="entr" presetSubtype="16" fill="hold" grpId="0" nodeType="withEffect">
                                      <p:stCondLst>
                                        <p:cond delay="400"/>
                                      </p:stCondLst>
                                      <p:childTnLst>
                                        <p:set>
                                          <p:cBhvr>
                                            <p:cTn id="65" dur="1" fill="hold">
                                              <p:stCondLst>
                                                <p:cond delay="0"/>
                                              </p:stCondLst>
                                            </p:cTn>
                                            <p:tgtEl>
                                              <p:spTgt spid="83"/>
                                            </p:tgtEl>
                                            <p:attrNameLst>
                                              <p:attrName>style.visibility</p:attrName>
                                            </p:attrNameLst>
                                          </p:cBhvr>
                                          <p:to>
                                            <p:strVal val="visible"/>
                                          </p:to>
                                        </p:set>
                                        <p:anim calcmode="lin" valueType="num">
                                          <p:cBhvr>
                                            <p:cTn id="66" dur="500" fill="hold"/>
                                            <p:tgtEl>
                                              <p:spTgt spid="83"/>
                                            </p:tgtEl>
                                            <p:attrNameLst>
                                              <p:attrName>ppt_w</p:attrName>
                                            </p:attrNameLst>
                                          </p:cBhvr>
                                          <p:tavLst>
                                            <p:tav tm="0">
                                              <p:val>
                                                <p:fltVal val="0"/>
                                              </p:val>
                                            </p:tav>
                                            <p:tav tm="100000">
                                              <p:val>
                                                <p:strVal val="#ppt_w"/>
                                              </p:val>
                                            </p:tav>
                                          </p:tavLst>
                                        </p:anim>
                                        <p:anim calcmode="lin" valueType="num">
                                          <p:cBhvr>
                                            <p:cTn id="67" dur="500" fill="hold"/>
                                            <p:tgtEl>
                                              <p:spTgt spid="83"/>
                                            </p:tgtEl>
                                            <p:attrNameLst>
                                              <p:attrName>ppt_h</p:attrName>
                                            </p:attrNameLst>
                                          </p:cBhvr>
                                          <p:tavLst>
                                            <p:tav tm="0">
                                              <p:val>
                                                <p:fltVal val="0"/>
                                              </p:val>
                                            </p:tav>
                                            <p:tav tm="100000">
                                              <p:val>
                                                <p:strVal val="#ppt_h"/>
                                              </p:val>
                                            </p:tav>
                                          </p:tavLst>
                                        </p:anim>
                                        <p:animEffect transition="in" filter="fade">
                                          <p:cBhvr>
                                            <p:cTn id="68" dur="500"/>
                                            <p:tgtEl>
                                              <p:spTgt spid="83"/>
                                            </p:tgtEl>
                                          </p:cBhvr>
                                        </p:animEffect>
                                      </p:childTnLst>
                                    </p:cTn>
                                  </p:par>
                                  <p:par>
                                    <p:cTn id="69" presetID="53" presetClass="entr" presetSubtype="16" fill="hold" grpId="0" nodeType="withEffect">
                                      <p:stCondLst>
                                        <p:cond delay="200"/>
                                      </p:stCondLst>
                                      <p:childTnLst>
                                        <p:set>
                                          <p:cBhvr>
                                            <p:cTn id="70" dur="1" fill="hold">
                                              <p:stCondLst>
                                                <p:cond delay="0"/>
                                              </p:stCondLst>
                                            </p:cTn>
                                            <p:tgtEl>
                                              <p:spTgt spid="84"/>
                                            </p:tgtEl>
                                            <p:attrNameLst>
                                              <p:attrName>style.visibility</p:attrName>
                                            </p:attrNameLst>
                                          </p:cBhvr>
                                          <p:to>
                                            <p:strVal val="visible"/>
                                          </p:to>
                                        </p:set>
                                        <p:anim calcmode="lin" valueType="num">
                                          <p:cBhvr>
                                            <p:cTn id="71" dur="500" fill="hold"/>
                                            <p:tgtEl>
                                              <p:spTgt spid="84"/>
                                            </p:tgtEl>
                                            <p:attrNameLst>
                                              <p:attrName>ppt_w</p:attrName>
                                            </p:attrNameLst>
                                          </p:cBhvr>
                                          <p:tavLst>
                                            <p:tav tm="0">
                                              <p:val>
                                                <p:fltVal val="0"/>
                                              </p:val>
                                            </p:tav>
                                            <p:tav tm="100000">
                                              <p:val>
                                                <p:strVal val="#ppt_w"/>
                                              </p:val>
                                            </p:tav>
                                          </p:tavLst>
                                        </p:anim>
                                        <p:anim calcmode="lin" valueType="num">
                                          <p:cBhvr>
                                            <p:cTn id="72" dur="500" fill="hold"/>
                                            <p:tgtEl>
                                              <p:spTgt spid="84"/>
                                            </p:tgtEl>
                                            <p:attrNameLst>
                                              <p:attrName>ppt_h</p:attrName>
                                            </p:attrNameLst>
                                          </p:cBhvr>
                                          <p:tavLst>
                                            <p:tav tm="0">
                                              <p:val>
                                                <p:fltVal val="0"/>
                                              </p:val>
                                            </p:tav>
                                            <p:tav tm="100000">
                                              <p:val>
                                                <p:strVal val="#ppt_h"/>
                                              </p:val>
                                            </p:tav>
                                          </p:tavLst>
                                        </p:anim>
                                        <p:animEffect transition="in" filter="fade">
                                          <p:cBhvr>
                                            <p:cTn id="73" dur="500"/>
                                            <p:tgtEl>
                                              <p:spTgt spid="84"/>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85"/>
                                            </p:tgtEl>
                                            <p:attrNameLst>
                                              <p:attrName>style.visibility</p:attrName>
                                            </p:attrNameLst>
                                          </p:cBhvr>
                                          <p:to>
                                            <p:strVal val="visible"/>
                                          </p:to>
                                        </p:set>
                                        <p:anim calcmode="lin" valueType="num">
                                          <p:cBhvr>
                                            <p:cTn id="76" dur="500" fill="hold"/>
                                            <p:tgtEl>
                                              <p:spTgt spid="85"/>
                                            </p:tgtEl>
                                            <p:attrNameLst>
                                              <p:attrName>ppt_w</p:attrName>
                                            </p:attrNameLst>
                                          </p:cBhvr>
                                          <p:tavLst>
                                            <p:tav tm="0">
                                              <p:val>
                                                <p:fltVal val="0"/>
                                              </p:val>
                                            </p:tav>
                                            <p:tav tm="100000">
                                              <p:val>
                                                <p:strVal val="#ppt_w"/>
                                              </p:val>
                                            </p:tav>
                                          </p:tavLst>
                                        </p:anim>
                                        <p:anim calcmode="lin" valueType="num">
                                          <p:cBhvr>
                                            <p:cTn id="77" dur="500" fill="hold"/>
                                            <p:tgtEl>
                                              <p:spTgt spid="85"/>
                                            </p:tgtEl>
                                            <p:attrNameLst>
                                              <p:attrName>ppt_h</p:attrName>
                                            </p:attrNameLst>
                                          </p:cBhvr>
                                          <p:tavLst>
                                            <p:tav tm="0">
                                              <p:val>
                                                <p:fltVal val="0"/>
                                              </p:val>
                                            </p:tav>
                                            <p:tav tm="100000">
                                              <p:val>
                                                <p:strVal val="#ppt_h"/>
                                              </p:val>
                                            </p:tav>
                                          </p:tavLst>
                                        </p:anim>
                                        <p:animEffect transition="in" filter="fade">
                                          <p:cBhvr>
                                            <p:cTn id="78" dur="500"/>
                                            <p:tgtEl>
                                              <p:spTgt spid="85"/>
                                            </p:tgtEl>
                                          </p:cBhvr>
                                        </p:animEffect>
                                      </p:childTnLst>
                                    </p:cTn>
                                  </p:par>
                                </p:childTnLst>
                              </p:cTn>
                            </p:par>
                            <p:par>
                              <p:cTn id="79" fill="hold">
                                <p:stCondLst>
                                  <p:cond delay="3000"/>
                                </p:stCondLst>
                                <p:childTnLst>
                                  <p:par>
                                    <p:cTn id="80" presetID="2" presetClass="entr" presetSubtype="3" accel="52000" fill="hold" nodeType="afterEffect">
                                      <p:stCondLst>
                                        <p:cond delay="0"/>
                                      </p:stCondLst>
                                      <p:childTnLst>
                                        <p:set>
                                          <p:cBhvr>
                                            <p:cTn id="81" dur="1" fill="hold">
                                              <p:stCondLst>
                                                <p:cond delay="0"/>
                                              </p:stCondLst>
                                            </p:cTn>
                                            <p:tgtEl>
                                              <p:spTgt spid="102"/>
                                            </p:tgtEl>
                                            <p:attrNameLst>
                                              <p:attrName>style.visibility</p:attrName>
                                            </p:attrNameLst>
                                          </p:cBhvr>
                                          <p:to>
                                            <p:strVal val="visible"/>
                                          </p:to>
                                        </p:set>
                                        <p:anim calcmode="lin" valueType="num">
                                          <p:cBhvr additive="base">
                                            <p:cTn id="82" dur="2000" fill="hold"/>
                                            <p:tgtEl>
                                              <p:spTgt spid="102"/>
                                            </p:tgtEl>
                                            <p:attrNameLst>
                                              <p:attrName>ppt_x</p:attrName>
                                            </p:attrNameLst>
                                          </p:cBhvr>
                                          <p:tavLst>
                                            <p:tav tm="0">
                                              <p:val>
                                                <p:strVal val="1+#ppt_w/2"/>
                                              </p:val>
                                            </p:tav>
                                            <p:tav tm="100000">
                                              <p:val>
                                                <p:strVal val="#ppt_x"/>
                                              </p:val>
                                            </p:tav>
                                          </p:tavLst>
                                        </p:anim>
                                        <p:anim calcmode="lin" valueType="num">
                                          <p:cBhvr additive="base">
                                            <p:cTn id="83" dur="2000" fill="hold"/>
                                            <p:tgtEl>
                                              <p:spTgt spid="102"/>
                                            </p:tgtEl>
                                            <p:attrNameLst>
                                              <p:attrName>ppt_y</p:attrName>
                                            </p:attrNameLst>
                                          </p:cBhvr>
                                          <p:tavLst>
                                            <p:tav tm="0">
                                              <p:val>
                                                <p:strVal val="0-#ppt_h/2"/>
                                              </p:val>
                                            </p:tav>
                                            <p:tav tm="100000">
                                              <p:val>
                                                <p:strVal val="#ppt_y"/>
                                              </p:val>
                                            </p:tav>
                                          </p:tavLst>
                                        </p:anim>
                                      </p:childTnLst>
                                    </p:cTn>
                                  </p:par>
                                  <p:par>
                                    <p:cTn id="84" presetID="2" presetClass="entr" presetSubtype="12" accel="52000" fill="hold" nodeType="withEffect">
                                      <p:stCondLst>
                                        <p:cond delay="0"/>
                                      </p:stCondLst>
                                      <p:childTnLst>
                                        <p:set>
                                          <p:cBhvr>
                                            <p:cTn id="85" dur="1" fill="hold">
                                              <p:stCondLst>
                                                <p:cond delay="0"/>
                                              </p:stCondLst>
                                            </p:cTn>
                                            <p:tgtEl>
                                              <p:spTgt spid="108"/>
                                            </p:tgtEl>
                                            <p:attrNameLst>
                                              <p:attrName>style.visibility</p:attrName>
                                            </p:attrNameLst>
                                          </p:cBhvr>
                                          <p:to>
                                            <p:strVal val="visible"/>
                                          </p:to>
                                        </p:set>
                                        <p:anim calcmode="lin" valueType="num">
                                          <p:cBhvr additive="base">
                                            <p:cTn id="86" dur="2000" fill="hold"/>
                                            <p:tgtEl>
                                              <p:spTgt spid="108"/>
                                            </p:tgtEl>
                                            <p:attrNameLst>
                                              <p:attrName>ppt_x</p:attrName>
                                            </p:attrNameLst>
                                          </p:cBhvr>
                                          <p:tavLst>
                                            <p:tav tm="0">
                                              <p:val>
                                                <p:strVal val="0-#ppt_w/2"/>
                                              </p:val>
                                            </p:tav>
                                            <p:tav tm="100000">
                                              <p:val>
                                                <p:strVal val="#ppt_x"/>
                                              </p:val>
                                            </p:tav>
                                          </p:tavLst>
                                        </p:anim>
                                        <p:anim calcmode="lin" valueType="num">
                                          <p:cBhvr additive="base">
                                            <p:cTn id="87" dur="2000" fill="hold"/>
                                            <p:tgtEl>
                                              <p:spTgt spid="108"/>
                                            </p:tgtEl>
                                            <p:attrNameLst>
                                              <p:attrName>ppt_y</p:attrName>
                                            </p:attrNameLst>
                                          </p:cBhvr>
                                          <p:tavLst>
                                            <p:tav tm="0">
                                              <p:val>
                                                <p:strVal val="1+#ppt_h/2"/>
                                              </p:val>
                                            </p:tav>
                                            <p:tav tm="100000">
                                              <p:val>
                                                <p:strVal val="#ppt_y"/>
                                              </p:val>
                                            </p:tav>
                                          </p:tavLst>
                                        </p:anim>
                                      </p:childTnLst>
                                    </p:cTn>
                                  </p:par>
                                  <p:par>
                                    <p:cTn id="88" presetID="2" presetClass="entr" presetSubtype="3" accel="52000" fill="hold" nodeType="withEffect">
                                      <p:stCondLst>
                                        <p:cond delay="0"/>
                                      </p:stCondLst>
                                      <p:childTnLst>
                                        <p:set>
                                          <p:cBhvr>
                                            <p:cTn id="89" dur="1" fill="hold">
                                              <p:stCondLst>
                                                <p:cond delay="0"/>
                                              </p:stCondLst>
                                            </p:cTn>
                                            <p:tgtEl>
                                              <p:spTgt spid="95"/>
                                            </p:tgtEl>
                                            <p:attrNameLst>
                                              <p:attrName>style.visibility</p:attrName>
                                            </p:attrNameLst>
                                          </p:cBhvr>
                                          <p:to>
                                            <p:strVal val="visible"/>
                                          </p:to>
                                        </p:set>
                                        <p:anim calcmode="lin" valueType="num">
                                          <p:cBhvr additive="base">
                                            <p:cTn id="90" dur="2000" fill="hold"/>
                                            <p:tgtEl>
                                              <p:spTgt spid="95"/>
                                            </p:tgtEl>
                                            <p:attrNameLst>
                                              <p:attrName>ppt_x</p:attrName>
                                            </p:attrNameLst>
                                          </p:cBhvr>
                                          <p:tavLst>
                                            <p:tav tm="0">
                                              <p:val>
                                                <p:strVal val="1+#ppt_w/2"/>
                                              </p:val>
                                            </p:tav>
                                            <p:tav tm="100000">
                                              <p:val>
                                                <p:strVal val="#ppt_x"/>
                                              </p:val>
                                            </p:tav>
                                          </p:tavLst>
                                        </p:anim>
                                        <p:anim calcmode="lin" valueType="num">
                                          <p:cBhvr additive="base">
                                            <p:cTn id="91" dur="2000" fill="hold"/>
                                            <p:tgtEl>
                                              <p:spTgt spid="95"/>
                                            </p:tgtEl>
                                            <p:attrNameLst>
                                              <p:attrName>ppt_y</p:attrName>
                                            </p:attrNameLst>
                                          </p:cBhvr>
                                          <p:tavLst>
                                            <p:tav tm="0">
                                              <p:val>
                                                <p:strVal val="0-#ppt_h/2"/>
                                              </p:val>
                                            </p:tav>
                                            <p:tav tm="100000">
                                              <p:val>
                                                <p:strVal val="#ppt_y"/>
                                              </p:val>
                                            </p:tav>
                                          </p:tavLst>
                                        </p:anim>
                                      </p:childTnLst>
                                    </p:cTn>
                                  </p:par>
                                  <p:par>
                                    <p:cTn id="92" presetID="2" presetClass="entr" presetSubtype="12" accel="52000" fill="hold" nodeType="withEffect">
                                      <p:stCondLst>
                                        <p:cond delay="0"/>
                                      </p:stCondLst>
                                      <p:childTnLst>
                                        <p:set>
                                          <p:cBhvr>
                                            <p:cTn id="93" dur="1" fill="hold">
                                              <p:stCondLst>
                                                <p:cond delay="0"/>
                                              </p:stCondLst>
                                            </p:cTn>
                                            <p:tgtEl>
                                              <p:spTgt spid="115"/>
                                            </p:tgtEl>
                                            <p:attrNameLst>
                                              <p:attrName>style.visibility</p:attrName>
                                            </p:attrNameLst>
                                          </p:cBhvr>
                                          <p:to>
                                            <p:strVal val="visible"/>
                                          </p:to>
                                        </p:set>
                                        <p:anim calcmode="lin" valueType="num">
                                          <p:cBhvr additive="base">
                                            <p:cTn id="94" dur="2000" fill="hold"/>
                                            <p:tgtEl>
                                              <p:spTgt spid="115"/>
                                            </p:tgtEl>
                                            <p:attrNameLst>
                                              <p:attrName>ppt_x</p:attrName>
                                            </p:attrNameLst>
                                          </p:cBhvr>
                                          <p:tavLst>
                                            <p:tav tm="0">
                                              <p:val>
                                                <p:strVal val="0-#ppt_w/2"/>
                                              </p:val>
                                            </p:tav>
                                            <p:tav tm="100000">
                                              <p:val>
                                                <p:strVal val="#ppt_x"/>
                                              </p:val>
                                            </p:tav>
                                          </p:tavLst>
                                        </p:anim>
                                        <p:anim calcmode="lin" valueType="num">
                                          <p:cBhvr additive="base">
                                            <p:cTn id="95" dur="2000" fill="hold"/>
                                            <p:tgtEl>
                                              <p:spTgt spid="115"/>
                                            </p:tgtEl>
                                            <p:attrNameLst>
                                              <p:attrName>ppt_y</p:attrName>
                                            </p:attrNameLst>
                                          </p:cBhvr>
                                          <p:tavLst>
                                            <p:tav tm="0">
                                              <p:val>
                                                <p:strVal val="1+#ppt_h/2"/>
                                              </p:val>
                                            </p:tav>
                                            <p:tav tm="100000">
                                              <p:val>
                                                <p:strVal val="#ppt_y"/>
                                              </p:val>
                                            </p:tav>
                                          </p:tavLst>
                                        </p:anim>
                                      </p:childTnLst>
                                    </p:cTn>
                                  </p:par>
                                  <p:par>
                                    <p:cTn id="96" presetID="2" presetClass="entr" presetSubtype="3" accel="52000"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additive="base">
                                            <p:cTn id="98" dur="2000" fill="hold"/>
                                            <p:tgtEl>
                                              <p:spTgt spid="88"/>
                                            </p:tgtEl>
                                            <p:attrNameLst>
                                              <p:attrName>ppt_x</p:attrName>
                                            </p:attrNameLst>
                                          </p:cBhvr>
                                          <p:tavLst>
                                            <p:tav tm="0">
                                              <p:val>
                                                <p:strVal val="1+#ppt_w/2"/>
                                              </p:val>
                                            </p:tav>
                                            <p:tav tm="100000">
                                              <p:val>
                                                <p:strVal val="#ppt_x"/>
                                              </p:val>
                                            </p:tav>
                                          </p:tavLst>
                                        </p:anim>
                                        <p:anim calcmode="lin" valueType="num">
                                          <p:cBhvr additive="base">
                                            <p:cTn id="99" dur="2000" fill="hold"/>
                                            <p:tgtEl>
                                              <p:spTgt spid="88"/>
                                            </p:tgtEl>
                                            <p:attrNameLst>
                                              <p:attrName>ppt_y</p:attrName>
                                            </p:attrNameLst>
                                          </p:cBhvr>
                                          <p:tavLst>
                                            <p:tav tm="0">
                                              <p:val>
                                                <p:strVal val="0-#ppt_h/2"/>
                                              </p:val>
                                            </p:tav>
                                            <p:tav tm="100000">
                                              <p:val>
                                                <p:strVal val="#ppt_y"/>
                                              </p:val>
                                            </p:tav>
                                          </p:tavLst>
                                        </p:anim>
                                      </p:childTnLst>
                                    </p:cTn>
                                  </p:par>
                                  <p:par>
                                    <p:cTn id="100" presetID="42" presetClass="entr" presetSubtype="0" fill="hold" nodeType="withEffect">
                                      <p:stCondLst>
                                        <p:cond delay="1400"/>
                                      </p:stCondLst>
                                      <p:childTnLst>
                                        <p:set>
                                          <p:cBhvr>
                                            <p:cTn id="101" dur="1" fill="hold">
                                              <p:stCondLst>
                                                <p:cond delay="0"/>
                                              </p:stCondLst>
                                            </p:cTn>
                                            <p:tgtEl>
                                              <p:spTgt spid="122"/>
                                            </p:tgtEl>
                                            <p:attrNameLst>
                                              <p:attrName>style.visibility</p:attrName>
                                            </p:attrNameLst>
                                          </p:cBhvr>
                                          <p:to>
                                            <p:strVal val="visible"/>
                                          </p:to>
                                        </p:set>
                                        <p:animEffect transition="in" filter="fade">
                                          <p:cBhvr>
                                            <p:cTn id="102" dur="1000"/>
                                            <p:tgtEl>
                                              <p:spTgt spid="122"/>
                                            </p:tgtEl>
                                          </p:cBhvr>
                                        </p:animEffect>
                                        <p:anim calcmode="lin" valueType="num">
                                          <p:cBhvr>
                                            <p:cTn id="103" dur="1000" fill="hold"/>
                                            <p:tgtEl>
                                              <p:spTgt spid="122"/>
                                            </p:tgtEl>
                                            <p:attrNameLst>
                                              <p:attrName>ppt_x</p:attrName>
                                            </p:attrNameLst>
                                          </p:cBhvr>
                                          <p:tavLst>
                                            <p:tav tm="0">
                                              <p:val>
                                                <p:strVal val="#ppt_x"/>
                                              </p:val>
                                            </p:tav>
                                            <p:tav tm="100000">
                                              <p:val>
                                                <p:strVal val="#ppt_x"/>
                                              </p:val>
                                            </p:tav>
                                          </p:tavLst>
                                        </p:anim>
                                        <p:anim calcmode="lin" valueType="num">
                                          <p:cBhvr>
                                            <p:cTn id="104" dur="1000" fill="hold"/>
                                            <p:tgtEl>
                                              <p:spTgt spid="122"/>
                                            </p:tgtEl>
                                            <p:attrNameLst>
                                              <p:attrName>ppt_y</p:attrName>
                                            </p:attrNameLst>
                                          </p:cBhvr>
                                          <p:tavLst>
                                            <p:tav tm="0">
                                              <p:val>
                                                <p:strVal val="#ppt_y+.1"/>
                                              </p:val>
                                            </p:tav>
                                            <p:tav tm="100000">
                                              <p:val>
                                                <p:strVal val="#ppt_y"/>
                                              </p:val>
                                            </p:tav>
                                          </p:tavLst>
                                        </p:anim>
                                      </p:childTnLst>
                                    </p:cTn>
                                  </p:par>
                                  <p:par>
                                    <p:cTn id="105" presetID="47" presetClass="entr" presetSubtype="0" fill="hold" nodeType="withEffect">
                                      <p:stCondLst>
                                        <p:cond delay="1600"/>
                                      </p:stCondLst>
                                      <p:childTnLst>
                                        <p:set>
                                          <p:cBhvr>
                                            <p:cTn id="106" dur="1" fill="hold">
                                              <p:stCondLst>
                                                <p:cond delay="0"/>
                                              </p:stCondLst>
                                            </p:cTn>
                                            <p:tgtEl>
                                              <p:spTgt spid="125"/>
                                            </p:tgtEl>
                                            <p:attrNameLst>
                                              <p:attrName>style.visibility</p:attrName>
                                            </p:attrNameLst>
                                          </p:cBhvr>
                                          <p:to>
                                            <p:strVal val="visible"/>
                                          </p:to>
                                        </p:set>
                                        <p:animEffect transition="in" filter="fade">
                                          <p:cBhvr>
                                            <p:cTn id="107" dur="1000"/>
                                            <p:tgtEl>
                                              <p:spTgt spid="125"/>
                                            </p:tgtEl>
                                          </p:cBhvr>
                                        </p:animEffect>
                                        <p:anim calcmode="lin" valueType="num">
                                          <p:cBhvr>
                                            <p:cTn id="108" dur="1000" fill="hold"/>
                                            <p:tgtEl>
                                              <p:spTgt spid="125"/>
                                            </p:tgtEl>
                                            <p:attrNameLst>
                                              <p:attrName>ppt_x</p:attrName>
                                            </p:attrNameLst>
                                          </p:cBhvr>
                                          <p:tavLst>
                                            <p:tav tm="0">
                                              <p:val>
                                                <p:strVal val="#ppt_x"/>
                                              </p:val>
                                            </p:tav>
                                            <p:tav tm="100000">
                                              <p:val>
                                                <p:strVal val="#ppt_x"/>
                                              </p:val>
                                            </p:tav>
                                          </p:tavLst>
                                        </p:anim>
                                        <p:anim calcmode="lin" valueType="num">
                                          <p:cBhvr>
                                            <p:cTn id="109" dur="1000" fill="hold"/>
                                            <p:tgtEl>
                                              <p:spTgt spid="125"/>
                                            </p:tgtEl>
                                            <p:attrNameLst>
                                              <p:attrName>ppt_y</p:attrName>
                                            </p:attrNameLst>
                                          </p:cBhvr>
                                          <p:tavLst>
                                            <p:tav tm="0">
                                              <p:val>
                                                <p:strVal val="#ppt_y-.1"/>
                                              </p:val>
                                            </p:tav>
                                            <p:tav tm="100000">
                                              <p:val>
                                                <p:strVal val="#ppt_y"/>
                                              </p:val>
                                            </p:tav>
                                          </p:tavLst>
                                        </p:anim>
                                      </p:childTnLst>
                                    </p:cTn>
                                  </p:par>
                                  <p:par>
                                    <p:cTn id="110" presetID="42" presetClass="entr" presetSubtype="0" fill="hold" nodeType="withEffect">
                                      <p:stCondLst>
                                        <p:cond delay="1800"/>
                                      </p:stCondLst>
                                      <p:childTnLst>
                                        <p:set>
                                          <p:cBhvr>
                                            <p:cTn id="111" dur="1" fill="hold">
                                              <p:stCondLst>
                                                <p:cond delay="0"/>
                                              </p:stCondLst>
                                            </p:cTn>
                                            <p:tgtEl>
                                              <p:spTgt spid="128"/>
                                            </p:tgtEl>
                                            <p:attrNameLst>
                                              <p:attrName>style.visibility</p:attrName>
                                            </p:attrNameLst>
                                          </p:cBhvr>
                                          <p:to>
                                            <p:strVal val="visible"/>
                                          </p:to>
                                        </p:set>
                                        <p:animEffect transition="in" filter="fade">
                                          <p:cBhvr>
                                            <p:cTn id="112" dur="1000"/>
                                            <p:tgtEl>
                                              <p:spTgt spid="128"/>
                                            </p:tgtEl>
                                          </p:cBhvr>
                                        </p:animEffect>
                                        <p:anim calcmode="lin" valueType="num">
                                          <p:cBhvr>
                                            <p:cTn id="113" dur="1000" fill="hold"/>
                                            <p:tgtEl>
                                              <p:spTgt spid="128"/>
                                            </p:tgtEl>
                                            <p:attrNameLst>
                                              <p:attrName>ppt_x</p:attrName>
                                            </p:attrNameLst>
                                          </p:cBhvr>
                                          <p:tavLst>
                                            <p:tav tm="0">
                                              <p:val>
                                                <p:strVal val="#ppt_x"/>
                                              </p:val>
                                            </p:tav>
                                            <p:tav tm="100000">
                                              <p:val>
                                                <p:strVal val="#ppt_x"/>
                                              </p:val>
                                            </p:tav>
                                          </p:tavLst>
                                        </p:anim>
                                        <p:anim calcmode="lin" valueType="num">
                                          <p:cBhvr>
                                            <p:cTn id="114" dur="1000" fill="hold"/>
                                            <p:tgtEl>
                                              <p:spTgt spid="128"/>
                                            </p:tgtEl>
                                            <p:attrNameLst>
                                              <p:attrName>ppt_y</p:attrName>
                                            </p:attrNameLst>
                                          </p:cBhvr>
                                          <p:tavLst>
                                            <p:tav tm="0">
                                              <p:val>
                                                <p:strVal val="#ppt_y+.1"/>
                                              </p:val>
                                            </p:tav>
                                            <p:tav tm="100000">
                                              <p:val>
                                                <p:strVal val="#ppt_y"/>
                                              </p:val>
                                            </p:tav>
                                          </p:tavLst>
                                        </p:anim>
                                      </p:childTnLst>
                                    </p:cTn>
                                  </p:par>
                                  <p:par>
                                    <p:cTn id="115" presetID="47" presetClass="entr" presetSubtype="0" fill="hold" nodeType="withEffect">
                                      <p:stCondLst>
                                        <p:cond delay="2000"/>
                                      </p:stCondLst>
                                      <p:childTnLst>
                                        <p:set>
                                          <p:cBhvr>
                                            <p:cTn id="116" dur="1" fill="hold">
                                              <p:stCondLst>
                                                <p:cond delay="0"/>
                                              </p:stCondLst>
                                            </p:cTn>
                                            <p:tgtEl>
                                              <p:spTgt spid="131"/>
                                            </p:tgtEl>
                                            <p:attrNameLst>
                                              <p:attrName>style.visibility</p:attrName>
                                            </p:attrNameLst>
                                          </p:cBhvr>
                                          <p:to>
                                            <p:strVal val="visible"/>
                                          </p:to>
                                        </p:set>
                                        <p:animEffect transition="in" filter="fade">
                                          <p:cBhvr>
                                            <p:cTn id="117" dur="1000"/>
                                            <p:tgtEl>
                                              <p:spTgt spid="131"/>
                                            </p:tgtEl>
                                          </p:cBhvr>
                                        </p:animEffect>
                                        <p:anim calcmode="lin" valueType="num">
                                          <p:cBhvr>
                                            <p:cTn id="118" dur="1000" fill="hold"/>
                                            <p:tgtEl>
                                              <p:spTgt spid="131"/>
                                            </p:tgtEl>
                                            <p:attrNameLst>
                                              <p:attrName>ppt_x</p:attrName>
                                            </p:attrNameLst>
                                          </p:cBhvr>
                                          <p:tavLst>
                                            <p:tav tm="0">
                                              <p:val>
                                                <p:strVal val="#ppt_x"/>
                                              </p:val>
                                            </p:tav>
                                            <p:tav tm="100000">
                                              <p:val>
                                                <p:strVal val="#ppt_x"/>
                                              </p:val>
                                            </p:tav>
                                          </p:tavLst>
                                        </p:anim>
                                        <p:anim calcmode="lin" valueType="num">
                                          <p:cBhvr>
                                            <p:cTn id="119" dur="1000" fill="hold"/>
                                            <p:tgtEl>
                                              <p:spTgt spid="131"/>
                                            </p:tgtEl>
                                            <p:attrNameLst>
                                              <p:attrName>ppt_y</p:attrName>
                                            </p:attrNameLst>
                                          </p:cBhvr>
                                          <p:tavLst>
                                            <p:tav tm="0">
                                              <p:val>
                                                <p:strVal val="#ppt_y-.1"/>
                                              </p:val>
                                            </p:tav>
                                            <p:tav tm="100000">
                                              <p:val>
                                                <p:strVal val="#ppt_y"/>
                                              </p:val>
                                            </p:tav>
                                          </p:tavLst>
                                        </p:anim>
                                      </p:childTnLst>
                                    </p:cTn>
                                  </p:par>
                                  <p:par>
                                    <p:cTn id="120" presetID="42" presetClass="entr" presetSubtype="0" fill="hold" nodeType="withEffect">
                                      <p:stCondLst>
                                        <p:cond delay="2200"/>
                                      </p:stCondLst>
                                      <p:childTnLst>
                                        <p:set>
                                          <p:cBhvr>
                                            <p:cTn id="121" dur="1" fill="hold">
                                              <p:stCondLst>
                                                <p:cond delay="0"/>
                                              </p:stCondLst>
                                            </p:cTn>
                                            <p:tgtEl>
                                              <p:spTgt spid="134"/>
                                            </p:tgtEl>
                                            <p:attrNameLst>
                                              <p:attrName>style.visibility</p:attrName>
                                            </p:attrNameLst>
                                          </p:cBhvr>
                                          <p:to>
                                            <p:strVal val="visible"/>
                                          </p:to>
                                        </p:set>
                                        <p:animEffect transition="in" filter="fade">
                                          <p:cBhvr>
                                            <p:cTn id="122" dur="2000"/>
                                            <p:tgtEl>
                                              <p:spTgt spid="134"/>
                                            </p:tgtEl>
                                          </p:cBhvr>
                                        </p:animEffect>
                                        <p:anim calcmode="lin" valueType="num">
                                          <p:cBhvr>
                                            <p:cTn id="123" dur="2000" fill="hold"/>
                                            <p:tgtEl>
                                              <p:spTgt spid="134"/>
                                            </p:tgtEl>
                                            <p:attrNameLst>
                                              <p:attrName>ppt_x</p:attrName>
                                            </p:attrNameLst>
                                          </p:cBhvr>
                                          <p:tavLst>
                                            <p:tav tm="0">
                                              <p:val>
                                                <p:strVal val="#ppt_x"/>
                                              </p:val>
                                            </p:tav>
                                            <p:tav tm="100000">
                                              <p:val>
                                                <p:strVal val="#ppt_x"/>
                                              </p:val>
                                            </p:tav>
                                          </p:tavLst>
                                        </p:anim>
                                        <p:anim calcmode="lin" valueType="num">
                                          <p:cBhvr>
                                            <p:cTn id="124" dur="2000" fill="hold"/>
                                            <p:tgtEl>
                                              <p:spTgt spid="134"/>
                                            </p:tgtEl>
                                            <p:attrNameLst>
                                              <p:attrName>ppt_y</p:attrName>
                                            </p:attrNameLst>
                                          </p:cBhvr>
                                          <p:tavLst>
                                            <p:tav tm="0">
                                              <p:val>
                                                <p:strVal val="#ppt_y+.1"/>
                                              </p:val>
                                            </p:tav>
                                            <p:tav tm="100000">
                                              <p:val>
                                                <p:strVal val="#ppt_y"/>
                                              </p:val>
                                            </p:tav>
                                          </p:tavLst>
                                        </p:anim>
                                      </p:childTnLst>
                                    </p:cTn>
                                  </p:par>
                                </p:childTnLst>
                              </p:cTn>
                            </p:par>
                            <p:par>
                              <p:cTn id="125" fill="hold">
                                <p:stCondLst>
                                  <p:cond delay="7200"/>
                                </p:stCondLst>
                                <p:childTnLst>
                                  <p:par>
                                    <p:cTn id="126" presetID="10" presetClass="entr" presetSubtype="0" fill="hold" grpId="0" nodeType="afterEffect">
                                      <p:stCondLst>
                                        <p:cond delay="0"/>
                                      </p:stCondLst>
                                      <p:childTnLst>
                                        <p:set>
                                          <p:cBhvr>
                                            <p:cTn id="127" dur="1" fill="hold">
                                              <p:stCondLst>
                                                <p:cond delay="0"/>
                                              </p:stCondLst>
                                            </p:cTn>
                                            <p:tgtEl>
                                              <p:spTgt spid="137"/>
                                            </p:tgtEl>
                                            <p:attrNameLst>
                                              <p:attrName>style.visibility</p:attrName>
                                            </p:attrNameLst>
                                          </p:cBhvr>
                                          <p:to>
                                            <p:strVal val="visible"/>
                                          </p:to>
                                        </p:set>
                                        <p:animEffect transition="in" filter="fade">
                                          <p:cBhvr>
                                            <p:cTn id="128"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p:bldP spid="87" grpId="0"/>
          <p:bldP spid="137"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标题 1"/>
          <p:cNvSpPr txBox="1">
            <a:spLocks/>
          </p:cNvSpPr>
          <p:nvPr/>
        </p:nvSpPr>
        <p:spPr>
          <a:xfrm>
            <a:off x="1184649" y="250504"/>
            <a:ext cx="1677386"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wrap="none" lIns="68582" tIns="34292" rIns="68582" bIns="34292">
            <a:spAutoFit/>
          </a:bodyPr>
          <a:lstStyle>
            <a:lvl1pPr algn="ctr" rtl="0" fontAlgn="base">
              <a:spcBef>
                <a:spcPct val="0"/>
              </a:spcBef>
              <a:spcAft>
                <a:spcPct val="0"/>
              </a:spcAft>
              <a:defRPr lang="zh-CN" altLang="en-US" sz="2000" b="0" kern="1200">
                <a:solidFill>
                  <a:schemeClr val="tx1">
                    <a:lumMod val="85000"/>
                    <a:lumOff val="15000"/>
                  </a:schemeClr>
                </a:solidFill>
                <a:latin typeface="微软雅黑" pitchFamily="34" charset="-122"/>
                <a:ea typeface="微软雅黑" pitchFamily="34" charset="-122"/>
                <a:cs typeface="+mn-cs"/>
              </a:defRPr>
            </a:lvl1pPr>
            <a:lvl2pPr algn="ctr" rtl="0" fontAlgn="base">
              <a:spcBef>
                <a:spcPct val="0"/>
              </a:spcBef>
              <a:spcAft>
                <a:spcPct val="0"/>
              </a:spcAft>
              <a:defRPr sz="4400">
                <a:solidFill>
                  <a:schemeClr val="tx1"/>
                </a:solidFill>
                <a:latin typeface="Calibri" pitchFamily="34" charset="0"/>
                <a:ea typeface="宋体" charset="-122"/>
              </a:defRPr>
            </a:lvl2pPr>
            <a:lvl3pPr algn="ctr" rtl="0" fontAlgn="base">
              <a:spcBef>
                <a:spcPct val="0"/>
              </a:spcBef>
              <a:spcAft>
                <a:spcPct val="0"/>
              </a:spcAft>
              <a:defRPr sz="4400">
                <a:solidFill>
                  <a:schemeClr val="tx1"/>
                </a:solidFill>
                <a:latin typeface="Calibri" pitchFamily="34" charset="0"/>
                <a:ea typeface="宋体" charset="-122"/>
              </a:defRPr>
            </a:lvl3pPr>
            <a:lvl4pPr algn="ctr" rtl="0" fontAlgn="base">
              <a:spcBef>
                <a:spcPct val="0"/>
              </a:spcBef>
              <a:spcAft>
                <a:spcPct val="0"/>
              </a:spcAft>
              <a:defRPr sz="4400">
                <a:solidFill>
                  <a:schemeClr val="tx1"/>
                </a:solidFill>
                <a:latin typeface="Calibri" pitchFamily="34" charset="0"/>
                <a:ea typeface="宋体" charset="-122"/>
              </a:defRPr>
            </a:lvl4pPr>
            <a:lvl5pPr algn="ctr" rtl="0" fontAlgn="base">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000" b="0" i="0" u="none" strike="noStrike" kern="1200" cap="none" spc="0" normalizeH="0" baseline="0" noProof="0">
                <a:ln>
                  <a:noFill/>
                </a:ln>
                <a:solidFill>
                  <a:sysClr val="windowText" lastClr="000000">
                    <a:lumMod val="85000"/>
                    <a:lumOff val="15000"/>
                  </a:sysClr>
                </a:solidFill>
                <a:effectLst/>
                <a:uLnTx/>
                <a:uFillTx/>
                <a:latin typeface="微软雅黑" pitchFamily="34" charset="-122"/>
                <a:ea typeface="微软雅黑" pitchFamily="34" charset="-122"/>
                <a:cs typeface="+mn-cs"/>
              </a:rPr>
              <a:t>Work execution process</a:t>
            </a:r>
            <a:endParaRPr kumimoji="0" lang="zh-CN" altLang="en-US" sz="2000" b="0" i="0" u="none" strike="noStrike" kern="1200" cap="none" spc="0" normalizeH="0" baseline="0" noProof="0" dirty="0">
              <a:ln>
                <a:noFill/>
              </a:ln>
              <a:solidFill>
                <a:sysClr val="windowText" lastClr="000000">
                  <a:lumMod val="85000"/>
                  <a:lumOff val="15000"/>
                </a:sysClr>
              </a:solidFill>
              <a:effectLst/>
              <a:uLnTx/>
              <a:uFillTx/>
              <a:latin typeface="微软雅黑" pitchFamily="34" charset="-122"/>
              <a:ea typeface="微软雅黑" pitchFamily="34" charset="-122"/>
              <a:cs typeface="+mn-cs"/>
            </a:endParaRPr>
          </a:p>
        </p:txBody>
      </p:sp>
      <p:sp>
        <p:nvSpPr>
          <p:cNvPr id="38" name="TextBox 37"/>
          <p:cNvSpPr txBox="1"/>
          <p:nvPr/>
        </p:nvSpPr>
        <p:spPr>
          <a:xfrm>
            <a:off x="904733" y="3435846"/>
            <a:ext cx="1409353" cy="1086259"/>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itchFamily="34" charset="-122"/>
                <a:ea typeface="微软雅黑" pitchFamily="34" charset="-122"/>
              </a:defRPr>
            </a:lvl1pPr>
          </a:lstStyle>
          <a:p>
            <a:pPr marL="0" marR="0" lvl="0" indent="0" algn="just" defTabSz="914400" eaLnBrk="1" fontAlgn="base" latinLnBrk="0" hangingPunct="1">
              <a:lnSpc>
                <a:spcPct val="150000"/>
              </a:lnSpc>
              <a:spcBef>
                <a:spcPct val="0"/>
              </a:spcBef>
              <a:spcAft>
                <a:spcPct val="0"/>
              </a:spcAft>
              <a:buClrTx/>
              <a:buSzTx/>
              <a:buFontTx/>
              <a:buNone/>
              <a:tabLst/>
              <a:defRPr/>
            </a:pPr>
            <a:r>
              <a:rPr kumimoji="0" lang="zh-CN" altLang="en-US" sz="800" b="0" i="0" u="none" strike="noStrike" kern="0" cap="none" spc="0" normalizeH="0" baseline="0" noProof="0" dirty="0">
                <a:ln>
                  <a:noFill/>
                </a:ln>
                <a:solidFill>
                  <a:sysClr val="windowText" lastClr="000000"/>
                </a:solidFill>
                <a:effectLst/>
                <a:uLnTx/>
                <a:uFillTx/>
                <a:latin typeface="微软雅黑" pitchFamily="34" charset="-122"/>
                <a:ea typeface="微软雅黑" pitchFamily="34" charset="-122"/>
              </a:rPr>
              <a:t>Click to enter a brief text content, text content needs to be summarized and refined, do not need extra text decoration, concise description of the content</a:t>
            </a:r>
            <a:r>
              <a:rPr kumimoji="0" lang="en-US" altLang="zh-CN" sz="800" b="0" i="0" u="none" strike="noStrike" kern="0" cap="none" spc="0" normalizeH="0" baseline="0" noProof="0" dirty="0">
                <a:ln>
                  <a:noFill/>
                </a:ln>
                <a:solidFill>
                  <a:sysClr val="windowText" lastClr="000000"/>
                </a:solidFill>
                <a:effectLst/>
                <a:uLnTx/>
                <a:uFillTx/>
                <a:latin typeface="微软雅黑" pitchFamily="34" charset="-122"/>
                <a:ea typeface="微软雅黑" pitchFamily="34" charset="-122"/>
              </a:rPr>
              <a:t>......</a:t>
            </a:r>
          </a:p>
        </p:txBody>
      </p:sp>
      <p:sp>
        <p:nvSpPr>
          <p:cNvPr id="39" name="TextBox 38"/>
          <p:cNvSpPr txBox="1"/>
          <p:nvPr/>
        </p:nvSpPr>
        <p:spPr>
          <a:xfrm>
            <a:off x="2912509" y="3435846"/>
            <a:ext cx="1409353" cy="1086259"/>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itchFamily="34" charset="-122"/>
                <a:ea typeface="微软雅黑" pitchFamily="34" charset="-122"/>
              </a:defRPr>
            </a:lvl1pPr>
          </a:lstStyle>
          <a:p>
            <a:pPr marL="0" marR="0" lvl="0" indent="0" algn="just" defTabSz="914400" eaLnBrk="1" fontAlgn="base" latinLnBrk="0" hangingPunct="1">
              <a:lnSpc>
                <a:spcPct val="150000"/>
              </a:lnSpc>
              <a:spcBef>
                <a:spcPct val="0"/>
              </a:spcBef>
              <a:spcAft>
                <a:spcPct val="0"/>
              </a:spcAft>
              <a:buClrTx/>
              <a:buSzTx/>
              <a:buFontTx/>
              <a:buNone/>
              <a:tabLst/>
              <a:defRPr/>
            </a:pPr>
            <a:r>
              <a:rPr kumimoji="0" lang="zh-CN" altLang="en-US" sz="800" b="0" i="0" u="none" strike="noStrike" kern="0" cap="none" spc="0" normalizeH="0" baseline="0" noProof="0" dirty="0">
                <a:ln>
                  <a:noFill/>
                </a:ln>
                <a:solidFill>
                  <a:sysClr val="windowText" lastClr="000000"/>
                </a:solidFill>
                <a:effectLst/>
                <a:uLnTx/>
                <a:uFillTx/>
                <a:latin typeface="微软雅黑" pitchFamily="34" charset="-122"/>
                <a:ea typeface="微软雅黑" pitchFamily="34" charset="-122"/>
              </a:rPr>
              <a:t>Click to enter a brief text content, text content needs to be summarized and refined, do not need extra text decoration, concise description of the content</a:t>
            </a:r>
            <a:r>
              <a:rPr kumimoji="0" lang="en-US" altLang="zh-CN" sz="800" b="0" i="0" u="none" strike="noStrike" kern="0" cap="none" spc="0" normalizeH="0" baseline="0" noProof="0" dirty="0">
                <a:ln>
                  <a:noFill/>
                </a:ln>
                <a:solidFill>
                  <a:sysClr val="windowText" lastClr="000000"/>
                </a:solidFill>
                <a:effectLst/>
                <a:uLnTx/>
                <a:uFillTx/>
                <a:latin typeface="微软雅黑" pitchFamily="34" charset="-122"/>
                <a:ea typeface="微软雅黑" pitchFamily="34" charset="-122"/>
              </a:rPr>
              <a:t>......</a:t>
            </a:r>
          </a:p>
        </p:txBody>
      </p:sp>
      <p:sp>
        <p:nvSpPr>
          <p:cNvPr id="40" name="TextBox 39"/>
          <p:cNvSpPr txBox="1"/>
          <p:nvPr/>
        </p:nvSpPr>
        <p:spPr>
          <a:xfrm>
            <a:off x="4907111" y="3443811"/>
            <a:ext cx="1409353" cy="1086259"/>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itchFamily="34" charset="-122"/>
                <a:ea typeface="微软雅黑" pitchFamily="34" charset="-122"/>
              </a:defRPr>
            </a:lvl1pPr>
          </a:lstStyle>
          <a:p>
            <a:pPr marL="0" marR="0" lvl="0" indent="0" algn="just" defTabSz="914400" eaLnBrk="1" fontAlgn="base" latinLnBrk="0" hangingPunct="1">
              <a:lnSpc>
                <a:spcPct val="150000"/>
              </a:lnSpc>
              <a:spcBef>
                <a:spcPct val="0"/>
              </a:spcBef>
              <a:spcAft>
                <a:spcPct val="0"/>
              </a:spcAft>
              <a:buClrTx/>
              <a:buSzTx/>
              <a:buFontTx/>
              <a:buNone/>
              <a:tabLst/>
              <a:defRPr/>
            </a:pPr>
            <a:r>
              <a:rPr kumimoji="0" lang="zh-CN" altLang="en-US" sz="800" b="0" i="0" u="none" strike="noStrike" kern="0" cap="none" spc="0" normalizeH="0" baseline="0" noProof="0" dirty="0">
                <a:ln>
                  <a:noFill/>
                </a:ln>
                <a:solidFill>
                  <a:sysClr val="windowText" lastClr="000000"/>
                </a:solidFill>
                <a:effectLst/>
                <a:uLnTx/>
                <a:uFillTx/>
                <a:latin typeface="微软雅黑" pitchFamily="34" charset="-122"/>
                <a:ea typeface="微软雅黑" pitchFamily="34" charset="-122"/>
              </a:rPr>
              <a:t>Click to enter a brief text content, text content needs to be summarized and refined, do not need extra text decoration, concise description of the content</a:t>
            </a:r>
            <a:r>
              <a:rPr kumimoji="0" lang="en-US" altLang="zh-CN" sz="800" b="0" i="0" u="none" strike="noStrike" kern="0" cap="none" spc="0" normalizeH="0" baseline="0" noProof="0" dirty="0">
                <a:ln>
                  <a:noFill/>
                </a:ln>
                <a:solidFill>
                  <a:sysClr val="windowText" lastClr="000000"/>
                </a:solidFill>
                <a:effectLst/>
                <a:uLnTx/>
                <a:uFillTx/>
                <a:latin typeface="微软雅黑" pitchFamily="34" charset="-122"/>
                <a:ea typeface="微软雅黑" pitchFamily="34" charset="-122"/>
              </a:rPr>
              <a:t>......</a:t>
            </a:r>
          </a:p>
        </p:txBody>
      </p:sp>
      <p:sp>
        <p:nvSpPr>
          <p:cNvPr id="41" name="TextBox 40"/>
          <p:cNvSpPr txBox="1"/>
          <p:nvPr/>
        </p:nvSpPr>
        <p:spPr>
          <a:xfrm>
            <a:off x="6870379" y="3443811"/>
            <a:ext cx="1409353" cy="1086259"/>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itchFamily="34" charset="-122"/>
                <a:ea typeface="微软雅黑" pitchFamily="34" charset="-122"/>
              </a:defRPr>
            </a:lvl1pPr>
          </a:lstStyle>
          <a:p>
            <a:pPr marL="0" marR="0" lvl="0" indent="0" algn="just" defTabSz="914400" eaLnBrk="1" fontAlgn="base" latinLnBrk="0" hangingPunct="1">
              <a:lnSpc>
                <a:spcPct val="150000"/>
              </a:lnSpc>
              <a:spcBef>
                <a:spcPct val="0"/>
              </a:spcBef>
              <a:spcAft>
                <a:spcPct val="0"/>
              </a:spcAft>
              <a:buClrTx/>
              <a:buSzTx/>
              <a:buFontTx/>
              <a:buNone/>
              <a:tabLst/>
              <a:defRPr/>
            </a:pPr>
            <a:r>
              <a:rPr kumimoji="0" lang="zh-CN" altLang="en-US" sz="800" b="0" i="0" u="none" strike="noStrike" kern="0" cap="none" spc="0" normalizeH="0" baseline="0" noProof="0" dirty="0">
                <a:ln>
                  <a:noFill/>
                </a:ln>
                <a:solidFill>
                  <a:sysClr val="windowText" lastClr="000000"/>
                </a:solidFill>
                <a:effectLst/>
                <a:uLnTx/>
                <a:uFillTx/>
                <a:latin typeface="微软雅黑" pitchFamily="34" charset="-122"/>
                <a:ea typeface="微软雅黑" pitchFamily="34" charset="-122"/>
              </a:rPr>
              <a:t>Click to enter a brief text content, text content needs to be summarized and refined, do not need extra text decoration, concise description of the content</a:t>
            </a:r>
            <a:r>
              <a:rPr kumimoji="0" lang="en-US" altLang="zh-CN" sz="800" b="0" i="0" u="none" strike="noStrike" kern="0" cap="none" spc="0" normalizeH="0" baseline="0" noProof="0" dirty="0">
                <a:ln>
                  <a:noFill/>
                </a:ln>
                <a:solidFill>
                  <a:sysClr val="windowText" lastClr="000000"/>
                </a:solidFill>
                <a:effectLst/>
                <a:uLnTx/>
                <a:uFillTx/>
                <a:latin typeface="微软雅黑" pitchFamily="34" charset="-122"/>
                <a:ea typeface="微软雅黑" pitchFamily="34" charset="-122"/>
              </a:rPr>
              <a:t>......</a:t>
            </a:r>
          </a:p>
        </p:txBody>
      </p:sp>
      <p:sp>
        <p:nvSpPr>
          <p:cNvPr id="42" name="燕尾形箭头 41"/>
          <p:cNvSpPr/>
          <p:nvPr/>
        </p:nvSpPr>
        <p:spPr>
          <a:xfrm>
            <a:off x="467544" y="2283718"/>
            <a:ext cx="8208912" cy="228600"/>
          </a:xfrm>
          <a:prstGeom prst="notchedRightArrow">
            <a:avLst/>
          </a:prstGeom>
          <a:solidFill>
            <a:sysClr val="window" lastClr="FFFFFF">
              <a:lumMod val="50000"/>
            </a:sysClr>
          </a:solidFill>
          <a:ln w="25400" cap="flat" cmpd="sng" algn="ctr">
            <a:noFill/>
            <a:prstDash val="solid"/>
          </a:ln>
          <a:effectLst/>
        </p:spPr>
        <p:txBody>
          <a:bodyPr lIns="91431" tIns="45716" rIns="91431" bIns="45716" anchor="ctr"/>
          <a:lstStyle/>
          <a:p>
            <a:pPr marL="0" marR="0" lvl="0" indent="0" algn="ctr" defTabSz="914332" eaLnBrk="1" fontAlgn="auto" latinLnBrk="0" hangingPunct="1">
              <a:lnSpc>
                <a:spcPct val="100000"/>
              </a:lnSpc>
              <a:spcBef>
                <a:spcPts val="0"/>
              </a:spcBef>
              <a:spcAft>
                <a:spcPts val="0"/>
              </a:spcAft>
              <a:buClrTx/>
              <a:buSzTx/>
              <a:buFontTx/>
              <a:buNone/>
              <a:tabLst/>
              <a:defRPr/>
            </a:pPr>
            <a:endParaRPr kumimoji="0" lang="zh-CN" altLang="en-US" sz="2489" b="0"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nvGrpSpPr>
          <p:cNvPr id="43" name="组合 42"/>
          <p:cNvGrpSpPr/>
          <p:nvPr/>
        </p:nvGrpSpPr>
        <p:grpSpPr>
          <a:xfrm>
            <a:off x="783076" y="1491630"/>
            <a:ext cx="1697385" cy="1697385"/>
            <a:chOff x="1278794" y="3334906"/>
            <a:chExt cx="914014" cy="914014"/>
          </a:xfrm>
        </p:grpSpPr>
        <p:grpSp>
          <p:nvGrpSpPr>
            <p:cNvPr id="44" name="组合 43"/>
            <p:cNvGrpSpPr/>
            <p:nvPr/>
          </p:nvGrpSpPr>
          <p:grpSpPr>
            <a:xfrm>
              <a:off x="1278794" y="3334906"/>
              <a:ext cx="914014" cy="914014"/>
              <a:chOff x="304800" y="673100"/>
              <a:chExt cx="4000500" cy="4000500"/>
            </a:xfrm>
            <a:effectLst>
              <a:outerShdw blurRad="444500" dist="254000" dir="8100000" algn="tr" rotWithShape="0">
                <a:prstClr val="black">
                  <a:alpha val="50000"/>
                </a:prstClr>
              </a:outerShdw>
            </a:effectLst>
          </p:grpSpPr>
          <p:sp>
            <p:nvSpPr>
              <p:cNvPr id="46" name="同心圆 4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500" b="0" i="0" u="none" strike="noStrike" kern="0" cap="none" spc="0" normalizeH="0" baseline="0" noProof="0">
                  <a:ln>
                    <a:noFill/>
                  </a:ln>
                  <a:solidFill>
                    <a:prstClr val="black"/>
                  </a:solidFill>
                  <a:effectLst/>
                  <a:uLnTx/>
                  <a:uFillTx/>
                  <a:latin typeface="Calibri"/>
                  <a:ea typeface="微软雅黑"/>
                  <a:cs typeface="+mn-cs"/>
                </a:endParaRPr>
              </a:p>
            </p:txBody>
          </p:sp>
          <p:sp>
            <p:nvSpPr>
              <p:cNvPr id="47" name="椭圆 46"/>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500" b="0" i="0" u="none" strike="noStrike" kern="0" cap="none" spc="0" normalizeH="0" baseline="0" noProof="0">
                  <a:ln>
                    <a:noFill/>
                  </a:ln>
                  <a:solidFill>
                    <a:prstClr val="white"/>
                  </a:solidFill>
                  <a:effectLst/>
                  <a:uLnTx/>
                  <a:uFillTx/>
                  <a:latin typeface="Calibri"/>
                  <a:ea typeface="微软雅黑"/>
                  <a:cs typeface="+mn-cs"/>
                </a:endParaRPr>
              </a:p>
            </p:txBody>
          </p:sp>
        </p:grpSp>
        <p:sp>
          <p:nvSpPr>
            <p:cNvPr id="45" name="TextBox 44"/>
            <p:cNvSpPr txBox="1"/>
            <p:nvPr/>
          </p:nvSpPr>
          <p:spPr>
            <a:xfrm>
              <a:off x="1477940" y="3742514"/>
              <a:ext cx="513771" cy="174019"/>
            </a:xfrm>
            <a:prstGeom prst="rect">
              <a:avLst/>
            </a:prstGeom>
            <a:noFill/>
          </p:spPr>
          <p:txBody>
            <a:bodyPr wrap="non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zh-CN" altLang="en-US" sz="1500" b="1" i="0" u="none" strike="noStrike" kern="0" cap="none" spc="0" normalizeH="0" baseline="0" noProof="0" dirty="0">
                  <a:ln>
                    <a:noFill/>
                  </a:ln>
                  <a:solidFill>
                    <a:srgbClr val="0070C0"/>
                  </a:solidFill>
                  <a:effectLst/>
                  <a:uLnTx/>
                  <a:uFillTx/>
                  <a:latin typeface="微软雅黑" pitchFamily="34" charset="-122"/>
                  <a:ea typeface="微软雅黑" pitchFamily="34" charset="-122"/>
                </a:rPr>
                <a:t>Phase 1</a:t>
              </a:r>
            </a:p>
          </p:txBody>
        </p:sp>
      </p:grpSp>
      <p:grpSp>
        <p:nvGrpSpPr>
          <p:cNvPr id="48" name="组合 47"/>
          <p:cNvGrpSpPr/>
          <p:nvPr/>
        </p:nvGrpSpPr>
        <p:grpSpPr>
          <a:xfrm>
            <a:off x="2746134" y="1495340"/>
            <a:ext cx="1697385" cy="1697385"/>
            <a:chOff x="1278794" y="3334906"/>
            <a:chExt cx="914014" cy="914014"/>
          </a:xfrm>
        </p:grpSpPr>
        <p:grpSp>
          <p:nvGrpSpPr>
            <p:cNvPr id="49" name="组合 48"/>
            <p:cNvGrpSpPr/>
            <p:nvPr/>
          </p:nvGrpSpPr>
          <p:grpSpPr>
            <a:xfrm>
              <a:off x="1278794" y="3334906"/>
              <a:ext cx="914014" cy="914014"/>
              <a:chOff x="304800" y="673100"/>
              <a:chExt cx="4000500" cy="4000500"/>
            </a:xfrm>
            <a:effectLst>
              <a:outerShdw blurRad="444500" dist="254000" dir="8100000" algn="tr" rotWithShape="0">
                <a:prstClr val="black">
                  <a:alpha val="50000"/>
                </a:prstClr>
              </a:outerShdw>
            </a:effectLst>
          </p:grpSpPr>
          <p:sp>
            <p:nvSpPr>
              <p:cNvPr id="51" name="同心圆 5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500" b="0" i="0" u="none" strike="noStrike" kern="0" cap="none" spc="0" normalizeH="0" baseline="0" noProof="0">
                  <a:ln>
                    <a:noFill/>
                  </a:ln>
                  <a:solidFill>
                    <a:prstClr val="black"/>
                  </a:solidFill>
                  <a:effectLst/>
                  <a:uLnTx/>
                  <a:uFillTx/>
                  <a:latin typeface="Calibri"/>
                  <a:ea typeface="微软雅黑"/>
                  <a:cs typeface="+mn-cs"/>
                </a:endParaRPr>
              </a:p>
            </p:txBody>
          </p:sp>
          <p:sp>
            <p:nvSpPr>
              <p:cNvPr id="52" name="椭圆 5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500" b="0" i="0" u="none" strike="noStrike" kern="0" cap="none" spc="0" normalizeH="0" baseline="0" noProof="0">
                  <a:ln>
                    <a:noFill/>
                  </a:ln>
                  <a:solidFill>
                    <a:prstClr val="white"/>
                  </a:solidFill>
                  <a:effectLst/>
                  <a:uLnTx/>
                  <a:uFillTx/>
                  <a:latin typeface="Calibri"/>
                  <a:ea typeface="微软雅黑"/>
                  <a:cs typeface="+mn-cs"/>
                </a:endParaRPr>
              </a:p>
            </p:txBody>
          </p:sp>
        </p:grpSp>
        <p:sp>
          <p:nvSpPr>
            <p:cNvPr id="50" name="TextBox 49"/>
            <p:cNvSpPr txBox="1"/>
            <p:nvPr/>
          </p:nvSpPr>
          <p:spPr>
            <a:xfrm>
              <a:off x="1477940" y="3740516"/>
              <a:ext cx="513771" cy="174019"/>
            </a:xfrm>
            <a:prstGeom prst="rect">
              <a:avLst/>
            </a:prstGeom>
            <a:noFill/>
          </p:spPr>
          <p:txBody>
            <a:bodyPr wrap="non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zh-CN" altLang="en-US" sz="1500" b="1" i="0" u="none" strike="noStrike" kern="0" cap="none" spc="0" normalizeH="0" baseline="0" noProof="0" dirty="0">
                  <a:ln>
                    <a:noFill/>
                  </a:ln>
                  <a:solidFill>
                    <a:srgbClr val="FFC000"/>
                  </a:solidFill>
                  <a:effectLst/>
                  <a:uLnTx/>
                  <a:uFillTx/>
                  <a:latin typeface="微软雅黑" pitchFamily="34" charset="-122"/>
                  <a:ea typeface="微软雅黑" pitchFamily="34" charset="-122"/>
                </a:rPr>
                <a:t>Phase 2</a:t>
              </a:r>
            </a:p>
          </p:txBody>
        </p:sp>
      </p:grpSp>
      <p:grpSp>
        <p:nvGrpSpPr>
          <p:cNvPr id="53" name="组合 52"/>
          <p:cNvGrpSpPr/>
          <p:nvPr/>
        </p:nvGrpSpPr>
        <p:grpSpPr>
          <a:xfrm>
            <a:off x="4688516" y="1491630"/>
            <a:ext cx="1697385" cy="1697385"/>
            <a:chOff x="1278794" y="3334906"/>
            <a:chExt cx="914014" cy="914014"/>
          </a:xfrm>
        </p:grpSpPr>
        <p:grpSp>
          <p:nvGrpSpPr>
            <p:cNvPr id="54" name="组合 53"/>
            <p:cNvGrpSpPr/>
            <p:nvPr/>
          </p:nvGrpSpPr>
          <p:grpSpPr>
            <a:xfrm>
              <a:off x="1278794" y="3334906"/>
              <a:ext cx="914014" cy="914014"/>
              <a:chOff x="304800" y="673100"/>
              <a:chExt cx="4000500" cy="4000500"/>
            </a:xfrm>
            <a:effectLst>
              <a:outerShdw blurRad="444500" dist="254000" dir="8100000" algn="tr" rotWithShape="0">
                <a:prstClr val="black">
                  <a:alpha val="50000"/>
                </a:prstClr>
              </a:outerShdw>
            </a:effectLst>
          </p:grpSpPr>
          <p:sp>
            <p:nvSpPr>
              <p:cNvPr id="56" name="同心圆 5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500" b="0" i="0" u="none" strike="noStrike" kern="0" cap="none" spc="0" normalizeH="0" baseline="0" noProof="0">
                  <a:ln>
                    <a:noFill/>
                  </a:ln>
                  <a:solidFill>
                    <a:prstClr val="black"/>
                  </a:solidFill>
                  <a:effectLst/>
                  <a:uLnTx/>
                  <a:uFillTx/>
                  <a:latin typeface="Calibri"/>
                  <a:ea typeface="微软雅黑"/>
                  <a:cs typeface="+mn-cs"/>
                </a:endParaRPr>
              </a:p>
            </p:txBody>
          </p:sp>
          <p:sp>
            <p:nvSpPr>
              <p:cNvPr id="57" name="椭圆 56"/>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500" b="0" i="0" u="none" strike="noStrike" kern="0" cap="none" spc="0" normalizeH="0" baseline="0" noProof="0">
                  <a:ln>
                    <a:noFill/>
                  </a:ln>
                  <a:solidFill>
                    <a:prstClr val="white"/>
                  </a:solidFill>
                  <a:effectLst/>
                  <a:uLnTx/>
                  <a:uFillTx/>
                  <a:latin typeface="Calibri"/>
                  <a:ea typeface="微软雅黑"/>
                  <a:cs typeface="+mn-cs"/>
                </a:endParaRPr>
              </a:p>
            </p:txBody>
          </p:sp>
        </p:grpSp>
        <p:sp>
          <p:nvSpPr>
            <p:cNvPr id="55" name="TextBox 54"/>
            <p:cNvSpPr txBox="1"/>
            <p:nvPr/>
          </p:nvSpPr>
          <p:spPr>
            <a:xfrm>
              <a:off x="1477940" y="3742514"/>
              <a:ext cx="513771" cy="174019"/>
            </a:xfrm>
            <a:prstGeom prst="rect">
              <a:avLst/>
            </a:prstGeom>
            <a:noFill/>
          </p:spPr>
          <p:txBody>
            <a:bodyPr wrap="non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zh-CN" altLang="en-US" sz="1500" b="1" i="0" u="none" strike="noStrike" kern="0" cap="none" spc="0" normalizeH="0" baseline="0" noProof="0" dirty="0">
                  <a:ln>
                    <a:noFill/>
                  </a:ln>
                  <a:solidFill>
                    <a:srgbClr val="0070C0"/>
                  </a:solidFill>
                  <a:effectLst/>
                  <a:uLnTx/>
                  <a:uFillTx/>
                  <a:latin typeface="微软雅黑" pitchFamily="34" charset="-122"/>
                  <a:ea typeface="微软雅黑" pitchFamily="34" charset="-122"/>
                </a:rPr>
                <a:t>Phase 3</a:t>
              </a:r>
            </a:p>
          </p:txBody>
        </p:sp>
      </p:grpSp>
      <p:grpSp>
        <p:nvGrpSpPr>
          <p:cNvPr id="58" name="组合 57"/>
          <p:cNvGrpSpPr/>
          <p:nvPr/>
        </p:nvGrpSpPr>
        <p:grpSpPr>
          <a:xfrm>
            <a:off x="6619031" y="1498505"/>
            <a:ext cx="1697385" cy="1697385"/>
            <a:chOff x="1278794" y="3334906"/>
            <a:chExt cx="914014" cy="914014"/>
          </a:xfrm>
        </p:grpSpPr>
        <p:grpSp>
          <p:nvGrpSpPr>
            <p:cNvPr id="59" name="组合 58"/>
            <p:cNvGrpSpPr/>
            <p:nvPr/>
          </p:nvGrpSpPr>
          <p:grpSpPr>
            <a:xfrm>
              <a:off x="1278794" y="3334906"/>
              <a:ext cx="914014" cy="914014"/>
              <a:chOff x="304800" y="673100"/>
              <a:chExt cx="4000500" cy="4000500"/>
            </a:xfrm>
            <a:effectLst>
              <a:outerShdw blurRad="444500" dist="254000" dir="8100000" algn="tr" rotWithShape="0">
                <a:prstClr val="black">
                  <a:alpha val="50000"/>
                </a:prstClr>
              </a:outerShdw>
            </a:effectLst>
          </p:grpSpPr>
          <p:sp>
            <p:nvSpPr>
              <p:cNvPr id="61" name="同心圆 6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500" b="0" i="0" u="none" strike="noStrike" kern="0" cap="none" spc="0" normalizeH="0" baseline="0" noProof="0">
                  <a:ln>
                    <a:noFill/>
                  </a:ln>
                  <a:solidFill>
                    <a:prstClr val="black"/>
                  </a:solidFill>
                  <a:effectLst/>
                  <a:uLnTx/>
                  <a:uFillTx/>
                  <a:latin typeface="Calibri"/>
                  <a:ea typeface="微软雅黑"/>
                  <a:cs typeface="+mn-cs"/>
                </a:endParaRPr>
              </a:p>
            </p:txBody>
          </p:sp>
          <p:sp>
            <p:nvSpPr>
              <p:cNvPr id="62" name="椭圆 6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500" b="0" i="0" u="none" strike="noStrike" kern="0" cap="none" spc="0" normalizeH="0" baseline="0" noProof="0">
                  <a:ln>
                    <a:noFill/>
                  </a:ln>
                  <a:solidFill>
                    <a:prstClr val="white"/>
                  </a:solidFill>
                  <a:effectLst/>
                  <a:uLnTx/>
                  <a:uFillTx/>
                  <a:latin typeface="Calibri"/>
                  <a:ea typeface="微软雅黑"/>
                  <a:cs typeface="+mn-cs"/>
                </a:endParaRPr>
              </a:p>
            </p:txBody>
          </p:sp>
        </p:grpSp>
        <p:sp>
          <p:nvSpPr>
            <p:cNvPr id="60" name="TextBox 59"/>
            <p:cNvSpPr txBox="1"/>
            <p:nvPr/>
          </p:nvSpPr>
          <p:spPr>
            <a:xfrm>
              <a:off x="1477940" y="3738812"/>
              <a:ext cx="513771" cy="174019"/>
            </a:xfrm>
            <a:prstGeom prst="rect">
              <a:avLst/>
            </a:prstGeom>
            <a:noFill/>
          </p:spPr>
          <p:txBody>
            <a:bodyPr wrap="non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zh-CN" altLang="en-US" sz="1500" b="1" i="0" u="none" strike="noStrike" kern="0" cap="none" spc="0" normalizeH="0" baseline="0" noProof="0" dirty="0">
                  <a:ln>
                    <a:noFill/>
                  </a:ln>
                  <a:solidFill>
                    <a:srgbClr val="FFC000"/>
                  </a:solidFill>
                  <a:effectLst/>
                  <a:uLnTx/>
                  <a:uFillTx/>
                  <a:latin typeface="微软雅黑" pitchFamily="34" charset="-122"/>
                  <a:ea typeface="微软雅黑" pitchFamily="34" charset="-122"/>
                </a:rPr>
                <a:t>Stage 4</a:t>
              </a:r>
            </a:p>
          </p:txBody>
        </p:sp>
      </p:grpSp>
      <p:sp>
        <p:nvSpPr>
          <p:cNvPr id="63" name="椭圆 62"/>
          <p:cNvSpPr/>
          <p:nvPr/>
        </p:nvSpPr>
        <p:spPr>
          <a:xfrm>
            <a:off x="824277" y="1347614"/>
            <a:ext cx="645364" cy="645364"/>
          </a:xfrm>
          <a:prstGeom prst="ellipse">
            <a:avLst/>
          </a:prstGeom>
          <a:solidFill>
            <a:srgbClr val="0070C0"/>
          </a:solid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500" b="0" i="0" u="none" strike="noStrike" kern="0" cap="none" spc="0" normalizeH="0" baseline="0" noProof="0" dirty="0">
              <a:ln>
                <a:noFill/>
              </a:ln>
              <a:solidFill>
                <a:prstClr val="white"/>
              </a:solidFill>
              <a:effectLst/>
              <a:uLnTx/>
              <a:uFillTx/>
              <a:latin typeface="Calibri"/>
              <a:ea typeface="微软雅黑"/>
              <a:cs typeface="+mn-cs"/>
            </a:endParaRPr>
          </a:p>
        </p:txBody>
      </p:sp>
      <p:sp>
        <p:nvSpPr>
          <p:cNvPr id="64" name="椭圆 63"/>
          <p:cNvSpPr/>
          <p:nvPr/>
        </p:nvSpPr>
        <p:spPr>
          <a:xfrm>
            <a:off x="2783180" y="1347614"/>
            <a:ext cx="645364" cy="645364"/>
          </a:xfrm>
          <a:prstGeom prst="ellipse">
            <a:avLst/>
          </a:prstGeom>
          <a:solidFill>
            <a:srgbClr val="FFC000"/>
          </a:solid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500" b="0" i="0" u="none" strike="noStrike" kern="0" cap="none" spc="0" normalizeH="0" baseline="0" noProof="0" dirty="0">
              <a:ln>
                <a:noFill/>
              </a:ln>
              <a:solidFill>
                <a:prstClr val="white"/>
              </a:solidFill>
              <a:effectLst/>
              <a:uLnTx/>
              <a:uFillTx/>
              <a:latin typeface="Calibri"/>
              <a:ea typeface="微软雅黑"/>
              <a:cs typeface="+mn-cs"/>
            </a:endParaRPr>
          </a:p>
        </p:txBody>
      </p:sp>
      <p:sp>
        <p:nvSpPr>
          <p:cNvPr id="65" name="椭圆 64"/>
          <p:cNvSpPr/>
          <p:nvPr/>
        </p:nvSpPr>
        <p:spPr>
          <a:xfrm>
            <a:off x="4760524" y="1354159"/>
            <a:ext cx="645364" cy="645364"/>
          </a:xfrm>
          <a:prstGeom prst="ellipse">
            <a:avLst/>
          </a:prstGeom>
          <a:solidFill>
            <a:srgbClr val="0070C0"/>
          </a:solid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500" b="0" i="0" u="none" strike="noStrike" kern="0" cap="none" spc="0" normalizeH="0" baseline="0" noProof="0" dirty="0">
              <a:ln>
                <a:noFill/>
              </a:ln>
              <a:solidFill>
                <a:prstClr val="white"/>
              </a:solidFill>
              <a:effectLst/>
              <a:uLnTx/>
              <a:uFillTx/>
              <a:latin typeface="Calibri"/>
              <a:ea typeface="微软雅黑"/>
              <a:cs typeface="+mn-cs"/>
            </a:endParaRPr>
          </a:p>
        </p:txBody>
      </p:sp>
      <p:sp>
        <p:nvSpPr>
          <p:cNvPr id="66" name="椭圆 65"/>
          <p:cNvSpPr/>
          <p:nvPr/>
        </p:nvSpPr>
        <p:spPr>
          <a:xfrm>
            <a:off x="6707078" y="1354159"/>
            <a:ext cx="645364" cy="645364"/>
          </a:xfrm>
          <a:prstGeom prst="ellipse">
            <a:avLst/>
          </a:prstGeom>
          <a:solidFill>
            <a:srgbClr val="FFC000"/>
          </a:solid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500" b="0" i="0" u="none" strike="noStrike" kern="0" cap="none" spc="0" normalizeH="0" baseline="0" noProof="0" dirty="0">
              <a:ln>
                <a:noFill/>
              </a:ln>
              <a:solidFill>
                <a:prstClr val="white"/>
              </a:solidFill>
              <a:effectLst/>
              <a:uLnTx/>
              <a:uFillTx/>
              <a:latin typeface="Calibri"/>
              <a:ea typeface="微软雅黑"/>
              <a:cs typeface="+mn-cs"/>
            </a:endParaRPr>
          </a:p>
        </p:txBody>
      </p:sp>
      <p:sp>
        <p:nvSpPr>
          <p:cNvPr id="67" name="Freeform 34"/>
          <p:cNvSpPr>
            <a:spLocks noEditPoints="1"/>
          </p:cNvSpPr>
          <p:nvPr/>
        </p:nvSpPr>
        <p:spPr bwMode="auto">
          <a:xfrm>
            <a:off x="1000830" y="1498505"/>
            <a:ext cx="334257" cy="343054"/>
          </a:xfrm>
          <a:custGeom>
            <a:avLst/>
            <a:gdLst>
              <a:gd name="T0" fmla="*/ 261 w 447"/>
              <a:gd name="T1" fmla="*/ 25 h 460"/>
              <a:gd name="T2" fmla="*/ 286 w 447"/>
              <a:gd name="T3" fmla="*/ 99 h 460"/>
              <a:gd name="T4" fmla="*/ 310 w 447"/>
              <a:gd name="T5" fmla="*/ 25 h 460"/>
              <a:gd name="T6" fmla="*/ 124 w 447"/>
              <a:gd name="T7" fmla="*/ 3 h 460"/>
              <a:gd name="T8" fmla="*/ 100 w 447"/>
              <a:gd name="T9" fmla="*/ 28 h 460"/>
              <a:gd name="T10" fmla="*/ 125 w 447"/>
              <a:gd name="T11" fmla="*/ 103 h 460"/>
              <a:gd name="T12" fmla="*/ 149 w 447"/>
              <a:gd name="T13" fmla="*/ 28 h 460"/>
              <a:gd name="T14" fmla="*/ 31 w 447"/>
              <a:gd name="T15" fmla="*/ 70 h 460"/>
              <a:gd name="T16" fmla="*/ 7 w 447"/>
              <a:gd name="T17" fmla="*/ 82 h 460"/>
              <a:gd name="T18" fmla="*/ 0 w 447"/>
              <a:gd name="T19" fmla="*/ 401 h 460"/>
              <a:gd name="T20" fmla="*/ 31 w 447"/>
              <a:gd name="T21" fmla="*/ 436 h 460"/>
              <a:gd name="T22" fmla="*/ 237 w 447"/>
              <a:gd name="T23" fmla="*/ 397 h 460"/>
              <a:gd name="T24" fmla="*/ 153 w 447"/>
              <a:gd name="T25" fmla="*/ 302 h 460"/>
              <a:gd name="T26" fmla="*/ 241 w 447"/>
              <a:gd name="T27" fmla="*/ 314 h 460"/>
              <a:gd name="T28" fmla="*/ 265 w 447"/>
              <a:gd name="T29" fmla="*/ 278 h 460"/>
              <a:gd name="T30" fmla="*/ 359 w 447"/>
              <a:gd name="T31" fmla="*/ 174 h 460"/>
              <a:gd name="T32" fmla="*/ 399 w 447"/>
              <a:gd name="T33" fmla="*/ 267 h 460"/>
              <a:gd name="T34" fmla="*/ 392 w 447"/>
              <a:gd name="T35" fmla="*/ 82 h 460"/>
              <a:gd name="T36" fmla="*/ 325 w 447"/>
              <a:gd name="T37" fmla="*/ 70 h 460"/>
              <a:gd name="T38" fmla="*/ 313 w 447"/>
              <a:gd name="T39" fmla="*/ 108 h 460"/>
              <a:gd name="T40" fmla="*/ 256 w 447"/>
              <a:gd name="T41" fmla="*/ 108 h 460"/>
              <a:gd name="T42" fmla="*/ 245 w 447"/>
              <a:gd name="T43" fmla="*/ 70 h 460"/>
              <a:gd name="T44" fmla="*/ 165 w 447"/>
              <a:gd name="T45" fmla="*/ 91 h 460"/>
              <a:gd name="T46" fmla="*/ 125 w 447"/>
              <a:gd name="T47" fmla="*/ 115 h 460"/>
              <a:gd name="T48" fmla="*/ 85 w 447"/>
              <a:gd name="T49" fmla="*/ 91 h 460"/>
              <a:gd name="T50" fmla="*/ 31 w 447"/>
              <a:gd name="T51" fmla="*/ 70 h 460"/>
              <a:gd name="T52" fmla="*/ 40 w 447"/>
              <a:gd name="T53" fmla="*/ 174 h 460"/>
              <a:gd name="T54" fmla="*/ 129 w 447"/>
              <a:gd name="T55" fmla="*/ 278 h 460"/>
              <a:gd name="T56" fmla="*/ 40 w 447"/>
              <a:gd name="T57" fmla="*/ 174 h 460"/>
              <a:gd name="T58" fmla="*/ 153 w 447"/>
              <a:gd name="T59" fmla="*/ 174 h 460"/>
              <a:gd name="T60" fmla="*/ 241 w 447"/>
              <a:gd name="T61" fmla="*/ 278 h 460"/>
              <a:gd name="T62" fmla="*/ 153 w 447"/>
              <a:gd name="T63" fmla="*/ 174 h 460"/>
              <a:gd name="T64" fmla="*/ 352 w 447"/>
              <a:gd name="T65" fmla="*/ 281 h 460"/>
              <a:gd name="T66" fmla="*/ 357 w 447"/>
              <a:gd name="T67" fmla="*/ 460 h 460"/>
              <a:gd name="T68" fmla="*/ 357 w 447"/>
              <a:gd name="T69" fmla="*/ 281 h 460"/>
              <a:gd name="T70" fmla="*/ 40 w 447"/>
              <a:gd name="T71" fmla="*/ 302 h 460"/>
              <a:gd name="T72" fmla="*/ 129 w 447"/>
              <a:gd name="T73" fmla="*/ 302 h 460"/>
              <a:gd name="T74" fmla="*/ 40 w 447"/>
              <a:gd name="T75" fmla="*/ 397 h 460"/>
              <a:gd name="T76" fmla="*/ 319 w 447"/>
              <a:gd name="T77" fmla="*/ 316 h 460"/>
              <a:gd name="T78" fmla="*/ 414 w 447"/>
              <a:gd name="T79" fmla="*/ 316 h 460"/>
              <a:gd name="T80" fmla="*/ 364 w 447"/>
              <a:gd name="T81" fmla="*/ 432 h 460"/>
              <a:gd name="T82" fmla="*/ 371 w 447"/>
              <a:gd name="T83" fmla="*/ 345 h 460"/>
              <a:gd name="T84" fmla="*/ 352 w 447"/>
              <a:gd name="T85" fmla="*/ 345 h 460"/>
              <a:gd name="T86" fmla="*/ 316 w 447"/>
              <a:gd name="T87" fmla="*/ 346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7" h="460">
                <a:moveTo>
                  <a:pt x="285" y="0"/>
                </a:moveTo>
                <a:cubicBezTo>
                  <a:pt x="272" y="0"/>
                  <a:pt x="261" y="12"/>
                  <a:pt x="261" y="25"/>
                </a:cubicBezTo>
                <a:lnTo>
                  <a:pt x="261" y="75"/>
                </a:lnTo>
                <a:cubicBezTo>
                  <a:pt x="261" y="88"/>
                  <a:pt x="273" y="99"/>
                  <a:pt x="286" y="99"/>
                </a:cubicBezTo>
                <a:cubicBezTo>
                  <a:pt x="298" y="99"/>
                  <a:pt x="310" y="88"/>
                  <a:pt x="310" y="75"/>
                </a:cubicBezTo>
                <a:lnTo>
                  <a:pt x="310" y="25"/>
                </a:lnTo>
                <a:cubicBezTo>
                  <a:pt x="310" y="12"/>
                  <a:pt x="298" y="0"/>
                  <a:pt x="285" y="0"/>
                </a:cubicBezTo>
                <a:close/>
                <a:moveTo>
                  <a:pt x="124" y="3"/>
                </a:moveTo>
                <a:lnTo>
                  <a:pt x="124" y="3"/>
                </a:lnTo>
                <a:cubicBezTo>
                  <a:pt x="111" y="3"/>
                  <a:pt x="100" y="15"/>
                  <a:pt x="100" y="28"/>
                </a:cubicBezTo>
                <a:lnTo>
                  <a:pt x="100" y="78"/>
                </a:lnTo>
                <a:cubicBezTo>
                  <a:pt x="100" y="91"/>
                  <a:pt x="112" y="103"/>
                  <a:pt x="125" y="103"/>
                </a:cubicBezTo>
                <a:cubicBezTo>
                  <a:pt x="138" y="103"/>
                  <a:pt x="149" y="91"/>
                  <a:pt x="149" y="78"/>
                </a:cubicBezTo>
                <a:lnTo>
                  <a:pt x="149" y="28"/>
                </a:lnTo>
                <a:cubicBezTo>
                  <a:pt x="150" y="15"/>
                  <a:pt x="138" y="3"/>
                  <a:pt x="124" y="3"/>
                </a:cubicBezTo>
                <a:close/>
                <a:moveTo>
                  <a:pt x="31" y="70"/>
                </a:moveTo>
                <a:lnTo>
                  <a:pt x="31" y="70"/>
                </a:lnTo>
                <a:cubicBezTo>
                  <a:pt x="21" y="70"/>
                  <a:pt x="13" y="75"/>
                  <a:pt x="7" y="82"/>
                </a:cubicBezTo>
                <a:cubicBezTo>
                  <a:pt x="2" y="89"/>
                  <a:pt x="0" y="97"/>
                  <a:pt x="0" y="105"/>
                </a:cubicBezTo>
                <a:lnTo>
                  <a:pt x="0" y="401"/>
                </a:lnTo>
                <a:cubicBezTo>
                  <a:pt x="0" y="410"/>
                  <a:pt x="2" y="418"/>
                  <a:pt x="7" y="424"/>
                </a:cubicBezTo>
                <a:cubicBezTo>
                  <a:pt x="13" y="431"/>
                  <a:pt x="21" y="436"/>
                  <a:pt x="31" y="436"/>
                </a:cubicBezTo>
                <a:lnTo>
                  <a:pt x="262" y="436"/>
                </a:lnTo>
                <a:cubicBezTo>
                  <a:pt x="251" y="425"/>
                  <a:pt x="243" y="412"/>
                  <a:pt x="237" y="397"/>
                </a:cubicBezTo>
                <a:lnTo>
                  <a:pt x="153" y="397"/>
                </a:lnTo>
                <a:lnTo>
                  <a:pt x="153" y="302"/>
                </a:lnTo>
                <a:lnTo>
                  <a:pt x="241" y="302"/>
                </a:lnTo>
                <a:lnTo>
                  <a:pt x="241" y="314"/>
                </a:lnTo>
                <a:cubicBezTo>
                  <a:pt x="247" y="301"/>
                  <a:pt x="256" y="288"/>
                  <a:pt x="267" y="278"/>
                </a:cubicBezTo>
                <a:lnTo>
                  <a:pt x="265" y="278"/>
                </a:lnTo>
                <a:lnTo>
                  <a:pt x="265" y="174"/>
                </a:lnTo>
                <a:lnTo>
                  <a:pt x="359" y="174"/>
                </a:lnTo>
                <a:lnTo>
                  <a:pt x="359" y="251"/>
                </a:lnTo>
                <a:cubicBezTo>
                  <a:pt x="374" y="254"/>
                  <a:pt x="387" y="259"/>
                  <a:pt x="399" y="267"/>
                </a:cubicBezTo>
                <a:lnTo>
                  <a:pt x="399" y="105"/>
                </a:lnTo>
                <a:cubicBezTo>
                  <a:pt x="399" y="97"/>
                  <a:pt x="397" y="89"/>
                  <a:pt x="392" y="82"/>
                </a:cubicBezTo>
                <a:cubicBezTo>
                  <a:pt x="386" y="75"/>
                  <a:pt x="377" y="70"/>
                  <a:pt x="367" y="70"/>
                </a:cubicBezTo>
                <a:lnTo>
                  <a:pt x="325" y="70"/>
                </a:lnTo>
                <a:lnTo>
                  <a:pt x="325" y="91"/>
                </a:lnTo>
                <a:cubicBezTo>
                  <a:pt x="325" y="97"/>
                  <a:pt x="321" y="103"/>
                  <a:pt x="313" y="108"/>
                </a:cubicBezTo>
                <a:cubicBezTo>
                  <a:pt x="306" y="112"/>
                  <a:pt x="295" y="115"/>
                  <a:pt x="285" y="115"/>
                </a:cubicBezTo>
                <a:cubicBezTo>
                  <a:pt x="274" y="115"/>
                  <a:pt x="264" y="112"/>
                  <a:pt x="256" y="108"/>
                </a:cubicBezTo>
                <a:cubicBezTo>
                  <a:pt x="249" y="103"/>
                  <a:pt x="245" y="97"/>
                  <a:pt x="245" y="91"/>
                </a:cubicBezTo>
                <a:lnTo>
                  <a:pt x="245" y="70"/>
                </a:lnTo>
                <a:lnTo>
                  <a:pt x="165" y="70"/>
                </a:lnTo>
                <a:lnTo>
                  <a:pt x="165" y="91"/>
                </a:lnTo>
                <a:cubicBezTo>
                  <a:pt x="165" y="97"/>
                  <a:pt x="161" y="103"/>
                  <a:pt x="153" y="108"/>
                </a:cubicBezTo>
                <a:cubicBezTo>
                  <a:pt x="146" y="112"/>
                  <a:pt x="135" y="115"/>
                  <a:pt x="125" y="115"/>
                </a:cubicBezTo>
                <a:cubicBezTo>
                  <a:pt x="114" y="115"/>
                  <a:pt x="104" y="112"/>
                  <a:pt x="96" y="108"/>
                </a:cubicBezTo>
                <a:cubicBezTo>
                  <a:pt x="89" y="103"/>
                  <a:pt x="85" y="97"/>
                  <a:pt x="85" y="91"/>
                </a:cubicBezTo>
                <a:lnTo>
                  <a:pt x="85" y="70"/>
                </a:lnTo>
                <a:lnTo>
                  <a:pt x="31" y="70"/>
                </a:lnTo>
                <a:close/>
                <a:moveTo>
                  <a:pt x="40" y="174"/>
                </a:moveTo>
                <a:lnTo>
                  <a:pt x="40" y="174"/>
                </a:lnTo>
                <a:lnTo>
                  <a:pt x="129" y="174"/>
                </a:lnTo>
                <a:lnTo>
                  <a:pt x="129" y="278"/>
                </a:lnTo>
                <a:lnTo>
                  <a:pt x="40" y="278"/>
                </a:lnTo>
                <a:lnTo>
                  <a:pt x="40" y="174"/>
                </a:lnTo>
                <a:close/>
                <a:moveTo>
                  <a:pt x="153" y="174"/>
                </a:moveTo>
                <a:lnTo>
                  <a:pt x="153" y="174"/>
                </a:lnTo>
                <a:lnTo>
                  <a:pt x="241" y="174"/>
                </a:lnTo>
                <a:lnTo>
                  <a:pt x="241" y="278"/>
                </a:lnTo>
                <a:lnTo>
                  <a:pt x="153" y="278"/>
                </a:lnTo>
                <a:lnTo>
                  <a:pt x="153" y="174"/>
                </a:lnTo>
                <a:close/>
                <a:moveTo>
                  <a:pt x="352" y="281"/>
                </a:moveTo>
                <a:lnTo>
                  <a:pt x="352" y="281"/>
                </a:lnTo>
                <a:cubicBezTo>
                  <a:pt x="305" y="283"/>
                  <a:pt x="267" y="322"/>
                  <a:pt x="267" y="370"/>
                </a:cubicBezTo>
                <a:cubicBezTo>
                  <a:pt x="267" y="420"/>
                  <a:pt x="307" y="460"/>
                  <a:pt x="357" y="460"/>
                </a:cubicBezTo>
                <a:cubicBezTo>
                  <a:pt x="407" y="460"/>
                  <a:pt x="447" y="420"/>
                  <a:pt x="447" y="370"/>
                </a:cubicBezTo>
                <a:cubicBezTo>
                  <a:pt x="447" y="321"/>
                  <a:pt x="407" y="281"/>
                  <a:pt x="357" y="281"/>
                </a:cubicBezTo>
                <a:cubicBezTo>
                  <a:pt x="355" y="281"/>
                  <a:pt x="354" y="281"/>
                  <a:pt x="352" y="281"/>
                </a:cubicBezTo>
                <a:close/>
                <a:moveTo>
                  <a:pt x="40" y="302"/>
                </a:moveTo>
                <a:lnTo>
                  <a:pt x="40" y="302"/>
                </a:lnTo>
                <a:lnTo>
                  <a:pt x="129" y="302"/>
                </a:lnTo>
                <a:lnTo>
                  <a:pt x="129" y="397"/>
                </a:lnTo>
                <a:lnTo>
                  <a:pt x="40" y="397"/>
                </a:lnTo>
                <a:lnTo>
                  <a:pt x="40" y="302"/>
                </a:lnTo>
                <a:close/>
                <a:moveTo>
                  <a:pt x="319" y="316"/>
                </a:moveTo>
                <a:lnTo>
                  <a:pt x="319" y="316"/>
                </a:lnTo>
                <a:lnTo>
                  <a:pt x="414" y="316"/>
                </a:lnTo>
                <a:lnTo>
                  <a:pt x="414" y="330"/>
                </a:lnTo>
                <a:lnTo>
                  <a:pt x="364" y="432"/>
                </a:lnTo>
                <a:lnTo>
                  <a:pt x="329" y="432"/>
                </a:lnTo>
                <a:lnTo>
                  <a:pt x="371" y="345"/>
                </a:lnTo>
                <a:cubicBezTo>
                  <a:pt x="371" y="345"/>
                  <a:pt x="365" y="345"/>
                  <a:pt x="362" y="345"/>
                </a:cubicBezTo>
                <a:cubicBezTo>
                  <a:pt x="359" y="345"/>
                  <a:pt x="355" y="345"/>
                  <a:pt x="352" y="345"/>
                </a:cubicBezTo>
                <a:cubicBezTo>
                  <a:pt x="348" y="345"/>
                  <a:pt x="345" y="345"/>
                  <a:pt x="341" y="345"/>
                </a:cubicBezTo>
                <a:cubicBezTo>
                  <a:pt x="334" y="346"/>
                  <a:pt x="325" y="346"/>
                  <a:pt x="316" y="346"/>
                </a:cubicBezTo>
                <a:lnTo>
                  <a:pt x="319" y="316"/>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500" b="0" i="0" u="none" strike="noStrike" kern="0" cap="none" spc="0" normalizeH="0" baseline="0" noProof="0">
              <a:ln>
                <a:noFill/>
              </a:ln>
              <a:solidFill>
                <a:prstClr val="black"/>
              </a:solidFill>
              <a:effectLst/>
              <a:uLnTx/>
              <a:uFillTx/>
            </a:endParaRPr>
          </a:p>
        </p:txBody>
      </p:sp>
      <p:sp>
        <p:nvSpPr>
          <p:cNvPr id="68" name="Freeform 26"/>
          <p:cNvSpPr>
            <a:spLocks noEditPoints="1"/>
          </p:cNvSpPr>
          <p:nvPr/>
        </p:nvSpPr>
        <p:spPr bwMode="auto">
          <a:xfrm>
            <a:off x="2952968" y="1519255"/>
            <a:ext cx="305788" cy="302082"/>
          </a:xfrm>
          <a:custGeom>
            <a:avLst/>
            <a:gdLst>
              <a:gd name="T0" fmla="*/ 351 w 389"/>
              <a:gd name="T1" fmla="*/ 332 h 385"/>
              <a:gd name="T2" fmla="*/ 311 w 389"/>
              <a:gd name="T3" fmla="*/ 332 h 385"/>
              <a:gd name="T4" fmla="*/ 255 w 389"/>
              <a:gd name="T5" fmla="*/ 224 h 385"/>
              <a:gd name="T6" fmla="*/ 249 w 389"/>
              <a:gd name="T7" fmla="*/ 245 h 385"/>
              <a:gd name="T8" fmla="*/ 218 w 389"/>
              <a:gd name="T9" fmla="*/ 269 h 385"/>
              <a:gd name="T10" fmla="*/ 319 w 389"/>
              <a:gd name="T11" fmla="*/ 380 h 385"/>
              <a:gd name="T12" fmla="*/ 384 w 389"/>
              <a:gd name="T13" fmla="*/ 337 h 385"/>
              <a:gd name="T14" fmla="*/ 336 w 389"/>
              <a:gd name="T15" fmla="*/ 287 h 385"/>
              <a:gd name="T16" fmla="*/ 265 w 389"/>
              <a:gd name="T17" fmla="*/ 229 h 385"/>
              <a:gd name="T18" fmla="*/ 140 w 389"/>
              <a:gd name="T19" fmla="*/ 137 h 385"/>
              <a:gd name="T20" fmla="*/ 162 w 389"/>
              <a:gd name="T21" fmla="*/ 131 h 385"/>
              <a:gd name="T22" fmla="*/ 167 w 389"/>
              <a:gd name="T23" fmla="*/ 110 h 385"/>
              <a:gd name="T24" fmla="*/ 172 w 389"/>
              <a:gd name="T25" fmla="*/ 90 h 385"/>
              <a:gd name="T26" fmla="*/ 75 w 389"/>
              <a:gd name="T27" fmla="*/ 9 h 385"/>
              <a:gd name="T28" fmla="*/ 61 w 389"/>
              <a:gd name="T29" fmla="*/ 109 h 385"/>
              <a:gd name="T30" fmla="*/ 0 w 389"/>
              <a:gd name="T31" fmla="*/ 84 h 385"/>
              <a:gd name="T32" fmla="*/ 115 w 389"/>
              <a:gd name="T33" fmla="*/ 166 h 385"/>
              <a:gd name="T34" fmla="*/ 130 w 389"/>
              <a:gd name="T35" fmla="*/ 147 h 385"/>
              <a:gd name="T36" fmla="*/ 375 w 389"/>
              <a:gd name="T37" fmla="*/ 37 h 385"/>
              <a:gd name="T38" fmla="*/ 322 w 389"/>
              <a:gd name="T39" fmla="*/ 0 h 385"/>
              <a:gd name="T40" fmla="*/ 183 w 389"/>
              <a:gd name="T41" fmla="*/ 125 h 385"/>
              <a:gd name="T42" fmla="*/ 163 w 389"/>
              <a:gd name="T43" fmla="*/ 154 h 385"/>
              <a:gd name="T44" fmla="*/ 146 w 389"/>
              <a:gd name="T45" fmla="*/ 162 h 385"/>
              <a:gd name="T46" fmla="*/ 147 w 389"/>
              <a:gd name="T47" fmla="*/ 215 h 385"/>
              <a:gd name="T48" fmla="*/ 34 w 389"/>
              <a:gd name="T49" fmla="*/ 313 h 385"/>
              <a:gd name="T50" fmla="*/ 22 w 389"/>
              <a:gd name="T51" fmla="*/ 385 h 385"/>
              <a:gd name="T52" fmla="*/ 80 w 389"/>
              <a:gd name="T53" fmla="*/ 327 h 385"/>
              <a:gd name="T54" fmla="*/ 172 w 389"/>
              <a:gd name="T55" fmla="*/ 240 h 385"/>
              <a:gd name="T56" fmla="*/ 224 w 389"/>
              <a:gd name="T57" fmla="*/ 240 h 385"/>
              <a:gd name="T58" fmla="*/ 238 w 389"/>
              <a:gd name="T59" fmla="*/ 208 h 385"/>
              <a:gd name="T60" fmla="*/ 261 w 389"/>
              <a:gd name="T61" fmla="*/ 203 h 385"/>
              <a:gd name="T62" fmla="*/ 375 w 389"/>
              <a:gd name="T63" fmla="*/ 37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9" h="385">
                <a:moveTo>
                  <a:pt x="331" y="312"/>
                </a:moveTo>
                <a:cubicBezTo>
                  <a:pt x="342" y="312"/>
                  <a:pt x="351" y="321"/>
                  <a:pt x="351" y="332"/>
                </a:cubicBezTo>
                <a:cubicBezTo>
                  <a:pt x="351" y="343"/>
                  <a:pt x="342" y="352"/>
                  <a:pt x="331" y="352"/>
                </a:cubicBezTo>
                <a:cubicBezTo>
                  <a:pt x="320" y="352"/>
                  <a:pt x="311" y="343"/>
                  <a:pt x="311" y="332"/>
                </a:cubicBezTo>
                <a:cubicBezTo>
                  <a:pt x="311" y="321"/>
                  <a:pt x="320" y="312"/>
                  <a:pt x="331" y="312"/>
                </a:cubicBezTo>
                <a:close/>
                <a:moveTo>
                  <a:pt x="255" y="224"/>
                </a:moveTo>
                <a:lnTo>
                  <a:pt x="260" y="234"/>
                </a:lnTo>
                <a:lnTo>
                  <a:pt x="249" y="245"/>
                </a:lnTo>
                <a:lnTo>
                  <a:pt x="239" y="255"/>
                </a:lnTo>
                <a:cubicBezTo>
                  <a:pt x="233" y="261"/>
                  <a:pt x="226" y="266"/>
                  <a:pt x="218" y="269"/>
                </a:cubicBezTo>
                <a:lnTo>
                  <a:pt x="286" y="337"/>
                </a:lnTo>
                <a:lnTo>
                  <a:pt x="319" y="380"/>
                </a:lnTo>
                <a:lnTo>
                  <a:pt x="336" y="385"/>
                </a:lnTo>
                <a:lnTo>
                  <a:pt x="384" y="337"/>
                </a:lnTo>
                <a:lnTo>
                  <a:pt x="379" y="319"/>
                </a:lnTo>
                <a:lnTo>
                  <a:pt x="336" y="287"/>
                </a:lnTo>
                <a:lnTo>
                  <a:pt x="271" y="223"/>
                </a:lnTo>
                <a:lnTo>
                  <a:pt x="265" y="229"/>
                </a:lnTo>
                <a:lnTo>
                  <a:pt x="255" y="224"/>
                </a:lnTo>
                <a:close/>
                <a:moveTo>
                  <a:pt x="140" y="137"/>
                </a:moveTo>
                <a:lnTo>
                  <a:pt x="151" y="126"/>
                </a:lnTo>
                <a:lnTo>
                  <a:pt x="162" y="131"/>
                </a:lnTo>
                <a:lnTo>
                  <a:pt x="156" y="121"/>
                </a:lnTo>
                <a:lnTo>
                  <a:pt x="167" y="110"/>
                </a:lnTo>
                <a:lnTo>
                  <a:pt x="168" y="109"/>
                </a:lnTo>
                <a:cubicBezTo>
                  <a:pt x="171" y="102"/>
                  <a:pt x="172" y="96"/>
                  <a:pt x="172" y="90"/>
                </a:cubicBezTo>
                <a:cubicBezTo>
                  <a:pt x="172" y="44"/>
                  <a:pt x="129" y="0"/>
                  <a:pt x="83" y="1"/>
                </a:cubicBezTo>
                <a:cubicBezTo>
                  <a:pt x="83" y="1"/>
                  <a:pt x="78" y="6"/>
                  <a:pt x="75" y="9"/>
                </a:cubicBezTo>
                <a:cubicBezTo>
                  <a:pt x="111" y="45"/>
                  <a:pt x="108" y="39"/>
                  <a:pt x="108" y="62"/>
                </a:cubicBezTo>
                <a:cubicBezTo>
                  <a:pt x="108" y="80"/>
                  <a:pt x="79" y="109"/>
                  <a:pt x="61" y="109"/>
                </a:cubicBezTo>
                <a:cubicBezTo>
                  <a:pt x="38" y="109"/>
                  <a:pt x="46" y="113"/>
                  <a:pt x="8" y="75"/>
                </a:cubicBezTo>
                <a:cubicBezTo>
                  <a:pt x="5" y="78"/>
                  <a:pt x="0" y="83"/>
                  <a:pt x="0" y="84"/>
                </a:cubicBezTo>
                <a:cubicBezTo>
                  <a:pt x="1" y="129"/>
                  <a:pt x="44" y="173"/>
                  <a:pt x="90" y="173"/>
                </a:cubicBezTo>
                <a:cubicBezTo>
                  <a:pt x="98" y="173"/>
                  <a:pt x="107" y="170"/>
                  <a:pt x="115" y="166"/>
                </a:cubicBezTo>
                <a:lnTo>
                  <a:pt x="117" y="168"/>
                </a:lnTo>
                <a:cubicBezTo>
                  <a:pt x="120" y="160"/>
                  <a:pt x="124" y="153"/>
                  <a:pt x="130" y="147"/>
                </a:cubicBezTo>
                <a:lnTo>
                  <a:pt x="140" y="137"/>
                </a:lnTo>
                <a:close/>
                <a:moveTo>
                  <a:pt x="375" y="37"/>
                </a:moveTo>
                <a:lnTo>
                  <a:pt x="348" y="11"/>
                </a:lnTo>
                <a:cubicBezTo>
                  <a:pt x="341" y="4"/>
                  <a:pt x="332" y="0"/>
                  <a:pt x="322" y="0"/>
                </a:cubicBezTo>
                <a:cubicBezTo>
                  <a:pt x="313" y="0"/>
                  <a:pt x="304" y="4"/>
                  <a:pt x="297" y="11"/>
                </a:cubicBezTo>
                <a:lnTo>
                  <a:pt x="183" y="125"/>
                </a:lnTo>
                <a:cubicBezTo>
                  <a:pt x="186" y="132"/>
                  <a:pt x="183" y="142"/>
                  <a:pt x="178" y="147"/>
                </a:cubicBezTo>
                <a:cubicBezTo>
                  <a:pt x="174" y="151"/>
                  <a:pt x="168" y="154"/>
                  <a:pt x="163" y="154"/>
                </a:cubicBezTo>
                <a:cubicBezTo>
                  <a:pt x="160" y="154"/>
                  <a:pt x="158" y="153"/>
                  <a:pt x="156" y="152"/>
                </a:cubicBezTo>
                <a:lnTo>
                  <a:pt x="146" y="162"/>
                </a:lnTo>
                <a:cubicBezTo>
                  <a:pt x="131" y="176"/>
                  <a:pt x="131" y="199"/>
                  <a:pt x="145" y="213"/>
                </a:cubicBezTo>
                <a:lnTo>
                  <a:pt x="147" y="215"/>
                </a:lnTo>
                <a:lnTo>
                  <a:pt x="58" y="304"/>
                </a:lnTo>
                <a:lnTo>
                  <a:pt x="34" y="313"/>
                </a:lnTo>
                <a:lnTo>
                  <a:pt x="0" y="363"/>
                </a:lnTo>
                <a:lnTo>
                  <a:pt x="22" y="385"/>
                </a:lnTo>
                <a:lnTo>
                  <a:pt x="71" y="351"/>
                </a:lnTo>
                <a:lnTo>
                  <a:pt x="80" y="327"/>
                </a:lnTo>
                <a:lnTo>
                  <a:pt x="170" y="237"/>
                </a:lnTo>
                <a:lnTo>
                  <a:pt x="172" y="240"/>
                </a:lnTo>
                <a:cubicBezTo>
                  <a:pt x="179" y="247"/>
                  <a:pt x="189" y="251"/>
                  <a:pt x="198" y="251"/>
                </a:cubicBezTo>
                <a:cubicBezTo>
                  <a:pt x="207" y="251"/>
                  <a:pt x="216" y="247"/>
                  <a:pt x="224" y="240"/>
                </a:cubicBezTo>
                <a:lnTo>
                  <a:pt x="234" y="230"/>
                </a:lnTo>
                <a:cubicBezTo>
                  <a:pt x="230" y="223"/>
                  <a:pt x="233" y="213"/>
                  <a:pt x="238" y="208"/>
                </a:cubicBezTo>
                <a:cubicBezTo>
                  <a:pt x="242" y="204"/>
                  <a:pt x="248" y="202"/>
                  <a:pt x="254" y="202"/>
                </a:cubicBezTo>
                <a:cubicBezTo>
                  <a:pt x="256" y="202"/>
                  <a:pt x="258" y="202"/>
                  <a:pt x="261" y="203"/>
                </a:cubicBezTo>
                <a:lnTo>
                  <a:pt x="375" y="89"/>
                </a:lnTo>
                <a:cubicBezTo>
                  <a:pt x="389" y="75"/>
                  <a:pt x="389" y="52"/>
                  <a:pt x="375" y="37"/>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500" b="0" i="0" u="none" strike="noStrike" kern="0" cap="none" spc="0" normalizeH="0" baseline="0" noProof="0">
              <a:ln>
                <a:noFill/>
              </a:ln>
              <a:solidFill>
                <a:prstClr val="black"/>
              </a:solidFill>
              <a:effectLst/>
              <a:uLnTx/>
              <a:uFillTx/>
            </a:endParaRPr>
          </a:p>
        </p:txBody>
      </p:sp>
      <p:sp>
        <p:nvSpPr>
          <p:cNvPr id="69" name="Freeform 35"/>
          <p:cNvSpPr>
            <a:spLocks noEditPoints="1"/>
          </p:cNvSpPr>
          <p:nvPr/>
        </p:nvSpPr>
        <p:spPr bwMode="auto">
          <a:xfrm>
            <a:off x="6895784" y="1535551"/>
            <a:ext cx="294065" cy="318039"/>
          </a:xfrm>
          <a:custGeom>
            <a:avLst/>
            <a:gdLst>
              <a:gd name="T0" fmla="*/ 29 w 433"/>
              <a:gd name="T1" fmla="*/ 29 h 469"/>
              <a:gd name="T2" fmla="*/ 115 w 433"/>
              <a:gd name="T3" fmla="*/ 28 h 469"/>
              <a:gd name="T4" fmla="*/ 208 w 433"/>
              <a:gd name="T5" fmla="*/ 3 h 469"/>
              <a:gd name="T6" fmla="*/ 216 w 433"/>
              <a:gd name="T7" fmla="*/ 0 h 469"/>
              <a:gd name="T8" fmla="*/ 225 w 433"/>
              <a:gd name="T9" fmla="*/ 3 h 469"/>
              <a:gd name="T10" fmla="*/ 318 w 433"/>
              <a:gd name="T11" fmla="*/ 28 h 469"/>
              <a:gd name="T12" fmla="*/ 404 w 433"/>
              <a:gd name="T13" fmla="*/ 29 h 469"/>
              <a:gd name="T14" fmla="*/ 433 w 433"/>
              <a:gd name="T15" fmla="*/ 25 h 469"/>
              <a:gd name="T16" fmla="*/ 433 w 433"/>
              <a:gd name="T17" fmla="*/ 58 h 469"/>
              <a:gd name="T18" fmla="*/ 372 w 433"/>
              <a:gd name="T19" fmla="*/ 355 h 469"/>
              <a:gd name="T20" fmla="*/ 222 w 433"/>
              <a:gd name="T21" fmla="*/ 468 h 469"/>
              <a:gd name="T22" fmla="*/ 216 w 433"/>
              <a:gd name="T23" fmla="*/ 469 h 469"/>
              <a:gd name="T24" fmla="*/ 210 w 433"/>
              <a:gd name="T25" fmla="*/ 468 h 469"/>
              <a:gd name="T26" fmla="*/ 61 w 433"/>
              <a:gd name="T27" fmla="*/ 355 h 469"/>
              <a:gd name="T28" fmla="*/ 0 w 433"/>
              <a:gd name="T29" fmla="*/ 58 h 469"/>
              <a:gd name="T30" fmla="*/ 0 w 433"/>
              <a:gd name="T31" fmla="*/ 25 h 469"/>
              <a:gd name="T32" fmla="*/ 29 w 433"/>
              <a:gd name="T33" fmla="*/ 29 h 469"/>
              <a:gd name="T34" fmla="*/ 216 w 433"/>
              <a:gd name="T35" fmla="*/ 239 h 469"/>
              <a:gd name="T36" fmla="*/ 216 w 433"/>
              <a:gd name="T37" fmla="*/ 239 h 469"/>
              <a:gd name="T38" fmla="*/ 361 w 433"/>
              <a:gd name="T39" fmla="*/ 239 h 469"/>
              <a:gd name="T40" fmla="*/ 380 w 433"/>
              <a:gd name="T41" fmla="*/ 90 h 469"/>
              <a:gd name="T42" fmla="*/ 311 w 433"/>
              <a:gd name="T43" fmla="*/ 86 h 469"/>
              <a:gd name="T44" fmla="*/ 216 w 433"/>
              <a:gd name="T45" fmla="*/ 62 h 469"/>
              <a:gd name="T46" fmla="*/ 216 w 433"/>
              <a:gd name="T47" fmla="*/ 239 h 469"/>
              <a:gd name="T48" fmla="*/ 216 w 433"/>
              <a:gd name="T49" fmla="*/ 409 h 469"/>
              <a:gd name="T50" fmla="*/ 216 w 433"/>
              <a:gd name="T51" fmla="*/ 409 h 469"/>
              <a:gd name="T52" fmla="*/ 216 w 433"/>
              <a:gd name="T53" fmla="*/ 239 h 469"/>
              <a:gd name="T54" fmla="*/ 72 w 433"/>
              <a:gd name="T55" fmla="*/ 239 h 469"/>
              <a:gd name="T56" fmla="*/ 105 w 433"/>
              <a:gd name="T57" fmla="*/ 323 h 469"/>
              <a:gd name="T58" fmla="*/ 216 w 433"/>
              <a:gd name="T59" fmla="*/ 409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3" h="469">
                <a:moveTo>
                  <a:pt x="29" y="29"/>
                </a:moveTo>
                <a:cubicBezTo>
                  <a:pt x="57" y="32"/>
                  <a:pt x="85" y="32"/>
                  <a:pt x="115" y="28"/>
                </a:cubicBezTo>
                <a:cubicBezTo>
                  <a:pt x="145" y="24"/>
                  <a:pt x="176" y="16"/>
                  <a:pt x="208" y="3"/>
                </a:cubicBezTo>
                <a:lnTo>
                  <a:pt x="216" y="0"/>
                </a:lnTo>
                <a:lnTo>
                  <a:pt x="225" y="3"/>
                </a:lnTo>
                <a:cubicBezTo>
                  <a:pt x="257" y="16"/>
                  <a:pt x="288" y="24"/>
                  <a:pt x="318" y="28"/>
                </a:cubicBezTo>
                <a:cubicBezTo>
                  <a:pt x="347" y="32"/>
                  <a:pt x="376" y="32"/>
                  <a:pt x="404" y="29"/>
                </a:cubicBezTo>
                <a:lnTo>
                  <a:pt x="433" y="25"/>
                </a:lnTo>
                <a:lnTo>
                  <a:pt x="433" y="58"/>
                </a:lnTo>
                <a:cubicBezTo>
                  <a:pt x="431" y="199"/>
                  <a:pt x="409" y="293"/>
                  <a:pt x="372" y="355"/>
                </a:cubicBezTo>
                <a:cubicBezTo>
                  <a:pt x="334" y="421"/>
                  <a:pt x="281" y="452"/>
                  <a:pt x="222" y="468"/>
                </a:cubicBezTo>
                <a:lnTo>
                  <a:pt x="216" y="469"/>
                </a:lnTo>
                <a:lnTo>
                  <a:pt x="210" y="468"/>
                </a:lnTo>
                <a:cubicBezTo>
                  <a:pt x="151" y="452"/>
                  <a:pt x="99" y="421"/>
                  <a:pt x="61" y="355"/>
                </a:cubicBezTo>
                <a:cubicBezTo>
                  <a:pt x="24" y="293"/>
                  <a:pt x="1" y="199"/>
                  <a:pt x="0" y="58"/>
                </a:cubicBezTo>
                <a:lnTo>
                  <a:pt x="0" y="25"/>
                </a:lnTo>
                <a:lnTo>
                  <a:pt x="29" y="29"/>
                </a:lnTo>
                <a:close/>
                <a:moveTo>
                  <a:pt x="216" y="239"/>
                </a:moveTo>
                <a:lnTo>
                  <a:pt x="216" y="239"/>
                </a:lnTo>
                <a:lnTo>
                  <a:pt x="361" y="239"/>
                </a:lnTo>
                <a:cubicBezTo>
                  <a:pt x="371" y="198"/>
                  <a:pt x="377" y="149"/>
                  <a:pt x="380" y="90"/>
                </a:cubicBezTo>
                <a:cubicBezTo>
                  <a:pt x="357" y="91"/>
                  <a:pt x="335" y="90"/>
                  <a:pt x="311" y="86"/>
                </a:cubicBezTo>
                <a:cubicBezTo>
                  <a:pt x="281" y="82"/>
                  <a:pt x="249" y="74"/>
                  <a:pt x="216" y="62"/>
                </a:cubicBezTo>
                <a:lnTo>
                  <a:pt x="216" y="239"/>
                </a:lnTo>
                <a:close/>
                <a:moveTo>
                  <a:pt x="216" y="409"/>
                </a:moveTo>
                <a:lnTo>
                  <a:pt x="216" y="409"/>
                </a:lnTo>
                <a:lnTo>
                  <a:pt x="216" y="239"/>
                </a:lnTo>
                <a:lnTo>
                  <a:pt x="72" y="239"/>
                </a:lnTo>
                <a:cubicBezTo>
                  <a:pt x="80" y="273"/>
                  <a:pt x="92" y="301"/>
                  <a:pt x="105" y="323"/>
                </a:cubicBezTo>
                <a:cubicBezTo>
                  <a:pt x="133" y="372"/>
                  <a:pt x="172" y="396"/>
                  <a:pt x="216" y="409"/>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500" b="0" i="0" u="none" strike="noStrike" kern="0" cap="none" spc="0" normalizeH="0" baseline="0" noProof="0">
              <a:ln>
                <a:noFill/>
              </a:ln>
              <a:solidFill>
                <a:prstClr val="black"/>
              </a:solidFill>
              <a:effectLst/>
              <a:uLnTx/>
              <a:uFillTx/>
            </a:endParaRPr>
          </a:p>
        </p:txBody>
      </p:sp>
      <p:sp>
        <p:nvSpPr>
          <p:cNvPr id="70" name="Freeform 20"/>
          <p:cNvSpPr>
            <a:spLocks noEditPoints="1"/>
          </p:cNvSpPr>
          <p:nvPr/>
        </p:nvSpPr>
        <p:spPr bwMode="auto">
          <a:xfrm>
            <a:off x="4949998" y="1491630"/>
            <a:ext cx="287664" cy="361960"/>
          </a:xfrm>
          <a:custGeom>
            <a:avLst/>
            <a:gdLst>
              <a:gd name="T0" fmla="*/ 41 w 355"/>
              <a:gd name="T1" fmla="*/ 121 h 447"/>
              <a:gd name="T2" fmla="*/ 60 w 355"/>
              <a:gd name="T3" fmla="*/ 238 h 447"/>
              <a:gd name="T4" fmla="*/ 174 w 355"/>
              <a:gd name="T5" fmla="*/ 22 h 447"/>
              <a:gd name="T6" fmla="*/ 291 w 355"/>
              <a:gd name="T7" fmla="*/ 235 h 447"/>
              <a:gd name="T8" fmla="*/ 213 w 355"/>
              <a:gd name="T9" fmla="*/ 296 h 447"/>
              <a:gd name="T10" fmla="*/ 217 w 355"/>
              <a:gd name="T11" fmla="*/ 310 h 447"/>
              <a:gd name="T12" fmla="*/ 304 w 355"/>
              <a:gd name="T13" fmla="*/ 236 h 447"/>
              <a:gd name="T14" fmla="*/ 312 w 355"/>
              <a:gd name="T15" fmla="*/ 122 h 447"/>
              <a:gd name="T16" fmla="*/ 167 w 355"/>
              <a:gd name="T17" fmla="*/ 0 h 447"/>
              <a:gd name="T18" fmla="*/ 175 w 355"/>
              <a:gd name="T19" fmla="*/ 57 h 447"/>
              <a:gd name="T20" fmla="*/ 213 w 355"/>
              <a:gd name="T21" fmla="*/ 96 h 447"/>
              <a:gd name="T22" fmla="*/ 175 w 355"/>
              <a:gd name="T23" fmla="*/ 57 h 447"/>
              <a:gd name="T24" fmla="*/ 132 w 355"/>
              <a:gd name="T25" fmla="*/ 173 h 447"/>
              <a:gd name="T26" fmla="*/ 132 w 355"/>
              <a:gd name="T27" fmla="*/ 209 h 447"/>
              <a:gd name="T28" fmla="*/ 132 w 355"/>
              <a:gd name="T29" fmla="*/ 173 h 447"/>
              <a:gd name="T30" fmla="*/ 223 w 355"/>
              <a:gd name="T31" fmla="*/ 173 h 447"/>
              <a:gd name="T32" fmla="*/ 223 w 355"/>
              <a:gd name="T33" fmla="*/ 209 h 447"/>
              <a:gd name="T34" fmla="*/ 223 w 355"/>
              <a:gd name="T35" fmla="*/ 173 h 447"/>
              <a:gd name="T36" fmla="*/ 190 w 355"/>
              <a:gd name="T37" fmla="*/ 292 h 447"/>
              <a:gd name="T38" fmla="*/ 157 w 355"/>
              <a:gd name="T39" fmla="*/ 303 h 447"/>
              <a:gd name="T40" fmla="*/ 171 w 355"/>
              <a:gd name="T41" fmla="*/ 325 h 447"/>
              <a:gd name="T42" fmla="*/ 204 w 355"/>
              <a:gd name="T43" fmla="*/ 313 h 447"/>
              <a:gd name="T44" fmla="*/ 190 w 355"/>
              <a:gd name="T45" fmla="*/ 292 h 447"/>
              <a:gd name="T46" fmla="*/ 252 w 355"/>
              <a:gd name="T47" fmla="*/ 312 h 447"/>
              <a:gd name="T48" fmla="*/ 223 w 355"/>
              <a:gd name="T49" fmla="*/ 447 h 447"/>
              <a:gd name="T50" fmla="*/ 252 w 355"/>
              <a:gd name="T51" fmla="*/ 312 h 447"/>
              <a:gd name="T52" fmla="*/ 108 w 355"/>
              <a:gd name="T53" fmla="*/ 315 h 447"/>
              <a:gd name="T54" fmla="*/ 132 w 355"/>
              <a:gd name="T55" fmla="*/ 447 h 447"/>
              <a:gd name="T56" fmla="*/ 108 w 355"/>
              <a:gd name="T57" fmla="*/ 315 h 447"/>
              <a:gd name="T58" fmla="*/ 156 w 355"/>
              <a:gd name="T59" fmla="*/ 341 h 447"/>
              <a:gd name="T60" fmla="*/ 157 w 355"/>
              <a:gd name="T61" fmla="*/ 447 h 447"/>
              <a:gd name="T62" fmla="*/ 205 w 355"/>
              <a:gd name="T63" fmla="*/ 344 h 447"/>
              <a:gd name="T64" fmla="*/ 156 w 355"/>
              <a:gd name="T65" fmla="*/ 341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5" h="447">
                <a:moveTo>
                  <a:pt x="167" y="0"/>
                </a:moveTo>
                <a:cubicBezTo>
                  <a:pt x="95" y="2"/>
                  <a:pt x="46" y="57"/>
                  <a:pt x="41" y="121"/>
                </a:cubicBezTo>
                <a:cubicBezTo>
                  <a:pt x="18" y="130"/>
                  <a:pt x="1" y="152"/>
                  <a:pt x="2" y="178"/>
                </a:cubicBezTo>
                <a:cubicBezTo>
                  <a:pt x="4" y="237"/>
                  <a:pt x="28" y="238"/>
                  <a:pt x="60" y="238"/>
                </a:cubicBezTo>
                <a:lnTo>
                  <a:pt x="60" y="125"/>
                </a:lnTo>
                <a:cubicBezTo>
                  <a:pt x="60" y="76"/>
                  <a:pt x="108" y="22"/>
                  <a:pt x="174" y="22"/>
                </a:cubicBezTo>
                <a:cubicBezTo>
                  <a:pt x="239" y="22"/>
                  <a:pt x="275" y="73"/>
                  <a:pt x="291" y="118"/>
                </a:cubicBezTo>
                <a:lnTo>
                  <a:pt x="291" y="235"/>
                </a:lnTo>
                <a:cubicBezTo>
                  <a:pt x="288" y="242"/>
                  <a:pt x="279" y="251"/>
                  <a:pt x="263" y="266"/>
                </a:cubicBezTo>
                <a:cubicBezTo>
                  <a:pt x="243" y="286"/>
                  <a:pt x="213" y="296"/>
                  <a:pt x="213" y="296"/>
                </a:cubicBezTo>
                <a:cubicBezTo>
                  <a:pt x="210" y="297"/>
                  <a:pt x="207" y="301"/>
                  <a:pt x="208" y="305"/>
                </a:cubicBezTo>
                <a:cubicBezTo>
                  <a:pt x="209" y="309"/>
                  <a:pt x="214" y="312"/>
                  <a:pt x="217" y="310"/>
                </a:cubicBezTo>
                <a:cubicBezTo>
                  <a:pt x="217" y="310"/>
                  <a:pt x="248" y="300"/>
                  <a:pt x="271" y="277"/>
                </a:cubicBezTo>
                <a:cubicBezTo>
                  <a:pt x="294" y="255"/>
                  <a:pt x="304" y="237"/>
                  <a:pt x="304" y="236"/>
                </a:cubicBezTo>
                <a:cubicBezTo>
                  <a:pt x="329" y="230"/>
                  <a:pt x="348" y="230"/>
                  <a:pt x="348" y="178"/>
                </a:cubicBezTo>
                <a:cubicBezTo>
                  <a:pt x="348" y="153"/>
                  <a:pt x="333" y="131"/>
                  <a:pt x="312" y="122"/>
                </a:cubicBezTo>
                <a:cubicBezTo>
                  <a:pt x="296" y="63"/>
                  <a:pt x="247" y="2"/>
                  <a:pt x="174" y="0"/>
                </a:cubicBezTo>
                <a:cubicBezTo>
                  <a:pt x="171" y="0"/>
                  <a:pt x="169" y="0"/>
                  <a:pt x="167" y="0"/>
                </a:cubicBezTo>
                <a:close/>
                <a:moveTo>
                  <a:pt x="175" y="57"/>
                </a:moveTo>
                <a:lnTo>
                  <a:pt x="175" y="57"/>
                </a:lnTo>
                <a:cubicBezTo>
                  <a:pt x="92" y="57"/>
                  <a:pt x="52" y="120"/>
                  <a:pt x="70" y="185"/>
                </a:cubicBezTo>
                <a:cubicBezTo>
                  <a:pt x="70" y="185"/>
                  <a:pt x="212" y="126"/>
                  <a:pt x="213" y="96"/>
                </a:cubicBezTo>
                <a:cubicBezTo>
                  <a:pt x="244" y="138"/>
                  <a:pt x="280" y="155"/>
                  <a:pt x="280" y="155"/>
                </a:cubicBezTo>
                <a:cubicBezTo>
                  <a:pt x="276" y="83"/>
                  <a:pt x="243" y="58"/>
                  <a:pt x="175" y="57"/>
                </a:cubicBezTo>
                <a:close/>
                <a:moveTo>
                  <a:pt x="132" y="173"/>
                </a:moveTo>
                <a:lnTo>
                  <a:pt x="132" y="173"/>
                </a:lnTo>
                <a:cubicBezTo>
                  <a:pt x="120" y="173"/>
                  <a:pt x="111" y="181"/>
                  <a:pt x="111" y="191"/>
                </a:cubicBezTo>
                <a:cubicBezTo>
                  <a:pt x="111" y="201"/>
                  <a:pt x="120" y="209"/>
                  <a:pt x="132" y="209"/>
                </a:cubicBezTo>
                <a:cubicBezTo>
                  <a:pt x="144" y="209"/>
                  <a:pt x="154" y="201"/>
                  <a:pt x="154" y="191"/>
                </a:cubicBezTo>
                <a:cubicBezTo>
                  <a:pt x="154" y="181"/>
                  <a:pt x="144" y="173"/>
                  <a:pt x="132" y="173"/>
                </a:cubicBezTo>
                <a:close/>
                <a:moveTo>
                  <a:pt x="223" y="173"/>
                </a:moveTo>
                <a:lnTo>
                  <a:pt x="223" y="173"/>
                </a:lnTo>
                <a:cubicBezTo>
                  <a:pt x="211" y="173"/>
                  <a:pt x="201" y="181"/>
                  <a:pt x="201" y="191"/>
                </a:cubicBezTo>
                <a:cubicBezTo>
                  <a:pt x="201" y="201"/>
                  <a:pt x="211" y="209"/>
                  <a:pt x="223" y="209"/>
                </a:cubicBezTo>
                <a:cubicBezTo>
                  <a:pt x="235" y="209"/>
                  <a:pt x="245" y="201"/>
                  <a:pt x="245" y="191"/>
                </a:cubicBezTo>
                <a:cubicBezTo>
                  <a:pt x="245" y="181"/>
                  <a:pt x="235" y="173"/>
                  <a:pt x="223" y="173"/>
                </a:cubicBezTo>
                <a:close/>
                <a:moveTo>
                  <a:pt x="190" y="292"/>
                </a:moveTo>
                <a:lnTo>
                  <a:pt x="190" y="292"/>
                </a:lnTo>
                <a:lnTo>
                  <a:pt x="169" y="293"/>
                </a:lnTo>
                <a:cubicBezTo>
                  <a:pt x="162" y="294"/>
                  <a:pt x="157" y="299"/>
                  <a:pt x="157" y="303"/>
                </a:cubicBezTo>
                <a:lnTo>
                  <a:pt x="158" y="318"/>
                </a:lnTo>
                <a:cubicBezTo>
                  <a:pt x="158" y="322"/>
                  <a:pt x="164" y="326"/>
                  <a:pt x="171" y="325"/>
                </a:cubicBezTo>
                <a:lnTo>
                  <a:pt x="192" y="323"/>
                </a:lnTo>
                <a:cubicBezTo>
                  <a:pt x="198" y="322"/>
                  <a:pt x="204" y="318"/>
                  <a:pt x="204" y="313"/>
                </a:cubicBezTo>
                <a:lnTo>
                  <a:pt x="203" y="299"/>
                </a:lnTo>
                <a:cubicBezTo>
                  <a:pt x="202" y="295"/>
                  <a:pt x="196" y="291"/>
                  <a:pt x="190" y="292"/>
                </a:cubicBezTo>
                <a:close/>
                <a:moveTo>
                  <a:pt x="252" y="312"/>
                </a:moveTo>
                <a:lnTo>
                  <a:pt x="252" y="312"/>
                </a:lnTo>
                <a:cubicBezTo>
                  <a:pt x="246" y="313"/>
                  <a:pt x="241" y="314"/>
                  <a:pt x="235" y="316"/>
                </a:cubicBezTo>
                <a:lnTo>
                  <a:pt x="223" y="447"/>
                </a:lnTo>
                <a:lnTo>
                  <a:pt x="355" y="447"/>
                </a:lnTo>
                <a:cubicBezTo>
                  <a:pt x="336" y="406"/>
                  <a:pt x="302" y="310"/>
                  <a:pt x="252" y="312"/>
                </a:cubicBezTo>
                <a:close/>
                <a:moveTo>
                  <a:pt x="108" y="315"/>
                </a:moveTo>
                <a:lnTo>
                  <a:pt x="108" y="315"/>
                </a:lnTo>
                <a:cubicBezTo>
                  <a:pt x="49" y="318"/>
                  <a:pt x="20" y="404"/>
                  <a:pt x="0" y="447"/>
                </a:cubicBezTo>
                <a:lnTo>
                  <a:pt x="132" y="447"/>
                </a:lnTo>
                <a:lnTo>
                  <a:pt x="120" y="316"/>
                </a:lnTo>
                <a:cubicBezTo>
                  <a:pt x="116" y="315"/>
                  <a:pt x="112" y="315"/>
                  <a:pt x="108" y="315"/>
                </a:cubicBezTo>
                <a:close/>
                <a:moveTo>
                  <a:pt x="156" y="341"/>
                </a:moveTo>
                <a:lnTo>
                  <a:pt x="156" y="341"/>
                </a:lnTo>
                <a:cubicBezTo>
                  <a:pt x="152" y="341"/>
                  <a:pt x="150" y="343"/>
                  <a:pt x="150" y="344"/>
                </a:cubicBezTo>
                <a:lnTo>
                  <a:pt x="157" y="447"/>
                </a:lnTo>
                <a:lnTo>
                  <a:pt x="198" y="447"/>
                </a:lnTo>
                <a:lnTo>
                  <a:pt x="205" y="344"/>
                </a:lnTo>
                <a:cubicBezTo>
                  <a:pt x="205" y="343"/>
                  <a:pt x="203" y="341"/>
                  <a:pt x="200" y="341"/>
                </a:cubicBezTo>
                <a:lnTo>
                  <a:pt x="156" y="341"/>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500" b="0" i="0" u="none" strike="noStrike" kern="0" cap="none" spc="0" normalizeH="0" baseline="0" noProof="0">
              <a:ln>
                <a:noFill/>
              </a:ln>
              <a:solidFill>
                <a:prstClr val="black"/>
              </a:solidFill>
              <a:effectLst/>
              <a:uLnTx/>
              <a:uFillTx/>
            </a:endParaRPr>
          </a:p>
        </p:txBody>
      </p:sp>
      <p:sp>
        <p:nvSpPr>
          <p:cNvPr id="71" name="TextBox 70"/>
          <p:cNvSpPr txBox="1"/>
          <p:nvPr/>
        </p:nvSpPr>
        <p:spPr>
          <a:xfrm>
            <a:off x="1654179" y="5917921"/>
            <a:ext cx="738965" cy="307928"/>
          </a:xfrm>
          <a:prstGeom prst="rect">
            <a:avLst/>
          </a:prstGeom>
          <a:noFill/>
        </p:spPr>
        <p:txBody>
          <a:bodyPr wrap="none" lIns="61109" tIns="30555" rIns="61109" bIns="30555"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zh-CN" altLang="en-US" sz="1800" b="0" i="0" u="none" strike="noStrike" kern="0" cap="none" spc="0" normalizeH="0" baseline="0" noProof="0" dirty="0">
                <a:ln>
                  <a:noFill/>
                </a:ln>
                <a:solidFill>
                  <a:prstClr val="black"/>
                </a:solidFill>
                <a:effectLst/>
                <a:uLnTx/>
                <a:uFillTx/>
              </a:rPr>
              <a:t>Delayer</a:t>
            </a:r>
          </a:p>
        </p:txBody>
      </p:sp>
    </p:spTree>
    <p:extLst>
      <p:ext uri="{BB962C8B-B14F-4D97-AF65-F5344CB8AC3E}">
        <p14:creationId xmlns:p14="http://schemas.microsoft.com/office/powerpoint/2010/main" val="2400507889"/>
      </p:ext>
    </p:extLst>
  </p:cSld>
  <p:clrMapOvr>
    <a:masterClrMapping/>
  </p:clrMapOvr>
  <mc:AlternateContent xmlns:mc="http://schemas.openxmlformats.org/markup-compatibility/2006" xmlns:p14="http://schemas.microsoft.com/office/powerpoint/2010/main">
    <mc:Choice Requires="p14">
      <p:transition spd="slow" p14:dur="1100" advTm="100">
        <p14:switch dir="r"/>
      </p:transition>
    </mc:Choice>
    <mc:Fallback xmlns:a14="http://schemas.microsoft.com/office/drawing/2010/main" xmlns="">
      <p:transition spd="slow" advTm="1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61000" fill="hold" nodeType="afterEffect" p14:presetBounceEnd="55000">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14:bounceEnd="55000">
                                          <p:cBhvr additive="base">
                                            <p:cTn id="7" dur="1300" fill="hold"/>
                                            <p:tgtEl>
                                              <p:spTgt spid="43"/>
                                            </p:tgtEl>
                                            <p:attrNameLst>
                                              <p:attrName>ppt_x</p:attrName>
                                            </p:attrNameLst>
                                          </p:cBhvr>
                                          <p:tavLst>
                                            <p:tav tm="0">
                                              <p:val>
                                                <p:strVal val="#ppt_x"/>
                                              </p:val>
                                            </p:tav>
                                            <p:tav tm="100000">
                                              <p:val>
                                                <p:strVal val="#ppt_x"/>
                                              </p:val>
                                            </p:tav>
                                          </p:tavLst>
                                        </p:anim>
                                        <p:anim calcmode="lin" valueType="num" p14:bounceEnd="55000">
                                          <p:cBhvr additive="base">
                                            <p:cTn id="8" dur="1300" fill="hold"/>
                                            <p:tgtEl>
                                              <p:spTgt spid="43"/>
                                            </p:tgtEl>
                                            <p:attrNameLst>
                                              <p:attrName>ppt_y</p:attrName>
                                            </p:attrNameLst>
                                          </p:cBhvr>
                                          <p:tavLst>
                                            <p:tav tm="0">
                                              <p:val>
                                                <p:strVal val="1+#ppt_h/2"/>
                                              </p:val>
                                            </p:tav>
                                            <p:tav tm="100000">
                                              <p:val>
                                                <p:strVal val="#ppt_y"/>
                                              </p:val>
                                            </p:tav>
                                          </p:tavLst>
                                        </p:anim>
                                      </p:childTnLst>
                                    </p:cTn>
                                  </p:par>
                                  <p:par>
                                    <p:cTn id="9" presetID="2" presetClass="entr" presetSubtype="1" accel="61000" fill="hold" nodeType="withEffect" p14:presetBounceEnd="55000">
                                      <p:stCondLst>
                                        <p:cond delay="100"/>
                                      </p:stCondLst>
                                      <p:childTnLst>
                                        <p:set>
                                          <p:cBhvr>
                                            <p:cTn id="10" dur="1" fill="hold">
                                              <p:stCondLst>
                                                <p:cond delay="0"/>
                                              </p:stCondLst>
                                            </p:cTn>
                                            <p:tgtEl>
                                              <p:spTgt spid="48"/>
                                            </p:tgtEl>
                                            <p:attrNameLst>
                                              <p:attrName>style.visibility</p:attrName>
                                            </p:attrNameLst>
                                          </p:cBhvr>
                                          <p:to>
                                            <p:strVal val="visible"/>
                                          </p:to>
                                        </p:set>
                                        <p:anim calcmode="lin" valueType="num" p14:bounceEnd="55000">
                                          <p:cBhvr additive="base">
                                            <p:cTn id="11" dur="1300" fill="hold"/>
                                            <p:tgtEl>
                                              <p:spTgt spid="48"/>
                                            </p:tgtEl>
                                            <p:attrNameLst>
                                              <p:attrName>ppt_x</p:attrName>
                                            </p:attrNameLst>
                                          </p:cBhvr>
                                          <p:tavLst>
                                            <p:tav tm="0">
                                              <p:val>
                                                <p:strVal val="#ppt_x"/>
                                              </p:val>
                                            </p:tav>
                                            <p:tav tm="100000">
                                              <p:val>
                                                <p:strVal val="#ppt_x"/>
                                              </p:val>
                                            </p:tav>
                                          </p:tavLst>
                                        </p:anim>
                                        <p:anim calcmode="lin" valueType="num" p14:bounceEnd="55000">
                                          <p:cBhvr additive="base">
                                            <p:cTn id="12" dur="13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1" accel="61000" fill="hold" nodeType="withEffect" p14:presetBounceEnd="55000">
                                      <p:stCondLst>
                                        <p:cond delay="200"/>
                                      </p:stCondLst>
                                      <p:childTnLst>
                                        <p:set>
                                          <p:cBhvr>
                                            <p:cTn id="14" dur="1" fill="hold">
                                              <p:stCondLst>
                                                <p:cond delay="0"/>
                                              </p:stCondLst>
                                            </p:cTn>
                                            <p:tgtEl>
                                              <p:spTgt spid="53"/>
                                            </p:tgtEl>
                                            <p:attrNameLst>
                                              <p:attrName>style.visibility</p:attrName>
                                            </p:attrNameLst>
                                          </p:cBhvr>
                                          <p:to>
                                            <p:strVal val="visible"/>
                                          </p:to>
                                        </p:set>
                                        <p:anim calcmode="lin" valueType="num" p14:bounceEnd="55000">
                                          <p:cBhvr additive="base">
                                            <p:cTn id="15" dur="1300" fill="hold"/>
                                            <p:tgtEl>
                                              <p:spTgt spid="53"/>
                                            </p:tgtEl>
                                            <p:attrNameLst>
                                              <p:attrName>ppt_x</p:attrName>
                                            </p:attrNameLst>
                                          </p:cBhvr>
                                          <p:tavLst>
                                            <p:tav tm="0">
                                              <p:val>
                                                <p:strVal val="#ppt_x"/>
                                              </p:val>
                                            </p:tav>
                                            <p:tav tm="100000">
                                              <p:val>
                                                <p:strVal val="#ppt_x"/>
                                              </p:val>
                                            </p:tav>
                                          </p:tavLst>
                                        </p:anim>
                                        <p:anim calcmode="lin" valueType="num" p14:bounceEnd="55000">
                                          <p:cBhvr additive="base">
                                            <p:cTn id="16" dur="1300" fill="hold"/>
                                            <p:tgtEl>
                                              <p:spTgt spid="53"/>
                                            </p:tgtEl>
                                            <p:attrNameLst>
                                              <p:attrName>ppt_y</p:attrName>
                                            </p:attrNameLst>
                                          </p:cBhvr>
                                          <p:tavLst>
                                            <p:tav tm="0">
                                              <p:val>
                                                <p:strVal val="0-#ppt_h/2"/>
                                              </p:val>
                                            </p:tav>
                                            <p:tav tm="100000">
                                              <p:val>
                                                <p:strVal val="#ppt_y"/>
                                              </p:val>
                                            </p:tav>
                                          </p:tavLst>
                                        </p:anim>
                                      </p:childTnLst>
                                    </p:cTn>
                                  </p:par>
                                  <p:par>
                                    <p:cTn id="17" presetID="2" presetClass="entr" presetSubtype="4" accel="61000" fill="hold" nodeType="withEffect" p14:presetBounceEnd="55000">
                                      <p:stCondLst>
                                        <p:cond delay="300"/>
                                      </p:stCondLst>
                                      <p:childTnLst>
                                        <p:set>
                                          <p:cBhvr>
                                            <p:cTn id="18" dur="1" fill="hold">
                                              <p:stCondLst>
                                                <p:cond delay="0"/>
                                              </p:stCondLst>
                                            </p:cTn>
                                            <p:tgtEl>
                                              <p:spTgt spid="58"/>
                                            </p:tgtEl>
                                            <p:attrNameLst>
                                              <p:attrName>style.visibility</p:attrName>
                                            </p:attrNameLst>
                                          </p:cBhvr>
                                          <p:to>
                                            <p:strVal val="visible"/>
                                          </p:to>
                                        </p:set>
                                        <p:anim calcmode="lin" valueType="num" p14:bounceEnd="55000">
                                          <p:cBhvr additive="base">
                                            <p:cTn id="19" dur="1300" fill="hold"/>
                                            <p:tgtEl>
                                              <p:spTgt spid="58"/>
                                            </p:tgtEl>
                                            <p:attrNameLst>
                                              <p:attrName>ppt_x</p:attrName>
                                            </p:attrNameLst>
                                          </p:cBhvr>
                                          <p:tavLst>
                                            <p:tav tm="0">
                                              <p:val>
                                                <p:strVal val="#ppt_x"/>
                                              </p:val>
                                            </p:tav>
                                            <p:tav tm="100000">
                                              <p:val>
                                                <p:strVal val="#ppt_x"/>
                                              </p:val>
                                            </p:tav>
                                          </p:tavLst>
                                        </p:anim>
                                        <p:anim calcmode="lin" valueType="num" p14:bounceEnd="55000">
                                          <p:cBhvr additive="base">
                                            <p:cTn id="20" dur="1300" fill="hold"/>
                                            <p:tgtEl>
                                              <p:spTgt spid="58"/>
                                            </p:tgtEl>
                                            <p:attrNameLst>
                                              <p:attrName>ppt_y</p:attrName>
                                            </p:attrNameLst>
                                          </p:cBhvr>
                                          <p:tavLst>
                                            <p:tav tm="0">
                                              <p:val>
                                                <p:strVal val="1+#ppt_h/2"/>
                                              </p:val>
                                            </p:tav>
                                            <p:tav tm="100000">
                                              <p:val>
                                                <p:strVal val="#ppt_y"/>
                                              </p:val>
                                            </p:tav>
                                          </p:tavLst>
                                        </p:anim>
                                      </p:childTnLst>
                                    </p:cTn>
                                  </p:par>
                                </p:childTnLst>
                              </p:cTn>
                            </p:par>
                            <p:par>
                              <p:cTn id="21" fill="hold">
                                <p:stCondLst>
                                  <p:cond delay="1600"/>
                                </p:stCondLst>
                                <p:childTnLst>
                                  <p:par>
                                    <p:cTn id="22" presetID="2" presetClass="entr" presetSubtype="4" accel="46154" fill="hold" grpId="0" nodeType="afterEffect" p14:presetBounceEnd="52308">
                                      <p:stCondLst>
                                        <p:cond delay="0"/>
                                      </p:stCondLst>
                                      <p:childTnLst>
                                        <p:set>
                                          <p:cBhvr>
                                            <p:cTn id="23" dur="1" fill="hold">
                                              <p:stCondLst>
                                                <p:cond delay="0"/>
                                              </p:stCondLst>
                                            </p:cTn>
                                            <p:tgtEl>
                                              <p:spTgt spid="63"/>
                                            </p:tgtEl>
                                            <p:attrNameLst>
                                              <p:attrName>style.visibility</p:attrName>
                                            </p:attrNameLst>
                                          </p:cBhvr>
                                          <p:to>
                                            <p:strVal val="visible"/>
                                          </p:to>
                                        </p:set>
                                        <p:anim calcmode="lin" valueType="num" p14:bounceEnd="52308">
                                          <p:cBhvr additive="base">
                                            <p:cTn id="24" dur="1300" fill="hold"/>
                                            <p:tgtEl>
                                              <p:spTgt spid="63"/>
                                            </p:tgtEl>
                                            <p:attrNameLst>
                                              <p:attrName>ppt_x</p:attrName>
                                            </p:attrNameLst>
                                          </p:cBhvr>
                                          <p:tavLst>
                                            <p:tav tm="0">
                                              <p:val>
                                                <p:strVal val="#ppt_x"/>
                                              </p:val>
                                            </p:tav>
                                            <p:tav tm="100000">
                                              <p:val>
                                                <p:strVal val="#ppt_x"/>
                                              </p:val>
                                            </p:tav>
                                          </p:tavLst>
                                        </p:anim>
                                        <p:anim calcmode="lin" valueType="num" p14:bounceEnd="52308">
                                          <p:cBhvr additive="base">
                                            <p:cTn id="25" dur="1300" fill="hold"/>
                                            <p:tgtEl>
                                              <p:spTgt spid="63"/>
                                            </p:tgtEl>
                                            <p:attrNameLst>
                                              <p:attrName>ppt_y</p:attrName>
                                            </p:attrNameLst>
                                          </p:cBhvr>
                                          <p:tavLst>
                                            <p:tav tm="0">
                                              <p:val>
                                                <p:strVal val="1+#ppt_h/2"/>
                                              </p:val>
                                            </p:tav>
                                            <p:tav tm="100000">
                                              <p:val>
                                                <p:strVal val="#ppt_y"/>
                                              </p:val>
                                            </p:tav>
                                          </p:tavLst>
                                        </p:anim>
                                      </p:childTnLst>
                                    </p:cTn>
                                  </p:par>
                                  <p:par>
                                    <p:cTn id="26" presetID="2" presetClass="entr" presetSubtype="1" accel="46154" fill="hold" grpId="0" nodeType="withEffect" p14:presetBounceEnd="52308">
                                      <p:stCondLst>
                                        <p:cond delay="100"/>
                                      </p:stCondLst>
                                      <p:childTnLst>
                                        <p:set>
                                          <p:cBhvr>
                                            <p:cTn id="27" dur="1" fill="hold">
                                              <p:stCondLst>
                                                <p:cond delay="0"/>
                                              </p:stCondLst>
                                            </p:cTn>
                                            <p:tgtEl>
                                              <p:spTgt spid="64"/>
                                            </p:tgtEl>
                                            <p:attrNameLst>
                                              <p:attrName>style.visibility</p:attrName>
                                            </p:attrNameLst>
                                          </p:cBhvr>
                                          <p:to>
                                            <p:strVal val="visible"/>
                                          </p:to>
                                        </p:set>
                                        <p:anim calcmode="lin" valueType="num" p14:bounceEnd="52308">
                                          <p:cBhvr additive="base">
                                            <p:cTn id="28" dur="1300" fill="hold"/>
                                            <p:tgtEl>
                                              <p:spTgt spid="64"/>
                                            </p:tgtEl>
                                            <p:attrNameLst>
                                              <p:attrName>ppt_x</p:attrName>
                                            </p:attrNameLst>
                                          </p:cBhvr>
                                          <p:tavLst>
                                            <p:tav tm="0">
                                              <p:val>
                                                <p:strVal val="#ppt_x"/>
                                              </p:val>
                                            </p:tav>
                                            <p:tav tm="100000">
                                              <p:val>
                                                <p:strVal val="#ppt_x"/>
                                              </p:val>
                                            </p:tav>
                                          </p:tavLst>
                                        </p:anim>
                                        <p:anim calcmode="lin" valueType="num" p14:bounceEnd="52308">
                                          <p:cBhvr additive="base">
                                            <p:cTn id="29" dur="1300" fill="hold"/>
                                            <p:tgtEl>
                                              <p:spTgt spid="64"/>
                                            </p:tgtEl>
                                            <p:attrNameLst>
                                              <p:attrName>ppt_y</p:attrName>
                                            </p:attrNameLst>
                                          </p:cBhvr>
                                          <p:tavLst>
                                            <p:tav tm="0">
                                              <p:val>
                                                <p:strVal val="0-#ppt_h/2"/>
                                              </p:val>
                                            </p:tav>
                                            <p:tav tm="100000">
                                              <p:val>
                                                <p:strVal val="#ppt_y"/>
                                              </p:val>
                                            </p:tav>
                                          </p:tavLst>
                                        </p:anim>
                                      </p:childTnLst>
                                    </p:cTn>
                                  </p:par>
                                  <p:par>
                                    <p:cTn id="30" presetID="2" presetClass="entr" presetSubtype="4" accel="46154" fill="hold" grpId="0" nodeType="withEffect" p14:presetBounceEnd="52308">
                                      <p:stCondLst>
                                        <p:cond delay="200"/>
                                      </p:stCondLst>
                                      <p:childTnLst>
                                        <p:set>
                                          <p:cBhvr>
                                            <p:cTn id="31" dur="1" fill="hold">
                                              <p:stCondLst>
                                                <p:cond delay="0"/>
                                              </p:stCondLst>
                                            </p:cTn>
                                            <p:tgtEl>
                                              <p:spTgt spid="65"/>
                                            </p:tgtEl>
                                            <p:attrNameLst>
                                              <p:attrName>style.visibility</p:attrName>
                                            </p:attrNameLst>
                                          </p:cBhvr>
                                          <p:to>
                                            <p:strVal val="visible"/>
                                          </p:to>
                                        </p:set>
                                        <p:anim calcmode="lin" valueType="num" p14:bounceEnd="52308">
                                          <p:cBhvr additive="base">
                                            <p:cTn id="32" dur="1300" fill="hold"/>
                                            <p:tgtEl>
                                              <p:spTgt spid="65"/>
                                            </p:tgtEl>
                                            <p:attrNameLst>
                                              <p:attrName>ppt_x</p:attrName>
                                            </p:attrNameLst>
                                          </p:cBhvr>
                                          <p:tavLst>
                                            <p:tav tm="0">
                                              <p:val>
                                                <p:strVal val="#ppt_x"/>
                                              </p:val>
                                            </p:tav>
                                            <p:tav tm="100000">
                                              <p:val>
                                                <p:strVal val="#ppt_x"/>
                                              </p:val>
                                            </p:tav>
                                          </p:tavLst>
                                        </p:anim>
                                        <p:anim calcmode="lin" valueType="num" p14:bounceEnd="52308">
                                          <p:cBhvr additive="base">
                                            <p:cTn id="33" dur="1300" fill="hold"/>
                                            <p:tgtEl>
                                              <p:spTgt spid="65"/>
                                            </p:tgtEl>
                                            <p:attrNameLst>
                                              <p:attrName>ppt_y</p:attrName>
                                            </p:attrNameLst>
                                          </p:cBhvr>
                                          <p:tavLst>
                                            <p:tav tm="0">
                                              <p:val>
                                                <p:strVal val="1+#ppt_h/2"/>
                                              </p:val>
                                            </p:tav>
                                            <p:tav tm="100000">
                                              <p:val>
                                                <p:strVal val="#ppt_y"/>
                                              </p:val>
                                            </p:tav>
                                          </p:tavLst>
                                        </p:anim>
                                      </p:childTnLst>
                                    </p:cTn>
                                  </p:par>
                                  <p:par>
                                    <p:cTn id="34" presetID="2" presetClass="entr" presetSubtype="1" accel="46154" fill="hold" grpId="0" nodeType="withEffect" p14:presetBounceEnd="52308">
                                      <p:stCondLst>
                                        <p:cond delay="300"/>
                                      </p:stCondLst>
                                      <p:childTnLst>
                                        <p:set>
                                          <p:cBhvr>
                                            <p:cTn id="35" dur="1" fill="hold">
                                              <p:stCondLst>
                                                <p:cond delay="0"/>
                                              </p:stCondLst>
                                            </p:cTn>
                                            <p:tgtEl>
                                              <p:spTgt spid="66"/>
                                            </p:tgtEl>
                                            <p:attrNameLst>
                                              <p:attrName>style.visibility</p:attrName>
                                            </p:attrNameLst>
                                          </p:cBhvr>
                                          <p:to>
                                            <p:strVal val="visible"/>
                                          </p:to>
                                        </p:set>
                                        <p:anim calcmode="lin" valueType="num" p14:bounceEnd="52308">
                                          <p:cBhvr additive="base">
                                            <p:cTn id="36" dur="1300" fill="hold"/>
                                            <p:tgtEl>
                                              <p:spTgt spid="66"/>
                                            </p:tgtEl>
                                            <p:attrNameLst>
                                              <p:attrName>ppt_x</p:attrName>
                                            </p:attrNameLst>
                                          </p:cBhvr>
                                          <p:tavLst>
                                            <p:tav tm="0">
                                              <p:val>
                                                <p:strVal val="#ppt_x"/>
                                              </p:val>
                                            </p:tav>
                                            <p:tav tm="100000">
                                              <p:val>
                                                <p:strVal val="#ppt_x"/>
                                              </p:val>
                                            </p:tav>
                                          </p:tavLst>
                                        </p:anim>
                                        <p:anim calcmode="lin" valueType="num" p14:bounceEnd="52308">
                                          <p:cBhvr additive="base">
                                            <p:cTn id="37" dur="1300" fill="hold"/>
                                            <p:tgtEl>
                                              <p:spTgt spid="66"/>
                                            </p:tgtEl>
                                            <p:attrNameLst>
                                              <p:attrName>ppt_y</p:attrName>
                                            </p:attrNameLst>
                                          </p:cBhvr>
                                          <p:tavLst>
                                            <p:tav tm="0">
                                              <p:val>
                                                <p:strVal val="0-#ppt_h/2"/>
                                              </p:val>
                                            </p:tav>
                                            <p:tav tm="100000">
                                              <p:val>
                                                <p:strVal val="#ppt_y"/>
                                              </p:val>
                                            </p:tav>
                                          </p:tavLst>
                                        </p:anim>
                                      </p:childTnLst>
                                    </p:cTn>
                                  </p:par>
                                  <p:par>
                                    <p:cTn id="38" presetID="31" presetClass="entr" presetSubtype="0" fill="hold" grpId="0" nodeType="withEffect">
                                      <p:stCondLst>
                                        <p:cond delay="400"/>
                                      </p:stCondLst>
                                      <p:childTnLst>
                                        <p:set>
                                          <p:cBhvr>
                                            <p:cTn id="39" dur="1" fill="hold">
                                              <p:stCondLst>
                                                <p:cond delay="0"/>
                                              </p:stCondLst>
                                            </p:cTn>
                                            <p:tgtEl>
                                              <p:spTgt spid="67"/>
                                            </p:tgtEl>
                                            <p:attrNameLst>
                                              <p:attrName>style.visibility</p:attrName>
                                            </p:attrNameLst>
                                          </p:cBhvr>
                                          <p:to>
                                            <p:strVal val="visible"/>
                                          </p:to>
                                        </p:set>
                                        <p:anim calcmode="lin" valueType="num">
                                          <p:cBhvr>
                                            <p:cTn id="40" dur="500" fill="hold"/>
                                            <p:tgtEl>
                                              <p:spTgt spid="67"/>
                                            </p:tgtEl>
                                            <p:attrNameLst>
                                              <p:attrName>ppt_w</p:attrName>
                                            </p:attrNameLst>
                                          </p:cBhvr>
                                          <p:tavLst>
                                            <p:tav tm="0">
                                              <p:val>
                                                <p:fltVal val="0"/>
                                              </p:val>
                                            </p:tav>
                                            <p:tav tm="100000">
                                              <p:val>
                                                <p:strVal val="#ppt_w"/>
                                              </p:val>
                                            </p:tav>
                                          </p:tavLst>
                                        </p:anim>
                                        <p:anim calcmode="lin" valueType="num">
                                          <p:cBhvr>
                                            <p:cTn id="41" dur="500" fill="hold"/>
                                            <p:tgtEl>
                                              <p:spTgt spid="67"/>
                                            </p:tgtEl>
                                            <p:attrNameLst>
                                              <p:attrName>ppt_h</p:attrName>
                                            </p:attrNameLst>
                                          </p:cBhvr>
                                          <p:tavLst>
                                            <p:tav tm="0">
                                              <p:val>
                                                <p:fltVal val="0"/>
                                              </p:val>
                                            </p:tav>
                                            <p:tav tm="100000">
                                              <p:val>
                                                <p:strVal val="#ppt_h"/>
                                              </p:val>
                                            </p:tav>
                                          </p:tavLst>
                                        </p:anim>
                                        <p:anim calcmode="lin" valueType="num">
                                          <p:cBhvr>
                                            <p:cTn id="42" dur="500" fill="hold"/>
                                            <p:tgtEl>
                                              <p:spTgt spid="67"/>
                                            </p:tgtEl>
                                            <p:attrNameLst>
                                              <p:attrName>style.rotation</p:attrName>
                                            </p:attrNameLst>
                                          </p:cBhvr>
                                          <p:tavLst>
                                            <p:tav tm="0">
                                              <p:val>
                                                <p:fltVal val="90"/>
                                              </p:val>
                                            </p:tav>
                                            <p:tav tm="100000">
                                              <p:val>
                                                <p:fltVal val="0"/>
                                              </p:val>
                                            </p:tav>
                                          </p:tavLst>
                                        </p:anim>
                                        <p:animEffect transition="in" filter="fade">
                                          <p:cBhvr>
                                            <p:cTn id="43" dur="500"/>
                                            <p:tgtEl>
                                              <p:spTgt spid="67"/>
                                            </p:tgtEl>
                                          </p:cBhvr>
                                        </p:animEffect>
                                      </p:childTnLst>
                                    </p:cTn>
                                  </p:par>
                                  <p:par>
                                    <p:cTn id="44" presetID="31" presetClass="entr" presetSubtype="0" fill="hold" grpId="0" nodeType="withEffect">
                                      <p:stCondLst>
                                        <p:cond delay="500"/>
                                      </p:stCondLst>
                                      <p:childTnLst>
                                        <p:set>
                                          <p:cBhvr>
                                            <p:cTn id="45" dur="1" fill="hold">
                                              <p:stCondLst>
                                                <p:cond delay="0"/>
                                              </p:stCondLst>
                                            </p:cTn>
                                            <p:tgtEl>
                                              <p:spTgt spid="68"/>
                                            </p:tgtEl>
                                            <p:attrNameLst>
                                              <p:attrName>style.visibility</p:attrName>
                                            </p:attrNameLst>
                                          </p:cBhvr>
                                          <p:to>
                                            <p:strVal val="visible"/>
                                          </p:to>
                                        </p:set>
                                        <p:anim calcmode="lin" valueType="num">
                                          <p:cBhvr>
                                            <p:cTn id="46" dur="500" fill="hold"/>
                                            <p:tgtEl>
                                              <p:spTgt spid="68"/>
                                            </p:tgtEl>
                                            <p:attrNameLst>
                                              <p:attrName>ppt_w</p:attrName>
                                            </p:attrNameLst>
                                          </p:cBhvr>
                                          <p:tavLst>
                                            <p:tav tm="0">
                                              <p:val>
                                                <p:fltVal val="0"/>
                                              </p:val>
                                            </p:tav>
                                            <p:tav tm="100000">
                                              <p:val>
                                                <p:strVal val="#ppt_w"/>
                                              </p:val>
                                            </p:tav>
                                          </p:tavLst>
                                        </p:anim>
                                        <p:anim calcmode="lin" valueType="num">
                                          <p:cBhvr>
                                            <p:cTn id="47" dur="500" fill="hold"/>
                                            <p:tgtEl>
                                              <p:spTgt spid="68"/>
                                            </p:tgtEl>
                                            <p:attrNameLst>
                                              <p:attrName>ppt_h</p:attrName>
                                            </p:attrNameLst>
                                          </p:cBhvr>
                                          <p:tavLst>
                                            <p:tav tm="0">
                                              <p:val>
                                                <p:fltVal val="0"/>
                                              </p:val>
                                            </p:tav>
                                            <p:tav tm="100000">
                                              <p:val>
                                                <p:strVal val="#ppt_h"/>
                                              </p:val>
                                            </p:tav>
                                          </p:tavLst>
                                        </p:anim>
                                        <p:anim calcmode="lin" valueType="num">
                                          <p:cBhvr>
                                            <p:cTn id="48" dur="500" fill="hold"/>
                                            <p:tgtEl>
                                              <p:spTgt spid="68"/>
                                            </p:tgtEl>
                                            <p:attrNameLst>
                                              <p:attrName>style.rotation</p:attrName>
                                            </p:attrNameLst>
                                          </p:cBhvr>
                                          <p:tavLst>
                                            <p:tav tm="0">
                                              <p:val>
                                                <p:fltVal val="90"/>
                                              </p:val>
                                            </p:tav>
                                            <p:tav tm="100000">
                                              <p:val>
                                                <p:fltVal val="0"/>
                                              </p:val>
                                            </p:tav>
                                          </p:tavLst>
                                        </p:anim>
                                        <p:animEffect transition="in" filter="fade">
                                          <p:cBhvr>
                                            <p:cTn id="49" dur="500"/>
                                            <p:tgtEl>
                                              <p:spTgt spid="68"/>
                                            </p:tgtEl>
                                          </p:cBhvr>
                                        </p:animEffect>
                                      </p:childTnLst>
                                    </p:cTn>
                                  </p:par>
                                  <p:par>
                                    <p:cTn id="50" presetID="31" presetClass="entr" presetSubtype="0" fill="hold" grpId="0" nodeType="withEffect">
                                      <p:stCondLst>
                                        <p:cond delay="600"/>
                                      </p:stCondLst>
                                      <p:childTnLst>
                                        <p:set>
                                          <p:cBhvr>
                                            <p:cTn id="51" dur="1" fill="hold">
                                              <p:stCondLst>
                                                <p:cond delay="0"/>
                                              </p:stCondLst>
                                            </p:cTn>
                                            <p:tgtEl>
                                              <p:spTgt spid="70"/>
                                            </p:tgtEl>
                                            <p:attrNameLst>
                                              <p:attrName>style.visibility</p:attrName>
                                            </p:attrNameLst>
                                          </p:cBhvr>
                                          <p:to>
                                            <p:strVal val="visible"/>
                                          </p:to>
                                        </p:set>
                                        <p:anim calcmode="lin" valueType="num">
                                          <p:cBhvr>
                                            <p:cTn id="52" dur="500" fill="hold"/>
                                            <p:tgtEl>
                                              <p:spTgt spid="70"/>
                                            </p:tgtEl>
                                            <p:attrNameLst>
                                              <p:attrName>ppt_w</p:attrName>
                                            </p:attrNameLst>
                                          </p:cBhvr>
                                          <p:tavLst>
                                            <p:tav tm="0">
                                              <p:val>
                                                <p:fltVal val="0"/>
                                              </p:val>
                                            </p:tav>
                                            <p:tav tm="100000">
                                              <p:val>
                                                <p:strVal val="#ppt_w"/>
                                              </p:val>
                                            </p:tav>
                                          </p:tavLst>
                                        </p:anim>
                                        <p:anim calcmode="lin" valueType="num">
                                          <p:cBhvr>
                                            <p:cTn id="53" dur="500" fill="hold"/>
                                            <p:tgtEl>
                                              <p:spTgt spid="70"/>
                                            </p:tgtEl>
                                            <p:attrNameLst>
                                              <p:attrName>ppt_h</p:attrName>
                                            </p:attrNameLst>
                                          </p:cBhvr>
                                          <p:tavLst>
                                            <p:tav tm="0">
                                              <p:val>
                                                <p:fltVal val="0"/>
                                              </p:val>
                                            </p:tav>
                                            <p:tav tm="100000">
                                              <p:val>
                                                <p:strVal val="#ppt_h"/>
                                              </p:val>
                                            </p:tav>
                                          </p:tavLst>
                                        </p:anim>
                                        <p:anim calcmode="lin" valueType="num">
                                          <p:cBhvr>
                                            <p:cTn id="54" dur="500" fill="hold"/>
                                            <p:tgtEl>
                                              <p:spTgt spid="70"/>
                                            </p:tgtEl>
                                            <p:attrNameLst>
                                              <p:attrName>style.rotation</p:attrName>
                                            </p:attrNameLst>
                                          </p:cBhvr>
                                          <p:tavLst>
                                            <p:tav tm="0">
                                              <p:val>
                                                <p:fltVal val="90"/>
                                              </p:val>
                                            </p:tav>
                                            <p:tav tm="100000">
                                              <p:val>
                                                <p:fltVal val="0"/>
                                              </p:val>
                                            </p:tav>
                                          </p:tavLst>
                                        </p:anim>
                                        <p:animEffect transition="in" filter="fade">
                                          <p:cBhvr>
                                            <p:cTn id="55" dur="500"/>
                                            <p:tgtEl>
                                              <p:spTgt spid="70"/>
                                            </p:tgtEl>
                                          </p:cBhvr>
                                        </p:animEffect>
                                      </p:childTnLst>
                                    </p:cTn>
                                  </p:par>
                                  <p:par>
                                    <p:cTn id="56" presetID="31" presetClass="entr" presetSubtype="0" fill="hold" grpId="0" nodeType="withEffect">
                                      <p:stCondLst>
                                        <p:cond delay="70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 calcmode="lin" valueType="num">
                                          <p:cBhvr>
                                            <p:cTn id="60" dur="500" fill="hold"/>
                                            <p:tgtEl>
                                              <p:spTgt spid="69"/>
                                            </p:tgtEl>
                                            <p:attrNameLst>
                                              <p:attrName>style.rotation</p:attrName>
                                            </p:attrNameLst>
                                          </p:cBhvr>
                                          <p:tavLst>
                                            <p:tav tm="0">
                                              <p:val>
                                                <p:fltVal val="90"/>
                                              </p:val>
                                            </p:tav>
                                            <p:tav tm="100000">
                                              <p:val>
                                                <p:fltVal val="0"/>
                                              </p:val>
                                            </p:tav>
                                          </p:tavLst>
                                        </p:anim>
                                        <p:animEffect transition="in" filter="fade">
                                          <p:cBhvr>
                                            <p:cTn id="61" dur="500"/>
                                            <p:tgtEl>
                                              <p:spTgt spid="69"/>
                                            </p:tgtEl>
                                          </p:cBhvr>
                                        </p:animEffect>
                                      </p:childTnLst>
                                    </p:cTn>
                                  </p:par>
                                </p:childTnLst>
                              </p:cTn>
                            </p:par>
                            <p:par>
                              <p:cTn id="62" fill="hold">
                                <p:stCondLst>
                                  <p:cond delay="3200"/>
                                </p:stCondLst>
                                <p:childTnLst>
                                  <p:par>
                                    <p:cTn id="63" presetID="22" presetClass="entr" presetSubtype="8" fill="hold" grpId="0"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left)">
                                          <p:cBhvr>
                                            <p:cTn id="65" dur="1000"/>
                                            <p:tgtEl>
                                              <p:spTgt spid="42"/>
                                            </p:tgtEl>
                                          </p:cBhvr>
                                        </p:animEffect>
                                      </p:childTnLst>
                                    </p:cTn>
                                  </p:par>
                                </p:childTnLst>
                              </p:cTn>
                            </p:par>
                            <p:par>
                              <p:cTn id="66" fill="hold">
                                <p:stCondLst>
                                  <p:cond delay="4200"/>
                                </p:stCondLst>
                                <p:childTnLst>
                                  <p:par>
                                    <p:cTn id="67" presetID="22" presetClass="entr" presetSubtype="2"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Effect transition="in" filter="wipe(right)">
                                          <p:cBhvr>
                                            <p:cTn id="69" dur="500"/>
                                            <p:tgtEl>
                                              <p:spTgt spid="38"/>
                                            </p:tgtEl>
                                          </p:cBhvr>
                                        </p:animEffect>
                                      </p:childTnLst>
                                    </p:cTn>
                                  </p:par>
                                  <p:par>
                                    <p:cTn id="70" presetID="22" presetClass="entr" presetSubtype="2" fill="hold" grpId="0" nodeType="withEffect">
                                      <p:stCondLst>
                                        <p:cond delay="200"/>
                                      </p:stCondLst>
                                      <p:childTnLst>
                                        <p:set>
                                          <p:cBhvr>
                                            <p:cTn id="71" dur="1" fill="hold">
                                              <p:stCondLst>
                                                <p:cond delay="0"/>
                                              </p:stCondLst>
                                            </p:cTn>
                                            <p:tgtEl>
                                              <p:spTgt spid="39"/>
                                            </p:tgtEl>
                                            <p:attrNameLst>
                                              <p:attrName>style.visibility</p:attrName>
                                            </p:attrNameLst>
                                          </p:cBhvr>
                                          <p:to>
                                            <p:strVal val="visible"/>
                                          </p:to>
                                        </p:set>
                                        <p:animEffect transition="in" filter="wipe(right)">
                                          <p:cBhvr>
                                            <p:cTn id="72" dur="500"/>
                                            <p:tgtEl>
                                              <p:spTgt spid="39"/>
                                            </p:tgtEl>
                                          </p:cBhvr>
                                        </p:animEffect>
                                      </p:childTnLst>
                                    </p:cTn>
                                  </p:par>
                                  <p:par>
                                    <p:cTn id="73" presetID="22" presetClass="entr" presetSubtype="2" fill="hold" grpId="0" nodeType="withEffect">
                                      <p:stCondLst>
                                        <p:cond delay="400"/>
                                      </p:stCondLst>
                                      <p:childTnLst>
                                        <p:set>
                                          <p:cBhvr>
                                            <p:cTn id="74" dur="1" fill="hold">
                                              <p:stCondLst>
                                                <p:cond delay="0"/>
                                              </p:stCondLst>
                                            </p:cTn>
                                            <p:tgtEl>
                                              <p:spTgt spid="40"/>
                                            </p:tgtEl>
                                            <p:attrNameLst>
                                              <p:attrName>style.visibility</p:attrName>
                                            </p:attrNameLst>
                                          </p:cBhvr>
                                          <p:to>
                                            <p:strVal val="visible"/>
                                          </p:to>
                                        </p:set>
                                        <p:animEffect transition="in" filter="wipe(right)">
                                          <p:cBhvr>
                                            <p:cTn id="75" dur="500"/>
                                            <p:tgtEl>
                                              <p:spTgt spid="40"/>
                                            </p:tgtEl>
                                          </p:cBhvr>
                                        </p:animEffect>
                                      </p:childTnLst>
                                    </p:cTn>
                                  </p:par>
                                  <p:par>
                                    <p:cTn id="76" presetID="22" presetClass="entr" presetSubtype="2" fill="hold" grpId="0" nodeType="withEffect">
                                      <p:stCondLst>
                                        <p:cond delay="600"/>
                                      </p:stCondLst>
                                      <p:childTnLst>
                                        <p:set>
                                          <p:cBhvr>
                                            <p:cTn id="77" dur="1" fill="hold">
                                              <p:stCondLst>
                                                <p:cond delay="0"/>
                                              </p:stCondLst>
                                            </p:cTn>
                                            <p:tgtEl>
                                              <p:spTgt spid="41"/>
                                            </p:tgtEl>
                                            <p:attrNameLst>
                                              <p:attrName>style.visibility</p:attrName>
                                            </p:attrNameLst>
                                          </p:cBhvr>
                                          <p:to>
                                            <p:strVal val="visible"/>
                                          </p:to>
                                        </p:set>
                                        <p:animEffect transition="in" filter="wipe(right)">
                                          <p:cBhvr>
                                            <p:cTn id="78" dur="500"/>
                                            <p:tgtEl>
                                              <p:spTgt spid="41"/>
                                            </p:tgtEl>
                                          </p:cBhvr>
                                        </p:animEffect>
                                      </p:childTnLst>
                                    </p:cTn>
                                  </p:par>
                                </p:childTnLst>
                              </p:cTn>
                            </p:par>
                            <p:par>
                              <p:cTn id="79" fill="hold">
                                <p:stCondLst>
                                  <p:cond delay="5300"/>
                                </p:stCondLst>
                                <p:childTnLst>
                                  <p:par>
                                    <p:cTn id="80" presetID="10" presetClass="entr" presetSubtype="0" fill="hold" grpId="0" nodeType="afterEffect">
                                      <p:stCondLst>
                                        <p:cond delay="0"/>
                                      </p:stCondLst>
                                      <p:childTnLst>
                                        <p:set>
                                          <p:cBhvr>
                                            <p:cTn id="81" dur="1" fill="hold">
                                              <p:stCondLst>
                                                <p:cond delay="0"/>
                                              </p:stCondLst>
                                            </p:cTn>
                                            <p:tgtEl>
                                              <p:spTgt spid="71"/>
                                            </p:tgtEl>
                                            <p:attrNameLst>
                                              <p:attrName>style.visibility</p:attrName>
                                            </p:attrNameLst>
                                          </p:cBhvr>
                                          <p:to>
                                            <p:strVal val="visible"/>
                                          </p:to>
                                        </p:set>
                                        <p:animEffect transition="in" filter="fade">
                                          <p:cBhvr>
                                            <p:cTn id="82"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0" grpId="0"/>
          <p:bldP spid="41" grpId="0"/>
          <p:bldP spid="42" grpId="0" animBg="1"/>
          <p:bldP spid="63" grpId="0" animBg="1"/>
          <p:bldP spid="64" grpId="0" animBg="1"/>
          <p:bldP spid="65" grpId="0" animBg="1"/>
          <p:bldP spid="66" grpId="0" animBg="1"/>
          <p:bldP spid="67" grpId="0" animBg="1"/>
          <p:bldP spid="68" grpId="0" animBg="1"/>
          <p:bldP spid="69" grpId="0" animBg="1"/>
          <p:bldP spid="70" grpId="0" animBg="1"/>
          <p:bldP spid="71" grpId="0"/>
        </p:bldLst>
      </p:timing>
    </mc:Choice>
    <mc:Fallback xmlns:a14="http://schemas.microsoft.com/office/drawing/2010/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61000"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1300" fill="hold"/>
                                            <p:tgtEl>
                                              <p:spTgt spid="43"/>
                                            </p:tgtEl>
                                            <p:attrNameLst>
                                              <p:attrName>ppt_x</p:attrName>
                                            </p:attrNameLst>
                                          </p:cBhvr>
                                          <p:tavLst>
                                            <p:tav tm="0">
                                              <p:val>
                                                <p:strVal val="#ppt_x"/>
                                              </p:val>
                                            </p:tav>
                                            <p:tav tm="100000">
                                              <p:val>
                                                <p:strVal val="#ppt_x"/>
                                              </p:val>
                                            </p:tav>
                                          </p:tavLst>
                                        </p:anim>
                                        <p:anim calcmode="lin" valueType="num">
                                          <p:cBhvr additive="base">
                                            <p:cTn id="8" dur="1300" fill="hold"/>
                                            <p:tgtEl>
                                              <p:spTgt spid="43"/>
                                            </p:tgtEl>
                                            <p:attrNameLst>
                                              <p:attrName>ppt_y</p:attrName>
                                            </p:attrNameLst>
                                          </p:cBhvr>
                                          <p:tavLst>
                                            <p:tav tm="0">
                                              <p:val>
                                                <p:strVal val="1+#ppt_h/2"/>
                                              </p:val>
                                            </p:tav>
                                            <p:tav tm="100000">
                                              <p:val>
                                                <p:strVal val="#ppt_y"/>
                                              </p:val>
                                            </p:tav>
                                          </p:tavLst>
                                        </p:anim>
                                      </p:childTnLst>
                                    </p:cTn>
                                  </p:par>
                                  <p:par>
                                    <p:cTn id="9" presetID="2" presetClass="entr" presetSubtype="1" accel="61000" fill="hold" nodeType="withEffect">
                                      <p:stCondLst>
                                        <p:cond delay="10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300" fill="hold"/>
                                            <p:tgtEl>
                                              <p:spTgt spid="48"/>
                                            </p:tgtEl>
                                            <p:attrNameLst>
                                              <p:attrName>ppt_x</p:attrName>
                                            </p:attrNameLst>
                                          </p:cBhvr>
                                          <p:tavLst>
                                            <p:tav tm="0">
                                              <p:val>
                                                <p:strVal val="#ppt_x"/>
                                              </p:val>
                                            </p:tav>
                                            <p:tav tm="100000">
                                              <p:val>
                                                <p:strVal val="#ppt_x"/>
                                              </p:val>
                                            </p:tav>
                                          </p:tavLst>
                                        </p:anim>
                                        <p:anim calcmode="lin" valueType="num">
                                          <p:cBhvr additive="base">
                                            <p:cTn id="12" dur="13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1" accel="61000" fill="hold" nodeType="withEffect">
                                      <p:stCondLst>
                                        <p:cond delay="20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1300" fill="hold"/>
                                            <p:tgtEl>
                                              <p:spTgt spid="53"/>
                                            </p:tgtEl>
                                            <p:attrNameLst>
                                              <p:attrName>ppt_x</p:attrName>
                                            </p:attrNameLst>
                                          </p:cBhvr>
                                          <p:tavLst>
                                            <p:tav tm="0">
                                              <p:val>
                                                <p:strVal val="#ppt_x"/>
                                              </p:val>
                                            </p:tav>
                                            <p:tav tm="100000">
                                              <p:val>
                                                <p:strVal val="#ppt_x"/>
                                              </p:val>
                                            </p:tav>
                                          </p:tavLst>
                                        </p:anim>
                                        <p:anim calcmode="lin" valueType="num">
                                          <p:cBhvr additive="base">
                                            <p:cTn id="16" dur="1300" fill="hold"/>
                                            <p:tgtEl>
                                              <p:spTgt spid="53"/>
                                            </p:tgtEl>
                                            <p:attrNameLst>
                                              <p:attrName>ppt_y</p:attrName>
                                            </p:attrNameLst>
                                          </p:cBhvr>
                                          <p:tavLst>
                                            <p:tav tm="0">
                                              <p:val>
                                                <p:strVal val="0-#ppt_h/2"/>
                                              </p:val>
                                            </p:tav>
                                            <p:tav tm="100000">
                                              <p:val>
                                                <p:strVal val="#ppt_y"/>
                                              </p:val>
                                            </p:tav>
                                          </p:tavLst>
                                        </p:anim>
                                      </p:childTnLst>
                                    </p:cTn>
                                  </p:par>
                                  <p:par>
                                    <p:cTn id="17" presetID="2" presetClass="entr" presetSubtype="4" accel="61000" fill="hold" nodeType="withEffect">
                                      <p:stCondLst>
                                        <p:cond delay="300"/>
                                      </p:stCondLst>
                                      <p:childTnLst>
                                        <p:set>
                                          <p:cBhvr>
                                            <p:cTn id="18" dur="1" fill="hold">
                                              <p:stCondLst>
                                                <p:cond delay="0"/>
                                              </p:stCondLst>
                                            </p:cTn>
                                            <p:tgtEl>
                                              <p:spTgt spid="58"/>
                                            </p:tgtEl>
                                            <p:attrNameLst>
                                              <p:attrName>style.visibility</p:attrName>
                                            </p:attrNameLst>
                                          </p:cBhvr>
                                          <p:to>
                                            <p:strVal val="visible"/>
                                          </p:to>
                                        </p:set>
                                        <p:anim calcmode="lin" valueType="num">
                                          <p:cBhvr additive="base">
                                            <p:cTn id="19" dur="1300" fill="hold"/>
                                            <p:tgtEl>
                                              <p:spTgt spid="58"/>
                                            </p:tgtEl>
                                            <p:attrNameLst>
                                              <p:attrName>ppt_x</p:attrName>
                                            </p:attrNameLst>
                                          </p:cBhvr>
                                          <p:tavLst>
                                            <p:tav tm="0">
                                              <p:val>
                                                <p:strVal val="#ppt_x"/>
                                              </p:val>
                                            </p:tav>
                                            <p:tav tm="100000">
                                              <p:val>
                                                <p:strVal val="#ppt_x"/>
                                              </p:val>
                                            </p:tav>
                                          </p:tavLst>
                                        </p:anim>
                                        <p:anim calcmode="lin" valueType="num">
                                          <p:cBhvr additive="base">
                                            <p:cTn id="20" dur="1300" fill="hold"/>
                                            <p:tgtEl>
                                              <p:spTgt spid="58"/>
                                            </p:tgtEl>
                                            <p:attrNameLst>
                                              <p:attrName>ppt_y</p:attrName>
                                            </p:attrNameLst>
                                          </p:cBhvr>
                                          <p:tavLst>
                                            <p:tav tm="0">
                                              <p:val>
                                                <p:strVal val="1+#ppt_h/2"/>
                                              </p:val>
                                            </p:tav>
                                            <p:tav tm="100000">
                                              <p:val>
                                                <p:strVal val="#ppt_y"/>
                                              </p:val>
                                            </p:tav>
                                          </p:tavLst>
                                        </p:anim>
                                      </p:childTnLst>
                                    </p:cTn>
                                  </p:par>
                                </p:childTnLst>
                              </p:cTn>
                            </p:par>
                            <p:par>
                              <p:cTn id="21" fill="hold">
                                <p:stCondLst>
                                  <p:cond delay="1600"/>
                                </p:stCondLst>
                                <p:childTnLst>
                                  <p:par>
                                    <p:cTn id="22" presetID="2" presetClass="entr" presetSubtype="4" accel="46154" fill="hold" grpId="0" nodeType="afterEffect">
                                      <p:stCondLst>
                                        <p:cond delay="0"/>
                                      </p:stCondLst>
                                      <p:childTnLst>
                                        <p:set>
                                          <p:cBhvr>
                                            <p:cTn id="23" dur="1" fill="hold">
                                              <p:stCondLst>
                                                <p:cond delay="0"/>
                                              </p:stCondLst>
                                            </p:cTn>
                                            <p:tgtEl>
                                              <p:spTgt spid="63"/>
                                            </p:tgtEl>
                                            <p:attrNameLst>
                                              <p:attrName>style.visibility</p:attrName>
                                            </p:attrNameLst>
                                          </p:cBhvr>
                                          <p:to>
                                            <p:strVal val="visible"/>
                                          </p:to>
                                        </p:set>
                                        <p:anim calcmode="lin" valueType="num">
                                          <p:cBhvr additive="base">
                                            <p:cTn id="24" dur="1300" fill="hold"/>
                                            <p:tgtEl>
                                              <p:spTgt spid="63"/>
                                            </p:tgtEl>
                                            <p:attrNameLst>
                                              <p:attrName>ppt_x</p:attrName>
                                            </p:attrNameLst>
                                          </p:cBhvr>
                                          <p:tavLst>
                                            <p:tav tm="0">
                                              <p:val>
                                                <p:strVal val="#ppt_x"/>
                                              </p:val>
                                            </p:tav>
                                            <p:tav tm="100000">
                                              <p:val>
                                                <p:strVal val="#ppt_x"/>
                                              </p:val>
                                            </p:tav>
                                          </p:tavLst>
                                        </p:anim>
                                        <p:anim calcmode="lin" valueType="num">
                                          <p:cBhvr additive="base">
                                            <p:cTn id="25" dur="1300" fill="hold"/>
                                            <p:tgtEl>
                                              <p:spTgt spid="63"/>
                                            </p:tgtEl>
                                            <p:attrNameLst>
                                              <p:attrName>ppt_y</p:attrName>
                                            </p:attrNameLst>
                                          </p:cBhvr>
                                          <p:tavLst>
                                            <p:tav tm="0">
                                              <p:val>
                                                <p:strVal val="1+#ppt_h/2"/>
                                              </p:val>
                                            </p:tav>
                                            <p:tav tm="100000">
                                              <p:val>
                                                <p:strVal val="#ppt_y"/>
                                              </p:val>
                                            </p:tav>
                                          </p:tavLst>
                                        </p:anim>
                                      </p:childTnLst>
                                    </p:cTn>
                                  </p:par>
                                  <p:par>
                                    <p:cTn id="26" presetID="2" presetClass="entr" presetSubtype="1" accel="46154" fill="hold" grpId="0" nodeType="withEffect">
                                      <p:stCondLst>
                                        <p:cond delay="10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1300" fill="hold"/>
                                            <p:tgtEl>
                                              <p:spTgt spid="64"/>
                                            </p:tgtEl>
                                            <p:attrNameLst>
                                              <p:attrName>ppt_x</p:attrName>
                                            </p:attrNameLst>
                                          </p:cBhvr>
                                          <p:tavLst>
                                            <p:tav tm="0">
                                              <p:val>
                                                <p:strVal val="#ppt_x"/>
                                              </p:val>
                                            </p:tav>
                                            <p:tav tm="100000">
                                              <p:val>
                                                <p:strVal val="#ppt_x"/>
                                              </p:val>
                                            </p:tav>
                                          </p:tavLst>
                                        </p:anim>
                                        <p:anim calcmode="lin" valueType="num">
                                          <p:cBhvr additive="base">
                                            <p:cTn id="29" dur="1300" fill="hold"/>
                                            <p:tgtEl>
                                              <p:spTgt spid="64"/>
                                            </p:tgtEl>
                                            <p:attrNameLst>
                                              <p:attrName>ppt_y</p:attrName>
                                            </p:attrNameLst>
                                          </p:cBhvr>
                                          <p:tavLst>
                                            <p:tav tm="0">
                                              <p:val>
                                                <p:strVal val="0-#ppt_h/2"/>
                                              </p:val>
                                            </p:tav>
                                            <p:tav tm="100000">
                                              <p:val>
                                                <p:strVal val="#ppt_y"/>
                                              </p:val>
                                            </p:tav>
                                          </p:tavLst>
                                        </p:anim>
                                      </p:childTnLst>
                                    </p:cTn>
                                  </p:par>
                                  <p:par>
                                    <p:cTn id="30" presetID="2" presetClass="entr" presetSubtype="4" accel="46154" fill="hold" grpId="0" nodeType="withEffect">
                                      <p:stCondLst>
                                        <p:cond delay="200"/>
                                      </p:stCondLst>
                                      <p:childTnLst>
                                        <p:set>
                                          <p:cBhvr>
                                            <p:cTn id="31" dur="1" fill="hold">
                                              <p:stCondLst>
                                                <p:cond delay="0"/>
                                              </p:stCondLst>
                                            </p:cTn>
                                            <p:tgtEl>
                                              <p:spTgt spid="65"/>
                                            </p:tgtEl>
                                            <p:attrNameLst>
                                              <p:attrName>style.visibility</p:attrName>
                                            </p:attrNameLst>
                                          </p:cBhvr>
                                          <p:to>
                                            <p:strVal val="visible"/>
                                          </p:to>
                                        </p:set>
                                        <p:anim calcmode="lin" valueType="num">
                                          <p:cBhvr additive="base">
                                            <p:cTn id="32" dur="1300" fill="hold"/>
                                            <p:tgtEl>
                                              <p:spTgt spid="65"/>
                                            </p:tgtEl>
                                            <p:attrNameLst>
                                              <p:attrName>ppt_x</p:attrName>
                                            </p:attrNameLst>
                                          </p:cBhvr>
                                          <p:tavLst>
                                            <p:tav tm="0">
                                              <p:val>
                                                <p:strVal val="#ppt_x"/>
                                              </p:val>
                                            </p:tav>
                                            <p:tav tm="100000">
                                              <p:val>
                                                <p:strVal val="#ppt_x"/>
                                              </p:val>
                                            </p:tav>
                                          </p:tavLst>
                                        </p:anim>
                                        <p:anim calcmode="lin" valueType="num">
                                          <p:cBhvr additive="base">
                                            <p:cTn id="33" dur="1300" fill="hold"/>
                                            <p:tgtEl>
                                              <p:spTgt spid="65"/>
                                            </p:tgtEl>
                                            <p:attrNameLst>
                                              <p:attrName>ppt_y</p:attrName>
                                            </p:attrNameLst>
                                          </p:cBhvr>
                                          <p:tavLst>
                                            <p:tav tm="0">
                                              <p:val>
                                                <p:strVal val="1+#ppt_h/2"/>
                                              </p:val>
                                            </p:tav>
                                            <p:tav tm="100000">
                                              <p:val>
                                                <p:strVal val="#ppt_y"/>
                                              </p:val>
                                            </p:tav>
                                          </p:tavLst>
                                        </p:anim>
                                      </p:childTnLst>
                                    </p:cTn>
                                  </p:par>
                                  <p:par>
                                    <p:cTn id="34" presetID="2" presetClass="entr" presetSubtype="1" accel="46154" fill="hold" grpId="0" nodeType="withEffect">
                                      <p:stCondLst>
                                        <p:cond delay="300"/>
                                      </p:stCondLst>
                                      <p:childTnLst>
                                        <p:set>
                                          <p:cBhvr>
                                            <p:cTn id="35" dur="1" fill="hold">
                                              <p:stCondLst>
                                                <p:cond delay="0"/>
                                              </p:stCondLst>
                                            </p:cTn>
                                            <p:tgtEl>
                                              <p:spTgt spid="66"/>
                                            </p:tgtEl>
                                            <p:attrNameLst>
                                              <p:attrName>style.visibility</p:attrName>
                                            </p:attrNameLst>
                                          </p:cBhvr>
                                          <p:to>
                                            <p:strVal val="visible"/>
                                          </p:to>
                                        </p:set>
                                        <p:anim calcmode="lin" valueType="num">
                                          <p:cBhvr additive="base">
                                            <p:cTn id="36" dur="1300" fill="hold"/>
                                            <p:tgtEl>
                                              <p:spTgt spid="66"/>
                                            </p:tgtEl>
                                            <p:attrNameLst>
                                              <p:attrName>ppt_x</p:attrName>
                                            </p:attrNameLst>
                                          </p:cBhvr>
                                          <p:tavLst>
                                            <p:tav tm="0">
                                              <p:val>
                                                <p:strVal val="#ppt_x"/>
                                              </p:val>
                                            </p:tav>
                                            <p:tav tm="100000">
                                              <p:val>
                                                <p:strVal val="#ppt_x"/>
                                              </p:val>
                                            </p:tav>
                                          </p:tavLst>
                                        </p:anim>
                                        <p:anim calcmode="lin" valueType="num">
                                          <p:cBhvr additive="base">
                                            <p:cTn id="37" dur="1300" fill="hold"/>
                                            <p:tgtEl>
                                              <p:spTgt spid="66"/>
                                            </p:tgtEl>
                                            <p:attrNameLst>
                                              <p:attrName>ppt_y</p:attrName>
                                            </p:attrNameLst>
                                          </p:cBhvr>
                                          <p:tavLst>
                                            <p:tav tm="0">
                                              <p:val>
                                                <p:strVal val="0-#ppt_h/2"/>
                                              </p:val>
                                            </p:tav>
                                            <p:tav tm="100000">
                                              <p:val>
                                                <p:strVal val="#ppt_y"/>
                                              </p:val>
                                            </p:tav>
                                          </p:tavLst>
                                        </p:anim>
                                      </p:childTnLst>
                                    </p:cTn>
                                  </p:par>
                                  <p:par>
                                    <p:cTn id="38" presetID="31" presetClass="entr" presetSubtype="0" fill="hold" grpId="0" nodeType="withEffect">
                                      <p:stCondLst>
                                        <p:cond delay="400"/>
                                      </p:stCondLst>
                                      <p:childTnLst>
                                        <p:set>
                                          <p:cBhvr>
                                            <p:cTn id="39" dur="1" fill="hold">
                                              <p:stCondLst>
                                                <p:cond delay="0"/>
                                              </p:stCondLst>
                                            </p:cTn>
                                            <p:tgtEl>
                                              <p:spTgt spid="67"/>
                                            </p:tgtEl>
                                            <p:attrNameLst>
                                              <p:attrName>style.visibility</p:attrName>
                                            </p:attrNameLst>
                                          </p:cBhvr>
                                          <p:to>
                                            <p:strVal val="visible"/>
                                          </p:to>
                                        </p:set>
                                        <p:anim calcmode="lin" valueType="num">
                                          <p:cBhvr>
                                            <p:cTn id="40" dur="500" fill="hold"/>
                                            <p:tgtEl>
                                              <p:spTgt spid="67"/>
                                            </p:tgtEl>
                                            <p:attrNameLst>
                                              <p:attrName>ppt_w</p:attrName>
                                            </p:attrNameLst>
                                          </p:cBhvr>
                                          <p:tavLst>
                                            <p:tav tm="0">
                                              <p:val>
                                                <p:fltVal val="0"/>
                                              </p:val>
                                            </p:tav>
                                            <p:tav tm="100000">
                                              <p:val>
                                                <p:strVal val="#ppt_w"/>
                                              </p:val>
                                            </p:tav>
                                          </p:tavLst>
                                        </p:anim>
                                        <p:anim calcmode="lin" valueType="num">
                                          <p:cBhvr>
                                            <p:cTn id="41" dur="500" fill="hold"/>
                                            <p:tgtEl>
                                              <p:spTgt spid="67"/>
                                            </p:tgtEl>
                                            <p:attrNameLst>
                                              <p:attrName>ppt_h</p:attrName>
                                            </p:attrNameLst>
                                          </p:cBhvr>
                                          <p:tavLst>
                                            <p:tav tm="0">
                                              <p:val>
                                                <p:fltVal val="0"/>
                                              </p:val>
                                            </p:tav>
                                            <p:tav tm="100000">
                                              <p:val>
                                                <p:strVal val="#ppt_h"/>
                                              </p:val>
                                            </p:tav>
                                          </p:tavLst>
                                        </p:anim>
                                        <p:anim calcmode="lin" valueType="num">
                                          <p:cBhvr>
                                            <p:cTn id="42" dur="500" fill="hold"/>
                                            <p:tgtEl>
                                              <p:spTgt spid="67"/>
                                            </p:tgtEl>
                                            <p:attrNameLst>
                                              <p:attrName>style.rotation</p:attrName>
                                            </p:attrNameLst>
                                          </p:cBhvr>
                                          <p:tavLst>
                                            <p:tav tm="0">
                                              <p:val>
                                                <p:fltVal val="90"/>
                                              </p:val>
                                            </p:tav>
                                            <p:tav tm="100000">
                                              <p:val>
                                                <p:fltVal val="0"/>
                                              </p:val>
                                            </p:tav>
                                          </p:tavLst>
                                        </p:anim>
                                        <p:animEffect transition="in" filter="fade">
                                          <p:cBhvr>
                                            <p:cTn id="43" dur="500"/>
                                            <p:tgtEl>
                                              <p:spTgt spid="67"/>
                                            </p:tgtEl>
                                          </p:cBhvr>
                                        </p:animEffect>
                                      </p:childTnLst>
                                    </p:cTn>
                                  </p:par>
                                  <p:par>
                                    <p:cTn id="44" presetID="31" presetClass="entr" presetSubtype="0" fill="hold" grpId="0" nodeType="withEffect">
                                      <p:stCondLst>
                                        <p:cond delay="500"/>
                                      </p:stCondLst>
                                      <p:childTnLst>
                                        <p:set>
                                          <p:cBhvr>
                                            <p:cTn id="45" dur="1" fill="hold">
                                              <p:stCondLst>
                                                <p:cond delay="0"/>
                                              </p:stCondLst>
                                            </p:cTn>
                                            <p:tgtEl>
                                              <p:spTgt spid="68"/>
                                            </p:tgtEl>
                                            <p:attrNameLst>
                                              <p:attrName>style.visibility</p:attrName>
                                            </p:attrNameLst>
                                          </p:cBhvr>
                                          <p:to>
                                            <p:strVal val="visible"/>
                                          </p:to>
                                        </p:set>
                                        <p:anim calcmode="lin" valueType="num">
                                          <p:cBhvr>
                                            <p:cTn id="46" dur="500" fill="hold"/>
                                            <p:tgtEl>
                                              <p:spTgt spid="68"/>
                                            </p:tgtEl>
                                            <p:attrNameLst>
                                              <p:attrName>ppt_w</p:attrName>
                                            </p:attrNameLst>
                                          </p:cBhvr>
                                          <p:tavLst>
                                            <p:tav tm="0">
                                              <p:val>
                                                <p:fltVal val="0"/>
                                              </p:val>
                                            </p:tav>
                                            <p:tav tm="100000">
                                              <p:val>
                                                <p:strVal val="#ppt_w"/>
                                              </p:val>
                                            </p:tav>
                                          </p:tavLst>
                                        </p:anim>
                                        <p:anim calcmode="lin" valueType="num">
                                          <p:cBhvr>
                                            <p:cTn id="47" dur="500" fill="hold"/>
                                            <p:tgtEl>
                                              <p:spTgt spid="68"/>
                                            </p:tgtEl>
                                            <p:attrNameLst>
                                              <p:attrName>ppt_h</p:attrName>
                                            </p:attrNameLst>
                                          </p:cBhvr>
                                          <p:tavLst>
                                            <p:tav tm="0">
                                              <p:val>
                                                <p:fltVal val="0"/>
                                              </p:val>
                                            </p:tav>
                                            <p:tav tm="100000">
                                              <p:val>
                                                <p:strVal val="#ppt_h"/>
                                              </p:val>
                                            </p:tav>
                                          </p:tavLst>
                                        </p:anim>
                                        <p:anim calcmode="lin" valueType="num">
                                          <p:cBhvr>
                                            <p:cTn id="48" dur="500" fill="hold"/>
                                            <p:tgtEl>
                                              <p:spTgt spid="68"/>
                                            </p:tgtEl>
                                            <p:attrNameLst>
                                              <p:attrName>style.rotation</p:attrName>
                                            </p:attrNameLst>
                                          </p:cBhvr>
                                          <p:tavLst>
                                            <p:tav tm="0">
                                              <p:val>
                                                <p:fltVal val="90"/>
                                              </p:val>
                                            </p:tav>
                                            <p:tav tm="100000">
                                              <p:val>
                                                <p:fltVal val="0"/>
                                              </p:val>
                                            </p:tav>
                                          </p:tavLst>
                                        </p:anim>
                                        <p:animEffect transition="in" filter="fade">
                                          <p:cBhvr>
                                            <p:cTn id="49" dur="500"/>
                                            <p:tgtEl>
                                              <p:spTgt spid="68"/>
                                            </p:tgtEl>
                                          </p:cBhvr>
                                        </p:animEffect>
                                      </p:childTnLst>
                                    </p:cTn>
                                  </p:par>
                                  <p:par>
                                    <p:cTn id="50" presetID="31" presetClass="entr" presetSubtype="0" fill="hold" grpId="0" nodeType="withEffect">
                                      <p:stCondLst>
                                        <p:cond delay="600"/>
                                      </p:stCondLst>
                                      <p:childTnLst>
                                        <p:set>
                                          <p:cBhvr>
                                            <p:cTn id="51" dur="1" fill="hold">
                                              <p:stCondLst>
                                                <p:cond delay="0"/>
                                              </p:stCondLst>
                                            </p:cTn>
                                            <p:tgtEl>
                                              <p:spTgt spid="70"/>
                                            </p:tgtEl>
                                            <p:attrNameLst>
                                              <p:attrName>style.visibility</p:attrName>
                                            </p:attrNameLst>
                                          </p:cBhvr>
                                          <p:to>
                                            <p:strVal val="visible"/>
                                          </p:to>
                                        </p:set>
                                        <p:anim calcmode="lin" valueType="num">
                                          <p:cBhvr>
                                            <p:cTn id="52" dur="500" fill="hold"/>
                                            <p:tgtEl>
                                              <p:spTgt spid="70"/>
                                            </p:tgtEl>
                                            <p:attrNameLst>
                                              <p:attrName>ppt_w</p:attrName>
                                            </p:attrNameLst>
                                          </p:cBhvr>
                                          <p:tavLst>
                                            <p:tav tm="0">
                                              <p:val>
                                                <p:fltVal val="0"/>
                                              </p:val>
                                            </p:tav>
                                            <p:tav tm="100000">
                                              <p:val>
                                                <p:strVal val="#ppt_w"/>
                                              </p:val>
                                            </p:tav>
                                          </p:tavLst>
                                        </p:anim>
                                        <p:anim calcmode="lin" valueType="num">
                                          <p:cBhvr>
                                            <p:cTn id="53" dur="500" fill="hold"/>
                                            <p:tgtEl>
                                              <p:spTgt spid="70"/>
                                            </p:tgtEl>
                                            <p:attrNameLst>
                                              <p:attrName>ppt_h</p:attrName>
                                            </p:attrNameLst>
                                          </p:cBhvr>
                                          <p:tavLst>
                                            <p:tav tm="0">
                                              <p:val>
                                                <p:fltVal val="0"/>
                                              </p:val>
                                            </p:tav>
                                            <p:tav tm="100000">
                                              <p:val>
                                                <p:strVal val="#ppt_h"/>
                                              </p:val>
                                            </p:tav>
                                          </p:tavLst>
                                        </p:anim>
                                        <p:anim calcmode="lin" valueType="num">
                                          <p:cBhvr>
                                            <p:cTn id="54" dur="500" fill="hold"/>
                                            <p:tgtEl>
                                              <p:spTgt spid="70"/>
                                            </p:tgtEl>
                                            <p:attrNameLst>
                                              <p:attrName>style.rotation</p:attrName>
                                            </p:attrNameLst>
                                          </p:cBhvr>
                                          <p:tavLst>
                                            <p:tav tm="0">
                                              <p:val>
                                                <p:fltVal val="90"/>
                                              </p:val>
                                            </p:tav>
                                            <p:tav tm="100000">
                                              <p:val>
                                                <p:fltVal val="0"/>
                                              </p:val>
                                            </p:tav>
                                          </p:tavLst>
                                        </p:anim>
                                        <p:animEffect transition="in" filter="fade">
                                          <p:cBhvr>
                                            <p:cTn id="55" dur="500"/>
                                            <p:tgtEl>
                                              <p:spTgt spid="70"/>
                                            </p:tgtEl>
                                          </p:cBhvr>
                                        </p:animEffect>
                                      </p:childTnLst>
                                    </p:cTn>
                                  </p:par>
                                  <p:par>
                                    <p:cTn id="56" presetID="31" presetClass="entr" presetSubtype="0" fill="hold" grpId="0" nodeType="withEffect">
                                      <p:stCondLst>
                                        <p:cond delay="70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 calcmode="lin" valueType="num">
                                          <p:cBhvr>
                                            <p:cTn id="60" dur="500" fill="hold"/>
                                            <p:tgtEl>
                                              <p:spTgt spid="69"/>
                                            </p:tgtEl>
                                            <p:attrNameLst>
                                              <p:attrName>style.rotation</p:attrName>
                                            </p:attrNameLst>
                                          </p:cBhvr>
                                          <p:tavLst>
                                            <p:tav tm="0">
                                              <p:val>
                                                <p:fltVal val="90"/>
                                              </p:val>
                                            </p:tav>
                                            <p:tav tm="100000">
                                              <p:val>
                                                <p:fltVal val="0"/>
                                              </p:val>
                                            </p:tav>
                                          </p:tavLst>
                                        </p:anim>
                                        <p:animEffect transition="in" filter="fade">
                                          <p:cBhvr>
                                            <p:cTn id="61" dur="500"/>
                                            <p:tgtEl>
                                              <p:spTgt spid="69"/>
                                            </p:tgtEl>
                                          </p:cBhvr>
                                        </p:animEffect>
                                      </p:childTnLst>
                                    </p:cTn>
                                  </p:par>
                                </p:childTnLst>
                              </p:cTn>
                            </p:par>
                            <p:par>
                              <p:cTn id="62" fill="hold">
                                <p:stCondLst>
                                  <p:cond delay="3200"/>
                                </p:stCondLst>
                                <p:childTnLst>
                                  <p:par>
                                    <p:cTn id="63" presetID="22" presetClass="entr" presetSubtype="8" fill="hold" grpId="0"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left)">
                                          <p:cBhvr>
                                            <p:cTn id="65" dur="1000"/>
                                            <p:tgtEl>
                                              <p:spTgt spid="42"/>
                                            </p:tgtEl>
                                          </p:cBhvr>
                                        </p:animEffect>
                                      </p:childTnLst>
                                    </p:cTn>
                                  </p:par>
                                </p:childTnLst>
                              </p:cTn>
                            </p:par>
                            <p:par>
                              <p:cTn id="66" fill="hold">
                                <p:stCondLst>
                                  <p:cond delay="4200"/>
                                </p:stCondLst>
                                <p:childTnLst>
                                  <p:par>
                                    <p:cTn id="67" presetID="22" presetClass="entr" presetSubtype="2"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Effect transition="in" filter="wipe(right)">
                                          <p:cBhvr>
                                            <p:cTn id="69" dur="500"/>
                                            <p:tgtEl>
                                              <p:spTgt spid="38"/>
                                            </p:tgtEl>
                                          </p:cBhvr>
                                        </p:animEffect>
                                      </p:childTnLst>
                                    </p:cTn>
                                  </p:par>
                                  <p:par>
                                    <p:cTn id="70" presetID="22" presetClass="entr" presetSubtype="2" fill="hold" grpId="0" nodeType="withEffect">
                                      <p:stCondLst>
                                        <p:cond delay="200"/>
                                      </p:stCondLst>
                                      <p:childTnLst>
                                        <p:set>
                                          <p:cBhvr>
                                            <p:cTn id="71" dur="1" fill="hold">
                                              <p:stCondLst>
                                                <p:cond delay="0"/>
                                              </p:stCondLst>
                                            </p:cTn>
                                            <p:tgtEl>
                                              <p:spTgt spid="39"/>
                                            </p:tgtEl>
                                            <p:attrNameLst>
                                              <p:attrName>style.visibility</p:attrName>
                                            </p:attrNameLst>
                                          </p:cBhvr>
                                          <p:to>
                                            <p:strVal val="visible"/>
                                          </p:to>
                                        </p:set>
                                        <p:animEffect transition="in" filter="wipe(right)">
                                          <p:cBhvr>
                                            <p:cTn id="72" dur="500"/>
                                            <p:tgtEl>
                                              <p:spTgt spid="39"/>
                                            </p:tgtEl>
                                          </p:cBhvr>
                                        </p:animEffect>
                                      </p:childTnLst>
                                    </p:cTn>
                                  </p:par>
                                  <p:par>
                                    <p:cTn id="73" presetID="22" presetClass="entr" presetSubtype="2" fill="hold" grpId="0" nodeType="withEffect">
                                      <p:stCondLst>
                                        <p:cond delay="400"/>
                                      </p:stCondLst>
                                      <p:childTnLst>
                                        <p:set>
                                          <p:cBhvr>
                                            <p:cTn id="74" dur="1" fill="hold">
                                              <p:stCondLst>
                                                <p:cond delay="0"/>
                                              </p:stCondLst>
                                            </p:cTn>
                                            <p:tgtEl>
                                              <p:spTgt spid="40"/>
                                            </p:tgtEl>
                                            <p:attrNameLst>
                                              <p:attrName>style.visibility</p:attrName>
                                            </p:attrNameLst>
                                          </p:cBhvr>
                                          <p:to>
                                            <p:strVal val="visible"/>
                                          </p:to>
                                        </p:set>
                                        <p:animEffect transition="in" filter="wipe(right)">
                                          <p:cBhvr>
                                            <p:cTn id="75" dur="500"/>
                                            <p:tgtEl>
                                              <p:spTgt spid="40"/>
                                            </p:tgtEl>
                                          </p:cBhvr>
                                        </p:animEffect>
                                      </p:childTnLst>
                                    </p:cTn>
                                  </p:par>
                                  <p:par>
                                    <p:cTn id="76" presetID="22" presetClass="entr" presetSubtype="2" fill="hold" grpId="0" nodeType="withEffect">
                                      <p:stCondLst>
                                        <p:cond delay="600"/>
                                      </p:stCondLst>
                                      <p:childTnLst>
                                        <p:set>
                                          <p:cBhvr>
                                            <p:cTn id="77" dur="1" fill="hold">
                                              <p:stCondLst>
                                                <p:cond delay="0"/>
                                              </p:stCondLst>
                                            </p:cTn>
                                            <p:tgtEl>
                                              <p:spTgt spid="41"/>
                                            </p:tgtEl>
                                            <p:attrNameLst>
                                              <p:attrName>style.visibility</p:attrName>
                                            </p:attrNameLst>
                                          </p:cBhvr>
                                          <p:to>
                                            <p:strVal val="visible"/>
                                          </p:to>
                                        </p:set>
                                        <p:animEffect transition="in" filter="wipe(right)">
                                          <p:cBhvr>
                                            <p:cTn id="78" dur="500"/>
                                            <p:tgtEl>
                                              <p:spTgt spid="41"/>
                                            </p:tgtEl>
                                          </p:cBhvr>
                                        </p:animEffect>
                                      </p:childTnLst>
                                    </p:cTn>
                                  </p:par>
                                </p:childTnLst>
                              </p:cTn>
                            </p:par>
                            <p:par>
                              <p:cTn id="79" fill="hold">
                                <p:stCondLst>
                                  <p:cond delay="5300"/>
                                </p:stCondLst>
                                <p:childTnLst>
                                  <p:par>
                                    <p:cTn id="80" presetID="10" presetClass="entr" presetSubtype="0" fill="hold" grpId="0" nodeType="afterEffect">
                                      <p:stCondLst>
                                        <p:cond delay="0"/>
                                      </p:stCondLst>
                                      <p:childTnLst>
                                        <p:set>
                                          <p:cBhvr>
                                            <p:cTn id="81" dur="1" fill="hold">
                                              <p:stCondLst>
                                                <p:cond delay="0"/>
                                              </p:stCondLst>
                                            </p:cTn>
                                            <p:tgtEl>
                                              <p:spTgt spid="71"/>
                                            </p:tgtEl>
                                            <p:attrNameLst>
                                              <p:attrName>style.visibility</p:attrName>
                                            </p:attrNameLst>
                                          </p:cBhvr>
                                          <p:to>
                                            <p:strVal val="visible"/>
                                          </p:to>
                                        </p:set>
                                        <p:animEffect transition="in" filter="fade">
                                          <p:cBhvr>
                                            <p:cTn id="82"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0" grpId="0"/>
          <p:bldP spid="41" grpId="0"/>
          <p:bldP spid="42" grpId="0" animBg="1"/>
          <p:bldP spid="63" grpId="0" animBg="1"/>
          <p:bldP spid="64" grpId="0" animBg="1"/>
          <p:bldP spid="65" grpId="0" animBg="1"/>
          <p:bldP spid="66" grpId="0" animBg="1"/>
          <p:bldP spid="67" grpId="0" animBg="1"/>
          <p:bldP spid="68" grpId="0" animBg="1"/>
          <p:bldP spid="69" grpId="0" animBg="1"/>
          <p:bldP spid="70" grpId="0" animBg="1"/>
          <p:bldP spid="71" grpId="0"/>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标题 1"/>
          <p:cNvSpPr txBox="1">
            <a:spLocks/>
          </p:cNvSpPr>
          <p:nvPr/>
        </p:nvSpPr>
        <p:spPr>
          <a:xfrm>
            <a:off x="1184649" y="250504"/>
            <a:ext cx="1677386"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wrap="none" lIns="68582" tIns="34292" rIns="68582" bIns="34292">
            <a:spAutoFit/>
          </a:bodyPr>
          <a:lstStyle>
            <a:lvl1pPr algn="ctr" rtl="0" fontAlgn="base">
              <a:spcBef>
                <a:spcPct val="0"/>
              </a:spcBef>
              <a:spcAft>
                <a:spcPct val="0"/>
              </a:spcAft>
              <a:defRPr lang="zh-CN" altLang="en-US" sz="2000" b="0" kern="1200">
                <a:solidFill>
                  <a:schemeClr val="tx1">
                    <a:lumMod val="85000"/>
                    <a:lumOff val="15000"/>
                  </a:schemeClr>
                </a:solidFill>
                <a:latin typeface="微软雅黑" pitchFamily="34" charset="-122"/>
                <a:ea typeface="微软雅黑" pitchFamily="34" charset="-122"/>
                <a:cs typeface="+mn-cs"/>
              </a:defRPr>
            </a:lvl1pPr>
            <a:lvl2pPr algn="ctr" rtl="0" fontAlgn="base">
              <a:spcBef>
                <a:spcPct val="0"/>
              </a:spcBef>
              <a:spcAft>
                <a:spcPct val="0"/>
              </a:spcAft>
              <a:defRPr sz="4400">
                <a:solidFill>
                  <a:schemeClr val="tx1"/>
                </a:solidFill>
                <a:latin typeface="Calibri" pitchFamily="34" charset="0"/>
                <a:ea typeface="宋体" charset="-122"/>
              </a:defRPr>
            </a:lvl2pPr>
            <a:lvl3pPr algn="ctr" rtl="0" fontAlgn="base">
              <a:spcBef>
                <a:spcPct val="0"/>
              </a:spcBef>
              <a:spcAft>
                <a:spcPct val="0"/>
              </a:spcAft>
              <a:defRPr sz="4400">
                <a:solidFill>
                  <a:schemeClr val="tx1"/>
                </a:solidFill>
                <a:latin typeface="Calibri" pitchFamily="34" charset="0"/>
                <a:ea typeface="宋体" charset="-122"/>
              </a:defRPr>
            </a:lvl3pPr>
            <a:lvl4pPr algn="ctr" rtl="0" fontAlgn="base">
              <a:spcBef>
                <a:spcPct val="0"/>
              </a:spcBef>
              <a:spcAft>
                <a:spcPct val="0"/>
              </a:spcAft>
              <a:defRPr sz="4400">
                <a:solidFill>
                  <a:schemeClr val="tx1"/>
                </a:solidFill>
                <a:latin typeface="Calibri" pitchFamily="34" charset="0"/>
                <a:ea typeface="宋体" charset="-122"/>
              </a:defRPr>
            </a:lvl4pPr>
            <a:lvl5pPr algn="ctr" rtl="0" fontAlgn="base">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000" b="0" i="0" u="none" strike="noStrike" kern="1200" cap="none" spc="0" normalizeH="0" baseline="0" noProof="0">
                <a:ln>
                  <a:noFill/>
                </a:ln>
                <a:solidFill>
                  <a:sysClr val="windowText" lastClr="000000">
                    <a:lumMod val="85000"/>
                    <a:lumOff val="15000"/>
                  </a:sysClr>
                </a:solidFill>
                <a:effectLst/>
                <a:uLnTx/>
                <a:uFillTx/>
                <a:latin typeface="微软雅黑" pitchFamily="34" charset="-122"/>
                <a:ea typeface="微软雅黑" pitchFamily="34" charset="-122"/>
                <a:cs typeface="+mn-cs"/>
              </a:rPr>
              <a:t>There is a problem with the work</a:t>
            </a:r>
            <a:endParaRPr kumimoji="0" lang="zh-CN" altLang="en-US" sz="2000" b="0" i="0" u="none" strike="noStrike" kern="1200" cap="none" spc="0" normalizeH="0" baseline="0" noProof="0" dirty="0">
              <a:ln>
                <a:noFill/>
              </a:ln>
              <a:solidFill>
                <a:sysClr val="windowText" lastClr="000000">
                  <a:lumMod val="85000"/>
                  <a:lumOff val="15000"/>
                </a:sysClr>
              </a:solidFill>
              <a:effectLst/>
              <a:uLnTx/>
              <a:uFillTx/>
              <a:latin typeface="微软雅黑" pitchFamily="34" charset="-122"/>
              <a:ea typeface="微软雅黑" pitchFamily="34" charset="-122"/>
              <a:cs typeface="+mn-cs"/>
            </a:endParaRPr>
          </a:p>
        </p:txBody>
      </p:sp>
      <p:grpSp>
        <p:nvGrpSpPr>
          <p:cNvPr id="50" name="组合 49"/>
          <p:cNvGrpSpPr/>
          <p:nvPr/>
        </p:nvGrpSpPr>
        <p:grpSpPr>
          <a:xfrm>
            <a:off x="1218791" y="1947391"/>
            <a:ext cx="6961374" cy="1799366"/>
            <a:chOff x="1260022" y="2163164"/>
            <a:chExt cx="6960165" cy="1748634"/>
          </a:xfrm>
          <a:noFill/>
          <a:effectLst>
            <a:outerShdw blurRad="76200" dist="38100" dir="5400000" algn="t" rotWithShape="0">
              <a:prstClr val="black">
                <a:alpha val="28000"/>
              </a:prstClr>
            </a:outerShdw>
          </a:effectLst>
        </p:grpSpPr>
        <p:sp>
          <p:nvSpPr>
            <p:cNvPr id="51" name="Arc 54"/>
            <p:cNvSpPr/>
            <p:nvPr/>
          </p:nvSpPr>
          <p:spPr bwMode="auto">
            <a:xfrm>
              <a:off x="4740104" y="2171757"/>
              <a:ext cx="1740042" cy="1740041"/>
            </a:xfrm>
            <a:prstGeom prst="arc">
              <a:avLst>
                <a:gd name="adj1" fmla="val 21449734"/>
                <a:gd name="adj2" fmla="val 10900343"/>
              </a:avLst>
            </a:prstGeom>
            <a:grpFill/>
            <a:ln w="127000" cap="rnd" cmpd="sng" algn="ctr">
              <a:solidFill>
                <a:sysClr val="window" lastClr="FFFFFF">
                  <a:lumMod val="95000"/>
                </a:sysClr>
              </a:solidFill>
              <a:prstDash val="solid"/>
            </a:ln>
            <a:effectLst/>
          </p:spPr>
          <p:txBody>
            <a:bodyPr anchor="ctr"/>
            <a:lstStyle/>
            <a:p>
              <a:pPr marL="0" marR="0" lvl="0" indent="0" algn="ctr" defTabSz="914400" eaLnBrk="1"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B485"/>
                </a:solidFill>
                <a:effectLst/>
                <a:uLnTx/>
                <a:uFillTx/>
                <a:latin typeface="Roboto" pitchFamily="2" charset="0"/>
                <a:ea typeface="Roboto" pitchFamily="2" charset="0"/>
                <a:cs typeface="+mn-cs"/>
              </a:endParaRPr>
            </a:p>
          </p:txBody>
        </p:sp>
        <p:sp>
          <p:nvSpPr>
            <p:cNvPr id="52" name="Arc 42"/>
            <p:cNvSpPr/>
            <p:nvPr/>
          </p:nvSpPr>
          <p:spPr bwMode="auto">
            <a:xfrm>
              <a:off x="1260022" y="2171757"/>
              <a:ext cx="1740042" cy="1740041"/>
            </a:xfrm>
            <a:prstGeom prst="arc">
              <a:avLst>
                <a:gd name="adj1" fmla="val 21449734"/>
                <a:gd name="adj2" fmla="val 10900343"/>
              </a:avLst>
            </a:prstGeom>
            <a:grpFill/>
            <a:ln w="127000" cap="rnd" cmpd="sng" algn="ctr">
              <a:solidFill>
                <a:sysClr val="window" lastClr="FFFFFF">
                  <a:lumMod val="95000"/>
                </a:sysClr>
              </a:solidFill>
              <a:prstDash val="solid"/>
            </a:ln>
            <a:effectLst/>
          </p:spPr>
          <p:txBody>
            <a:bodyPr anchor="ctr"/>
            <a:lstStyle/>
            <a:p>
              <a:pPr marL="0" marR="0" lvl="0" indent="0" algn="ctr" defTabSz="914400" eaLnBrk="1"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B485"/>
                </a:solidFill>
                <a:effectLst/>
                <a:uLnTx/>
                <a:uFillTx/>
                <a:latin typeface="Roboto" pitchFamily="2" charset="0"/>
                <a:ea typeface="Roboto" pitchFamily="2" charset="0"/>
                <a:cs typeface="+mn-cs"/>
              </a:endParaRPr>
            </a:p>
          </p:txBody>
        </p:sp>
        <p:sp>
          <p:nvSpPr>
            <p:cNvPr id="53" name="Arc 40"/>
            <p:cNvSpPr/>
            <p:nvPr/>
          </p:nvSpPr>
          <p:spPr bwMode="auto">
            <a:xfrm rot="10800000">
              <a:off x="3000064" y="2163164"/>
              <a:ext cx="1740041" cy="1740041"/>
            </a:xfrm>
            <a:prstGeom prst="arc">
              <a:avLst>
                <a:gd name="adj1" fmla="val 21449734"/>
                <a:gd name="adj2" fmla="val 10900343"/>
              </a:avLst>
            </a:prstGeom>
            <a:grpFill/>
            <a:ln w="127000" cap="rnd" cmpd="sng" algn="ctr">
              <a:solidFill>
                <a:sysClr val="window" lastClr="FFFFFF">
                  <a:lumMod val="95000"/>
                </a:sysClr>
              </a:solidFill>
              <a:prstDash val="solid"/>
            </a:ln>
            <a:effectLst/>
          </p:spPr>
          <p:txBody>
            <a:bodyPr anchor="ctr"/>
            <a:lstStyle/>
            <a:p>
              <a:pPr marL="0" marR="0" lvl="0" indent="0" algn="ctr" defTabSz="914400" eaLnBrk="1"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B485"/>
                </a:solidFill>
                <a:effectLst/>
                <a:uLnTx/>
                <a:uFillTx/>
                <a:latin typeface="Roboto" pitchFamily="2" charset="0"/>
                <a:ea typeface="Roboto" pitchFamily="2" charset="0"/>
                <a:cs typeface="+mn-cs"/>
              </a:endParaRPr>
            </a:p>
          </p:txBody>
        </p:sp>
        <p:sp>
          <p:nvSpPr>
            <p:cNvPr id="54" name="Arc 52"/>
            <p:cNvSpPr/>
            <p:nvPr/>
          </p:nvSpPr>
          <p:spPr bwMode="auto">
            <a:xfrm rot="10800000">
              <a:off x="6480146" y="2163164"/>
              <a:ext cx="1740041" cy="1740041"/>
            </a:xfrm>
            <a:prstGeom prst="arc">
              <a:avLst>
                <a:gd name="adj1" fmla="val 21449734"/>
                <a:gd name="adj2" fmla="val 10900343"/>
              </a:avLst>
            </a:prstGeom>
            <a:grpFill/>
            <a:ln w="127000" cap="rnd" cmpd="sng" algn="ctr">
              <a:solidFill>
                <a:sysClr val="window" lastClr="FFFFFF">
                  <a:lumMod val="95000"/>
                </a:sysClr>
              </a:solidFill>
              <a:prstDash val="solid"/>
            </a:ln>
            <a:effectLst/>
          </p:spPr>
          <p:txBody>
            <a:bodyPr anchor="ctr"/>
            <a:lstStyle/>
            <a:p>
              <a:pPr marL="0" marR="0" lvl="0" indent="0" algn="ctr" defTabSz="914400" eaLnBrk="1"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B485"/>
                </a:solidFill>
                <a:effectLst/>
                <a:uLnTx/>
                <a:uFillTx/>
                <a:latin typeface="Roboto" pitchFamily="2" charset="0"/>
                <a:ea typeface="Roboto" pitchFamily="2" charset="0"/>
                <a:cs typeface="+mn-cs"/>
              </a:endParaRPr>
            </a:p>
          </p:txBody>
        </p:sp>
      </p:grpSp>
      <p:grpSp>
        <p:nvGrpSpPr>
          <p:cNvPr id="55" name="组合 54"/>
          <p:cNvGrpSpPr/>
          <p:nvPr/>
        </p:nvGrpSpPr>
        <p:grpSpPr>
          <a:xfrm>
            <a:off x="1266937" y="1347361"/>
            <a:ext cx="1669828" cy="819528"/>
            <a:chOff x="6084168" y="1274556"/>
            <a:chExt cx="1669538" cy="796423"/>
          </a:xfrm>
        </p:grpSpPr>
        <p:sp>
          <p:nvSpPr>
            <p:cNvPr id="56" name="TextBox 55"/>
            <p:cNvSpPr txBox="1"/>
            <p:nvPr/>
          </p:nvSpPr>
          <p:spPr>
            <a:xfrm>
              <a:off x="6084168" y="1514664"/>
              <a:ext cx="1669538" cy="556315"/>
            </a:xfrm>
            <a:prstGeom prst="rect">
              <a:avLst/>
            </a:prstGeom>
            <a:noFill/>
          </p:spPr>
          <p:txBody>
            <a:bodyPr wrap="square" lIns="91431" tIns="45715" rIns="91431" bIns="45715" rtlCol="0">
              <a:spAutoFit/>
            </a:bodyPr>
            <a:lstStyle/>
            <a:p>
              <a:pPr fontAlgn="base">
                <a:lnSpc>
                  <a:spcPct val="130000"/>
                </a:lnSpc>
                <a:spcBef>
                  <a:spcPct val="0"/>
                </a:spcBef>
                <a:spcAft>
                  <a:spcPct val="0"/>
                </a:spcAft>
              </a:pPr>
              <a:r>
                <a:rPr lang="zh-CN" altLang="en-US" sz="800" dirty="0">
                  <a:solidFill>
                    <a:sysClr val="windowText" lastClr="000000"/>
                  </a:solidFill>
                  <a:latin typeface="微软雅黑" pitchFamily="34" charset="-122"/>
                  <a:ea typeface="微软雅黑" pitchFamily="34" charset="-122"/>
                </a:rPr>
                <a:t>Your content is hit here, or your content is played here, or your content is played here,</a:t>
              </a:r>
            </a:p>
          </p:txBody>
        </p:sp>
        <p:sp>
          <p:nvSpPr>
            <p:cNvPr id="57" name="TextBox 56"/>
            <p:cNvSpPr txBox="1"/>
            <p:nvPr/>
          </p:nvSpPr>
          <p:spPr>
            <a:xfrm>
              <a:off x="6532344" y="1274556"/>
              <a:ext cx="1008112" cy="237473"/>
            </a:xfrm>
            <a:prstGeom prst="rect">
              <a:avLst/>
            </a:prstGeom>
            <a:noFill/>
          </p:spPr>
          <p:txBody>
            <a:bodyPr wrap="square" lIns="91431" tIns="0" rIns="91431" bIns="0" rtlCol="0" anchor="t">
              <a:spAutoFit/>
            </a:bodyPr>
            <a:lstStyle/>
            <a:p>
              <a:pPr fontAlgn="base">
                <a:lnSpc>
                  <a:spcPct val="150000"/>
                </a:lnSpc>
                <a:spcBef>
                  <a:spcPct val="0"/>
                </a:spcBef>
                <a:spcAft>
                  <a:spcPct val="0"/>
                </a:spcAft>
              </a:pPr>
              <a:r>
                <a:rPr lang="zh-CN" altLang="en-US" sz="1200" dirty="0">
                  <a:solidFill>
                    <a:sysClr val="windowText" lastClr="000000"/>
                  </a:solidFill>
                  <a:latin typeface="微软雅黑" pitchFamily="34" charset="-122"/>
                  <a:ea typeface="微软雅黑" pitchFamily="34" charset="-122"/>
                  <a:cs typeface="华文黑体" pitchFamily="2" charset="-122"/>
                </a:rPr>
                <a:t>Add a title</a:t>
              </a:r>
            </a:p>
          </p:txBody>
        </p:sp>
      </p:grpSp>
      <p:grpSp>
        <p:nvGrpSpPr>
          <p:cNvPr id="58" name="组合 57"/>
          <p:cNvGrpSpPr/>
          <p:nvPr/>
        </p:nvGrpSpPr>
        <p:grpSpPr>
          <a:xfrm>
            <a:off x="3015320" y="3732749"/>
            <a:ext cx="1669828" cy="819528"/>
            <a:chOff x="6084168" y="1274556"/>
            <a:chExt cx="1669538" cy="796423"/>
          </a:xfrm>
        </p:grpSpPr>
        <p:sp>
          <p:nvSpPr>
            <p:cNvPr id="59" name="TextBox 58"/>
            <p:cNvSpPr txBox="1"/>
            <p:nvPr/>
          </p:nvSpPr>
          <p:spPr>
            <a:xfrm>
              <a:off x="6084168" y="1514664"/>
              <a:ext cx="1669538" cy="556315"/>
            </a:xfrm>
            <a:prstGeom prst="rect">
              <a:avLst/>
            </a:prstGeom>
            <a:noFill/>
          </p:spPr>
          <p:txBody>
            <a:bodyPr wrap="square" lIns="91431" tIns="45715" rIns="91431" bIns="45715" rtlCol="0">
              <a:spAutoFit/>
            </a:bodyPr>
            <a:lstStyle/>
            <a:p>
              <a:pPr fontAlgn="base">
                <a:lnSpc>
                  <a:spcPct val="130000"/>
                </a:lnSpc>
                <a:spcBef>
                  <a:spcPct val="0"/>
                </a:spcBef>
                <a:spcAft>
                  <a:spcPct val="0"/>
                </a:spcAft>
              </a:pPr>
              <a:r>
                <a:rPr lang="zh-CN" altLang="en-US" sz="800" dirty="0">
                  <a:solidFill>
                    <a:sysClr val="windowText" lastClr="000000"/>
                  </a:solidFill>
                  <a:latin typeface="微软雅黑" pitchFamily="34" charset="-122"/>
                  <a:ea typeface="微软雅黑" pitchFamily="34" charset="-122"/>
                </a:rPr>
                <a:t>Your content is hit here, or your content is played here, or your content is played here,</a:t>
              </a:r>
            </a:p>
          </p:txBody>
        </p:sp>
        <p:sp>
          <p:nvSpPr>
            <p:cNvPr id="60" name="TextBox 59"/>
            <p:cNvSpPr txBox="1"/>
            <p:nvPr/>
          </p:nvSpPr>
          <p:spPr>
            <a:xfrm>
              <a:off x="6532344" y="1274556"/>
              <a:ext cx="1008112" cy="237473"/>
            </a:xfrm>
            <a:prstGeom prst="rect">
              <a:avLst/>
            </a:prstGeom>
            <a:noFill/>
          </p:spPr>
          <p:txBody>
            <a:bodyPr wrap="square" lIns="91431" tIns="0" rIns="91431" bIns="0" rtlCol="0" anchor="t">
              <a:spAutoFit/>
            </a:bodyPr>
            <a:lstStyle/>
            <a:p>
              <a:pPr fontAlgn="base">
                <a:lnSpc>
                  <a:spcPct val="150000"/>
                </a:lnSpc>
                <a:spcBef>
                  <a:spcPct val="0"/>
                </a:spcBef>
                <a:spcAft>
                  <a:spcPct val="0"/>
                </a:spcAft>
              </a:pPr>
              <a:r>
                <a:rPr lang="zh-CN" altLang="en-US" sz="1200" dirty="0">
                  <a:solidFill>
                    <a:sysClr val="windowText" lastClr="000000"/>
                  </a:solidFill>
                  <a:latin typeface="微软雅黑" pitchFamily="34" charset="-122"/>
                  <a:ea typeface="微软雅黑" pitchFamily="34" charset="-122"/>
                  <a:cs typeface="华文黑体" pitchFamily="2" charset="-122"/>
                </a:rPr>
                <a:t>Add a title</a:t>
              </a:r>
            </a:p>
          </p:txBody>
        </p:sp>
      </p:grpSp>
      <p:grpSp>
        <p:nvGrpSpPr>
          <p:cNvPr id="61" name="组合 60"/>
          <p:cNvGrpSpPr/>
          <p:nvPr/>
        </p:nvGrpSpPr>
        <p:grpSpPr>
          <a:xfrm>
            <a:off x="4699476" y="1347361"/>
            <a:ext cx="1669828" cy="819528"/>
            <a:chOff x="6084168" y="1274556"/>
            <a:chExt cx="1669538" cy="796423"/>
          </a:xfrm>
        </p:grpSpPr>
        <p:sp>
          <p:nvSpPr>
            <p:cNvPr id="62" name="TextBox 61"/>
            <p:cNvSpPr txBox="1"/>
            <p:nvPr/>
          </p:nvSpPr>
          <p:spPr>
            <a:xfrm>
              <a:off x="6084168" y="1514664"/>
              <a:ext cx="1669538" cy="556315"/>
            </a:xfrm>
            <a:prstGeom prst="rect">
              <a:avLst/>
            </a:prstGeom>
            <a:noFill/>
          </p:spPr>
          <p:txBody>
            <a:bodyPr wrap="square" lIns="91431" tIns="45715" rIns="91431" bIns="45715" rtlCol="0">
              <a:spAutoFit/>
            </a:bodyPr>
            <a:lstStyle/>
            <a:p>
              <a:pPr fontAlgn="base">
                <a:lnSpc>
                  <a:spcPct val="130000"/>
                </a:lnSpc>
                <a:spcBef>
                  <a:spcPct val="0"/>
                </a:spcBef>
                <a:spcAft>
                  <a:spcPct val="0"/>
                </a:spcAft>
              </a:pPr>
              <a:r>
                <a:rPr lang="zh-CN" altLang="en-US" sz="800" dirty="0">
                  <a:solidFill>
                    <a:sysClr val="windowText" lastClr="000000"/>
                  </a:solidFill>
                  <a:latin typeface="微软雅黑" pitchFamily="34" charset="-122"/>
                  <a:ea typeface="微软雅黑" pitchFamily="34" charset="-122"/>
                </a:rPr>
                <a:t>Your content is hit here, or your content is played here, or your content is played here,</a:t>
              </a:r>
            </a:p>
          </p:txBody>
        </p:sp>
        <p:sp>
          <p:nvSpPr>
            <p:cNvPr id="63" name="TextBox 62"/>
            <p:cNvSpPr txBox="1"/>
            <p:nvPr/>
          </p:nvSpPr>
          <p:spPr>
            <a:xfrm>
              <a:off x="6532344" y="1274556"/>
              <a:ext cx="1008112" cy="276999"/>
            </a:xfrm>
            <a:prstGeom prst="rect">
              <a:avLst/>
            </a:prstGeom>
            <a:noFill/>
          </p:spPr>
          <p:txBody>
            <a:bodyPr wrap="square" lIns="91431" tIns="0" rIns="91431" bIns="0" rtlCol="0" anchor="t">
              <a:spAutoFit/>
            </a:bodyPr>
            <a:lstStyle/>
            <a:p>
              <a:pPr fontAlgn="base">
                <a:lnSpc>
                  <a:spcPct val="150000"/>
                </a:lnSpc>
                <a:spcBef>
                  <a:spcPct val="0"/>
                </a:spcBef>
                <a:spcAft>
                  <a:spcPct val="0"/>
                </a:spcAft>
              </a:pPr>
              <a:r>
                <a:rPr lang="zh-CN" altLang="en-US" sz="1200" dirty="0">
                  <a:solidFill>
                    <a:sysClr val="windowText" lastClr="000000"/>
                  </a:solidFill>
                  <a:latin typeface="微软雅黑" pitchFamily="34" charset="-122"/>
                  <a:ea typeface="微软雅黑" pitchFamily="34" charset="-122"/>
                  <a:cs typeface="华文黑体" pitchFamily="2" charset="-122"/>
                </a:rPr>
                <a:t>Add a title</a:t>
              </a:r>
            </a:p>
          </p:txBody>
        </p:sp>
      </p:grpSp>
      <p:grpSp>
        <p:nvGrpSpPr>
          <p:cNvPr id="64" name="组合 63"/>
          <p:cNvGrpSpPr/>
          <p:nvPr/>
        </p:nvGrpSpPr>
        <p:grpSpPr>
          <a:xfrm>
            <a:off x="6513184" y="3732750"/>
            <a:ext cx="1669828" cy="819528"/>
            <a:chOff x="6084168" y="1274556"/>
            <a:chExt cx="1669538" cy="796422"/>
          </a:xfrm>
        </p:grpSpPr>
        <p:sp>
          <p:nvSpPr>
            <p:cNvPr id="65" name="TextBox 64"/>
            <p:cNvSpPr txBox="1"/>
            <p:nvPr/>
          </p:nvSpPr>
          <p:spPr>
            <a:xfrm>
              <a:off x="6084168" y="1514664"/>
              <a:ext cx="1669538" cy="556314"/>
            </a:xfrm>
            <a:prstGeom prst="rect">
              <a:avLst/>
            </a:prstGeom>
            <a:noFill/>
          </p:spPr>
          <p:txBody>
            <a:bodyPr wrap="square" lIns="91431" tIns="45715" rIns="91431" bIns="45715" rtlCol="0">
              <a:spAutoFit/>
            </a:bodyPr>
            <a:lstStyle/>
            <a:p>
              <a:pPr fontAlgn="base">
                <a:lnSpc>
                  <a:spcPct val="130000"/>
                </a:lnSpc>
                <a:spcBef>
                  <a:spcPct val="0"/>
                </a:spcBef>
                <a:spcAft>
                  <a:spcPct val="0"/>
                </a:spcAft>
              </a:pPr>
              <a:r>
                <a:rPr lang="zh-CN" altLang="en-US" sz="800" dirty="0">
                  <a:solidFill>
                    <a:sysClr val="windowText" lastClr="000000"/>
                  </a:solidFill>
                  <a:latin typeface="微软雅黑" pitchFamily="34" charset="-122"/>
                  <a:ea typeface="微软雅黑" pitchFamily="34" charset="-122"/>
                </a:rPr>
                <a:t>Your content is hit here, or your content is played here, or your content is played here,</a:t>
              </a:r>
            </a:p>
          </p:txBody>
        </p:sp>
        <p:sp>
          <p:nvSpPr>
            <p:cNvPr id="66" name="TextBox 65"/>
            <p:cNvSpPr txBox="1"/>
            <p:nvPr/>
          </p:nvSpPr>
          <p:spPr>
            <a:xfrm>
              <a:off x="6532344" y="1274556"/>
              <a:ext cx="1008112" cy="237472"/>
            </a:xfrm>
            <a:prstGeom prst="rect">
              <a:avLst/>
            </a:prstGeom>
            <a:noFill/>
          </p:spPr>
          <p:txBody>
            <a:bodyPr wrap="square" lIns="91431" tIns="0" rIns="91431" bIns="0" rtlCol="0" anchor="t">
              <a:spAutoFit/>
            </a:bodyPr>
            <a:lstStyle/>
            <a:p>
              <a:pPr fontAlgn="base">
                <a:lnSpc>
                  <a:spcPct val="150000"/>
                </a:lnSpc>
                <a:spcBef>
                  <a:spcPct val="0"/>
                </a:spcBef>
                <a:spcAft>
                  <a:spcPct val="0"/>
                </a:spcAft>
              </a:pPr>
              <a:r>
                <a:rPr lang="zh-CN" altLang="en-US" sz="1200" dirty="0">
                  <a:solidFill>
                    <a:sysClr val="windowText" lastClr="000000"/>
                  </a:solidFill>
                  <a:latin typeface="微软雅黑" pitchFamily="34" charset="-122"/>
                  <a:ea typeface="微软雅黑" pitchFamily="34" charset="-122"/>
                  <a:cs typeface="华文黑体" pitchFamily="2" charset="-122"/>
                </a:rPr>
                <a:t>Add a title</a:t>
              </a:r>
            </a:p>
          </p:txBody>
        </p:sp>
      </p:grpSp>
      <p:grpSp>
        <p:nvGrpSpPr>
          <p:cNvPr id="67" name="组合 66"/>
          <p:cNvGrpSpPr/>
          <p:nvPr/>
        </p:nvGrpSpPr>
        <p:grpSpPr>
          <a:xfrm>
            <a:off x="1516672" y="2248188"/>
            <a:ext cx="1206806" cy="1206613"/>
            <a:chOff x="2201071" y="3406041"/>
            <a:chExt cx="1805286" cy="1805938"/>
          </a:xfrm>
        </p:grpSpPr>
        <p:grpSp>
          <p:nvGrpSpPr>
            <p:cNvPr id="68" name="组合 67"/>
            <p:cNvGrpSpPr/>
            <p:nvPr/>
          </p:nvGrpSpPr>
          <p:grpSpPr>
            <a:xfrm>
              <a:off x="2201071" y="3406041"/>
              <a:ext cx="1805286" cy="1805938"/>
              <a:chOff x="4345444" y="2542859"/>
              <a:chExt cx="1810550" cy="1811205"/>
            </a:xfrm>
          </p:grpSpPr>
          <p:grpSp>
            <p:nvGrpSpPr>
              <p:cNvPr id="70" name="组合 69"/>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72" name="同心圆 71"/>
                <p:cNvSpPr/>
                <p:nvPr/>
              </p:nvSpPr>
              <p:spPr>
                <a:xfrm>
                  <a:off x="1463339" y="1072758"/>
                  <a:ext cx="1546058" cy="1546058"/>
                </a:xfrm>
                <a:prstGeom prst="donut">
                  <a:avLst>
                    <a:gd name="adj" fmla="val 4879"/>
                  </a:avLst>
                </a:prstGeom>
                <a:gradFill>
                  <a:gsLst>
                    <a:gs pos="0">
                      <a:sysClr val="window" lastClr="FFFFFF">
                        <a:lumMod val="95000"/>
                      </a:sysClr>
                    </a:gs>
                    <a:gs pos="55000">
                      <a:sysClr val="window" lastClr="FFFFFF">
                        <a:lumMod val="95000"/>
                      </a:sysClr>
                    </a:gs>
                    <a:gs pos="100000">
                      <a:sysClr val="window" lastClr="FFFFFF">
                        <a:lumMod val="85000"/>
                      </a:sysClr>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a typeface="微软雅黑"/>
                    <a:cs typeface="+mn-cs"/>
                  </a:endParaRPr>
                </a:p>
              </p:txBody>
            </p:sp>
            <p:sp>
              <p:nvSpPr>
                <p:cNvPr id="73" name="椭圆 72"/>
                <p:cNvSpPr/>
                <p:nvPr/>
              </p:nvSpPr>
              <p:spPr>
                <a:xfrm>
                  <a:off x="1484232" y="1093651"/>
                  <a:ext cx="1504274" cy="1504273"/>
                </a:xfrm>
                <a:prstGeom prst="ellipse">
                  <a:avLst/>
                </a:prstGeom>
                <a:gradFill>
                  <a:gsLst>
                    <a:gs pos="0">
                      <a:sysClr val="window" lastClr="FFFFFF"/>
                    </a:gs>
                    <a:gs pos="51000">
                      <a:sysClr val="window" lastClr="FFFFFF">
                        <a:lumMod val="95000"/>
                      </a:sysClr>
                    </a:gs>
                    <a:gs pos="100000">
                      <a:sysClr val="window" lastClr="FFFFFF">
                        <a:lumMod val="85000"/>
                      </a:sysClr>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a:cs typeface="+mn-cs"/>
                  </a:endParaRPr>
                </a:p>
              </p:txBody>
            </p:sp>
          </p:grpSp>
          <p:sp>
            <p:nvSpPr>
              <p:cNvPr id="71" name="椭圆 70"/>
              <p:cNvSpPr/>
              <p:nvPr/>
            </p:nvSpPr>
            <p:spPr>
              <a:xfrm>
                <a:off x="4565570" y="2763062"/>
                <a:ext cx="1370298" cy="1370793"/>
              </a:xfrm>
              <a:prstGeom prst="ellipse">
                <a:avLst/>
              </a:prstGeom>
              <a:solidFill>
                <a:srgbClr val="0070C0"/>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a:cs typeface="+mn-cs"/>
                </a:endParaRPr>
              </a:p>
            </p:txBody>
          </p:sp>
        </p:grpSp>
        <p:sp>
          <p:nvSpPr>
            <p:cNvPr id="69" name="TextBox 68"/>
            <p:cNvSpPr txBox="1"/>
            <p:nvPr/>
          </p:nvSpPr>
          <p:spPr>
            <a:xfrm>
              <a:off x="2446667" y="4065451"/>
              <a:ext cx="1492157" cy="460650"/>
            </a:xfrm>
            <a:prstGeom prst="rect">
              <a:avLst/>
            </a:prstGeom>
            <a:noFill/>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zh-CN" altLang="en-US" sz="14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Content</a:t>
              </a:r>
            </a:p>
          </p:txBody>
        </p:sp>
      </p:grpSp>
      <p:grpSp>
        <p:nvGrpSpPr>
          <p:cNvPr id="74" name="组合 73"/>
          <p:cNvGrpSpPr/>
          <p:nvPr/>
        </p:nvGrpSpPr>
        <p:grpSpPr>
          <a:xfrm>
            <a:off x="4980219" y="2248188"/>
            <a:ext cx="1311564" cy="1206613"/>
            <a:chOff x="7382260" y="3406041"/>
            <a:chExt cx="1961995" cy="1805938"/>
          </a:xfrm>
        </p:grpSpPr>
        <p:grpSp>
          <p:nvGrpSpPr>
            <p:cNvPr id="75" name="组合 74"/>
            <p:cNvGrpSpPr/>
            <p:nvPr/>
          </p:nvGrpSpPr>
          <p:grpSpPr>
            <a:xfrm>
              <a:off x="7382260" y="3406041"/>
              <a:ext cx="1805286" cy="1805938"/>
              <a:chOff x="4345444" y="2542859"/>
              <a:chExt cx="1810550" cy="1811205"/>
            </a:xfrm>
          </p:grpSpPr>
          <p:grpSp>
            <p:nvGrpSpPr>
              <p:cNvPr id="77" name="组合 76"/>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79" name="同心圆 78"/>
                <p:cNvSpPr/>
                <p:nvPr/>
              </p:nvSpPr>
              <p:spPr>
                <a:xfrm>
                  <a:off x="1463339" y="1072758"/>
                  <a:ext cx="1546058" cy="1546058"/>
                </a:xfrm>
                <a:prstGeom prst="donut">
                  <a:avLst>
                    <a:gd name="adj" fmla="val 4879"/>
                  </a:avLst>
                </a:prstGeom>
                <a:gradFill>
                  <a:gsLst>
                    <a:gs pos="0">
                      <a:sysClr val="window" lastClr="FFFFFF">
                        <a:lumMod val="95000"/>
                      </a:sysClr>
                    </a:gs>
                    <a:gs pos="55000">
                      <a:sysClr val="window" lastClr="FFFFFF">
                        <a:lumMod val="95000"/>
                      </a:sysClr>
                    </a:gs>
                    <a:gs pos="100000">
                      <a:sysClr val="window" lastClr="FFFFFF">
                        <a:lumMod val="85000"/>
                      </a:sysClr>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a typeface="微软雅黑"/>
                    <a:cs typeface="+mn-cs"/>
                  </a:endParaRPr>
                </a:p>
              </p:txBody>
            </p:sp>
            <p:sp>
              <p:nvSpPr>
                <p:cNvPr id="80" name="椭圆 79"/>
                <p:cNvSpPr/>
                <p:nvPr/>
              </p:nvSpPr>
              <p:spPr>
                <a:xfrm>
                  <a:off x="1484232" y="1093651"/>
                  <a:ext cx="1504274" cy="1504273"/>
                </a:xfrm>
                <a:prstGeom prst="ellipse">
                  <a:avLst/>
                </a:prstGeom>
                <a:gradFill>
                  <a:gsLst>
                    <a:gs pos="0">
                      <a:sysClr val="window" lastClr="FFFFFF"/>
                    </a:gs>
                    <a:gs pos="51000">
                      <a:sysClr val="window" lastClr="FFFFFF">
                        <a:lumMod val="95000"/>
                      </a:sysClr>
                    </a:gs>
                    <a:gs pos="100000">
                      <a:sysClr val="window" lastClr="FFFFFF">
                        <a:lumMod val="85000"/>
                      </a:sysClr>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a:cs typeface="+mn-cs"/>
                  </a:endParaRPr>
                </a:p>
              </p:txBody>
            </p:sp>
          </p:grpSp>
          <p:sp>
            <p:nvSpPr>
              <p:cNvPr id="78" name="椭圆 77"/>
              <p:cNvSpPr/>
              <p:nvPr/>
            </p:nvSpPr>
            <p:spPr>
              <a:xfrm>
                <a:off x="4565570" y="2763062"/>
                <a:ext cx="1370298" cy="1370793"/>
              </a:xfrm>
              <a:prstGeom prst="ellipse">
                <a:avLst/>
              </a:prstGeom>
              <a:solidFill>
                <a:srgbClr val="0070C0"/>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a:cs typeface="+mn-cs"/>
                </a:endParaRPr>
              </a:p>
            </p:txBody>
          </p:sp>
        </p:grpSp>
        <p:sp>
          <p:nvSpPr>
            <p:cNvPr id="76" name="TextBox 75"/>
            <p:cNvSpPr txBox="1"/>
            <p:nvPr/>
          </p:nvSpPr>
          <p:spPr>
            <a:xfrm>
              <a:off x="7632843" y="4035623"/>
              <a:ext cx="1711412" cy="460650"/>
            </a:xfrm>
            <a:prstGeom prst="rect">
              <a:avLst/>
            </a:prstGeom>
            <a:noFill/>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zh-CN" altLang="en-US" sz="14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Content</a:t>
              </a:r>
            </a:p>
          </p:txBody>
        </p:sp>
      </p:grpSp>
      <p:grpSp>
        <p:nvGrpSpPr>
          <p:cNvPr id="81" name="组合 80"/>
          <p:cNvGrpSpPr/>
          <p:nvPr/>
        </p:nvGrpSpPr>
        <p:grpSpPr>
          <a:xfrm>
            <a:off x="3261430" y="2248188"/>
            <a:ext cx="1323884" cy="1206613"/>
            <a:chOff x="4811090" y="3406041"/>
            <a:chExt cx="1980425" cy="1805938"/>
          </a:xfrm>
        </p:grpSpPr>
        <p:grpSp>
          <p:nvGrpSpPr>
            <p:cNvPr id="82" name="组合 81"/>
            <p:cNvGrpSpPr/>
            <p:nvPr/>
          </p:nvGrpSpPr>
          <p:grpSpPr>
            <a:xfrm>
              <a:off x="4811090" y="3406041"/>
              <a:ext cx="1805286" cy="1805938"/>
              <a:chOff x="4345444" y="2542859"/>
              <a:chExt cx="1810550" cy="1811205"/>
            </a:xfrm>
          </p:grpSpPr>
          <p:grpSp>
            <p:nvGrpSpPr>
              <p:cNvPr id="84" name="组合 83"/>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86" name="同心圆 85"/>
                <p:cNvSpPr/>
                <p:nvPr/>
              </p:nvSpPr>
              <p:spPr>
                <a:xfrm>
                  <a:off x="1463339" y="1072758"/>
                  <a:ext cx="1546058" cy="1546058"/>
                </a:xfrm>
                <a:prstGeom prst="donut">
                  <a:avLst>
                    <a:gd name="adj" fmla="val 4879"/>
                  </a:avLst>
                </a:prstGeom>
                <a:gradFill>
                  <a:gsLst>
                    <a:gs pos="0">
                      <a:sysClr val="window" lastClr="FFFFFF">
                        <a:lumMod val="95000"/>
                      </a:sysClr>
                    </a:gs>
                    <a:gs pos="55000">
                      <a:sysClr val="window" lastClr="FFFFFF">
                        <a:lumMod val="95000"/>
                      </a:sysClr>
                    </a:gs>
                    <a:gs pos="100000">
                      <a:sysClr val="window" lastClr="FFFFFF">
                        <a:lumMod val="85000"/>
                      </a:sysClr>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a typeface="微软雅黑"/>
                    <a:cs typeface="+mn-cs"/>
                  </a:endParaRPr>
                </a:p>
              </p:txBody>
            </p:sp>
            <p:sp>
              <p:nvSpPr>
                <p:cNvPr id="87" name="椭圆 86"/>
                <p:cNvSpPr/>
                <p:nvPr/>
              </p:nvSpPr>
              <p:spPr>
                <a:xfrm>
                  <a:off x="1484232" y="1093651"/>
                  <a:ext cx="1504274" cy="1504273"/>
                </a:xfrm>
                <a:prstGeom prst="ellipse">
                  <a:avLst/>
                </a:prstGeom>
                <a:gradFill>
                  <a:gsLst>
                    <a:gs pos="0">
                      <a:sysClr val="window" lastClr="FFFFFF"/>
                    </a:gs>
                    <a:gs pos="51000">
                      <a:sysClr val="window" lastClr="FFFFFF">
                        <a:lumMod val="95000"/>
                      </a:sysClr>
                    </a:gs>
                    <a:gs pos="100000">
                      <a:sysClr val="window" lastClr="FFFFFF">
                        <a:lumMod val="85000"/>
                      </a:sysClr>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a:cs typeface="+mn-cs"/>
                  </a:endParaRPr>
                </a:p>
              </p:txBody>
            </p:sp>
          </p:grpSp>
          <p:sp>
            <p:nvSpPr>
              <p:cNvPr id="85" name="椭圆 84"/>
              <p:cNvSpPr/>
              <p:nvPr/>
            </p:nvSpPr>
            <p:spPr>
              <a:xfrm>
                <a:off x="4565570" y="2763062"/>
                <a:ext cx="1370298" cy="1370793"/>
              </a:xfrm>
              <a:prstGeom prst="ellipse">
                <a:avLst/>
              </a:prstGeom>
              <a:solidFill>
                <a:srgbClr val="FFC000"/>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a:cs typeface="+mn-cs"/>
                </a:endParaRPr>
              </a:p>
            </p:txBody>
          </p:sp>
        </p:grpSp>
        <p:sp>
          <p:nvSpPr>
            <p:cNvPr id="83" name="TextBox 82"/>
            <p:cNvSpPr txBox="1"/>
            <p:nvPr/>
          </p:nvSpPr>
          <p:spPr>
            <a:xfrm>
              <a:off x="5087952" y="4065451"/>
              <a:ext cx="1703563" cy="460650"/>
            </a:xfrm>
            <a:prstGeom prst="rect">
              <a:avLst/>
            </a:prstGeom>
            <a:noFill/>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zh-CN" altLang="en-US" sz="14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Content</a:t>
              </a:r>
            </a:p>
          </p:txBody>
        </p:sp>
      </p:grpSp>
      <p:grpSp>
        <p:nvGrpSpPr>
          <p:cNvPr id="88" name="组合 87"/>
          <p:cNvGrpSpPr/>
          <p:nvPr/>
        </p:nvGrpSpPr>
        <p:grpSpPr>
          <a:xfrm>
            <a:off x="6706588" y="2248188"/>
            <a:ext cx="1337221" cy="1206613"/>
            <a:chOff x="9964778" y="3406041"/>
            <a:chExt cx="2000377" cy="1805938"/>
          </a:xfrm>
        </p:grpSpPr>
        <p:grpSp>
          <p:nvGrpSpPr>
            <p:cNvPr id="89" name="组合 88"/>
            <p:cNvGrpSpPr/>
            <p:nvPr/>
          </p:nvGrpSpPr>
          <p:grpSpPr>
            <a:xfrm>
              <a:off x="9964778" y="3406041"/>
              <a:ext cx="1805286" cy="1805938"/>
              <a:chOff x="4345444" y="2542859"/>
              <a:chExt cx="1810550" cy="1811205"/>
            </a:xfrm>
          </p:grpSpPr>
          <p:grpSp>
            <p:nvGrpSpPr>
              <p:cNvPr id="91" name="组合 90"/>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93" name="同心圆 92"/>
                <p:cNvSpPr/>
                <p:nvPr/>
              </p:nvSpPr>
              <p:spPr>
                <a:xfrm>
                  <a:off x="1463339" y="1072758"/>
                  <a:ext cx="1546058" cy="1546058"/>
                </a:xfrm>
                <a:prstGeom prst="donut">
                  <a:avLst>
                    <a:gd name="adj" fmla="val 4879"/>
                  </a:avLst>
                </a:prstGeom>
                <a:gradFill>
                  <a:gsLst>
                    <a:gs pos="0">
                      <a:sysClr val="window" lastClr="FFFFFF">
                        <a:lumMod val="95000"/>
                      </a:sysClr>
                    </a:gs>
                    <a:gs pos="55000">
                      <a:sysClr val="window" lastClr="FFFFFF">
                        <a:lumMod val="95000"/>
                      </a:sysClr>
                    </a:gs>
                    <a:gs pos="100000">
                      <a:sysClr val="window" lastClr="FFFFFF">
                        <a:lumMod val="85000"/>
                      </a:sysClr>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a typeface="微软雅黑"/>
                    <a:cs typeface="+mn-cs"/>
                  </a:endParaRPr>
                </a:p>
              </p:txBody>
            </p:sp>
            <p:sp>
              <p:nvSpPr>
                <p:cNvPr id="94" name="椭圆 93"/>
                <p:cNvSpPr/>
                <p:nvPr/>
              </p:nvSpPr>
              <p:spPr>
                <a:xfrm>
                  <a:off x="1484232" y="1093651"/>
                  <a:ext cx="1504274" cy="1504273"/>
                </a:xfrm>
                <a:prstGeom prst="ellipse">
                  <a:avLst/>
                </a:prstGeom>
                <a:gradFill>
                  <a:gsLst>
                    <a:gs pos="0">
                      <a:sysClr val="window" lastClr="FFFFFF"/>
                    </a:gs>
                    <a:gs pos="51000">
                      <a:sysClr val="window" lastClr="FFFFFF">
                        <a:lumMod val="95000"/>
                      </a:sysClr>
                    </a:gs>
                    <a:gs pos="100000">
                      <a:sysClr val="window" lastClr="FFFFFF">
                        <a:lumMod val="85000"/>
                      </a:sysClr>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a:cs typeface="+mn-cs"/>
                  </a:endParaRPr>
                </a:p>
              </p:txBody>
            </p:sp>
          </p:grpSp>
          <p:sp>
            <p:nvSpPr>
              <p:cNvPr id="92" name="椭圆 91"/>
              <p:cNvSpPr/>
              <p:nvPr/>
            </p:nvSpPr>
            <p:spPr>
              <a:xfrm>
                <a:off x="4565570" y="2763062"/>
                <a:ext cx="1370298" cy="1370793"/>
              </a:xfrm>
              <a:prstGeom prst="ellipse">
                <a:avLst/>
              </a:prstGeom>
              <a:solidFill>
                <a:srgbClr val="FFC000"/>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a:cs typeface="+mn-cs"/>
                </a:endParaRPr>
              </a:p>
            </p:txBody>
          </p:sp>
        </p:grpSp>
        <p:sp>
          <p:nvSpPr>
            <p:cNvPr id="90" name="TextBox 89"/>
            <p:cNvSpPr txBox="1"/>
            <p:nvPr/>
          </p:nvSpPr>
          <p:spPr>
            <a:xfrm>
              <a:off x="10208658" y="4035622"/>
              <a:ext cx="1756497" cy="460650"/>
            </a:xfrm>
            <a:prstGeom prst="rect">
              <a:avLst/>
            </a:prstGeom>
            <a:noFill/>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zh-CN" altLang="en-US" sz="14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Content</a:t>
              </a:r>
            </a:p>
          </p:txBody>
        </p:sp>
      </p:grpSp>
      <p:sp>
        <p:nvSpPr>
          <p:cNvPr id="95" name="TextBox 94"/>
          <p:cNvSpPr txBox="1"/>
          <p:nvPr/>
        </p:nvSpPr>
        <p:spPr>
          <a:xfrm>
            <a:off x="1654179" y="5917921"/>
            <a:ext cx="738965" cy="307928"/>
          </a:xfrm>
          <a:prstGeom prst="rect">
            <a:avLst/>
          </a:prstGeom>
          <a:noFill/>
        </p:spPr>
        <p:txBody>
          <a:bodyPr wrap="none" lIns="61109" tIns="30555" rIns="61109" bIns="30555"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zh-CN" altLang="en-US" sz="1800" b="0" i="0" u="none" strike="noStrike" kern="0" cap="none" spc="0" normalizeH="0" baseline="0" noProof="0" dirty="0">
                <a:ln>
                  <a:noFill/>
                </a:ln>
                <a:solidFill>
                  <a:prstClr val="black"/>
                </a:solidFill>
                <a:effectLst/>
                <a:uLnTx/>
                <a:uFillTx/>
              </a:rPr>
              <a:t>Delayer</a:t>
            </a:r>
          </a:p>
        </p:txBody>
      </p:sp>
    </p:spTree>
    <p:extLst>
      <p:ext uri="{BB962C8B-B14F-4D97-AF65-F5344CB8AC3E}">
        <p14:creationId xmlns:p14="http://schemas.microsoft.com/office/powerpoint/2010/main" val="2086100499"/>
      </p:ext>
    </p:extLst>
  </p:cSld>
  <p:clrMapOvr>
    <a:masterClrMapping/>
  </p:clrMapOvr>
  <mc:AlternateContent xmlns:mc="http://schemas.openxmlformats.org/markup-compatibility/2006" xmlns:p14="http://schemas.microsoft.com/office/powerpoint/2010/main">
    <mc:Choice Requires="p14">
      <p:transition spd="slow" p14:dur="1100" advTm="100">
        <p14:switch dir="r"/>
      </p:transition>
    </mc:Choice>
    <mc:Fallback xmlns:a14="http://schemas.microsoft.com/office/drawing/2010/main" xmlns="">
      <p:transition spd="slow" advTm="1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1000"/>
                                            <p:tgtEl>
                                              <p:spTgt spid="50"/>
                                            </p:tgtEl>
                                          </p:cBhvr>
                                        </p:animEffect>
                                      </p:childTnLst>
                                    </p:cTn>
                                  </p:par>
                                </p:childTnLst>
                              </p:cTn>
                            </p:par>
                            <p:par>
                              <p:cTn id="8" fill="hold">
                                <p:stCondLst>
                                  <p:cond delay="1000"/>
                                </p:stCondLst>
                                <p:childTnLst>
                                  <p:par>
                                    <p:cTn id="9" presetID="2" presetClass="entr" presetSubtype="12" accel="58000" fill="hold" nodeType="afterEffect" p14:presetBounceEnd="58000">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14:bounceEnd="58000">
                                          <p:cBhvr additive="base">
                                            <p:cTn id="11" dur="2000" fill="hold"/>
                                            <p:tgtEl>
                                              <p:spTgt spid="67"/>
                                            </p:tgtEl>
                                            <p:attrNameLst>
                                              <p:attrName>ppt_x</p:attrName>
                                            </p:attrNameLst>
                                          </p:cBhvr>
                                          <p:tavLst>
                                            <p:tav tm="0">
                                              <p:val>
                                                <p:strVal val="0-#ppt_w/2"/>
                                              </p:val>
                                            </p:tav>
                                            <p:tav tm="100000">
                                              <p:val>
                                                <p:strVal val="#ppt_x"/>
                                              </p:val>
                                            </p:tav>
                                          </p:tavLst>
                                        </p:anim>
                                        <p:anim calcmode="lin" valueType="num" p14:bounceEnd="58000">
                                          <p:cBhvr additive="base">
                                            <p:cTn id="12" dur="2000" fill="hold"/>
                                            <p:tgtEl>
                                              <p:spTgt spid="67"/>
                                            </p:tgtEl>
                                            <p:attrNameLst>
                                              <p:attrName>ppt_y</p:attrName>
                                            </p:attrNameLst>
                                          </p:cBhvr>
                                          <p:tavLst>
                                            <p:tav tm="0">
                                              <p:val>
                                                <p:strVal val="1+#ppt_h/2"/>
                                              </p:val>
                                            </p:tav>
                                            <p:tav tm="100000">
                                              <p:val>
                                                <p:strVal val="#ppt_y"/>
                                              </p:val>
                                            </p:tav>
                                          </p:tavLst>
                                        </p:anim>
                                      </p:childTnLst>
                                    </p:cTn>
                                  </p:par>
                                  <p:par>
                                    <p:cTn id="13" presetID="2" presetClass="entr" presetSubtype="3" accel="58000" fill="hold" nodeType="withEffect" p14:presetBounceEnd="58000">
                                      <p:stCondLst>
                                        <p:cond delay="0"/>
                                      </p:stCondLst>
                                      <p:childTnLst>
                                        <p:set>
                                          <p:cBhvr>
                                            <p:cTn id="14" dur="1" fill="hold">
                                              <p:stCondLst>
                                                <p:cond delay="0"/>
                                              </p:stCondLst>
                                            </p:cTn>
                                            <p:tgtEl>
                                              <p:spTgt spid="81"/>
                                            </p:tgtEl>
                                            <p:attrNameLst>
                                              <p:attrName>style.visibility</p:attrName>
                                            </p:attrNameLst>
                                          </p:cBhvr>
                                          <p:to>
                                            <p:strVal val="visible"/>
                                          </p:to>
                                        </p:set>
                                        <p:anim calcmode="lin" valueType="num" p14:bounceEnd="58000">
                                          <p:cBhvr additive="base">
                                            <p:cTn id="15" dur="2000" fill="hold"/>
                                            <p:tgtEl>
                                              <p:spTgt spid="81"/>
                                            </p:tgtEl>
                                            <p:attrNameLst>
                                              <p:attrName>ppt_x</p:attrName>
                                            </p:attrNameLst>
                                          </p:cBhvr>
                                          <p:tavLst>
                                            <p:tav tm="0">
                                              <p:val>
                                                <p:strVal val="1+#ppt_w/2"/>
                                              </p:val>
                                            </p:tav>
                                            <p:tav tm="100000">
                                              <p:val>
                                                <p:strVal val="#ppt_x"/>
                                              </p:val>
                                            </p:tav>
                                          </p:tavLst>
                                        </p:anim>
                                        <p:anim calcmode="lin" valueType="num" p14:bounceEnd="58000">
                                          <p:cBhvr additive="base">
                                            <p:cTn id="16" dur="2000" fill="hold"/>
                                            <p:tgtEl>
                                              <p:spTgt spid="81"/>
                                            </p:tgtEl>
                                            <p:attrNameLst>
                                              <p:attrName>ppt_y</p:attrName>
                                            </p:attrNameLst>
                                          </p:cBhvr>
                                          <p:tavLst>
                                            <p:tav tm="0">
                                              <p:val>
                                                <p:strVal val="0-#ppt_h/2"/>
                                              </p:val>
                                            </p:tav>
                                            <p:tav tm="100000">
                                              <p:val>
                                                <p:strVal val="#ppt_y"/>
                                              </p:val>
                                            </p:tav>
                                          </p:tavLst>
                                        </p:anim>
                                      </p:childTnLst>
                                    </p:cTn>
                                  </p:par>
                                  <p:par>
                                    <p:cTn id="17" presetID="2" presetClass="entr" presetSubtype="12" accel="58000" fill="hold" nodeType="withEffect" p14:presetBounceEnd="58000">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14:bounceEnd="58000">
                                          <p:cBhvr additive="base">
                                            <p:cTn id="19" dur="2000" fill="hold"/>
                                            <p:tgtEl>
                                              <p:spTgt spid="74"/>
                                            </p:tgtEl>
                                            <p:attrNameLst>
                                              <p:attrName>ppt_x</p:attrName>
                                            </p:attrNameLst>
                                          </p:cBhvr>
                                          <p:tavLst>
                                            <p:tav tm="0">
                                              <p:val>
                                                <p:strVal val="0-#ppt_w/2"/>
                                              </p:val>
                                            </p:tav>
                                            <p:tav tm="100000">
                                              <p:val>
                                                <p:strVal val="#ppt_x"/>
                                              </p:val>
                                            </p:tav>
                                          </p:tavLst>
                                        </p:anim>
                                        <p:anim calcmode="lin" valueType="num" p14:bounceEnd="58000">
                                          <p:cBhvr additive="base">
                                            <p:cTn id="20" dur="2000" fill="hold"/>
                                            <p:tgtEl>
                                              <p:spTgt spid="74"/>
                                            </p:tgtEl>
                                            <p:attrNameLst>
                                              <p:attrName>ppt_y</p:attrName>
                                            </p:attrNameLst>
                                          </p:cBhvr>
                                          <p:tavLst>
                                            <p:tav tm="0">
                                              <p:val>
                                                <p:strVal val="1+#ppt_h/2"/>
                                              </p:val>
                                            </p:tav>
                                            <p:tav tm="100000">
                                              <p:val>
                                                <p:strVal val="#ppt_y"/>
                                              </p:val>
                                            </p:tav>
                                          </p:tavLst>
                                        </p:anim>
                                      </p:childTnLst>
                                    </p:cTn>
                                  </p:par>
                                  <p:par>
                                    <p:cTn id="21" presetID="2" presetClass="entr" presetSubtype="3" accel="58000" fill="hold" nodeType="withEffect" p14:presetBounceEnd="58000">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14:bounceEnd="58000">
                                          <p:cBhvr additive="base">
                                            <p:cTn id="23" dur="2000" fill="hold"/>
                                            <p:tgtEl>
                                              <p:spTgt spid="88"/>
                                            </p:tgtEl>
                                            <p:attrNameLst>
                                              <p:attrName>ppt_x</p:attrName>
                                            </p:attrNameLst>
                                          </p:cBhvr>
                                          <p:tavLst>
                                            <p:tav tm="0">
                                              <p:val>
                                                <p:strVal val="1+#ppt_w/2"/>
                                              </p:val>
                                            </p:tav>
                                            <p:tav tm="100000">
                                              <p:val>
                                                <p:strVal val="#ppt_x"/>
                                              </p:val>
                                            </p:tav>
                                          </p:tavLst>
                                        </p:anim>
                                        <p:anim calcmode="lin" valueType="num" p14:bounceEnd="58000">
                                          <p:cBhvr additive="base">
                                            <p:cTn id="24" dur="2000" fill="hold"/>
                                            <p:tgtEl>
                                              <p:spTgt spid="88"/>
                                            </p:tgtEl>
                                            <p:attrNameLst>
                                              <p:attrName>ppt_y</p:attrName>
                                            </p:attrNameLst>
                                          </p:cBhvr>
                                          <p:tavLst>
                                            <p:tav tm="0">
                                              <p:val>
                                                <p:strVal val="0-#ppt_h/2"/>
                                              </p:val>
                                            </p:tav>
                                            <p:tav tm="100000">
                                              <p:val>
                                                <p:strVal val="#ppt_y"/>
                                              </p:val>
                                            </p:tav>
                                          </p:tavLst>
                                        </p:anim>
                                      </p:childTnLst>
                                    </p:cTn>
                                  </p:par>
                                </p:childTnLst>
                              </p:cTn>
                            </p:par>
                            <p:par>
                              <p:cTn id="25" fill="hold">
                                <p:stCondLst>
                                  <p:cond delay="3000"/>
                                </p:stCondLst>
                                <p:childTnLst>
                                  <p:par>
                                    <p:cTn id="26" presetID="42" presetClass="entr" presetSubtype="0" fill="hold"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fade">
                                          <p:cBhvr>
                                            <p:cTn id="28" dur="1000"/>
                                            <p:tgtEl>
                                              <p:spTgt spid="55"/>
                                            </p:tgtEl>
                                          </p:cBhvr>
                                        </p:animEffect>
                                        <p:anim calcmode="lin" valueType="num">
                                          <p:cBhvr>
                                            <p:cTn id="29" dur="1000" fill="hold"/>
                                            <p:tgtEl>
                                              <p:spTgt spid="55"/>
                                            </p:tgtEl>
                                            <p:attrNameLst>
                                              <p:attrName>ppt_x</p:attrName>
                                            </p:attrNameLst>
                                          </p:cBhvr>
                                          <p:tavLst>
                                            <p:tav tm="0">
                                              <p:val>
                                                <p:strVal val="#ppt_x"/>
                                              </p:val>
                                            </p:tav>
                                            <p:tav tm="100000">
                                              <p:val>
                                                <p:strVal val="#ppt_x"/>
                                              </p:val>
                                            </p:tav>
                                          </p:tavLst>
                                        </p:anim>
                                        <p:anim calcmode="lin" valueType="num">
                                          <p:cBhvr>
                                            <p:cTn id="30" dur="1000" fill="hold"/>
                                            <p:tgtEl>
                                              <p:spTgt spid="55"/>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61"/>
                                            </p:tgtEl>
                                            <p:attrNameLst>
                                              <p:attrName>style.visibility</p:attrName>
                                            </p:attrNameLst>
                                          </p:cBhvr>
                                          <p:to>
                                            <p:strVal val="visible"/>
                                          </p:to>
                                        </p:set>
                                        <p:animEffect transition="in" filter="fade">
                                          <p:cBhvr>
                                            <p:cTn id="33" dur="1000"/>
                                            <p:tgtEl>
                                              <p:spTgt spid="61"/>
                                            </p:tgtEl>
                                          </p:cBhvr>
                                        </p:animEffect>
                                        <p:anim calcmode="lin" valueType="num">
                                          <p:cBhvr>
                                            <p:cTn id="34" dur="1000" fill="hold"/>
                                            <p:tgtEl>
                                              <p:spTgt spid="61"/>
                                            </p:tgtEl>
                                            <p:attrNameLst>
                                              <p:attrName>ppt_x</p:attrName>
                                            </p:attrNameLst>
                                          </p:cBhvr>
                                          <p:tavLst>
                                            <p:tav tm="0">
                                              <p:val>
                                                <p:strVal val="#ppt_x"/>
                                              </p:val>
                                            </p:tav>
                                            <p:tav tm="100000">
                                              <p:val>
                                                <p:strVal val="#ppt_x"/>
                                              </p:val>
                                            </p:tav>
                                          </p:tavLst>
                                        </p:anim>
                                        <p:anim calcmode="lin" valueType="num">
                                          <p:cBhvr>
                                            <p:cTn id="35" dur="1000" fill="hold"/>
                                            <p:tgtEl>
                                              <p:spTgt spid="61"/>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0"/>
                                      </p:stCondLst>
                                      <p:childTnLst>
                                        <p:set>
                                          <p:cBhvr>
                                            <p:cTn id="37" dur="1" fill="hold">
                                              <p:stCondLst>
                                                <p:cond delay="0"/>
                                              </p:stCondLst>
                                            </p:cTn>
                                            <p:tgtEl>
                                              <p:spTgt spid="58"/>
                                            </p:tgtEl>
                                            <p:attrNameLst>
                                              <p:attrName>style.visibility</p:attrName>
                                            </p:attrNameLst>
                                          </p:cBhvr>
                                          <p:to>
                                            <p:strVal val="visible"/>
                                          </p:to>
                                        </p:set>
                                        <p:animEffect transition="in" filter="fade">
                                          <p:cBhvr>
                                            <p:cTn id="38" dur="1000"/>
                                            <p:tgtEl>
                                              <p:spTgt spid="58"/>
                                            </p:tgtEl>
                                          </p:cBhvr>
                                        </p:animEffect>
                                        <p:anim calcmode="lin" valueType="num">
                                          <p:cBhvr>
                                            <p:cTn id="39" dur="1000" fill="hold"/>
                                            <p:tgtEl>
                                              <p:spTgt spid="58"/>
                                            </p:tgtEl>
                                            <p:attrNameLst>
                                              <p:attrName>ppt_x</p:attrName>
                                            </p:attrNameLst>
                                          </p:cBhvr>
                                          <p:tavLst>
                                            <p:tav tm="0">
                                              <p:val>
                                                <p:strVal val="#ppt_x"/>
                                              </p:val>
                                            </p:tav>
                                            <p:tav tm="100000">
                                              <p:val>
                                                <p:strVal val="#ppt_x"/>
                                              </p:val>
                                            </p:tav>
                                          </p:tavLst>
                                        </p:anim>
                                        <p:anim calcmode="lin" valueType="num">
                                          <p:cBhvr>
                                            <p:cTn id="40" dur="1000" fill="hold"/>
                                            <p:tgtEl>
                                              <p:spTgt spid="58"/>
                                            </p:tgtEl>
                                            <p:attrNameLst>
                                              <p:attrName>ppt_y</p:attrName>
                                            </p:attrNameLst>
                                          </p:cBhvr>
                                          <p:tavLst>
                                            <p:tav tm="0">
                                              <p:val>
                                                <p:strVal val="#ppt_y-.1"/>
                                              </p:val>
                                            </p:tav>
                                            <p:tav tm="100000">
                                              <p:val>
                                                <p:strVal val="#ppt_y"/>
                                              </p:val>
                                            </p:tav>
                                          </p:tavLst>
                                        </p:anim>
                                      </p:childTnLst>
                                    </p:cTn>
                                  </p:par>
                                  <p:par>
                                    <p:cTn id="41" presetID="47" presetClass="entr" presetSubtype="0" fill="hold" nodeType="withEffect">
                                      <p:stCondLst>
                                        <p:cond delay="0"/>
                                      </p:stCondLst>
                                      <p:childTnLst>
                                        <p:set>
                                          <p:cBhvr>
                                            <p:cTn id="42" dur="1" fill="hold">
                                              <p:stCondLst>
                                                <p:cond delay="0"/>
                                              </p:stCondLst>
                                            </p:cTn>
                                            <p:tgtEl>
                                              <p:spTgt spid="64"/>
                                            </p:tgtEl>
                                            <p:attrNameLst>
                                              <p:attrName>style.visibility</p:attrName>
                                            </p:attrNameLst>
                                          </p:cBhvr>
                                          <p:to>
                                            <p:strVal val="visible"/>
                                          </p:to>
                                        </p:set>
                                        <p:animEffect transition="in" filter="fade">
                                          <p:cBhvr>
                                            <p:cTn id="43" dur="1000"/>
                                            <p:tgtEl>
                                              <p:spTgt spid="64"/>
                                            </p:tgtEl>
                                          </p:cBhvr>
                                        </p:animEffect>
                                        <p:anim calcmode="lin" valueType="num">
                                          <p:cBhvr>
                                            <p:cTn id="44" dur="1000" fill="hold"/>
                                            <p:tgtEl>
                                              <p:spTgt spid="64"/>
                                            </p:tgtEl>
                                            <p:attrNameLst>
                                              <p:attrName>ppt_x</p:attrName>
                                            </p:attrNameLst>
                                          </p:cBhvr>
                                          <p:tavLst>
                                            <p:tav tm="0">
                                              <p:val>
                                                <p:strVal val="#ppt_x"/>
                                              </p:val>
                                            </p:tav>
                                            <p:tav tm="100000">
                                              <p:val>
                                                <p:strVal val="#ppt_x"/>
                                              </p:val>
                                            </p:tav>
                                          </p:tavLst>
                                        </p:anim>
                                        <p:anim calcmode="lin" valueType="num">
                                          <p:cBhvr>
                                            <p:cTn id="45" dur="1000" fill="hold"/>
                                            <p:tgtEl>
                                              <p:spTgt spid="64"/>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10" presetClass="entr" presetSubtype="0"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Effect transition="in" filter="fade">
                                          <p:cBhvr>
                                            <p:cTn id="49"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Lst>
      </p:timing>
    </mc:Choice>
    <mc:Fallback xmlns:a14="http://schemas.microsoft.com/office/drawing/2010/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1000"/>
                                            <p:tgtEl>
                                              <p:spTgt spid="50"/>
                                            </p:tgtEl>
                                          </p:cBhvr>
                                        </p:animEffect>
                                      </p:childTnLst>
                                    </p:cTn>
                                  </p:par>
                                </p:childTnLst>
                              </p:cTn>
                            </p:par>
                            <p:par>
                              <p:cTn id="8" fill="hold">
                                <p:stCondLst>
                                  <p:cond delay="1000"/>
                                </p:stCondLst>
                                <p:childTnLst>
                                  <p:par>
                                    <p:cTn id="9" presetID="2" presetClass="entr" presetSubtype="12" accel="58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2000" fill="hold"/>
                                            <p:tgtEl>
                                              <p:spTgt spid="67"/>
                                            </p:tgtEl>
                                            <p:attrNameLst>
                                              <p:attrName>ppt_x</p:attrName>
                                            </p:attrNameLst>
                                          </p:cBhvr>
                                          <p:tavLst>
                                            <p:tav tm="0">
                                              <p:val>
                                                <p:strVal val="0-#ppt_w/2"/>
                                              </p:val>
                                            </p:tav>
                                            <p:tav tm="100000">
                                              <p:val>
                                                <p:strVal val="#ppt_x"/>
                                              </p:val>
                                            </p:tav>
                                          </p:tavLst>
                                        </p:anim>
                                        <p:anim calcmode="lin" valueType="num">
                                          <p:cBhvr additive="base">
                                            <p:cTn id="12" dur="2000" fill="hold"/>
                                            <p:tgtEl>
                                              <p:spTgt spid="67"/>
                                            </p:tgtEl>
                                            <p:attrNameLst>
                                              <p:attrName>ppt_y</p:attrName>
                                            </p:attrNameLst>
                                          </p:cBhvr>
                                          <p:tavLst>
                                            <p:tav tm="0">
                                              <p:val>
                                                <p:strVal val="1+#ppt_h/2"/>
                                              </p:val>
                                            </p:tav>
                                            <p:tav tm="100000">
                                              <p:val>
                                                <p:strVal val="#ppt_y"/>
                                              </p:val>
                                            </p:tav>
                                          </p:tavLst>
                                        </p:anim>
                                      </p:childTnLst>
                                    </p:cTn>
                                  </p:par>
                                  <p:par>
                                    <p:cTn id="13" presetID="2" presetClass="entr" presetSubtype="3" accel="58000" fill="hold" nodeType="withEffect">
                                      <p:stCondLst>
                                        <p:cond delay="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2000" fill="hold"/>
                                            <p:tgtEl>
                                              <p:spTgt spid="81"/>
                                            </p:tgtEl>
                                            <p:attrNameLst>
                                              <p:attrName>ppt_x</p:attrName>
                                            </p:attrNameLst>
                                          </p:cBhvr>
                                          <p:tavLst>
                                            <p:tav tm="0">
                                              <p:val>
                                                <p:strVal val="1+#ppt_w/2"/>
                                              </p:val>
                                            </p:tav>
                                            <p:tav tm="100000">
                                              <p:val>
                                                <p:strVal val="#ppt_x"/>
                                              </p:val>
                                            </p:tav>
                                          </p:tavLst>
                                        </p:anim>
                                        <p:anim calcmode="lin" valueType="num">
                                          <p:cBhvr additive="base">
                                            <p:cTn id="16" dur="2000" fill="hold"/>
                                            <p:tgtEl>
                                              <p:spTgt spid="81"/>
                                            </p:tgtEl>
                                            <p:attrNameLst>
                                              <p:attrName>ppt_y</p:attrName>
                                            </p:attrNameLst>
                                          </p:cBhvr>
                                          <p:tavLst>
                                            <p:tav tm="0">
                                              <p:val>
                                                <p:strVal val="0-#ppt_h/2"/>
                                              </p:val>
                                            </p:tav>
                                            <p:tav tm="100000">
                                              <p:val>
                                                <p:strVal val="#ppt_y"/>
                                              </p:val>
                                            </p:tav>
                                          </p:tavLst>
                                        </p:anim>
                                      </p:childTnLst>
                                    </p:cTn>
                                  </p:par>
                                  <p:par>
                                    <p:cTn id="17" presetID="2" presetClass="entr" presetSubtype="12" accel="58000" fill="hold" nodeType="with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additive="base">
                                            <p:cTn id="19" dur="2000" fill="hold"/>
                                            <p:tgtEl>
                                              <p:spTgt spid="74"/>
                                            </p:tgtEl>
                                            <p:attrNameLst>
                                              <p:attrName>ppt_x</p:attrName>
                                            </p:attrNameLst>
                                          </p:cBhvr>
                                          <p:tavLst>
                                            <p:tav tm="0">
                                              <p:val>
                                                <p:strVal val="0-#ppt_w/2"/>
                                              </p:val>
                                            </p:tav>
                                            <p:tav tm="100000">
                                              <p:val>
                                                <p:strVal val="#ppt_x"/>
                                              </p:val>
                                            </p:tav>
                                          </p:tavLst>
                                        </p:anim>
                                        <p:anim calcmode="lin" valueType="num">
                                          <p:cBhvr additive="base">
                                            <p:cTn id="20" dur="2000" fill="hold"/>
                                            <p:tgtEl>
                                              <p:spTgt spid="74"/>
                                            </p:tgtEl>
                                            <p:attrNameLst>
                                              <p:attrName>ppt_y</p:attrName>
                                            </p:attrNameLst>
                                          </p:cBhvr>
                                          <p:tavLst>
                                            <p:tav tm="0">
                                              <p:val>
                                                <p:strVal val="1+#ppt_h/2"/>
                                              </p:val>
                                            </p:tav>
                                            <p:tav tm="100000">
                                              <p:val>
                                                <p:strVal val="#ppt_y"/>
                                              </p:val>
                                            </p:tav>
                                          </p:tavLst>
                                        </p:anim>
                                      </p:childTnLst>
                                    </p:cTn>
                                  </p:par>
                                  <p:par>
                                    <p:cTn id="21" presetID="2" presetClass="entr" presetSubtype="3" accel="58000" fill="hold" nodeType="with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additive="base">
                                            <p:cTn id="23" dur="2000" fill="hold"/>
                                            <p:tgtEl>
                                              <p:spTgt spid="88"/>
                                            </p:tgtEl>
                                            <p:attrNameLst>
                                              <p:attrName>ppt_x</p:attrName>
                                            </p:attrNameLst>
                                          </p:cBhvr>
                                          <p:tavLst>
                                            <p:tav tm="0">
                                              <p:val>
                                                <p:strVal val="1+#ppt_w/2"/>
                                              </p:val>
                                            </p:tav>
                                            <p:tav tm="100000">
                                              <p:val>
                                                <p:strVal val="#ppt_x"/>
                                              </p:val>
                                            </p:tav>
                                          </p:tavLst>
                                        </p:anim>
                                        <p:anim calcmode="lin" valueType="num">
                                          <p:cBhvr additive="base">
                                            <p:cTn id="24" dur="2000" fill="hold"/>
                                            <p:tgtEl>
                                              <p:spTgt spid="88"/>
                                            </p:tgtEl>
                                            <p:attrNameLst>
                                              <p:attrName>ppt_y</p:attrName>
                                            </p:attrNameLst>
                                          </p:cBhvr>
                                          <p:tavLst>
                                            <p:tav tm="0">
                                              <p:val>
                                                <p:strVal val="0-#ppt_h/2"/>
                                              </p:val>
                                            </p:tav>
                                            <p:tav tm="100000">
                                              <p:val>
                                                <p:strVal val="#ppt_y"/>
                                              </p:val>
                                            </p:tav>
                                          </p:tavLst>
                                        </p:anim>
                                      </p:childTnLst>
                                    </p:cTn>
                                  </p:par>
                                </p:childTnLst>
                              </p:cTn>
                            </p:par>
                            <p:par>
                              <p:cTn id="25" fill="hold">
                                <p:stCondLst>
                                  <p:cond delay="3000"/>
                                </p:stCondLst>
                                <p:childTnLst>
                                  <p:par>
                                    <p:cTn id="26" presetID="42" presetClass="entr" presetSubtype="0" fill="hold"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fade">
                                          <p:cBhvr>
                                            <p:cTn id="28" dur="1000"/>
                                            <p:tgtEl>
                                              <p:spTgt spid="55"/>
                                            </p:tgtEl>
                                          </p:cBhvr>
                                        </p:animEffect>
                                        <p:anim calcmode="lin" valueType="num">
                                          <p:cBhvr>
                                            <p:cTn id="29" dur="1000" fill="hold"/>
                                            <p:tgtEl>
                                              <p:spTgt spid="55"/>
                                            </p:tgtEl>
                                            <p:attrNameLst>
                                              <p:attrName>ppt_x</p:attrName>
                                            </p:attrNameLst>
                                          </p:cBhvr>
                                          <p:tavLst>
                                            <p:tav tm="0">
                                              <p:val>
                                                <p:strVal val="#ppt_x"/>
                                              </p:val>
                                            </p:tav>
                                            <p:tav tm="100000">
                                              <p:val>
                                                <p:strVal val="#ppt_x"/>
                                              </p:val>
                                            </p:tav>
                                          </p:tavLst>
                                        </p:anim>
                                        <p:anim calcmode="lin" valueType="num">
                                          <p:cBhvr>
                                            <p:cTn id="30" dur="1000" fill="hold"/>
                                            <p:tgtEl>
                                              <p:spTgt spid="55"/>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61"/>
                                            </p:tgtEl>
                                            <p:attrNameLst>
                                              <p:attrName>style.visibility</p:attrName>
                                            </p:attrNameLst>
                                          </p:cBhvr>
                                          <p:to>
                                            <p:strVal val="visible"/>
                                          </p:to>
                                        </p:set>
                                        <p:animEffect transition="in" filter="fade">
                                          <p:cBhvr>
                                            <p:cTn id="33" dur="1000"/>
                                            <p:tgtEl>
                                              <p:spTgt spid="61"/>
                                            </p:tgtEl>
                                          </p:cBhvr>
                                        </p:animEffect>
                                        <p:anim calcmode="lin" valueType="num">
                                          <p:cBhvr>
                                            <p:cTn id="34" dur="1000" fill="hold"/>
                                            <p:tgtEl>
                                              <p:spTgt spid="61"/>
                                            </p:tgtEl>
                                            <p:attrNameLst>
                                              <p:attrName>ppt_x</p:attrName>
                                            </p:attrNameLst>
                                          </p:cBhvr>
                                          <p:tavLst>
                                            <p:tav tm="0">
                                              <p:val>
                                                <p:strVal val="#ppt_x"/>
                                              </p:val>
                                            </p:tav>
                                            <p:tav tm="100000">
                                              <p:val>
                                                <p:strVal val="#ppt_x"/>
                                              </p:val>
                                            </p:tav>
                                          </p:tavLst>
                                        </p:anim>
                                        <p:anim calcmode="lin" valueType="num">
                                          <p:cBhvr>
                                            <p:cTn id="35" dur="1000" fill="hold"/>
                                            <p:tgtEl>
                                              <p:spTgt spid="61"/>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0"/>
                                      </p:stCondLst>
                                      <p:childTnLst>
                                        <p:set>
                                          <p:cBhvr>
                                            <p:cTn id="37" dur="1" fill="hold">
                                              <p:stCondLst>
                                                <p:cond delay="0"/>
                                              </p:stCondLst>
                                            </p:cTn>
                                            <p:tgtEl>
                                              <p:spTgt spid="58"/>
                                            </p:tgtEl>
                                            <p:attrNameLst>
                                              <p:attrName>style.visibility</p:attrName>
                                            </p:attrNameLst>
                                          </p:cBhvr>
                                          <p:to>
                                            <p:strVal val="visible"/>
                                          </p:to>
                                        </p:set>
                                        <p:animEffect transition="in" filter="fade">
                                          <p:cBhvr>
                                            <p:cTn id="38" dur="1000"/>
                                            <p:tgtEl>
                                              <p:spTgt spid="58"/>
                                            </p:tgtEl>
                                          </p:cBhvr>
                                        </p:animEffect>
                                        <p:anim calcmode="lin" valueType="num">
                                          <p:cBhvr>
                                            <p:cTn id="39" dur="1000" fill="hold"/>
                                            <p:tgtEl>
                                              <p:spTgt spid="58"/>
                                            </p:tgtEl>
                                            <p:attrNameLst>
                                              <p:attrName>ppt_x</p:attrName>
                                            </p:attrNameLst>
                                          </p:cBhvr>
                                          <p:tavLst>
                                            <p:tav tm="0">
                                              <p:val>
                                                <p:strVal val="#ppt_x"/>
                                              </p:val>
                                            </p:tav>
                                            <p:tav tm="100000">
                                              <p:val>
                                                <p:strVal val="#ppt_x"/>
                                              </p:val>
                                            </p:tav>
                                          </p:tavLst>
                                        </p:anim>
                                        <p:anim calcmode="lin" valueType="num">
                                          <p:cBhvr>
                                            <p:cTn id="40" dur="1000" fill="hold"/>
                                            <p:tgtEl>
                                              <p:spTgt spid="58"/>
                                            </p:tgtEl>
                                            <p:attrNameLst>
                                              <p:attrName>ppt_y</p:attrName>
                                            </p:attrNameLst>
                                          </p:cBhvr>
                                          <p:tavLst>
                                            <p:tav tm="0">
                                              <p:val>
                                                <p:strVal val="#ppt_y-.1"/>
                                              </p:val>
                                            </p:tav>
                                            <p:tav tm="100000">
                                              <p:val>
                                                <p:strVal val="#ppt_y"/>
                                              </p:val>
                                            </p:tav>
                                          </p:tavLst>
                                        </p:anim>
                                      </p:childTnLst>
                                    </p:cTn>
                                  </p:par>
                                  <p:par>
                                    <p:cTn id="41" presetID="47" presetClass="entr" presetSubtype="0" fill="hold" nodeType="withEffect">
                                      <p:stCondLst>
                                        <p:cond delay="0"/>
                                      </p:stCondLst>
                                      <p:childTnLst>
                                        <p:set>
                                          <p:cBhvr>
                                            <p:cTn id="42" dur="1" fill="hold">
                                              <p:stCondLst>
                                                <p:cond delay="0"/>
                                              </p:stCondLst>
                                            </p:cTn>
                                            <p:tgtEl>
                                              <p:spTgt spid="64"/>
                                            </p:tgtEl>
                                            <p:attrNameLst>
                                              <p:attrName>style.visibility</p:attrName>
                                            </p:attrNameLst>
                                          </p:cBhvr>
                                          <p:to>
                                            <p:strVal val="visible"/>
                                          </p:to>
                                        </p:set>
                                        <p:animEffect transition="in" filter="fade">
                                          <p:cBhvr>
                                            <p:cTn id="43" dur="1000"/>
                                            <p:tgtEl>
                                              <p:spTgt spid="64"/>
                                            </p:tgtEl>
                                          </p:cBhvr>
                                        </p:animEffect>
                                        <p:anim calcmode="lin" valueType="num">
                                          <p:cBhvr>
                                            <p:cTn id="44" dur="1000" fill="hold"/>
                                            <p:tgtEl>
                                              <p:spTgt spid="64"/>
                                            </p:tgtEl>
                                            <p:attrNameLst>
                                              <p:attrName>ppt_x</p:attrName>
                                            </p:attrNameLst>
                                          </p:cBhvr>
                                          <p:tavLst>
                                            <p:tav tm="0">
                                              <p:val>
                                                <p:strVal val="#ppt_x"/>
                                              </p:val>
                                            </p:tav>
                                            <p:tav tm="100000">
                                              <p:val>
                                                <p:strVal val="#ppt_x"/>
                                              </p:val>
                                            </p:tav>
                                          </p:tavLst>
                                        </p:anim>
                                        <p:anim calcmode="lin" valueType="num">
                                          <p:cBhvr>
                                            <p:cTn id="45" dur="1000" fill="hold"/>
                                            <p:tgtEl>
                                              <p:spTgt spid="64"/>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10" presetClass="entr" presetSubtype="0"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Effect transition="in" filter="fade">
                                          <p:cBhvr>
                                            <p:cTn id="49"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标题 1"/>
          <p:cNvSpPr txBox="1">
            <a:spLocks/>
          </p:cNvSpPr>
          <p:nvPr/>
        </p:nvSpPr>
        <p:spPr>
          <a:xfrm>
            <a:off x="1184649" y="250504"/>
            <a:ext cx="1677386"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wrap="none" lIns="68582" tIns="34292" rIns="68582" bIns="34292">
            <a:spAutoFit/>
          </a:bodyPr>
          <a:lstStyle>
            <a:lvl1pPr algn="ctr" rtl="0" fontAlgn="base">
              <a:spcBef>
                <a:spcPct val="0"/>
              </a:spcBef>
              <a:spcAft>
                <a:spcPct val="0"/>
              </a:spcAft>
              <a:defRPr lang="zh-CN" altLang="en-US" sz="2000" b="0" kern="1200">
                <a:solidFill>
                  <a:schemeClr val="tx1">
                    <a:lumMod val="85000"/>
                    <a:lumOff val="15000"/>
                  </a:schemeClr>
                </a:solidFill>
                <a:latin typeface="微软雅黑" pitchFamily="34" charset="-122"/>
                <a:ea typeface="微软雅黑" pitchFamily="34" charset="-122"/>
                <a:cs typeface="+mn-cs"/>
              </a:defRPr>
            </a:lvl1pPr>
            <a:lvl2pPr algn="ctr" rtl="0" fontAlgn="base">
              <a:spcBef>
                <a:spcPct val="0"/>
              </a:spcBef>
              <a:spcAft>
                <a:spcPct val="0"/>
              </a:spcAft>
              <a:defRPr sz="4400">
                <a:solidFill>
                  <a:schemeClr val="tx1"/>
                </a:solidFill>
                <a:latin typeface="Calibri" pitchFamily="34" charset="0"/>
                <a:ea typeface="宋体" charset="-122"/>
              </a:defRPr>
            </a:lvl2pPr>
            <a:lvl3pPr algn="ctr" rtl="0" fontAlgn="base">
              <a:spcBef>
                <a:spcPct val="0"/>
              </a:spcBef>
              <a:spcAft>
                <a:spcPct val="0"/>
              </a:spcAft>
              <a:defRPr sz="4400">
                <a:solidFill>
                  <a:schemeClr val="tx1"/>
                </a:solidFill>
                <a:latin typeface="Calibri" pitchFamily="34" charset="0"/>
                <a:ea typeface="宋体" charset="-122"/>
              </a:defRPr>
            </a:lvl3pPr>
            <a:lvl4pPr algn="ctr" rtl="0" fontAlgn="base">
              <a:spcBef>
                <a:spcPct val="0"/>
              </a:spcBef>
              <a:spcAft>
                <a:spcPct val="0"/>
              </a:spcAft>
              <a:defRPr sz="4400">
                <a:solidFill>
                  <a:schemeClr val="tx1"/>
                </a:solidFill>
                <a:latin typeface="Calibri" pitchFamily="34" charset="0"/>
                <a:ea typeface="宋体" charset="-122"/>
              </a:defRPr>
            </a:lvl4pPr>
            <a:lvl5pPr algn="ctr" rtl="0" fontAlgn="base">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000" b="0" i="0" u="none" strike="noStrike" kern="1200" cap="none" spc="0" normalizeH="0" baseline="0" noProof="0">
                <a:ln>
                  <a:noFill/>
                </a:ln>
                <a:solidFill>
                  <a:sysClr val="windowText" lastClr="000000">
                    <a:lumMod val="85000"/>
                    <a:lumOff val="15000"/>
                  </a:sysClr>
                </a:solidFill>
                <a:effectLst/>
                <a:uLnTx/>
                <a:uFillTx/>
                <a:latin typeface="微软雅黑" pitchFamily="34" charset="-122"/>
                <a:ea typeface="微软雅黑" pitchFamily="34" charset="-122"/>
                <a:cs typeface="+mn-cs"/>
              </a:rPr>
              <a:t>Work-work solution</a:t>
            </a:r>
            <a:endParaRPr kumimoji="0" lang="zh-CN" altLang="en-US" sz="2000" b="0" i="0" u="none" strike="noStrike" kern="1200" cap="none" spc="0" normalizeH="0" baseline="0" noProof="0" dirty="0">
              <a:ln>
                <a:noFill/>
              </a:ln>
              <a:solidFill>
                <a:sysClr val="windowText" lastClr="000000">
                  <a:lumMod val="85000"/>
                  <a:lumOff val="15000"/>
                </a:sysClr>
              </a:solidFill>
              <a:effectLst/>
              <a:uLnTx/>
              <a:uFillTx/>
              <a:latin typeface="微软雅黑" pitchFamily="34" charset="-122"/>
              <a:ea typeface="微软雅黑" pitchFamily="34" charset="-122"/>
              <a:cs typeface="+mn-cs"/>
            </a:endParaRPr>
          </a:p>
        </p:txBody>
      </p:sp>
      <p:grpSp>
        <p:nvGrpSpPr>
          <p:cNvPr id="63" name="组合 62"/>
          <p:cNvGrpSpPr/>
          <p:nvPr/>
        </p:nvGrpSpPr>
        <p:grpSpPr>
          <a:xfrm>
            <a:off x="1677194" y="1353344"/>
            <a:ext cx="2851220" cy="2851213"/>
            <a:chOff x="304800" y="673100"/>
            <a:chExt cx="4000500" cy="4000500"/>
          </a:xfrm>
          <a:effectLst>
            <a:outerShdw blurRad="444500" dist="254000" dir="8100000" algn="tr" rotWithShape="0">
              <a:prstClr val="black">
                <a:alpha val="50000"/>
              </a:prstClr>
            </a:outerShdw>
          </a:effectLst>
        </p:grpSpPr>
        <p:sp>
          <p:nvSpPr>
            <p:cNvPr id="64" name="同心圆 6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65" name="椭圆 64"/>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endParaRPr>
            </a:p>
          </p:txBody>
        </p:sp>
      </p:grpSp>
      <p:grpSp>
        <p:nvGrpSpPr>
          <p:cNvPr id="66" name="组合 65"/>
          <p:cNvGrpSpPr/>
          <p:nvPr/>
        </p:nvGrpSpPr>
        <p:grpSpPr>
          <a:xfrm>
            <a:off x="3916485" y="3248318"/>
            <a:ext cx="656312" cy="656311"/>
            <a:chOff x="304800" y="673100"/>
            <a:chExt cx="4000500" cy="4000500"/>
          </a:xfrm>
          <a:effectLst>
            <a:outerShdw blurRad="444500" dist="254000" dir="8100000" algn="tr" rotWithShape="0">
              <a:prstClr val="black">
                <a:alpha val="50000"/>
              </a:prstClr>
            </a:outerShdw>
          </a:effectLst>
        </p:grpSpPr>
        <p:sp>
          <p:nvSpPr>
            <p:cNvPr id="67" name="同心圆 6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68" name="椭圆 6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endParaRPr>
            </a:p>
          </p:txBody>
        </p:sp>
      </p:grpSp>
      <p:grpSp>
        <p:nvGrpSpPr>
          <p:cNvPr id="69" name="组合 68"/>
          <p:cNvGrpSpPr/>
          <p:nvPr/>
        </p:nvGrpSpPr>
        <p:grpSpPr>
          <a:xfrm>
            <a:off x="2122202" y="1816204"/>
            <a:ext cx="282390" cy="282389"/>
            <a:chOff x="304800" y="673100"/>
            <a:chExt cx="4000500" cy="4000500"/>
          </a:xfrm>
          <a:effectLst>
            <a:outerShdw blurRad="444500" dist="254000" dir="8100000" algn="tr" rotWithShape="0">
              <a:prstClr val="black">
                <a:alpha val="50000"/>
              </a:prstClr>
            </a:outerShdw>
          </a:effectLst>
        </p:grpSpPr>
        <p:sp>
          <p:nvSpPr>
            <p:cNvPr id="70" name="同心圆 6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71" name="椭圆 7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endParaRPr>
            </a:p>
          </p:txBody>
        </p:sp>
      </p:grpSp>
      <p:grpSp>
        <p:nvGrpSpPr>
          <p:cNvPr id="72" name="组合 71"/>
          <p:cNvGrpSpPr/>
          <p:nvPr/>
        </p:nvGrpSpPr>
        <p:grpSpPr>
          <a:xfrm>
            <a:off x="3609333" y="4187495"/>
            <a:ext cx="328649" cy="328648"/>
            <a:chOff x="304800" y="673100"/>
            <a:chExt cx="4000500" cy="4000500"/>
          </a:xfrm>
          <a:effectLst>
            <a:outerShdw blurRad="444500" dist="254000" dir="8100000" algn="tr" rotWithShape="0">
              <a:prstClr val="black">
                <a:alpha val="50000"/>
              </a:prstClr>
            </a:outerShdw>
          </a:effectLst>
        </p:grpSpPr>
        <p:sp>
          <p:nvSpPr>
            <p:cNvPr id="73" name="同心圆 7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74" name="椭圆 73"/>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endParaRPr>
            </a:p>
          </p:txBody>
        </p:sp>
      </p:grpSp>
      <p:grpSp>
        <p:nvGrpSpPr>
          <p:cNvPr id="75" name="组合 74"/>
          <p:cNvGrpSpPr/>
          <p:nvPr/>
        </p:nvGrpSpPr>
        <p:grpSpPr>
          <a:xfrm>
            <a:off x="3265607" y="1245984"/>
            <a:ext cx="343725" cy="343724"/>
            <a:chOff x="304800" y="673100"/>
            <a:chExt cx="4000500" cy="4000500"/>
          </a:xfrm>
          <a:effectLst>
            <a:outerShdw blurRad="444500" dist="254000" dir="8100000" algn="tr" rotWithShape="0">
              <a:prstClr val="black">
                <a:alpha val="50000"/>
              </a:prstClr>
            </a:outerShdw>
          </a:effectLst>
        </p:grpSpPr>
        <p:sp>
          <p:nvSpPr>
            <p:cNvPr id="76" name="同心圆 7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77" name="椭圆 76"/>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endParaRPr>
            </a:p>
          </p:txBody>
        </p:sp>
      </p:grpSp>
      <p:grpSp>
        <p:nvGrpSpPr>
          <p:cNvPr id="78" name="组合 77"/>
          <p:cNvGrpSpPr/>
          <p:nvPr/>
        </p:nvGrpSpPr>
        <p:grpSpPr>
          <a:xfrm>
            <a:off x="1574266" y="3964404"/>
            <a:ext cx="218415" cy="218414"/>
            <a:chOff x="304800" y="673100"/>
            <a:chExt cx="4000500" cy="4000500"/>
          </a:xfrm>
          <a:effectLst>
            <a:outerShdw blurRad="444500" dist="254000" dir="8100000" algn="tr" rotWithShape="0">
              <a:prstClr val="black">
                <a:alpha val="50000"/>
              </a:prstClr>
            </a:outerShdw>
          </a:effectLst>
        </p:grpSpPr>
        <p:sp>
          <p:nvSpPr>
            <p:cNvPr id="79" name="同心圆 7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80" name="椭圆 7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endParaRPr>
            </a:p>
          </p:txBody>
        </p:sp>
      </p:grpSp>
      <p:grpSp>
        <p:nvGrpSpPr>
          <p:cNvPr id="81" name="Group 30"/>
          <p:cNvGrpSpPr/>
          <p:nvPr/>
        </p:nvGrpSpPr>
        <p:grpSpPr>
          <a:xfrm>
            <a:off x="2896394" y="2004579"/>
            <a:ext cx="576066" cy="491765"/>
            <a:chOff x="3440113" y="1050925"/>
            <a:chExt cx="390525" cy="333376"/>
          </a:xfrm>
          <a:solidFill>
            <a:srgbClr val="0070C0"/>
          </a:solidFill>
        </p:grpSpPr>
        <p:sp>
          <p:nvSpPr>
            <p:cNvPr id="82" name="Freeform 8"/>
            <p:cNvSpPr>
              <a:spLocks/>
            </p:cNvSpPr>
            <p:nvPr/>
          </p:nvSpPr>
          <p:spPr bwMode="auto">
            <a:xfrm>
              <a:off x="3563938" y="1244600"/>
              <a:ext cx="69850" cy="71438"/>
            </a:xfrm>
            <a:custGeom>
              <a:avLst/>
              <a:gdLst>
                <a:gd name="T0" fmla="*/ 44 w 44"/>
                <a:gd name="T1" fmla="*/ 25 h 45"/>
                <a:gd name="T2" fmla="*/ 19 w 44"/>
                <a:gd name="T3" fmla="*/ 0 h 45"/>
                <a:gd name="T4" fmla="*/ 19 w 44"/>
                <a:gd name="T5" fmla="*/ 0 h 45"/>
                <a:gd name="T6" fmla="*/ 0 w 44"/>
                <a:gd name="T7" fmla="*/ 45 h 45"/>
                <a:gd name="T8" fmla="*/ 44 w 44"/>
                <a:gd name="T9" fmla="*/ 25 h 45"/>
              </a:gdLst>
              <a:ahLst/>
              <a:cxnLst>
                <a:cxn ang="0">
                  <a:pos x="T0" y="T1"/>
                </a:cxn>
                <a:cxn ang="0">
                  <a:pos x="T2" y="T3"/>
                </a:cxn>
                <a:cxn ang="0">
                  <a:pos x="T4" y="T5"/>
                </a:cxn>
                <a:cxn ang="0">
                  <a:pos x="T6" y="T7"/>
                </a:cxn>
                <a:cxn ang="0">
                  <a:pos x="T8" y="T9"/>
                </a:cxn>
              </a:cxnLst>
              <a:rect l="0" t="0" r="r" b="b"/>
              <a:pathLst>
                <a:path w="44" h="45">
                  <a:moveTo>
                    <a:pt x="44" y="25"/>
                  </a:moveTo>
                  <a:lnTo>
                    <a:pt x="19" y="0"/>
                  </a:lnTo>
                  <a:lnTo>
                    <a:pt x="19" y="0"/>
                  </a:lnTo>
                  <a:lnTo>
                    <a:pt x="0" y="45"/>
                  </a:lnTo>
                  <a:lnTo>
                    <a:pt x="44" y="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ea typeface="宋体" charset="-122"/>
              </a:endParaRPr>
            </a:p>
          </p:txBody>
        </p:sp>
        <p:sp>
          <p:nvSpPr>
            <p:cNvPr id="83" name="Rectangle 9"/>
            <p:cNvSpPr>
              <a:spLocks noChangeArrowheads="1"/>
            </p:cNvSpPr>
            <p:nvPr/>
          </p:nvSpPr>
          <p:spPr bwMode="auto">
            <a:xfrm>
              <a:off x="3633788" y="1284288"/>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ea typeface="宋体" charset="-122"/>
              </a:endParaRPr>
            </a:p>
          </p:txBody>
        </p:sp>
        <p:sp>
          <p:nvSpPr>
            <p:cNvPr id="84" name="Freeform 10"/>
            <p:cNvSpPr>
              <a:spLocks/>
            </p:cNvSpPr>
            <p:nvPr/>
          </p:nvSpPr>
          <p:spPr bwMode="auto">
            <a:xfrm>
              <a:off x="3605213" y="1074738"/>
              <a:ext cx="176213" cy="176213"/>
            </a:xfrm>
            <a:custGeom>
              <a:avLst/>
              <a:gdLst>
                <a:gd name="T0" fmla="*/ 101 w 111"/>
                <a:gd name="T1" fmla="*/ 0 h 111"/>
                <a:gd name="T2" fmla="*/ 0 w 111"/>
                <a:gd name="T3" fmla="*/ 101 h 111"/>
                <a:gd name="T4" fmla="*/ 10 w 111"/>
                <a:gd name="T5" fmla="*/ 111 h 111"/>
                <a:gd name="T6" fmla="*/ 111 w 111"/>
                <a:gd name="T7" fmla="*/ 10 h 111"/>
                <a:gd name="T8" fmla="*/ 101 w 111"/>
                <a:gd name="T9" fmla="*/ 0 h 111"/>
              </a:gdLst>
              <a:ahLst/>
              <a:cxnLst>
                <a:cxn ang="0">
                  <a:pos x="T0" y="T1"/>
                </a:cxn>
                <a:cxn ang="0">
                  <a:pos x="T2" y="T3"/>
                </a:cxn>
                <a:cxn ang="0">
                  <a:pos x="T4" y="T5"/>
                </a:cxn>
                <a:cxn ang="0">
                  <a:pos x="T6" y="T7"/>
                </a:cxn>
                <a:cxn ang="0">
                  <a:pos x="T8" y="T9"/>
                </a:cxn>
              </a:cxnLst>
              <a:rect l="0" t="0" r="r" b="b"/>
              <a:pathLst>
                <a:path w="111" h="111">
                  <a:moveTo>
                    <a:pt x="101" y="0"/>
                  </a:moveTo>
                  <a:lnTo>
                    <a:pt x="0" y="101"/>
                  </a:lnTo>
                  <a:lnTo>
                    <a:pt x="10" y="111"/>
                  </a:lnTo>
                  <a:lnTo>
                    <a:pt x="111" y="10"/>
                  </a:lnTo>
                  <a:lnTo>
                    <a:pt x="10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ea typeface="宋体" charset="-122"/>
              </a:endParaRPr>
            </a:p>
          </p:txBody>
        </p:sp>
        <p:sp>
          <p:nvSpPr>
            <p:cNvPr id="85" name="Freeform 11"/>
            <p:cNvSpPr>
              <a:spLocks/>
            </p:cNvSpPr>
            <p:nvPr/>
          </p:nvSpPr>
          <p:spPr bwMode="auto">
            <a:xfrm>
              <a:off x="3629025" y="1098550"/>
              <a:ext cx="177800" cy="177800"/>
            </a:xfrm>
            <a:custGeom>
              <a:avLst/>
              <a:gdLst>
                <a:gd name="T0" fmla="*/ 0 w 112"/>
                <a:gd name="T1" fmla="*/ 102 h 112"/>
                <a:gd name="T2" fmla="*/ 10 w 112"/>
                <a:gd name="T3" fmla="*/ 112 h 112"/>
                <a:gd name="T4" fmla="*/ 112 w 112"/>
                <a:gd name="T5" fmla="*/ 12 h 112"/>
                <a:gd name="T6" fmla="*/ 102 w 112"/>
                <a:gd name="T7" fmla="*/ 0 h 112"/>
                <a:gd name="T8" fmla="*/ 0 w 112"/>
                <a:gd name="T9" fmla="*/ 102 h 112"/>
              </a:gdLst>
              <a:ahLst/>
              <a:cxnLst>
                <a:cxn ang="0">
                  <a:pos x="T0" y="T1"/>
                </a:cxn>
                <a:cxn ang="0">
                  <a:pos x="T2" y="T3"/>
                </a:cxn>
                <a:cxn ang="0">
                  <a:pos x="T4" y="T5"/>
                </a:cxn>
                <a:cxn ang="0">
                  <a:pos x="T6" y="T7"/>
                </a:cxn>
                <a:cxn ang="0">
                  <a:pos x="T8" y="T9"/>
                </a:cxn>
              </a:cxnLst>
              <a:rect l="0" t="0" r="r" b="b"/>
              <a:pathLst>
                <a:path w="112" h="112">
                  <a:moveTo>
                    <a:pt x="0" y="102"/>
                  </a:moveTo>
                  <a:lnTo>
                    <a:pt x="10" y="112"/>
                  </a:lnTo>
                  <a:lnTo>
                    <a:pt x="112" y="12"/>
                  </a:lnTo>
                  <a:lnTo>
                    <a:pt x="102" y="0"/>
                  </a:lnTo>
                  <a:lnTo>
                    <a:pt x="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ea typeface="宋体" charset="-122"/>
              </a:endParaRPr>
            </a:p>
          </p:txBody>
        </p:sp>
        <p:sp>
          <p:nvSpPr>
            <p:cNvPr id="86" name="Freeform 12"/>
            <p:cNvSpPr>
              <a:spLocks/>
            </p:cNvSpPr>
            <p:nvPr/>
          </p:nvSpPr>
          <p:spPr bwMode="auto">
            <a:xfrm>
              <a:off x="3775075" y="1050925"/>
              <a:ext cx="55563" cy="52388"/>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ea typeface="宋体" charset="-122"/>
              </a:endParaRPr>
            </a:p>
          </p:txBody>
        </p:sp>
        <p:sp>
          <p:nvSpPr>
            <p:cNvPr id="87" name="Freeform 13"/>
            <p:cNvSpPr>
              <a:spLocks/>
            </p:cNvSpPr>
            <p:nvPr/>
          </p:nvSpPr>
          <p:spPr bwMode="auto">
            <a:xfrm>
              <a:off x="3440113" y="1058863"/>
              <a:ext cx="327025" cy="325438"/>
            </a:xfrm>
            <a:custGeom>
              <a:avLst/>
              <a:gdLst>
                <a:gd name="T0" fmla="*/ 182 w 206"/>
                <a:gd name="T1" fmla="*/ 180 h 205"/>
                <a:gd name="T2" fmla="*/ 25 w 206"/>
                <a:gd name="T3" fmla="*/ 180 h 205"/>
                <a:gd name="T4" fmla="*/ 25 w 206"/>
                <a:gd name="T5" fmla="*/ 25 h 205"/>
                <a:gd name="T6" fmla="*/ 172 w 206"/>
                <a:gd name="T7" fmla="*/ 25 h 205"/>
                <a:gd name="T8" fmla="*/ 198 w 206"/>
                <a:gd name="T9" fmla="*/ 0 h 205"/>
                <a:gd name="T10" fmla="*/ 0 w 206"/>
                <a:gd name="T11" fmla="*/ 0 h 205"/>
                <a:gd name="T12" fmla="*/ 0 w 206"/>
                <a:gd name="T13" fmla="*/ 205 h 205"/>
                <a:gd name="T14" fmla="*/ 206 w 206"/>
                <a:gd name="T15" fmla="*/ 205 h 205"/>
                <a:gd name="T16" fmla="*/ 206 w 206"/>
                <a:gd name="T17" fmla="*/ 76 h 205"/>
                <a:gd name="T18" fmla="*/ 182 w 206"/>
                <a:gd name="T19" fmla="*/ 101 h 205"/>
                <a:gd name="T20" fmla="*/ 182 w 206"/>
                <a:gd name="T21" fmla="*/ 18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 h="205">
                  <a:moveTo>
                    <a:pt x="182" y="180"/>
                  </a:moveTo>
                  <a:lnTo>
                    <a:pt x="25" y="180"/>
                  </a:lnTo>
                  <a:lnTo>
                    <a:pt x="25" y="25"/>
                  </a:lnTo>
                  <a:lnTo>
                    <a:pt x="172" y="25"/>
                  </a:lnTo>
                  <a:lnTo>
                    <a:pt x="198" y="0"/>
                  </a:lnTo>
                  <a:lnTo>
                    <a:pt x="0" y="0"/>
                  </a:lnTo>
                  <a:lnTo>
                    <a:pt x="0" y="205"/>
                  </a:lnTo>
                  <a:lnTo>
                    <a:pt x="206" y="205"/>
                  </a:lnTo>
                  <a:lnTo>
                    <a:pt x="206" y="76"/>
                  </a:lnTo>
                  <a:lnTo>
                    <a:pt x="182" y="101"/>
                  </a:lnTo>
                  <a:lnTo>
                    <a:pt x="182" y="1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ea typeface="宋体" charset="-122"/>
              </a:endParaRPr>
            </a:p>
          </p:txBody>
        </p:sp>
      </p:grpSp>
      <p:sp>
        <p:nvSpPr>
          <p:cNvPr id="88" name="矩形 1"/>
          <p:cNvSpPr>
            <a:spLocks noChangeArrowheads="1"/>
          </p:cNvSpPr>
          <p:nvPr/>
        </p:nvSpPr>
        <p:spPr bwMode="auto">
          <a:xfrm>
            <a:off x="2394255" y="2570786"/>
            <a:ext cx="1568939" cy="48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fontAlgn="base" hangingPunct="1">
              <a:lnSpc>
                <a:spcPct val="150000"/>
              </a:lnSpc>
              <a:spcBef>
                <a:spcPct val="0"/>
              </a:spcBef>
              <a:spcAft>
                <a:spcPct val="0"/>
              </a:spcAft>
            </a:pPr>
            <a:r>
              <a:rPr lang="zh-CN" altLang="en-US" sz="900" dirty="0">
                <a:solidFill>
                  <a:sysClr val="windowText" lastClr="000000"/>
                </a:solidFill>
                <a:latin typeface="微软雅黑" panose="020B0503020204020204" pitchFamily="34" charset="-122"/>
                <a:ea typeface="微软雅黑" panose="020B0503020204020204" pitchFamily="34" charset="-122"/>
              </a:rPr>
              <a:t>Add the title here Click here Add content Click here to add content Click to add content</a:t>
            </a:r>
            <a:endParaRPr lang="zh-CN" altLang="zh-CN" sz="900" dirty="0">
              <a:solidFill>
                <a:sysClr val="windowText" lastClr="000000"/>
              </a:solidFill>
              <a:latin typeface="微软雅黑" panose="020B0503020204020204" pitchFamily="34" charset="-122"/>
              <a:ea typeface="微软雅黑" panose="020B0503020204020204" pitchFamily="34" charset="-122"/>
            </a:endParaRPr>
          </a:p>
        </p:txBody>
      </p:sp>
      <p:sp>
        <p:nvSpPr>
          <p:cNvPr id="89" name="TextBox 88"/>
          <p:cNvSpPr txBox="1"/>
          <p:nvPr/>
        </p:nvSpPr>
        <p:spPr>
          <a:xfrm>
            <a:off x="6364510" y="2572544"/>
            <a:ext cx="2743994" cy="400110"/>
          </a:xfrm>
          <a:prstGeom prst="rect">
            <a:avLst/>
          </a:prstGeom>
          <a:noFill/>
        </p:spPr>
        <p:txBody>
          <a:bodyPr wrap="square" rtlCol="0">
            <a:spAutoFit/>
          </a:bodyPr>
          <a:lstStyle/>
          <a:p>
            <a:pPr algn="ctr" fontAlgn="base">
              <a:spcBef>
                <a:spcPct val="0"/>
              </a:spcBef>
              <a:spcAft>
                <a:spcPct val="0"/>
              </a:spcAft>
            </a:pPr>
            <a:r>
              <a:rPr lang="zh-CN" altLang="en-US" sz="2000" dirty="0">
                <a:solidFill>
                  <a:srgbClr val="0070C0"/>
                </a:solidFill>
                <a:latin typeface="微软雅黑" pitchFamily="34" charset="-122"/>
                <a:ea typeface="微软雅黑" pitchFamily="34" charset="-122"/>
              </a:rPr>
              <a:t>Solution strategy</a:t>
            </a:r>
          </a:p>
        </p:txBody>
      </p:sp>
      <p:sp>
        <p:nvSpPr>
          <p:cNvPr id="90" name="TextBox 22"/>
          <p:cNvSpPr txBox="1"/>
          <p:nvPr/>
        </p:nvSpPr>
        <p:spPr>
          <a:xfrm>
            <a:off x="5884272" y="3044124"/>
            <a:ext cx="2802528" cy="685551"/>
          </a:xfrm>
          <a:prstGeom prst="rect">
            <a:avLst/>
          </a:prstGeom>
          <a:noFill/>
        </p:spPr>
        <p:txBody>
          <a:bodyPr wrap="square" lIns="65828" tIns="32914" rIns="65828" bIns="32914" rtlCol="0">
            <a:spAutoFit/>
          </a:bodyPr>
          <a:lstStyle>
            <a:defPPr>
              <a:defRPr lang="zh-CN"/>
            </a:defPPr>
            <a:lvl1pPr lvl="0">
              <a:lnSpc>
                <a:spcPct val="120000"/>
              </a:lnSpc>
              <a:spcAft>
                <a:spcPct val="40000"/>
              </a:spcAft>
              <a:buClr>
                <a:srgbClr val="292929"/>
              </a:buClr>
              <a:defRPr sz="1400">
                <a:solidFill>
                  <a:srgbClr val="333333"/>
                </a:solidFill>
                <a:latin typeface="微软雅黑" panose="020B0503020204020204" pitchFamily="34" charset="-122"/>
                <a:ea typeface="微软雅黑" panose="020B0503020204020204" pitchFamily="34" charset="-122"/>
              </a:defRPr>
            </a:lvl1pPr>
          </a:lstStyle>
          <a:p>
            <a:pPr marL="0" marR="0" lvl="0" indent="0" defTabSz="914400" eaLnBrk="1" fontAlgn="auto" latinLnBrk="0" hangingPunct="1">
              <a:lnSpc>
                <a:spcPct val="120000"/>
              </a:lnSpc>
              <a:spcBef>
                <a:spcPts val="0"/>
              </a:spcBef>
              <a:spcAft>
                <a:spcPct val="40000"/>
              </a:spcAft>
              <a:buClr>
                <a:srgbClr val="292929"/>
              </a:buClr>
              <a:buSzTx/>
              <a:buFontTx/>
              <a:buNone/>
              <a:tabLst/>
              <a:defRPr/>
            </a:pPr>
            <a:r>
              <a:rPr kumimoji="0" lang="zh-CN" altLang="en-US" sz="1150" b="0" i="0" u="none" strike="noStrike" kern="0" cap="none" spc="0" normalizeH="0" baseline="0" noProof="1">
                <a:ln>
                  <a:noFill/>
                </a:ln>
                <a:solidFill>
                  <a:sysClr val="windowText" lastClr="000000"/>
                </a:solidFill>
                <a:effectLst/>
                <a:uLnTx/>
                <a:uFillTx/>
                <a:latin typeface="微软雅黑" panose="020B0503020204020204" pitchFamily="34" charset="-122"/>
                <a:ea typeface="微软雅黑" panose="020B0503020204020204" pitchFamily="34" charset="-122"/>
              </a:rPr>
              <a:t>Your content is hit here, or by copying your text, choose paste in this box and choose to keep only text your content hit here</a:t>
            </a:r>
            <a:endParaRPr kumimoji="0" lang="en-US" altLang="zh-CN" sz="1150" b="0" i="0" u="none" strike="noStrike" kern="0" cap="none" spc="0" normalizeH="0" baseline="0" noProof="1">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grpSp>
        <p:nvGrpSpPr>
          <p:cNvPr id="91" name="组合 90"/>
          <p:cNvGrpSpPr/>
          <p:nvPr/>
        </p:nvGrpSpPr>
        <p:grpSpPr>
          <a:xfrm>
            <a:off x="4987122" y="1396848"/>
            <a:ext cx="998801" cy="998801"/>
            <a:chOff x="5252030" y="2008764"/>
            <a:chExt cx="809336" cy="809336"/>
          </a:xfrm>
          <a:solidFill>
            <a:srgbClr val="0070C0"/>
          </a:solidFill>
        </p:grpSpPr>
        <p:sp>
          <p:nvSpPr>
            <p:cNvPr id="92" name="椭圆 91"/>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endParaRPr>
            </a:p>
          </p:txBody>
        </p:sp>
        <p:sp>
          <p:nvSpPr>
            <p:cNvPr id="93" name="椭圆 92"/>
            <p:cNvSpPr/>
            <p:nvPr/>
          </p:nvSpPr>
          <p:spPr>
            <a:xfrm>
              <a:off x="5269270" y="2029388"/>
              <a:ext cx="769580" cy="769580"/>
            </a:xfrm>
            <a:prstGeom prst="ellipse">
              <a:avLst/>
            </a:prstGeom>
            <a:grpFill/>
            <a:ln w="25400" cap="flat" cmpd="sng" algn="ctr">
              <a:noFill/>
              <a:prstDash val="solid"/>
            </a:ln>
            <a:effectLst>
              <a:innerShdw blurRad="368300" dist="254000">
                <a:prstClr val="black">
                  <a:alpha val="22000"/>
                </a:prstClr>
              </a:inn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a:cs typeface="+mn-cs"/>
              </a:endParaRPr>
            </a:p>
          </p:txBody>
        </p:sp>
      </p:grpSp>
      <p:grpSp>
        <p:nvGrpSpPr>
          <p:cNvPr id="94" name="组合 93"/>
          <p:cNvGrpSpPr/>
          <p:nvPr/>
        </p:nvGrpSpPr>
        <p:grpSpPr>
          <a:xfrm>
            <a:off x="875349" y="1798908"/>
            <a:ext cx="1146259" cy="1146259"/>
            <a:chOff x="5252030" y="2008764"/>
            <a:chExt cx="809336" cy="809336"/>
          </a:xfrm>
          <a:solidFill>
            <a:srgbClr val="0070C0"/>
          </a:solidFill>
        </p:grpSpPr>
        <p:sp>
          <p:nvSpPr>
            <p:cNvPr id="95" name="椭圆 94"/>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endParaRPr>
            </a:p>
          </p:txBody>
        </p:sp>
        <p:sp>
          <p:nvSpPr>
            <p:cNvPr id="96" name="椭圆 95"/>
            <p:cNvSpPr/>
            <p:nvPr/>
          </p:nvSpPr>
          <p:spPr>
            <a:xfrm>
              <a:off x="5269270" y="2029388"/>
              <a:ext cx="769580" cy="769580"/>
            </a:xfrm>
            <a:prstGeom prst="ellipse">
              <a:avLst/>
            </a:prstGeom>
            <a:grpFill/>
            <a:ln w="25400" cap="flat" cmpd="sng" algn="ctr">
              <a:noFill/>
              <a:prstDash val="solid"/>
            </a:ln>
            <a:effectLst>
              <a:innerShdw blurRad="368300" dist="254000">
                <a:prstClr val="black">
                  <a:alpha val="22000"/>
                </a:prstClr>
              </a:inn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a:cs typeface="+mn-cs"/>
              </a:endParaRPr>
            </a:p>
          </p:txBody>
        </p:sp>
      </p:grpSp>
      <p:grpSp>
        <p:nvGrpSpPr>
          <p:cNvPr id="97" name="组合 96"/>
          <p:cNvGrpSpPr/>
          <p:nvPr/>
        </p:nvGrpSpPr>
        <p:grpSpPr>
          <a:xfrm>
            <a:off x="921970" y="3445825"/>
            <a:ext cx="444479" cy="444479"/>
            <a:chOff x="5252030" y="2008764"/>
            <a:chExt cx="809336" cy="809336"/>
          </a:xfrm>
          <a:solidFill>
            <a:srgbClr val="FFC000"/>
          </a:solidFill>
        </p:grpSpPr>
        <p:sp>
          <p:nvSpPr>
            <p:cNvPr id="98" name="椭圆 97"/>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endParaRPr>
            </a:p>
          </p:txBody>
        </p:sp>
        <p:sp>
          <p:nvSpPr>
            <p:cNvPr id="99" name="椭圆 98"/>
            <p:cNvSpPr/>
            <p:nvPr/>
          </p:nvSpPr>
          <p:spPr>
            <a:xfrm>
              <a:off x="5269270" y="2029388"/>
              <a:ext cx="769580" cy="769580"/>
            </a:xfrm>
            <a:prstGeom prst="ellipse">
              <a:avLst/>
            </a:prstGeom>
            <a:grpFill/>
            <a:ln w="25400" cap="flat" cmpd="sng" algn="ctr">
              <a:noFill/>
              <a:prstDash val="solid"/>
            </a:ln>
            <a:effectLst>
              <a:innerShdw blurRad="368300" dist="254000">
                <a:prstClr val="black">
                  <a:alpha val="22000"/>
                </a:prstClr>
              </a:inn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a:cs typeface="+mn-cs"/>
              </a:endParaRPr>
            </a:p>
          </p:txBody>
        </p:sp>
      </p:grpSp>
      <p:grpSp>
        <p:nvGrpSpPr>
          <p:cNvPr id="100" name="组合 99"/>
          <p:cNvGrpSpPr/>
          <p:nvPr/>
        </p:nvGrpSpPr>
        <p:grpSpPr>
          <a:xfrm>
            <a:off x="1878803" y="3065408"/>
            <a:ext cx="221831" cy="221831"/>
            <a:chOff x="5252030" y="2008764"/>
            <a:chExt cx="809336" cy="809336"/>
          </a:xfrm>
          <a:solidFill>
            <a:srgbClr val="0070C0"/>
          </a:solidFill>
        </p:grpSpPr>
        <p:sp>
          <p:nvSpPr>
            <p:cNvPr id="101" name="椭圆 100"/>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endParaRPr>
            </a:p>
          </p:txBody>
        </p:sp>
        <p:sp>
          <p:nvSpPr>
            <p:cNvPr id="102" name="椭圆 101"/>
            <p:cNvSpPr/>
            <p:nvPr/>
          </p:nvSpPr>
          <p:spPr>
            <a:xfrm>
              <a:off x="5269270" y="2029388"/>
              <a:ext cx="769580" cy="769580"/>
            </a:xfrm>
            <a:prstGeom prst="ellipse">
              <a:avLst/>
            </a:prstGeom>
            <a:grpFill/>
            <a:ln w="25400" cap="flat" cmpd="sng" algn="ctr">
              <a:noFill/>
              <a:prstDash val="solid"/>
            </a:ln>
            <a:effectLst>
              <a:innerShdw blurRad="368300" dist="254000">
                <a:prstClr val="black">
                  <a:alpha val="22000"/>
                </a:prstClr>
              </a:inn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a:cs typeface="+mn-cs"/>
              </a:endParaRPr>
            </a:p>
          </p:txBody>
        </p:sp>
      </p:grpSp>
      <p:grpSp>
        <p:nvGrpSpPr>
          <p:cNvPr id="103" name="组合 102"/>
          <p:cNvGrpSpPr/>
          <p:nvPr/>
        </p:nvGrpSpPr>
        <p:grpSpPr>
          <a:xfrm>
            <a:off x="1698046" y="1478792"/>
            <a:ext cx="221831" cy="221831"/>
            <a:chOff x="5252030" y="2008764"/>
            <a:chExt cx="809336" cy="809336"/>
          </a:xfrm>
          <a:solidFill>
            <a:srgbClr val="0070C0"/>
          </a:solidFill>
        </p:grpSpPr>
        <p:sp>
          <p:nvSpPr>
            <p:cNvPr id="104" name="椭圆 103"/>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endParaRPr>
            </a:p>
          </p:txBody>
        </p:sp>
        <p:sp>
          <p:nvSpPr>
            <p:cNvPr id="105" name="椭圆 104"/>
            <p:cNvSpPr/>
            <p:nvPr/>
          </p:nvSpPr>
          <p:spPr>
            <a:xfrm>
              <a:off x="5269270" y="2029388"/>
              <a:ext cx="769580" cy="769580"/>
            </a:xfrm>
            <a:prstGeom prst="ellipse">
              <a:avLst/>
            </a:prstGeom>
            <a:grpFill/>
            <a:ln w="25400" cap="flat" cmpd="sng" algn="ctr">
              <a:noFill/>
              <a:prstDash val="solid"/>
            </a:ln>
            <a:effectLst>
              <a:innerShdw blurRad="368300" dist="254000">
                <a:prstClr val="black">
                  <a:alpha val="22000"/>
                </a:prstClr>
              </a:inn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a:cs typeface="+mn-cs"/>
              </a:endParaRPr>
            </a:p>
          </p:txBody>
        </p:sp>
      </p:grpSp>
      <p:grpSp>
        <p:nvGrpSpPr>
          <p:cNvPr id="106" name="组合 105"/>
          <p:cNvGrpSpPr/>
          <p:nvPr/>
        </p:nvGrpSpPr>
        <p:grpSpPr>
          <a:xfrm>
            <a:off x="2509792" y="3932667"/>
            <a:ext cx="221831" cy="221831"/>
            <a:chOff x="5252030" y="2008764"/>
            <a:chExt cx="809336" cy="809336"/>
          </a:xfrm>
          <a:solidFill>
            <a:srgbClr val="0070C0"/>
          </a:solidFill>
        </p:grpSpPr>
        <p:sp>
          <p:nvSpPr>
            <p:cNvPr id="107" name="椭圆 106"/>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endParaRPr>
            </a:p>
          </p:txBody>
        </p:sp>
        <p:sp>
          <p:nvSpPr>
            <p:cNvPr id="108" name="椭圆 107"/>
            <p:cNvSpPr/>
            <p:nvPr/>
          </p:nvSpPr>
          <p:spPr>
            <a:xfrm>
              <a:off x="5269270" y="2029388"/>
              <a:ext cx="769580" cy="769580"/>
            </a:xfrm>
            <a:prstGeom prst="ellipse">
              <a:avLst/>
            </a:prstGeom>
            <a:grpFill/>
            <a:ln w="25400" cap="flat" cmpd="sng" algn="ctr">
              <a:noFill/>
              <a:prstDash val="solid"/>
            </a:ln>
            <a:effectLst>
              <a:innerShdw blurRad="368300" dist="254000">
                <a:prstClr val="black">
                  <a:alpha val="22000"/>
                </a:prstClr>
              </a:inn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a:cs typeface="+mn-cs"/>
              </a:endParaRPr>
            </a:p>
          </p:txBody>
        </p:sp>
      </p:grpSp>
      <p:grpSp>
        <p:nvGrpSpPr>
          <p:cNvPr id="109" name="组合 108"/>
          <p:cNvGrpSpPr/>
          <p:nvPr/>
        </p:nvGrpSpPr>
        <p:grpSpPr>
          <a:xfrm>
            <a:off x="2937878" y="3657965"/>
            <a:ext cx="164925" cy="164925"/>
            <a:chOff x="5252030" y="2008764"/>
            <a:chExt cx="809336" cy="809336"/>
          </a:xfrm>
          <a:solidFill>
            <a:srgbClr val="0070C0"/>
          </a:solidFill>
        </p:grpSpPr>
        <p:sp>
          <p:nvSpPr>
            <p:cNvPr id="110" name="椭圆 109"/>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endParaRPr>
            </a:p>
          </p:txBody>
        </p:sp>
        <p:sp>
          <p:nvSpPr>
            <p:cNvPr id="111" name="椭圆 110"/>
            <p:cNvSpPr/>
            <p:nvPr/>
          </p:nvSpPr>
          <p:spPr>
            <a:xfrm>
              <a:off x="5269270" y="2029388"/>
              <a:ext cx="769580" cy="769580"/>
            </a:xfrm>
            <a:prstGeom prst="ellipse">
              <a:avLst/>
            </a:prstGeom>
            <a:grpFill/>
            <a:ln w="25400" cap="flat" cmpd="sng" algn="ctr">
              <a:noFill/>
              <a:prstDash val="solid"/>
            </a:ln>
            <a:effectLst>
              <a:innerShdw blurRad="368300" dist="254000">
                <a:prstClr val="black">
                  <a:alpha val="22000"/>
                </a:prstClr>
              </a:inn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a:cs typeface="+mn-cs"/>
              </a:endParaRPr>
            </a:p>
          </p:txBody>
        </p:sp>
      </p:grpSp>
      <p:grpSp>
        <p:nvGrpSpPr>
          <p:cNvPr id="112" name="组合 111"/>
          <p:cNvGrpSpPr/>
          <p:nvPr/>
        </p:nvGrpSpPr>
        <p:grpSpPr>
          <a:xfrm>
            <a:off x="4128318" y="2043218"/>
            <a:ext cx="444479" cy="444479"/>
            <a:chOff x="5252030" y="2008764"/>
            <a:chExt cx="809336" cy="809336"/>
          </a:xfrm>
          <a:solidFill>
            <a:srgbClr val="0070C0"/>
          </a:solidFill>
        </p:grpSpPr>
        <p:sp>
          <p:nvSpPr>
            <p:cNvPr id="113" name="椭圆 112"/>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endParaRPr>
            </a:p>
          </p:txBody>
        </p:sp>
        <p:sp>
          <p:nvSpPr>
            <p:cNvPr id="114" name="椭圆 113"/>
            <p:cNvSpPr/>
            <p:nvPr/>
          </p:nvSpPr>
          <p:spPr>
            <a:xfrm>
              <a:off x="5269270" y="2029388"/>
              <a:ext cx="769580" cy="769580"/>
            </a:xfrm>
            <a:prstGeom prst="ellipse">
              <a:avLst/>
            </a:prstGeom>
            <a:grpFill/>
            <a:ln w="25400" cap="flat" cmpd="sng" algn="ctr">
              <a:noFill/>
              <a:prstDash val="solid"/>
            </a:ln>
            <a:effectLst>
              <a:innerShdw blurRad="368300" dist="254000">
                <a:prstClr val="black">
                  <a:alpha val="22000"/>
                </a:prstClr>
              </a:inn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a:cs typeface="+mn-cs"/>
              </a:endParaRPr>
            </a:p>
          </p:txBody>
        </p:sp>
      </p:grpSp>
      <p:grpSp>
        <p:nvGrpSpPr>
          <p:cNvPr id="115" name="组合 114"/>
          <p:cNvGrpSpPr/>
          <p:nvPr/>
        </p:nvGrpSpPr>
        <p:grpSpPr>
          <a:xfrm>
            <a:off x="4665401" y="2900106"/>
            <a:ext cx="321721" cy="321721"/>
            <a:chOff x="5252030" y="2008764"/>
            <a:chExt cx="809336" cy="809336"/>
          </a:xfrm>
          <a:solidFill>
            <a:srgbClr val="FFC000"/>
          </a:solidFill>
        </p:grpSpPr>
        <p:sp>
          <p:nvSpPr>
            <p:cNvPr id="116" name="椭圆 115"/>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endParaRPr>
            </a:p>
          </p:txBody>
        </p:sp>
        <p:sp>
          <p:nvSpPr>
            <p:cNvPr id="117" name="椭圆 116"/>
            <p:cNvSpPr/>
            <p:nvPr/>
          </p:nvSpPr>
          <p:spPr>
            <a:xfrm>
              <a:off x="5269270" y="2029388"/>
              <a:ext cx="769580" cy="769580"/>
            </a:xfrm>
            <a:prstGeom prst="ellipse">
              <a:avLst/>
            </a:prstGeom>
            <a:grpFill/>
            <a:ln w="25400" cap="flat" cmpd="sng" algn="ctr">
              <a:noFill/>
              <a:prstDash val="solid"/>
            </a:ln>
            <a:effectLst>
              <a:innerShdw blurRad="368300" dist="254000">
                <a:prstClr val="black">
                  <a:alpha val="22000"/>
                </a:prstClr>
              </a:inn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a:cs typeface="+mn-cs"/>
              </a:endParaRPr>
            </a:p>
          </p:txBody>
        </p:sp>
      </p:grpSp>
      <p:grpSp>
        <p:nvGrpSpPr>
          <p:cNvPr id="118" name="组合 117"/>
          <p:cNvGrpSpPr/>
          <p:nvPr/>
        </p:nvGrpSpPr>
        <p:grpSpPr>
          <a:xfrm>
            <a:off x="4825213" y="2566983"/>
            <a:ext cx="160860" cy="160860"/>
            <a:chOff x="5252030" y="2008764"/>
            <a:chExt cx="809336" cy="809336"/>
          </a:xfrm>
          <a:solidFill>
            <a:srgbClr val="FFC000"/>
          </a:solidFill>
        </p:grpSpPr>
        <p:sp>
          <p:nvSpPr>
            <p:cNvPr id="119" name="椭圆 118"/>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endParaRPr>
            </a:p>
          </p:txBody>
        </p:sp>
        <p:sp>
          <p:nvSpPr>
            <p:cNvPr id="120" name="椭圆 119"/>
            <p:cNvSpPr/>
            <p:nvPr/>
          </p:nvSpPr>
          <p:spPr>
            <a:xfrm>
              <a:off x="5269270" y="2029388"/>
              <a:ext cx="769580" cy="769580"/>
            </a:xfrm>
            <a:prstGeom prst="ellipse">
              <a:avLst/>
            </a:prstGeom>
            <a:grpFill/>
            <a:ln w="25400" cap="flat" cmpd="sng" algn="ctr">
              <a:noFill/>
              <a:prstDash val="solid"/>
            </a:ln>
            <a:effectLst>
              <a:innerShdw blurRad="368300" dist="254000">
                <a:prstClr val="black">
                  <a:alpha val="22000"/>
                </a:prstClr>
              </a:inn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a:cs typeface="+mn-cs"/>
              </a:endParaRPr>
            </a:p>
          </p:txBody>
        </p:sp>
      </p:grpSp>
      <p:sp>
        <p:nvSpPr>
          <p:cNvPr id="121" name="TextBox 120"/>
          <p:cNvSpPr txBox="1"/>
          <p:nvPr/>
        </p:nvSpPr>
        <p:spPr>
          <a:xfrm>
            <a:off x="1654179" y="5917921"/>
            <a:ext cx="738965" cy="307928"/>
          </a:xfrm>
          <a:prstGeom prst="rect">
            <a:avLst/>
          </a:prstGeom>
          <a:noFill/>
        </p:spPr>
        <p:txBody>
          <a:bodyPr wrap="none" lIns="61109" tIns="30555" rIns="61109" bIns="30555"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zh-CN" altLang="en-US" sz="1800" b="0" i="0" u="none" strike="noStrike" kern="0" cap="none" spc="0" normalizeH="0" baseline="0" noProof="0" dirty="0">
                <a:ln>
                  <a:noFill/>
                </a:ln>
                <a:solidFill>
                  <a:prstClr val="black"/>
                </a:solidFill>
                <a:effectLst/>
                <a:uLnTx/>
                <a:uFillTx/>
              </a:rPr>
              <a:t>Delayer</a:t>
            </a:r>
          </a:p>
        </p:txBody>
      </p:sp>
    </p:spTree>
    <p:extLst>
      <p:ext uri="{BB962C8B-B14F-4D97-AF65-F5344CB8AC3E}">
        <p14:creationId xmlns:p14="http://schemas.microsoft.com/office/powerpoint/2010/main" val="3844720945"/>
      </p:ext>
    </p:extLst>
  </p:cSld>
  <p:clrMapOvr>
    <a:masterClrMapping/>
  </p:clrMapOvr>
  <mc:AlternateContent xmlns:mc="http://schemas.openxmlformats.org/markup-compatibility/2006" xmlns:p14="http://schemas.microsoft.com/office/powerpoint/2010/main">
    <mc:Choice Requires="p14">
      <p:transition spd="slow" p14:dur="1100" advTm="100">
        <p14:switch dir="r"/>
      </p:transition>
    </mc:Choice>
    <mc:Fallback xmlns:a14="http://schemas.microsoft.com/office/drawing/2010/main" xmlns="">
      <p:transition spd="slow" advTm="1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8000" fill="hold" nodeType="withEffect" p14:presetBounceEnd="52000">
                                      <p:stCondLst>
                                        <p:cond delay="900"/>
                                      </p:stCondLst>
                                      <p:childTnLst>
                                        <p:set>
                                          <p:cBhvr>
                                            <p:cTn id="6" dur="1" fill="hold">
                                              <p:stCondLst>
                                                <p:cond delay="0"/>
                                              </p:stCondLst>
                                            </p:cTn>
                                            <p:tgtEl>
                                              <p:spTgt spid="63"/>
                                            </p:tgtEl>
                                            <p:attrNameLst>
                                              <p:attrName>style.visibility</p:attrName>
                                            </p:attrNameLst>
                                          </p:cBhvr>
                                          <p:to>
                                            <p:strVal val="visible"/>
                                          </p:to>
                                        </p:set>
                                        <p:anim calcmode="lin" valueType="num" p14:bounceEnd="52000">
                                          <p:cBhvr additive="base">
                                            <p:cTn id="7" dur="2000" fill="hold"/>
                                            <p:tgtEl>
                                              <p:spTgt spid="63"/>
                                            </p:tgtEl>
                                            <p:attrNameLst>
                                              <p:attrName>ppt_x</p:attrName>
                                            </p:attrNameLst>
                                          </p:cBhvr>
                                          <p:tavLst>
                                            <p:tav tm="0">
                                              <p:val>
                                                <p:strVal val="#ppt_x"/>
                                              </p:val>
                                            </p:tav>
                                            <p:tav tm="100000">
                                              <p:val>
                                                <p:strVal val="#ppt_x"/>
                                              </p:val>
                                            </p:tav>
                                          </p:tavLst>
                                        </p:anim>
                                        <p:anim calcmode="lin" valueType="num" p14:bounceEnd="52000">
                                          <p:cBhvr additive="base">
                                            <p:cTn id="8" dur="2000" fill="hold"/>
                                            <p:tgtEl>
                                              <p:spTgt spid="63"/>
                                            </p:tgtEl>
                                            <p:attrNameLst>
                                              <p:attrName>ppt_y</p:attrName>
                                            </p:attrNameLst>
                                          </p:cBhvr>
                                          <p:tavLst>
                                            <p:tav tm="0">
                                              <p:val>
                                                <p:strVal val="1+#ppt_h/2"/>
                                              </p:val>
                                            </p:tav>
                                            <p:tav tm="100000">
                                              <p:val>
                                                <p:strVal val="#ppt_y"/>
                                              </p:val>
                                            </p:tav>
                                          </p:tavLst>
                                        </p:anim>
                                      </p:childTnLst>
                                    </p:cTn>
                                  </p:par>
                                  <p:par>
                                    <p:cTn id="9" presetID="2" presetClass="entr" presetSubtype="3" accel="65000" fill="hold" nodeType="withEffect" p14:presetBounceEnd="55000">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14:bounceEnd="55000">
                                          <p:cBhvr additive="base">
                                            <p:cTn id="11" dur="2000" fill="hold"/>
                                            <p:tgtEl>
                                              <p:spTgt spid="91"/>
                                            </p:tgtEl>
                                            <p:attrNameLst>
                                              <p:attrName>ppt_x</p:attrName>
                                            </p:attrNameLst>
                                          </p:cBhvr>
                                          <p:tavLst>
                                            <p:tav tm="0">
                                              <p:val>
                                                <p:strVal val="1+#ppt_w/2"/>
                                              </p:val>
                                            </p:tav>
                                            <p:tav tm="100000">
                                              <p:val>
                                                <p:strVal val="#ppt_x"/>
                                              </p:val>
                                            </p:tav>
                                          </p:tavLst>
                                        </p:anim>
                                        <p:anim calcmode="lin" valueType="num" p14:bounceEnd="55000">
                                          <p:cBhvr additive="base">
                                            <p:cTn id="12" dur="2000" fill="hold"/>
                                            <p:tgtEl>
                                              <p:spTgt spid="91"/>
                                            </p:tgtEl>
                                            <p:attrNameLst>
                                              <p:attrName>ppt_y</p:attrName>
                                            </p:attrNameLst>
                                          </p:cBhvr>
                                          <p:tavLst>
                                            <p:tav tm="0">
                                              <p:val>
                                                <p:strVal val="0-#ppt_h/2"/>
                                              </p:val>
                                            </p:tav>
                                            <p:tav tm="100000">
                                              <p:val>
                                                <p:strVal val="#ppt_y"/>
                                              </p:val>
                                            </p:tav>
                                          </p:tavLst>
                                        </p:anim>
                                      </p:childTnLst>
                                    </p:cTn>
                                  </p:par>
                                  <p:par>
                                    <p:cTn id="13" presetID="2" presetClass="entr" presetSubtype="12" accel="65000" fill="hold" nodeType="withEffect" p14:presetBounceEnd="55000">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14:bounceEnd="55000">
                                          <p:cBhvr additive="base">
                                            <p:cTn id="15" dur="2000" fill="hold"/>
                                            <p:tgtEl>
                                              <p:spTgt spid="94"/>
                                            </p:tgtEl>
                                            <p:attrNameLst>
                                              <p:attrName>ppt_x</p:attrName>
                                            </p:attrNameLst>
                                          </p:cBhvr>
                                          <p:tavLst>
                                            <p:tav tm="0">
                                              <p:val>
                                                <p:strVal val="0-#ppt_w/2"/>
                                              </p:val>
                                            </p:tav>
                                            <p:tav tm="100000">
                                              <p:val>
                                                <p:strVal val="#ppt_x"/>
                                              </p:val>
                                            </p:tav>
                                          </p:tavLst>
                                        </p:anim>
                                        <p:anim calcmode="lin" valueType="num" p14:bounceEnd="55000">
                                          <p:cBhvr additive="base">
                                            <p:cTn id="16" dur="2000" fill="hold"/>
                                            <p:tgtEl>
                                              <p:spTgt spid="94"/>
                                            </p:tgtEl>
                                            <p:attrNameLst>
                                              <p:attrName>ppt_y</p:attrName>
                                            </p:attrNameLst>
                                          </p:cBhvr>
                                          <p:tavLst>
                                            <p:tav tm="0">
                                              <p:val>
                                                <p:strVal val="1+#ppt_h/2"/>
                                              </p:val>
                                            </p:tav>
                                            <p:tav tm="100000">
                                              <p:val>
                                                <p:strVal val="#ppt_y"/>
                                              </p:val>
                                            </p:tav>
                                          </p:tavLst>
                                        </p:anim>
                                      </p:childTnLst>
                                    </p:cTn>
                                  </p:par>
                                  <p:par>
                                    <p:cTn id="17" presetID="2" presetClass="entr" presetSubtype="12" accel="65000" fill="hold" nodeType="withEffect" p14:presetBounceEnd="55000">
                                      <p:stCondLst>
                                        <p:cond delay="0"/>
                                      </p:stCondLst>
                                      <p:childTnLst>
                                        <p:set>
                                          <p:cBhvr>
                                            <p:cTn id="18" dur="1" fill="hold">
                                              <p:stCondLst>
                                                <p:cond delay="0"/>
                                              </p:stCondLst>
                                            </p:cTn>
                                            <p:tgtEl>
                                              <p:spTgt spid="97"/>
                                            </p:tgtEl>
                                            <p:attrNameLst>
                                              <p:attrName>style.visibility</p:attrName>
                                            </p:attrNameLst>
                                          </p:cBhvr>
                                          <p:to>
                                            <p:strVal val="visible"/>
                                          </p:to>
                                        </p:set>
                                        <p:anim calcmode="lin" valueType="num" p14:bounceEnd="55000">
                                          <p:cBhvr additive="base">
                                            <p:cTn id="19" dur="2000" fill="hold"/>
                                            <p:tgtEl>
                                              <p:spTgt spid="97"/>
                                            </p:tgtEl>
                                            <p:attrNameLst>
                                              <p:attrName>ppt_x</p:attrName>
                                            </p:attrNameLst>
                                          </p:cBhvr>
                                          <p:tavLst>
                                            <p:tav tm="0">
                                              <p:val>
                                                <p:strVal val="0-#ppt_w/2"/>
                                              </p:val>
                                            </p:tav>
                                            <p:tav tm="100000">
                                              <p:val>
                                                <p:strVal val="#ppt_x"/>
                                              </p:val>
                                            </p:tav>
                                          </p:tavLst>
                                        </p:anim>
                                        <p:anim calcmode="lin" valueType="num" p14:bounceEnd="55000">
                                          <p:cBhvr additive="base">
                                            <p:cTn id="20" dur="2000" fill="hold"/>
                                            <p:tgtEl>
                                              <p:spTgt spid="97"/>
                                            </p:tgtEl>
                                            <p:attrNameLst>
                                              <p:attrName>ppt_y</p:attrName>
                                            </p:attrNameLst>
                                          </p:cBhvr>
                                          <p:tavLst>
                                            <p:tav tm="0">
                                              <p:val>
                                                <p:strVal val="1+#ppt_h/2"/>
                                              </p:val>
                                            </p:tav>
                                            <p:tav tm="100000">
                                              <p:val>
                                                <p:strVal val="#ppt_y"/>
                                              </p:val>
                                            </p:tav>
                                          </p:tavLst>
                                        </p:anim>
                                      </p:childTnLst>
                                    </p:cTn>
                                  </p:par>
                                  <p:par>
                                    <p:cTn id="21" presetID="2" presetClass="entr" presetSubtype="12" accel="65000" fill="hold" nodeType="withEffect" p14:presetBounceEnd="55000">
                                      <p:stCondLst>
                                        <p:cond delay="0"/>
                                      </p:stCondLst>
                                      <p:childTnLst>
                                        <p:set>
                                          <p:cBhvr>
                                            <p:cTn id="22" dur="1" fill="hold">
                                              <p:stCondLst>
                                                <p:cond delay="0"/>
                                              </p:stCondLst>
                                            </p:cTn>
                                            <p:tgtEl>
                                              <p:spTgt spid="112"/>
                                            </p:tgtEl>
                                            <p:attrNameLst>
                                              <p:attrName>style.visibility</p:attrName>
                                            </p:attrNameLst>
                                          </p:cBhvr>
                                          <p:to>
                                            <p:strVal val="visible"/>
                                          </p:to>
                                        </p:set>
                                        <p:anim calcmode="lin" valueType="num" p14:bounceEnd="55000">
                                          <p:cBhvr additive="base">
                                            <p:cTn id="23" dur="2000" fill="hold"/>
                                            <p:tgtEl>
                                              <p:spTgt spid="112"/>
                                            </p:tgtEl>
                                            <p:attrNameLst>
                                              <p:attrName>ppt_x</p:attrName>
                                            </p:attrNameLst>
                                          </p:cBhvr>
                                          <p:tavLst>
                                            <p:tav tm="0">
                                              <p:val>
                                                <p:strVal val="0-#ppt_w/2"/>
                                              </p:val>
                                            </p:tav>
                                            <p:tav tm="100000">
                                              <p:val>
                                                <p:strVal val="#ppt_x"/>
                                              </p:val>
                                            </p:tav>
                                          </p:tavLst>
                                        </p:anim>
                                        <p:anim calcmode="lin" valueType="num" p14:bounceEnd="55000">
                                          <p:cBhvr additive="base">
                                            <p:cTn id="24" dur="2000" fill="hold"/>
                                            <p:tgtEl>
                                              <p:spTgt spid="112"/>
                                            </p:tgtEl>
                                            <p:attrNameLst>
                                              <p:attrName>ppt_y</p:attrName>
                                            </p:attrNameLst>
                                          </p:cBhvr>
                                          <p:tavLst>
                                            <p:tav tm="0">
                                              <p:val>
                                                <p:strVal val="1+#ppt_h/2"/>
                                              </p:val>
                                            </p:tav>
                                            <p:tav tm="100000">
                                              <p:val>
                                                <p:strVal val="#ppt_y"/>
                                              </p:val>
                                            </p:tav>
                                          </p:tavLst>
                                        </p:anim>
                                      </p:childTnLst>
                                    </p:cTn>
                                  </p:par>
                                  <p:par>
                                    <p:cTn id="25" presetID="23" presetClass="entr" presetSubtype="528" fill="hold" nodeType="withEffect">
                                      <p:stCondLst>
                                        <p:cond delay="0"/>
                                      </p:stCondLst>
                                      <p:childTnLst>
                                        <p:set>
                                          <p:cBhvr>
                                            <p:cTn id="26" dur="1" fill="hold">
                                              <p:stCondLst>
                                                <p:cond delay="0"/>
                                              </p:stCondLst>
                                            </p:cTn>
                                            <p:tgtEl>
                                              <p:spTgt spid="66"/>
                                            </p:tgtEl>
                                            <p:attrNameLst>
                                              <p:attrName>style.visibility</p:attrName>
                                            </p:attrNameLst>
                                          </p:cBhvr>
                                          <p:to>
                                            <p:strVal val="visible"/>
                                          </p:to>
                                        </p:set>
                                        <p:anim calcmode="lin" valueType="num">
                                          <p:cBhvr>
                                            <p:cTn id="27" dur="1000" fill="hold"/>
                                            <p:tgtEl>
                                              <p:spTgt spid="66"/>
                                            </p:tgtEl>
                                            <p:attrNameLst>
                                              <p:attrName>ppt_w</p:attrName>
                                            </p:attrNameLst>
                                          </p:cBhvr>
                                          <p:tavLst>
                                            <p:tav tm="0">
                                              <p:val>
                                                <p:fltVal val="0"/>
                                              </p:val>
                                            </p:tav>
                                            <p:tav tm="100000">
                                              <p:val>
                                                <p:strVal val="#ppt_w"/>
                                              </p:val>
                                            </p:tav>
                                          </p:tavLst>
                                        </p:anim>
                                        <p:anim calcmode="lin" valueType="num">
                                          <p:cBhvr>
                                            <p:cTn id="28" dur="1000" fill="hold"/>
                                            <p:tgtEl>
                                              <p:spTgt spid="66"/>
                                            </p:tgtEl>
                                            <p:attrNameLst>
                                              <p:attrName>ppt_h</p:attrName>
                                            </p:attrNameLst>
                                          </p:cBhvr>
                                          <p:tavLst>
                                            <p:tav tm="0">
                                              <p:val>
                                                <p:fltVal val="0"/>
                                              </p:val>
                                            </p:tav>
                                            <p:tav tm="100000">
                                              <p:val>
                                                <p:strVal val="#ppt_h"/>
                                              </p:val>
                                            </p:tav>
                                          </p:tavLst>
                                        </p:anim>
                                        <p:anim calcmode="lin" valueType="num">
                                          <p:cBhvr>
                                            <p:cTn id="29" dur="1000" fill="hold"/>
                                            <p:tgtEl>
                                              <p:spTgt spid="66"/>
                                            </p:tgtEl>
                                            <p:attrNameLst>
                                              <p:attrName>ppt_x</p:attrName>
                                            </p:attrNameLst>
                                          </p:cBhvr>
                                          <p:tavLst>
                                            <p:tav tm="0">
                                              <p:val>
                                                <p:fltVal val="0.5"/>
                                              </p:val>
                                            </p:tav>
                                            <p:tav tm="100000">
                                              <p:val>
                                                <p:strVal val="#ppt_x"/>
                                              </p:val>
                                            </p:tav>
                                          </p:tavLst>
                                        </p:anim>
                                        <p:anim calcmode="lin" valueType="num">
                                          <p:cBhvr>
                                            <p:cTn id="30" dur="1000" fill="hold"/>
                                            <p:tgtEl>
                                              <p:spTgt spid="66"/>
                                            </p:tgtEl>
                                            <p:attrNameLst>
                                              <p:attrName>ppt_y</p:attrName>
                                            </p:attrNameLst>
                                          </p:cBhvr>
                                          <p:tavLst>
                                            <p:tav tm="0">
                                              <p:val>
                                                <p:fltVal val="0.5"/>
                                              </p:val>
                                            </p:tav>
                                            <p:tav tm="100000">
                                              <p:val>
                                                <p:strVal val="#ppt_y"/>
                                              </p:val>
                                            </p:tav>
                                          </p:tavLst>
                                        </p:anim>
                                      </p:childTnLst>
                                    </p:cTn>
                                  </p:par>
                                  <p:par>
                                    <p:cTn id="31" presetID="23" presetClass="entr" presetSubtype="528" fill="hold" nodeType="withEffect">
                                      <p:stCondLst>
                                        <p:cond delay="200"/>
                                      </p:stCondLst>
                                      <p:childTnLst>
                                        <p:set>
                                          <p:cBhvr>
                                            <p:cTn id="32" dur="1" fill="hold">
                                              <p:stCondLst>
                                                <p:cond delay="0"/>
                                              </p:stCondLst>
                                            </p:cTn>
                                            <p:tgtEl>
                                              <p:spTgt spid="69"/>
                                            </p:tgtEl>
                                            <p:attrNameLst>
                                              <p:attrName>style.visibility</p:attrName>
                                            </p:attrNameLst>
                                          </p:cBhvr>
                                          <p:to>
                                            <p:strVal val="visible"/>
                                          </p:to>
                                        </p:set>
                                        <p:anim calcmode="lin" valueType="num">
                                          <p:cBhvr>
                                            <p:cTn id="33" dur="1000" fill="hold"/>
                                            <p:tgtEl>
                                              <p:spTgt spid="69"/>
                                            </p:tgtEl>
                                            <p:attrNameLst>
                                              <p:attrName>ppt_w</p:attrName>
                                            </p:attrNameLst>
                                          </p:cBhvr>
                                          <p:tavLst>
                                            <p:tav tm="0">
                                              <p:val>
                                                <p:fltVal val="0"/>
                                              </p:val>
                                            </p:tav>
                                            <p:tav tm="100000">
                                              <p:val>
                                                <p:strVal val="#ppt_w"/>
                                              </p:val>
                                            </p:tav>
                                          </p:tavLst>
                                        </p:anim>
                                        <p:anim calcmode="lin" valueType="num">
                                          <p:cBhvr>
                                            <p:cTn id="34" dur="1000" fill="hold"/>
                                            <p:tgtEl>
                                              <p:spTgt spid="69"/>
                                            </p:tgtEl>
                                            <p:attrNameLst>
                                              <p:attrName>ppt_h</p:attrName>
                                            </p:attrNameLst>
                                          </p:cBhvr>
                                          <p:tavLst>
                                            <p:tav tm="0">
                                              <p:val>
                                                <p:fltVal val="0"/>
                                              </p:val>
                                            </p:tav>
                                            <p:tav tm="100000">
                                              <p:val>
                                                <p:strVal val="#ppt_h"/>
                                              </p:val>
                                            </p:tav>
                                          </p:tavLst>
                                        </p:anim>
                                        <p:anim calcmode="lin" valueType="num">
                                          <p:cBhvr>
                                            <p:cTn id="35" dur="1000" fill="hold"/>
                                            <p:tgtEl>
                                              <p:spTgt spid="69"/>
                                            </p:tgtEl>
                                            <p:attrNameLst>
                                              <p:attrName>ppt_x</p:attrName>
                                            </p:attrNameLst>
                                          </p:cBhvr>
                                          <p:tavLst>
                                            <p:tav tm="0">
                                              <p:val>
                                                <p:fltVal val="0.5"/>
                                              </p:val>
                                            </p:tav>
                                            <p:tav tm="100000">
                                              <p:val>
                                                <p:strVal val="#ppt_x"/>
                                              </p:val>
                                            </p:tav>
                                          </p:tavLst>
                                        </p:anim>
                                        <p:anim calcmode="lin" valueType="num">
                                          <p:cBhvr>
                                            <p:cTn id="36" dur="1000" fill="hold"/>
                                            <p:tgtEl>
                                              <p:spTgt spid="69"/>
                                            </p:tgtEl>
                                            <p:attrNameLst>
                                              <p:attrName>ppt_y</p:attrName>
                                            </p:attrNameLst>
                                          </p:cBhvr>
                                          <p:tavLst>
                                            <p:tav tm="0">
                                              <p:val>
                                                <p:fltVal val="0.5"/>
                                              </p:val>
                                            </p:tav>
                                            <p:tav tm="100000">
                                              <p:val>
                                                <p:strVal val="#ppt_y"/>
                                              </p:val>
                                            </p:tav>
                                          </p:tavLst>
                                        </p:anim>
                                      </p:childTnLst>
                                    </p:cTn>
                                  </p:par>
                                  <p:par>
                                    <p:cTn id="37" presetID="2" presetClass="entr" presetSubtype="3" accel="65000" fill="hold" nodeType="withEffect" p14:presetBounceEnd="55000">
                                      <p:stCondLst>
                                        <p:cond delay="0"/>
                                      </p:stCondLst>
                                      <p:childTnLst>
                                        <p:set>
                                          <p:cBhvr>
                                            <p:cTn id="38" dur="1" fill="hold">
                                              <p:stCondLst>
                                                <p:cond delay="0"/>
                                              </p:stCondLst>
                                            </p:cTn>
                                            <p:tgtEl>
                                              <p:spTgt spid="109"/>
                                            </p:tgtEl>
                                            <p:attrNameLst>
                                              <p:attrName>style.visibility</p:attrName>
                                            </p:attrNameLst>
                                          </p:cBhvr>
                                          <p:to>
                                            <p:strVal val="visible"/>
                                          </p:to>
                                        </p:set>
                                        <p:anim calcmode="lin" valueType="num" p14:bounceEnd="55000">
                                          <p:cBhvr additive="base">
                                            <p:cTn id="39" dur="2000" fill="hold"/>
                                            <p:tgtEl>
                                              <p:spTgt spid="109"/>
                                            </p:tgtEl>
                                            <p:attrNameLst>
                                              <p:attrName>ppt_x</p:attrName>
                                            </p:attrNameLst>
                                          </p:cBhvr>
                                          <p:tavLst>
                                            <p:tav tm="0">
                                              <p:val>
                                                <p:strVal val="1+#ppt_w/2"/>
                                              </p:val>
                                            </p:tav>
                                            <p:tav tm="100000">
                                              <p:val>
                                                <p:strVal val="#ppt_x"/>
                                              </p:val>
                                            </p:tav>
                                          </p:tavLst>
                                        </p:anim>
                                        <p:anim calcmode="lin" valueType="num" p14:bounceEnd="55000">
                                          <p:cBhvr additive="base">
                                            <p:cTn id="40" dur="2000" fill="hold"/>
                                            <p:tgtEl>
                                              <p:spTgt spid="109"/>
                                            </p:tgtEl>
                                            <p:attrNameLst>
                                              <p:attrName>ppt_y</p:attrName>
                                            </p:attrNameLst>
                                          </p:cBhvr>
                                          <p:tavLst>
                                            <p:tav tm="0">
                                              <p:val>
                                                <p:strVal val="0-#ppt_h/2"/>
                                              </p:val>
                                            </p:tav>
                                            <p:tav tm="100000">
                                              <p:val>
                                                <p:strVal val="#ppt_y"/>
                                              </p:val>
                                            </p:tav>
                                          </p:tavLst>
                                        </p:anim>
                                      </p:childTnLst>
                                    </p:cTn>
                                  </p:par>
                                  <p:par>
                                    <p:cTn id="41" presetID="2" presetClass="entr" presetSubtype="3" accel="65000" fill="hold" nodeType="withEffect" p14:presetBounceEnd="55000">
                                      <p:stCondLst>
                                        <p:cond delay="0"/>
                                      </p:stCondLst>
                                      <p:childTnLst>
                                        <p:set>
                                          <p:cBhvr>
                                            <p:cTn id="42" dur="1" fill="hold">
                                              <p:stCondLst>
                                                <p:cond delay="0"/>
                                              </p:stCondLst>
                                            </p:cTn>
                                            <p:tgtEl>
                                              <p:spTgt spid="106"/>
                                            </p:tgtEl>
                                            <p:attrNameLst>
                                              <p:attrName>style.visibility</p:attrName>
                                            </p:attrNameLst>
                                          </p:cBhvr>
                                          <p:to>
                                            <p:strVal val="visible"/>
                                          </p:to>
                                        </p:set>
                                        <p:anim calcmode="lin" valueType="num" p14:bounceEnd="55000">
                                          <p:cBhvr additive="base">
                                            <p:cTn id="43" dur="2000" fill="hold"/>
                                            <p:tgtEl>
                                              <p:spTgt spid="106"/>
                                            </p:tgtEl>
                                            <p:attrNameLst>
                                              <p:attrName>ppt_x</p:attrName>
                                            </p:attrNameLst>
                                          </p:cBhvr>
                                          <p:tavLst>
                                            <p:tav tm="0">
                                              <p:val>
                                                <p:strVal val="1+#ppt_w/2"/>
                                              </p:val>
                                            </p:tav>
                                            <p:tav tm="100000">
                                              <p:val>
                                                <p:strVal val="#ppt_x"/>
                                              </p:val>
                                            </p:tav>
                                          </p:tavLst>
                                        </p:anim>
                                        <p:anim calcmode="lin" valueType="num" p14:bounceEnd="55000">
                                          <p:cBhvr additive="base">
                                            <p:cTn id="44" dur="2000" fill="hold"/>
                                            <p:tgtEl>
                                              <p:spTgt spid="106"/>
                                            </p:tgtEl>
                                            <p:attrNameLst>
                                              <p:attrName>ppt_y</p:attrName>
                                            </p:attrNameLst>
                                          </p:cBhvr>
                                          <p:tavLst>
                                            <p:tav tm="0">
                                              <p:val>
                                                <p:strVal val="0-#ppt_h/2"/>
                                              </p:val>
                                            </p:tav>
                                            <p:tav tm="100000">
                                              <p:val>
                                                <p:strVal val="#ppt_y"/>
                                              </p:val>
                                            </p:tav>
                                          </p:tavLst>
                                        </p:anim>
                                      </p:childTnLst>
                                    </p:cTn>
                                  </p:par>
                                  <p:par>
                                    <p:cTn id="45" presetID="23" presetClass="entr" presetSubtype="528" fill="hold" nodeType="withEffect">
                                      <p:stCondLst>
                                        <p:cond delay="0"/>
                                      </p:stCondLst>
                                      <p:childTnLst>
                                        <p:set>
                                          <p:cBhvr>
                                            <p:cTn id="46" dur="1" fill="hold">
                                              <p:stCondLst>
                                                <p:cond delay="0"/>
                                              </p:stCondLst>
                                            </p:cTn>
                                            <p:tgtEl>
                                              <p:spTgt spid="72"/>
                                            </p:tgtEl>
                                            <p:attrNameLst>
                                              <p:attrName>style.visibility</p:attrName>
                                            </p:attrNameLst>
                                          </p:cBhvr>
                                          <p:to>
                                            <p:strVal val="visible"/>
                                          </p:to>
                                        </p:set>
                                        <p:anim calcmode="lin" valueType="num">
                                          <p:cBhvr>
                                            <p:cTn id="47" dur="1000" fill="hold"/>
                                            <p:tgtEl>
                                              <p:spTgt spid="72"/>
                                            </p:tgtEl>
                                            <p:attrNameLst>
                                              <p:attrName>ppt_w</p:attrName>
                                            </p:attrNameLst>
                                          </p:cBhvr>
                                          <p:tavLst>
                                            <p:tav tm="0">
                                              <p:val>
                                                <p:fltVal val="0"/>
                                              </p:val>
                                            </p:tav>
                                            <p:tav tm="100000">
                                              <p:val>
                                                <p:strVal val="#ppt_w"/>
                                              </p:val>
                                            </p:tav>
                                          </p:tavLst>
                                        </p:anim>
                                        <p:anim calcmode="lin" valueType="num">
                                          <p:cBhvr>
                                            <p:cTn id="48" dur="1000" fill="hold"/>
                                            <p:tgtEl>
                                              <p:spTgt spid="72"/>
                                            </p:tgtEl>
                                            <p:attrNameLst>
                                              <p:attrName>ppt_h</p:attrName>
                                            </p:attrNameLst>
                                          </p:cBhvr>
                                          <p:tavLst>
                                            <p:tav tm="0">
                                              <p:val>
                                                <p:fltVal val="0"/>
                                              </p:val>
                                            </p:tav>
                                            <p:tav tm="100000">
                                              <p:val>
                                                <p:strVal val="#ppt_h"/>
                                              </p:val>
                                            </p:tav>
                                          </p:tavLst>
                                        </p:anim>
                                        <p:anim calcmode="lin" valueType="num">
                                          <p:cBhvr>
                                            <p:cTn id="49" dur="1000" fill="hold"/>
                                            <p:tgtEl>
                                              <p:spTgt spid="72"/>
                                            </p:tgtEl>
                                            <p:attrNameLst>
                                              <p:attrName>ppt_x</p:attrName>
                                            </p:attrNameLst>
                                          </p:cBhvr>
                                          <p:tavLst>
                                            <p:tav tm="0">
                                              <p:val>
                                                <p:fltVal val="0.5"/>
                                              </p:val>
                                            </p:tav>
                                            <p:tav tm="100000">
                                              <p:val>
                                                <p:strVal val="#ppt_x"/>
                                              </p:val>
                                            </p:tav>
                                          </p:tavLst>
                                        </p:anim>
                                        <p:anim calcmode="lin" valueType="num">
                                          <p:cBhvr>
                                            <p:cTn id="50" dur="1000" fill="hold"/>
                                            <p:tgtEl>
                                              <p:spTgt spid="72"/>
                                            </p:tgtEl>
                                            <p:attrNameLst>
                                              <p:attrName>ppt_y</p:attrName>
                                            </p:attrNameLst>
                                          </p:cBhvr>
                                          <p:tavLst>
                                            <p:tav tm="0">
                                              <p:val>
                                                <p:fltVal val="0.5"/>
                                              </p:val>
                                            </p:tav>
                                            <p:tav tm="100000">
                                              <p:val>
                                                <p:strVal val="#ppt_y"/>
                                              </p:val>
                                            </p:tav>
                                          </p:tavLst>
                                        </p:anim>
                                      </p:childTnLst>
                                    </p:cTn>
                                  </p:par>
                                  <p:par>
                                    <p:cTn id="51" presetID="2" presetClass="entr" presetSubtype="12" accel="65000" fill="hold" nodeType="withEffect" p14:presetBounceEnd="55000">
                                      <p:stCondLst>
                                        <p:cond delay="0"/>
                                      </p:stCondLst>
                                      <p:childTnLst>
                                        <p:set>
                                          <p:cBhvr>
                                            <p:cTn id="52" dur="1" fill="hold">
                                              <p:stCondLst>
                                                <p:cond delay="0"/>
                                              </p:stCondLst>
                                            </p:cTn>
                                            <p:tgtEl>
                                              <p:spTgt spid="118"/>
                                            </p:tgtEl>
                                            <p:attrNameLst>
                                              <p:attrName>style.visibility</p:attrName>
                                            </p:attrNameLst>
                                          </p:cBhvr>
                                          <p:to>
                                            <p:strVal val="visible"/>
                                          </p:to>
                                        </p:set>
                                        <p:anim calcmode="lin" valueType="num" p14:bounceEnd="55000">
                                          <p:cBhvr additive="base">
                                            <p:cTn id="53" dur="2000" fill="hold"/>
                                            <p:tgtEl>
                                              <p:spTgt spid="118"/>
                                            </p:tgtEl>
                                            <p:attrNameLst>
                                              <p:attrName>ppt_x</p:attrName>
                                            </p:attrNameLst>
                                          </p:cBhvr>
                                          <p:tavLst>
                                            <p:tav tm="0">
                                              <p:val>
                                                <p:strVal val="0-#ppt_w/2"/>
                                              </p:val>
                                            </p:tav>
                                            <p:tav tm="100000">
                                              <p:val>
                                                <p:strVal val="#ppt_x"/>
                                              </p:val>
                                            </p:tav>
                                          </p:tavLst>
                                        </p:anim>
                                        <p:anim calcmode="lin" valueType="num" p14:bounceEnd="55000">
                                          <p:cBhvr additive="base">
                                            <p:cTn id="54" dur="2000" fill="hold"/>
                                            <p:tgtEl>
                                              <p:spTgt spid="118"/>
                                            </p:tgtEl>
                                            <p:attrNameLst>
                                              <p:attrName>ppt_y</p:attrName>
                                            </p:attrNameLst>
                                          </p:cBhvr>
                                          <p:tavLst>
                                            <p:tav tm="0">
                                              <p:val>
                                                <p:strVal val="1+#ppt_h/2"/>
                                              </p:val>
                                            </p:tav>
                                            <p:tav tm="100000">
                                              <p:val>
                                                <p:strVal val="#ppt_y"/>
                                              </p:val>
                                            </p:tav>
                                          </p:tavLst>
                                        </p:anim>
                                      </p:childTnLst>
                                    </p:cTn>
                                  </p:par>
                                  <p:par>
                                    <p:cTn id="55" presetID="2" presetClass="entr" presetSubtype="12" accel="65000" fill="hold" nodeType="withEffect" p14:presetBounceEnd="55000">
                                      <p:stCondLst>
                                        <p:cond delay="0"/>
                                      </p:stCondLst>
                                      <p:childTnLst>
                                        <p:set>
                                          <p:cBhvr>
                                            <p:cTn id="56" dur="1" fill="hold">
                                              <p:stCondLst>
                                                <p:cond delay="0"/>
                                              </p:stCondLst>
                                            </p:cTn>
                                            <p:tgtEl>
                                              <p:spTgt spid="115"/>
                                            </p:tgtEl>
                                            <p:attrNameLst>
                                              <p:attrName>style.visibility</p:attrName>
                                            </p:attrNameLst>
                                          </p:cBhvr>
                                          <p:to>
                                            <p:strVal val="visible"/>
                                          </p:to>
                                        </p:set>
                                        <p:anim calcmode="lin" valueType="num" p14:bounceEnd="55000">
                                          <p:cBhvr additive="base">
                                            <p:cTn id="57" dur="2000" fill="hold"/>
                                            <p:tgtEl>
                                              <p:spTgt spid="115"/>
                                            </p:tgtEl>
                                            <p:attrNameLst>
                                              <p:attrName>ppt_x</p:attrName>
                                            </p:attrNameLst>
                                          </p:cBhvr>
                                          <p:tavLst>
                                            <p:tav tm="0">
                                              <p:val>
                                                <p:strVal val="0-#ppt_w/2"/>
                                              </p:val>
                                            </p:tav>
                                            <p:tav tm="100000">
                                              <p:val>
                                                <p:strVal val="#ppt_x"/>
                                              </p:val>
                                            </p:tav>
                                          </p:tavLst>
                                        </p:anim>
                                        <p:anim calcmode="lin" valueType="num" p14:bounceEnd="55000">
                                          <p:cBhvr additive="base">
                                            <p:cTn id="58" dur="2000" fill="hold"/>
                                            <p:tgtEl>
                                              <p:spTgt spid="115"/>
                                            </p:tgtEl>
                                            <p:attrNameLst>
                                              <p:attrName>ppt_y</p:attrName>
                                            </p:attrNameLst>
                                          </p:cBhvr>
                                          <p:tavLst>
                                            <p:tav tm="0">
                                              <p:val>
                                                <p:strVal val="1+#ppt_h/2"/>
                                              </p:val>
                                            </p:tav>
                                            <p:tav tm="100000">
                                              <p:val>
                                                <p:strVal val="#ppt_y"/>
                                              </p:val>
                                            </p:tav>
                                          </p:tavLst>
                                        </p:anim>
                                      </p:childTnLst>
                                    </p:cTn>
                                  </p:par>
                                  <p:par>
                                    <p:cTn id="59" presetID="23" presetClass="entr" presetSubtype="528" fill="hold" nodeType="withEffect">
                                      <p:stCondLst>
                                        <p:cond delay="200"/>
                                      </p:stCondLst>
                                      <p:childTnLst>
                                        <p:set>
                                          <p:cBhvr>
                                            <p:cTn id="60" dur="1" fill="hold">
                                              <p:stCondLst>
                                                <p:cond delay="0"/>
                                              </p:stCondLst>
                                            </p:cTn>
                                            <p:tgtEl>
                                              <p:spTgt spid="75"/>
                                            </p:tgtEl>
                                            <p:attrNameLst>
                                              <p:attrName>style.visibility</p:attrName>
                                            </p:attrNameLst>
                                          </p:cBhvr>
                                          <p:to>
                                            <p:strVal val="visible"/>
                                          </p:to>
                                        </p:set>
                                        <p:anim calcmode="lin" valueType="num">
                                          <p:cBhvr>
                                            <p:cTn id="61" dur="600" fill="hold"/>
                                            <p:tgtEl>
                                              <p:spTgt spid="75"/>
                                            </p:tgtEl>
                                            <p:attrNameLst>
                                              <p:attrName>ppt_w</p:attrName>
                                            </p:attrNameLst>
                                          </p:cBhvr>
                                          <p:tavLst>
                                            <p:tav tm="0">
                                              <p:val>
                                                <p:fltVal val="0"/>
                                              </p:val>
                                            </p:tav>
                                            <p:tav tm="100000">
                                              <p:val>
                                                <p:strVal val="#ppt_w"/>
                                              </p:val>
                                            </p:tav>
                                          </p:tavLst>
                                        </p:anim>
                                        <p:anim calcmode="lin" valueType="num">
                                          <p:cBhvr>
                                            <p:cTn id="62" dur="600" fill="hold"/>
                                            <p:tgtEl>
                                              <p:spTgt spid="75"/>
                                            </p:tgtEl>
                                            <p:attrNameLst>
                                              <p:attrName>ppt_h</p:attrName>
                                            </p:attrNameLst>
                                          </p:cBhvr>
                                          <p:tavLst>
                                            <p:tav tm="0">
                                              <p:val>
                                                <p:fltVal val="0"/>
                                              </p:val>
                                            </p:tav>
                                            <p:tav tm="100000">
                                              <p:val>
                                                <p:strVal val="#ppt_h"/>
                                              </p:val>
                                            </p:tav>
                                          </p:tavLst>
                                        </p:anim>
                                        <p:anim calcmode="lin" valueType="num">
                                          <p:cBhvr>
                                            <p:cTn id="63" dur="600" fill="hold"/>
                                            <p:tgtEl>
                                              <p:spTgt spid="75"/>
                                            </p:tgtEl>
                                            <p:attrNameLst>
                                              <p:attrName>ppt_x</p:attrName>
                                            </p:attrNameLst>
                                          </p:cBhvr>
                                          <p:tavLst>
                                            <p:tav tm="0">
                                              <p:val>
                                                <p:fltVal val="0.5"/>
                                              </p:val>
                                            </p:tav>
                                            <p:tav tm="100000">
                                              <p:val>
                                                <p:strVal val="#ppt_x"/>
                                              </p:val>
                                            </p:tav>
                                          </p:tavLst>
                                        </p:anim>
                                        <p:anim calcmode="lin" valueType="num">
                                          <p:cBhvr>
                                            <p:cTn id="64" dur="600" fill="hold"/>
                                            <p:tgtEl>
                                              <p:spTgt spid="75"/>
                                            </p:tgtEl>
                                            <p:attrNameLst>
                                              <p:attrName>ppt_y</p:attrName>
                                            </p:attrNameLst>
                                          </p:cBhvr>
                                          <p:tavLst>
                                            <p:tav tm="0">
                                              <p:val>
                                                <p:fltVal val="0.5"/>
                                              </p:val>
                                            </p:tav>
                                            <p:tav tm="100000">
                                              <p:val>
                                                <p:strVal val="#ppt_y"/>
                                              </p:val>
                                            </p:tav>
                                          </p:tavLst>
                                        </p:anim>
                                      </p:childTnLst>
                                    </p:cTn>
                                  </p:par>
                                  <p:par>
                                    <p:cTn id="65" presetID="2" presetClass="entr" presetSubtype="12" accel="65000" fill="hold" nodeType="withEffect" p14:presetBounceEnd="55000">
                                      <p:stCondLst>
                                        <p:cond delay="0"/>
                                      </p:stCondLst>
                                      <p:childTnLst>
                                        <p:set>
                                          <p:cBhvr>
                                            <p:cTn id="66" dur="1" fill="hold">
                                              <p:stCondLst>
                                                <p:cond delay="0"/>
                                              </p:stCondLst>
                                            </p:cTn>
                                            <p:tgtEl>
                                              <p:spTgt spid="103"/>
                                            </p:tgtEl>
                                            <p:attrNameLst>
                                              <p:attrName>style.visibility</p:attrName>
                                            </p:attrNameLst>
                                          </p:cBhvr>
                                          <p:to>
                                            <p:strVal val="visible"/>
                                          </p:to>
                                        </p:set>
                                        <p:anim calcmode="lin" valueType="num" p14:bounceEnd="55000">
                                          <p:cBhvr additive="base">
                                            <p:cTn id="67" dur="2000" fill="hold"/>
                                            <p:tgtEl>
                                              <p:spTgt spid="103"/>
                                            </p:tgtEl>
                                            <p:attrNameLst>
                                              <p:attrName>ppt_x</p:attrName>
                                            </p:attrNameLst>
                                          </p:cBhvr>
                                          <p:tavLst>
                                            <p:tav tm="0">
                                              <p:val>
                                                <p:strVal val="0-#ppt_w/2"/>
                                              </p:val>
                                            </p:tav>
                                            <p:tav tm="100000">
                                              <p:val>
                                                <p:strVal val="#ppt_x"/>
                                              </p:val>
                                            </p:tav>
                                          </p:tavLst>
                                        </p:anim>
                                        <p:anim calcmode="lin" valueType="num" p14:bounceEnd="55000">
                                          <p:cBhvr additive="base">
                                            <p:cTn id="68" dur="2000" fill="hold"/>
                                            <p:tgtEl>
                                              <p:spTgt spid="103"/>
                                            </p:tgtEl>
                                            <p:attrNameLst>
                                              <p:attrName>ppt_y</p:attrName>
                                            </p:attrNameLst>
                                          </p:cBhvr>
                                          <p:tavLst>
                                            <p:tav tm="0">
                                              <p:val>
                                                <p:strVal val="1+#ppt_h/2"/>
                                              </p:val>
                                            </p:tav>
                                            <p:tav tm="100000">
                                              <p:val>
                                                <p:strVal val="#ppt_y"/>
                                              </p:val>
                                            </p:tav>
                                          </p:tavLst>
                                        </p:anim>
                                      </p:childTnLst>
                                    </p:cTn>
                                  </p:par>
                                  <p:par>
                                    <p:cTn id="69" presetID="23" presetClass="entr" presetSubtype="528" fill="hold" nodeType="withEffect">
                                      <p:stCondLst>
                                        <p:cond delay="0"/>
                                      </p:stCondLst>
                                      <p:childTnLst>
                                        <p:set>
                                          <p:cBhvr>
                                            <p:cTn id="70" dur="1" fill="hold">
                                              <p:stCondLst>
                                                <p:cond delay="0"/>
                                              </p:stCondLst>
                                            </p:cTn>
                                            <p:tgtEl>
                                              <p:spTgt spid="78"/>
                                            </p:tgtEl>
                                            <p:attrNameLst>
                                              <p:attrName>style.visibility</p:attrName>
                                            </p:attrNameLst>
                                          </p:cBhvr>
                                          <p:to>
                                            <p:strVal val="visible"/>
                                          </p:to>
                                        </p:set>
                                        <p:anim calcmode="lin" valueType="num">
                                          <p:cBhvr>
                                            <p:cTn id="71" dur="700" fill="hold"/>
                                            <p:tgtEl>
                                              <p:spTgt spid="78"/>
                                            </p:tgtEl>
                                            <p:attrNameLst>
                                              <p:attrName>ppt_w</p:attrName>
                                            </p:attrNameLst>
                                          </p:cBhvr>
                                          <p:tavLst>
                                            <p:tav tm="0">
                                              <p:val>
                                                <p:fltVal val="0"/>
                                              </p:val>
                                            </p:tav>
                                            <p:tav tm="100000">
                                              <p:val>
                                                <p:strVal val="#ppt_w"/>
                                              </p:val>
                                            </p:tav>
                                          </p:tavLst>
                                        </p:anim>
                                        <p:anim calcmode="lin" valueType="num">
                                          <p:cBhvr>
                                            <p:cTn id="72" dur="700" fill="hold"/>
                                            <p:tgtEl>
                                              <p:spTgt spid="78"/>
                                            </p:tgtEl>
                                            <p:attrNameLst>
                                              <p:attrName>ppt_h</p:attrName>
                                            </p:attrNameLst>
                                          </p:cBhvr>
                                          <p:tavLst>
                                            <p:tav tm="0">
                                              <p:val>
                                                <p:fltVal val="0"/>
                                              </p:val>
                                            </p:tav>
                                            <p:tav tm="100000">
                                              <p:val>
                                                <p:strVal val="#ppt_h"/>
                                              </p:val>
                                            </p:tav>
                                          </p:tavLst>
                                        </p:anim>
                                        <p:anim calcmode="lin" valueType="num">
                                          <p:cBhvr>
                                            <p:cTn id="73" dur="700" fill="hold"/>
                                            <p:tgtEl>
                                              <p:spTgt spid="78"/>
                                            </p:tgtEl>
                                            <p:attrNameLst>
                                              <p:attrName>ppt_x</p:attrName>
                                            </p:attrNameLst>
                                          </p:cBhvr>
                                          <p:tavLst>
                                            <p:tav tm="0">
                                              <p:val>
                                                <p:fltVal val="0.5"/>
                                              </p:val>
                                            </p:tav>
                                            <p:tav tm="100000">
                                              <p:val>
                                                <p:strVal val="#ppt_x"/>
                                              </p:val>
                                            </p:tav>
                                          </p:tavLst>
                                        </p:anim>
                                        <p:anim calcmode="lin" valueType="num">
                                          <p:cBhvr>
                                            <p:cTn id="74" dur="700" fill="hold"/>
                                            <p:tgtEl>
                                              <p:spTgt spid="78"/>
                                            </p:tgtEl>
                                            <p:attrNameLst>
                                              <p:attrName>ppt_y</p:attrName>
                                            </p:attrNameLst>
                                          </p:cBhvr>
                                          <p:tavLst>
                                            <p:tav tm="0">
                                              <p:val>
                                                <p:fltVal val="0.5"/>
                                              </p:val>
                                            </p:tav>
                                            <p:tav tm="100000">
                                              <p:val>
                                                <p:strVal val="#ppt_y"/>
                                              </p:val>
                                            </p:tav>
                                          </p:tavLst>
                                        </p:anim>
                                      </p:childTnLst>
                                    </p:cTn>
                                  </p:par>
                                  <p:par>
                                    <p:cTn id="75" presetID="2" presetClass="entr" presetSubtype="3" accel="65000" fill="hold" nodeType="withEffect" p14:presetBounceEnd="55000">
                                      <p:stCondLst>
                                        <p:cond delay="0"/>
                                      </p:stCondLst>
                                      <p:childTnLst>
                                        <p:set>
                                          <p:cBhvr>
                                            <p:cTn id="76" dur="1" fill="hold">
                                              <p:stCondLst>
                                                <p:cond delay="0"/>
                                              </p:stCondLst>
                                            </p:cTn>
                                            <p:tgtEl>
                                              <p:spTgt spid="100"/>
                                            </p:tgtEl>
                                            <p:attrNameLst>
                                              <p:attrName>style.visibility</p:attrName>
                                            </p:attrNameLst>
                                          </p:cBhvr>
                                          <p:to>
                                            <p:strVal val="visible"/>
                                          </p:to>
                                        </p:set>
                                        <p:anim calcmode="lin" valueType="num" p14:bounceEnd="55000">
                                          <p:cBhvr additive="base">
                                            <p:cTn id="77" dur="2000" fill="hold"/>
                                            <p:tgtEl>
                                              <p:spTgt spid="100"/>
                                            </p:tgtEl>
                                            <p:attrNameLst>
                                              <p:attrName>ppt_x</p:attrName>
                                            </p:attrNameLst>
                                          </p:cBhvr>
                                          <p:tavLst>
                                            <p:tav tm="0">
                                              <p:val>
                                                <p:strVal val="1+#ppt_w/2"/>
                                              </p:val>
                                            </p:tav>
                                            <p:tav tm="100000">
                                              <p:val>
                                                <p:strVal val="#ppt_x"/>
                                              </p:val>
                                            </p:tav>
                                          </p:tavLst>
                                        </p:anim>
                                        <p:anim calcmode="lin" valueType="num" p14:bounceEnd="55000">
                                          <p:cBhvr additive="base">
                                            <p:cTn id="78" dur="2000" fill="hold"/>
                                            <p:tgtEl>
                                              <p:spTgt spid="100"/>
                                            </p:tgtEl>
                                            <p:attrNameLst>
                                              <p:attrName>ppt_y</p:attrName>
                                            </p:attrNameLst>
                                          </p:cBhvr>
                                          <p:tavLst>
                                            <p:tav tm="0">
                                              <p:val>
                                                <p:strVal val="0-#ppt_h/2"/>
                                              </p:val>
                                            </p:tav>
                                            <p:tav tm="100000">
                                              <p:val>
                                                <p:strVal val="#ppt_y"/>
                                              </p:val>
                                            </p:tav>
                                          </p:tavLst>
                                        </p:anim>
                                      </p:childTnLst>
                                    </p:cTn>
                                  </p:par>
                                </p:childTnLst>
                              </p:cTn>
                            </p:par>
                            <p:par>
                              <p:cTn id="79" fill="hold">
                                <p:stCondLst>
                                  <p:cond delay="2900"/>
                                </p:stCondLst>
                                <p:childTnLst>
                                  <p:par>
                                    <p:cTn id="80" presetID="42" presetClass="entr" presetSubtype="0" fill="hold" nodeType="afterEffect">
                                      <p:stCondLst>
                                        <p:cond delay="0"/>
                                      </p:stCondLst>
                                      <p:childTnLst>
                                        <p:set>
                                          <p:cBhvr>
                                            <p:cTn id="81" dur="1" fill="hold">
                                              <p:stCondLst>
                                                <p:cond delay="0"/>
                                              </p:stCondLst>
                                            </p:cTn>
                                            <p:tgtEl>
                                              <p:spTgt spid="81"/>
                                            </p:tgtEl>
                                            <p:attrNameLst>
                                              <p:attrName>style.visibility</p:attrName>
                                            </p:attrNameLst>
                                          </p:cBhvr>
                                          <p:to>
                                            <p:strVal val="visible"/>
                                          </p:to>
                                        </p:set>
                                        <p:animEffect transition="in" filter="fade">
                                          <p:cBhvr>
                                            <p:cTn id="82" dur="1000"/>
                                            <p:tgtEl>
                                              <p:spTgt spid="81"/>
                                            </p:tgtEl>
                                          </p:cBhvr>
                                        </p:animEffect>
                                        <p:anim calcmode="lin" valueType="num">
                                          <p:cBhvr>
                                            <p:cTn id="83" dur="1000" fill="hold"/>
                                            <p:tgtEl>
                                              <p:spTgt spid="81"/>
                                            </p:tgtEl>
                                            <p:attrNameLst>
                                              <p:attrName>ppt_x</p:attrName>
                                            </p:attrNameLst>
                                          </p:cBhvr>
                                          <p:tavLst>
                                            <p:tav tm="0">
                                              <p:val>
                                                <p:strVal val="#ppt_x"/>
                                              </p:val>
                                            </p:tav>
                                            <p:tav tm="100000">
                                              <p:val>
                                                <p:strVal val="#ppt_x"/>
                                              </p:val>
                                            </p:tav>
                                          </p:tavLst>
                                        </p:anim>
                                        <p:anim calcmode="lin" valueType="num">
                                          <p:cBhvr>
                                            <p:cTn id="84" dur="1000" fill="hold"/>
                                            <p:tgtEl>
                                              <p:spTgt spid="81"/>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88"/>
                                            </p:tgtEl>
                                            <p:attrNameLst>
                                              <p:attrName>style.visibility</p:attrName>
                                            </p:attrNameLst>
                                          </p:cBhvr>
                                          <p:to>
                                            <p:strVal val="visible"/>
                                          </p:to>
                                        </p:set>
                                        <p:animEffect transition="in" filter="fade">
                                          <p:cBhvr>
                                            <p:cTn id="87" dur="1000"/>
                                            <p:tgtEl>
                                              <p:spTgt spid="88"/>
                                            </p:tgtEl>
                                          </p:cBhvr>
                                        </p:animEffect>
                                        <p:anim calcmode="lin" valueType="num">
                                          <p:cBhvr>
                                            <p:cTn id="88" dur="1000" fill="hold"/>
                                            <p:tgtEl>
                                              <p:spTgt spid="88"/>
                                            </p:tgtEl>
                                            <p:attrNameLst>
                                              <p:attrName>ppt_x</p:attrName>
                                            </p:attrNameLst>
                                          </p:cBhvr>
                                          <p:tavLst>
                                            <p:tav tm="0">
                                              <p:val>
                                                <p:strVal val="#ppt_x"/>
                                              </p:val>
                                            </p:tav>
                                            <p:tav tm="100000">
                                              <p:val>
                                                <p:strVal val="#ppt_x"/>
                                              </p:val>
                                            </p:tav>
                                          </p:tavLst>
                                        </p:anim>
                                        <p:anim calcmode="lin" valueType="num">
                                          <p:cBhvr>
                                            <p:cTn id="89" dur="1000" fill="hold"/>
                                            <p:tgtEl>
                                              <p:spTgt spid="88"/>
                                            </p:tgtEl>
                                            <p:attrNameLst>
                                              <p:attrName>ppt_y</p:attrName>
                                            </p:attrNameLst>
                                          </p:cBhvr>
                                          <p:tavLst>
                                            <p:tav tm="0">
                                              <p:val>
                                                <p:strVal val="#ppt_y-.1"/>
                                              </p:val>
                                            </p:tav>
                                            <p:tav tm="100000">
                                              <p:val>
                                                <p:strVal val="#ppt_y"/>
                                              </p:val>
                                            </p:tav>
                                          </p:tavLst>
                                        </p:anim>
                                      </p:childTnLst>
                                    </p:cTn>
                                  </p:par>
                                </p:childTnLst>
                              </p:cTn>
                            </p:par>
                            <p:par>
                              <p:cTn id="90" fill="hold">
                                <p:stCondLst>
                                  <p:cond delay="3900"/>
                                </p:stCondLst>
                                <p:childTnLst>
                                  <p:par>
                                    <p:cTn id="91" presetID="42" presetClass="entr" presetSubtype="0" fill="hold" grpId="0" nodeType="afterEffect">
                                      <p:stCondLst>
                                        <p:cond delay="0"/>
                                      </p:stCondLst>
                                      <p:childTnLst>
                                        <p:set>
                                          <p:cBhvr>
                                            <p:cTn id="92" dur="1" fill="hold">
                                              <p:stCondLst>
                                                <p:cond delay="0"/>
                                              </p:stCondLst>
                                            </p:cTn>
                                            <p:tgtEl>
                                              <p:spTgt spid="89"/>
                                            </p:tgtEl>
                                            <p:attrNameLst>
                                              <p:attrName>style.visibility</p:attrName>
                                            </p:attrNameLst>
                                          </p:cBhvr>
                                          <p:to>
                                            <p:strVal val="visible"/>
                                          </p:to>
                                        </p:set>
                                        <p:animEffect transition="in" filter="fade">
                                          <p:cBhvr>
                                            <p:cTn id="93" dur="1000"/>
                                            <p:tgtEl>
                                              <p:spTgt spid="89"/>
                                            </p:tgtEl>
                                          </p:cBhvr>
                                        </p:animEffect>
                                        <p:anim calcmode="lin" valueType="num">
                                          <p:cBhvr>
                                            <p:cTn id="94" dur="1000" fill="hold"/>
                                            <p:tgtEl>
                                              <p:spTgt spid="89"/>
                                            </p:tgtEl>
                                            <p:attrNameLst>
                                              <p:attrName>ppt_x</p:attrName>
                                            </p:attrNameLst>
                                          </p:cBhvr>
                                          <p:tavLst>
                                            <p:tav tm="0">
                                              <p:val>
                                                <p:strVal val="#ppt_x"/>
                                              </p:val>
                                            </p:tav>
                                            <p:tav tm="100000">
                                              <p:val>
                                                <p:strVal val="#ppt_x"/>
                                              </p:val>
                                            </p:tav>
                                          </p:tavLst>
                                        </p:anim>
                                        <p:anim calcmode="lin" valueType="num">
                                          <p:cBhvr>
                                            <p:cTn id="95" dur="1000" fill="hold"/>
                                            <p:tgtEl>
                                              <p:spTgt spid="89"/>
                                            </p:tgtEl>
                                            <p:attrNameLst>
                                              <p:attrName>ppt_y</p:attrName>
                                            </p:attrNameLst>
                                          </p:cBhvr>
                                          <p:tavLst>
                                            <p:tav tm="0">
                                              <p:val>
                                                <p:strVal val="#ppt_y+.1"/>
                                              </p:val>
                                            </p:tav>
                                            <p:tav tm="100000">
                                              <p:val>
                                                <p:strVal val="#ppt_y"/>
                                              </p:val>
                                            </p:tav>
                                          </p:tavLst>
                                        </p:anim>
                                      </p:childTnLst>
                                    </p:cTn>
                                  </p:par>
                                </p:childTnLst>
                              </p:cTn>
                            </p:par>
                            <p:par>
                              <p:cTn id="96" fill="hold">
                                <p:stCondLst>
                                  <p:cond delay="4900"/>
                                </p:stCondLst>
                                <p:childTnLst>
                                  <p:par>
                                    <p:cTn id="97" presetID="16" presetClass="entr" presetSubtype="21" fill="hold" grpId="0" nodeType="afterEffect">
                                      <p:stCondLst>
                                        <p:cond delay="0"/>
                                      </p:stCondLst>
                                      <p:childTnLst>
                                        <p:set>
                                          <p:cBhvr>
                                            <p:cTn id="98" dur="1" fill="hold">
                                              <p:stCondLst>
                                                <p:cond delay="0"/>
                                              </p:stCondLst>
                                            </p:cTn>
                                            <p:tgtEl>
                                              <p:spTgt spid="90"/>
                                            </p:tgtEl>
                                            <p:attrNameLst>
                                              <p:attrName>style.visibility</p:attrName>
                                            </p:attrNameLst>
                                          </p:cBhvr>
                                          <p:to>
                                            <p:strVal val="visible"/>
                                          </p:to>
                                        </p:set>
                                        <p:animEffect transition="in" filter="barn(inVertical)">
                                          <p:cBhvr>
                                            <p:cTn id="99" dur="500"/>
                                            <p:tgtEl>
                                              <p:spTgt spid="90"/>
                                            </p:tgtEl>
                                          </p:cBhvr>
                                        </p:animEffect>
                                      </p:childTnLst>
                                    </p:cTn>
                                  </p:par>
                                </p:childTnLst>
                              </p:cTn>
                            </p:par>
                            <p:par>
                              <p:cTn id="100" fill="hold">
                                <p:stCondLst>
                                  <p:cond delay="5400"/>
                                </p:stCondLst>
                                <p:childTnLst>
                                  <p:par>
                                    <p:cTn id="101" presetID="10" presetClass="entr" presetSubtype="0" fill="hold" grpId="0" nodeType="afterEffect">
                                      <p:stCondLst>
                                        <p:cond delay="0"/>
                                      </p:stCondLst>
                                      <p:childTnLst>
                                        <p:set>
                                          <p:cBhvr>
                                            <p:cTn id="102" dur="1" fill="hold">
                                              <p:stCondLst>
                                                <p:cond delay="0"/>
                                              </p:stCondLst>
                                            </p:cTn>
                                            <p:tgtEl>
                                              <p:spTgt spid="121"/>
                                            </p:tgtEl>
                                            <p:attrNameLst>
                                              <p:attrName>style.visibility</p:attrName>
                                            </p:attrNameLst>
                                          </p:cBhvr>
                                          <p:to>
                                            <p:strVal val="visible"/>
                                          </p:to>
                                        </p:set>
                                        <p:animEffect transition="in" filter="fade">
                                          <p:cBhvr>
                                            <p:cTn id="103"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121" grpId="0"/>
        </p:bldLst>
      </p:timing>
    </mc:Choice>
    <mc:Fallback xmlns:a14="http://schemas.microsoft.com/office/drawing/2010/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8000" fill="hold" nodeType="withEffect">
                                      <p:stCondLst>
                                        <p:cond delay="900"/>
                                      </p:stCondLst>
                                      <p:childTnLst>
                                        <p:set>
                                          <p:cBhvr>
                                            <p:cTn id="6" dur="1" fill="hold">
                                              <p:stCondLst>
                                                <p:cond delay="0"/>
                                              </p:stCondLst>
                                            </p:cTn>
                                            <p:tgtEl>
                                              <p:spTgt spid="63"/>
                                            </p:tgtEl>
                                            <p:attrNameLst>
                                              <p:attrName>style.visibility</p:attrName>
                                            </p:attrNameLst>
                                          </p:cBhvr>
                                          <p:to>
                                            <p:strVal val="visible"/>
                                          </p:to>
                                        </p:set>
                                        <p:anim calcmode="lin" valueType="num">
                                          <p:cBhvr additive="base">
                                            <p:cTn id="7" dur="2000" fill="hold"/>
                                            <p:tgtEl>
                                              <p:spTgt spid="63"/>
                                            </p:tgtEl>
                                            <p:attrNameLst>
                                              <p:attrName>ppt_x</p:attrName>
                                            </p:attrNameLst>
                                          </p:cBhvr>
                                          <p:tavLst>
                                            <p:tav tm="0">
                                              <p:val>
                                                <p:strVal val="#ppt_x"/>
                                              </p:val>
                                            </p:tav>
                                            <p:tav tm="100000">
                                              <p:val>
                                                <p:strVal val="#ppt_x"/>
                                              </p:val>
                                            </p:tav>
                                          </p:tavLst>
                                        </p:anim>
                                        <p:anim calcmode="lin" valueType="num">
                                          <p:cBhvr additive="base">
                                            <p:cTn id="8" dur="2000" fill="hold"/>
                                            <p:tgtEl>
                                              <p:spTgt spid="63"/>
                                            </p:tgtEl>
                                            <p:attrNameLst>
                                              <p:attrName>ppt_y</p:attrName>
                                            </p:attrNameLst>
                                          </p:cBhvr>
                                          <p:tavLst>
                                            <p:tav tm="0">
                                              <p:val>
                                                <p:strVal val="1+#ppt_h/2"/>
                                              </p:val>
                                            </p:tav>
                                            <p:tav tm="100000">
                                              <p:val>
                                                <p:strVal val="#ppt_y"/>
                                              </p:val>
                                            </p:tav>
                                          </p:tavLst>
                                        </p:anim>
                                      </p:childTnLst>
                                    </p:cTn>
                                  </p:par>
                                  <p:par>
                                    <p:cTn id="9" presetID="2" presetClass="entr" presetSubtype="3" accel="65000" fill="hold" nodeType="with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additive="base">
                                            <p:cTn id="11" dur="2000" fill="hold"/>
                                            <p:tgtEl>
                                              <p:spTgt spid="91"/>
                                            </p:tgtEl>
                                            <p:attrNameLst>
                                              <p:attrName>ppt_x</p:attrName>
                                            </p:attrNameLst>
                                          </p:cBhvr>
                                          <p:tavLst>
                                            <p:tav tm="0">
                                              <p:val>
                                                <p:strVal val="1+#ppt_w/2"/>
                                              </p:val>
                                            </p:tav>
                                            <p:tav tm="100000">
                                              <p:val>
                                                <p:strVal val="#ppt_x"/>
                                              </p:val>
                                            </p:tav>
                                          </p:tavLst>
                                        </p:anim>
                                        <p:anim calcmode="lin" valueType="num">
                                          <p:cBhvr additive="base">
                                            <p:cTn id="12" dur="2000" fill="hold"/>
                                            <p:tgtEl>
                                              <p:spTgt spid="91"/>
                                            </p:tgtEl>
                                            <p:attrNameLst>
                                              <p:attrName>ppt_y</p:attrName>
                                            </p:attrNameLst>
                                          </p:cBhvr>
                                          <p:tavLst>
                                            <p:tav tm="0">
                                              <p:val>
                                                <p:strVal val="0-#ppt_h/2"/>
                                              </p:val>
                                            </p:tav>
                                            <p:tav tm="100000">
                                              <p:val>
                                                <p:strVal val="#ppt_y"/>
                                              </p:val>
                                            </p:tav>
                                          </p:tavLst>
                                        </p:anim>
                                      </p:childTnLst>
                                    </p:cTn>
                                  </p:par>
                                  <p:par>
                                    <p:cTn id="13" presetID="2" presetClass="entr" presetSubtype="12" accel="65000" fill="hold"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2000" fill="hold"/>
                                            <p:tgtEl>
                                              <p:spTgt spid="94"/>
                                            </p:tgtEl>
                                            <p:attrNameLst>
                                              <p:attrName>ppt_x</p:attrName>
                                            </p:attrNameLst>
                                          </p:cBhvr>
                                          <p:tavLst>
                                            <p:tav tm="0">
                                              <p:val>
                                                <p:strVal val="0-#ppt_w/2"/>
                                              </p:val>
                                            </p:tav>
                                            <p:tav tm="100000">
                                              <p:val>
                                                <p:strVal val="#ppt_x"/>
                                              </p:val>
                                            </p:tav>
                                          </p:tavLst>
                                        </p:anim>
                                        <p:anim calcmode="lin" valueType="num">
                                          <p:cBhvr additive="base">
                                            <p:cTn id="16" dur="2000" fill="hold"/>
                                            <p:tgtEl>
                                              <p:spTgt spid="94"/>
                                            </p:tgtEl>
                                            <p:attrNameLst>
                                              <p:attrName>ppt_y</p:attrName>
                                            </p:attrNameLst>
                                          </p:cBhvr>
                                          <p:tavLst>
                                            <p:tav tm="0">
                                              <p:val>
                                                <p:strVal val="1+#ppt_h/2"/>
                                              </p:val>
                                            </p:tav>
                                            <p:tav tm="100000">
                                              <p:val>
                                                <p:strVal val="#ppt_y"/>
                                              </p:val>
                                            </p:tav>
                                          </p:tavLst>
                                        </p:anim>
                                      </p:childTnLst>
                                    </p:cTn>
                                  </p:par>
                                  <p:par>
                                    <p:cTn id="17" presetID="2" presetClass="entr" presetSubtype="12" accel="65000" fill="hold" nodeType="withEffect">
                                      <p:stCondLst>
                                        <p:cond delay="0"/>
                                      </p:stCondLst>
                                      <p:childTnLst>
                                        <p:set>
                                          <p:cBhvr>
                                            <p:cTn id="18" dur="1" fill="hold">
                                              <p:stCondLst>
                                                <p:cond delay="0"/>
                                              </p:stCondLst>
                                            </p:cTn>
                                            <p:tgtEl>
                                              <p:spTgt spid="97"/>
                                            </p:tgtEl>
                                            <p:attrNameLst>
                                              <p:attrName>style.visibility</p:attrName>
                                            </p:attrNameLst>
                                          </p:cBhvr>
                                          <p:to>
                                            <p:strVal val="visible"/>
                                          </p:to>
                                        </p:set>
                                        <p:anim calcmode="lin" valueType="num">
                                          <p:cBhvr additive="base">
                                            <p:cTn id="19" dur="2000" fill="hold"/>
                                            <p:tgtEl>
                                              <p:spTgt spid="97"/>
                                            </p:tgtEl>
                                            <p:attrNameLst>
                                              <p:attrName>ppt_x</p:attrName>
                                            </p:attrNameLst>
                                          </p:cBhvr>
                                          <p:tavLst>
                                            <p:tav tm="0">
                                              <p:val>
                                                <p:strVal val="0-#ppt_w/2"/>
                                              </p:val>
                                            </p:tav>
                                            <p:tav tm="100000">
                                              <p:val>
                                                <p:strVal val="#ppt_x"/>
                                              </p:val>
                                            </p:tav>
                                          </p:tavLst>
                                        </p:anim>
                                        <p:anim calcmode="lin" valueType="num">
                                          <p:cBhvr additive="base">
                                            <p:cTn id="20" dur="2000" fill="hold"/>
                                            <p:tgtEl>
                                              <p:spTgt spid="97"/>
                                            </p:tgtEl>
                                            <p:attrNameLst>
                                              <p:attrName>ppt_y</p:attrName>
                                            </p:attrNameLst>
                                          </p:cBhvr>
                                          <p:tavLst>
                                            <p:tav tm="0">
                                              <p:val>
                                                <p:strVal val="1+#ppt_h/2"/>
                                              </p:val>
                                            </p:tav>
                                            <p:tav tm="100000">
                                              <p:val>
                                                <p:strVal val="#ppt_y"/>
                                              </p:val>
                                            </p:tav>
                                          </p:tavLst>
                                        </p:anim>
                                      </p:childTnLst>
                                    </p:cTn>
                                  </p:par>
                                  <p:par>
                                    <p:cTn id="21" presetID="2" presetClass="entr" presetSubtype="12" accel="65000" fill="hold" nodeType="withEffect">
                                      <p:stCondLst>
                                        <p:cond delay="0"/>
                                      </p:stCondLst>
                                      <p:childTnLst>
                                        <p:set>
                                          <p:cBhvr>
                                            <p:cTn id="22" dur="1" fill="hold">
                                              <p:stCondLst>
                                                <p:cond delay="0"/>
                                              </p:stCondLst>
                                            </p:cTn>
                                            <p:tgtEl>
                                              <p:spTgt spid="112"/>
                                            </p:tgtEl>
                                            <p:attrNameLst>
                                              <p:attrName>style.visibility</p:attrName>
                                            </p:attrNameLst>
                                          </p:cBhvr>
                                          <p:to>
                                            <p:strVal val="visible"/>
                                          </p:to>
                                        </p:set>
                                        <p:anim calcmode="lin" valueType="num">
                                          <p:cBhvr additive="base">
                                            <p:cTn id="23" dur="2000" fill="hold"/>
                                            <p:tgtEl>
                                              <p:spTgt spid="112"/>
                                            </p:tgtEl>
                                            <p:attrNameLst>
                                              <p:attrName>ppt_x</p:attrName>
                                            </p:attrNameLst>
                                          </p:cBhvr>
                                          <p:tavLst>
                                            <p:tav tm="0">
                                              <p:val>
                                                <p:strVal val="0-#ppt_w/2"/>
                                              </p:val>
                                            </p:tav>
                                            <p:tav tm="100000">
                                              <p:val>
                                                <p:strVal val="#ppt_x"/>
                                              </p:val>
                                            </p:tav>
                                          </p:tavLst>
                                        </p:anim>
                                        <p:anim calcmode="lin" valueType="num">
                                          <p:cBhvr additive="base">
                                            <p:cTn id="24" dur="2000" fill="hold"/>
                                            <p:tgtEl>
                                              <p:spTgt spid="112"/>
                                            </p:tgtEl>
                                            <p:attrNameLst>
                                              <p:attrName>ppt_y</p:attrName>
                                            </p:attrNameLst>
                                          </p:cBhvr>
                                          <p:tavLst>
                                            <p:tav tm="0">
                                              <p:val>
                                                <p:strVal val="1+#ppt_h/2"/>
                                              </p:val>
                                            </p:tav>
                                            <p:tav tm="100000">
                                              <p:val>
                                                <p:strVal val="#ppt_y"/>
                                              </p:val>
                                            </p:tav>
                                          </p:tavLst>
                                        </p:anim>
                                      </p:childTnLst>
                                    </p:cTn>
                                  </p:par>
                                  <p:par>
                                    <p:cTn id="25" presetID="23" presetClass="entr" presetSubtype="528" fill="hold" nodeType="withEffect">
                                      <p:stCondLst>
                                        <p:cond delay="0"/>
                                      </p:stCondLst>
                                      <p:childTnLst>
                                        <p:set>
                                          <p:cBhvr>
                                            <p:cTn id="26" dur="1" fill="hold">
                                              <p:stCondLst>
                                                <p:cond delay="0"/>
                                              </p:stCondLst>
                                            </p:cTn>
                                            <p:tgtEl>
                                              <p:spTgt spid="66"/>
                                            </p:tgtEl>
                                            <p:attrNameLst>
                                              <p:attrName>style.visibility</p:attrName>
                                            </p:attrNameLst>
                                          </p:cBhvr>
                                          <p:to>
                                            <p:strVal val="visible"/>
                                          </p:to>
                                        </p:set>
                                        <p:anim calcmode="lin" valueType="num">
                                          <p:cBhvr>
                                            <p:cTn id="27" dur="1000" fill="hold"/>
                                            <p:tgtEl>
                                              <p:spTgt spid="66"/>
                                            </p:tgtEl>
                                            <p:attrNameLst>
                                              <p:attrName>ppt_w</p:attrName>
                                            </p:attrNameLst>
                                          </p:cBhvr>
                                          <p:tavLst>
                                            <p:tav tm="0">
                                              <p:val>
                                                <p:fltVal val="0"/>
                                              </p:val>
                                            </p:tav>
                                            <p:tav tm="100000">
                                              <p:val>
                                                <p:strVal val="#ppt_w"/>
                                              </p:val>
                                            </p:tav>
                                          </p:tavLst>
                                        </p:anim>
                                        <p:anim calcmode="lin" valueType="num">
                                          <p:cBhvr>
                                            <p:cTn id="28" dur="1000" fill="hold"/>
                                            <p:tgtEl>
                                              <p:spTgt spid="66"/>
                                            </p:tgtEl>
                                            <p:attrNameLst>
                                              <p:attrName>ppt_h</p:attrName>
                                            </p:attrNameLst>
                                          </p:cBhvr>
                                          <p:tavLst>
                                            <p:tav tm="0">
                                              <p:val>
                                                <p:fltVal val="0"/>
                                              </p:val>
                                            </p:tav>
                                            <p:tav tm="100000">
                                              <p:val>
                                                <p:strVal val="#ppt_h"/>
                                              </p:val>
                                            </p:tav>
                                          </p:tavLst>
                                        </p:anim>
                                        <p:anim calcmode="lin" valueType="num">
                                          <p:cBhvr>
                                            <p:cTn id="29" dur="1000" fill="hold"/>
                                            <p:tgtEl>
                                              <p:spTgt spid="66"/>
                                            </p:tgtEl>
                                            <p:attrNameLst>
                                              <p:attrName>ppt_x</p:attrName>
                                            </p:attrNameLst>
                                          </p:cBhvr>
                                          <p:tavLst>
                                            <p:tav tm="0">
                                              <p:val>
                                                <p:fltVal val="0.5"/>
                                              </p:val>
                                            </p:tav>
                                            <p:tav tm="100000">
                                              <p:val>
                                                <p:strVal val="#ppt_x"/>
                                              </p:val>
                                            </p:tav>
                                          </p:tavLst>
                                        </p:anim>
                                        <p:anim calcmode="lin" valueType="num">
                                          <p:cBhvr>
                                            <p:cTn id="30" dur="1000" fill="hold"/>
                                            <p:tgtEl>
                                              <p:spTgt spid="66"/>
                                            </p:tgtEl>
                                            <p:attrNameLst>
                                              <p:attrName>ppt_y</p:attrName>
                                            </p:attrNameLst>
                                          </p:cBhvr>
                                          <p:tavLst>
                                            <p:tav tm="0">
                                              <p:val>
                                                <p:fltVal val="0.5"/>
                                              </p:val>
                                            </p:tav>
                                            <p:tav tm="100000">
                                              <p:val>
                                                <p:strVal val="#ppt_y"/>
                                              </p:val>
                                            </p:tav>
                                          </p:tavLst>
                                        </p:anim>
                                      </p:childTnLst>
                                    </p:cTn>
                                  </p:par>
                                  <p:par>
                                    <p:cTn id="31" presetID="23" presetClass="entr" presetSubtype="528" fill="hold" nodeType="withEffect">
                                      <p:stCondLst>
                                        <p:cond delay="200"/>
                                      </p:stCondLst>
                                      <p:childTnLst>
                                        <p:set>
                                          <p:cBhvr>
                                            <p:cTn id="32" dur="1" fill="hold">
                                              <p:stCondLst>
                                                <p:cond delay="0"/>
                                              </p:stCondLst>
                                            </p:cTn>
                                            <p:tgtEl>
                                              <p:spTgt spid="69"/>
                                            </p:tgtEl>
                                            <p:attrNameLst>
                                              <p:attrName>style.visibility</p:attrName>
                                            </p:attrNameLst>
                                          </p:cBhvr>
                                          <p:to>
                                            <p:strVal val="visible"/>
                                          </p:to>
                                        </p:set>
                                        <p:anim calcmode="lin" valueType="num">
                                          <p:cBhvr>
                                            <p:cTn id="33" dur="1000" fill="hold"/>
                                            <p:tgtEl>
                                              <p:spTgt spid="69"/>
                                            </p:tgtEl>
                                            <p:attrNameLst>
                                              <p:attrName>ppt_w</p:attrName>
                                            </p:attrNameLst>
                                          </p:cBhvr>
                                          <p:tavLst>
                                            <p:tav tm="0">
                                              <p:val>
                                                <p:fltVal val="0"/>
                                              </p:val>
                                            </p:tav>
                                            <p:tav tm="100000">
                                              <p:val>
                                                <p:strVal val="#ppt_w"/>
                                              </p:val>
                                            </p:tav>
                                          </p:tavLst>
                                        </p:anim>
                                        <p:anim calcmode="lin" valueType="num">
                                          <p:cBhvr>
                                            <p:cTn id="34" dur="1000" fill="hold"/>
                                            <p:tgtEl>
                                              <p:spTgt spid="69"/>
                                            </p:tgtEl>
                                            <p:attrNameLst>
                                              <p:attrName>ppt_h</p:attrName>
                                            </p:attrNameLst>
                                          </p:cBhvr>
                                          <p:tavLst>
                                            <p:tav tm="0">
                                              <p:val>
                                                <p:fltVal val="0"/>
                                              </p:val>
                                            </p:tav>
                                            <p:tav tm="100000">
                                              <p:val>
                                                <p:strVal val="#ppt_h"/>
                                              </p:val>
                                            </p:tav>
                                          </p:tavLst>
                                        </p:anim>
                                        <p:anim calcmode="lin" valueType="num">
                                          <p:cBhvr>
                                            <p:cTn id="35" dur="1000" fill="hold"/>
                                            <p:tgtEl>
                                              <p:spTgt spid="69"/>
                                            </p:tgtEl>
                                            <p:attrNameLst>
                                              <p:attrName>ppt_x</p:attrName>
                                            </p:attrNameLst>
                                          </p:cBhvr>
                                          <p:tavLst>
                                            <p:tav tm="0">
                                              <p:val>
                                                <p:fltVal val="0.5"/>
                                              </p:val>
                                            </p:tav>
                                            <p:tav tm="100000">
                                              <p:val>
                                                <p:strVal val="#ppt_x"/>
                                              </p:val>
                                            </p:tav>
                                          </p:tavLst>
                                        </p:anim>
                                        <p:anim calcmode="lin" valueType="num">
                                          <p:cBhvr>
                                            <p:cTn id="36" dur="1000" fill="hold"/>
                                            <p:tgtEl>
                                              <p:spTgt spid="69"/>
                                            </p:tgtEl>
                                            <p:attrNameLst>
                                              <p:attrName>ppt_y</p:attrName>
                                            </p:attrNameLst>
                                          </p:cBhvr>
                                          <p:tavLst>
                                            <p:tav tm="0">
                                              <p:val>
                                                <p:fltVal val="0.5"/>
                                              </p:val>
                                            </p:tav>
                                            <p:tav tm="100000">
                                              <p:val>
                                                <p:strVal val="#ppt_y"/>
                                              </p:val>
                                            </p:tav>
                                          </p:tavLst>
                                        </p:anim>
                                      </p:childTnLst>
                                    </p:cTn>
                                  </p:par>
                                  <p:par>
                                    <p:cTn id="37" presetID="2" presetClass="entr" presetSubtype="3" accel="65000" fill="hold" nodeType="withEffect">
                                      <p:stCondLst>
                                        <p:cond delay="0"/>
                                      </p:stCondLst>
                                      <p:childTnLst>
                                        <p:set>
                                          <p:cBhvr>
                                            <p:cTn id="38" dur="1" fill="hold">
                                              <p:stCondLst>
                                                <p:cond delay="0"/>
                                              </p:stCondLst>
                                            </p:cTn>
                                            <p:tgtEl>
                                              <p:spTgt spid="109"/>
                                            </p:tgtEl>
                                            <p:attrNameLst>
                                              <p:attrName>style.visibility</p:attrName>
                                            </p:attrNameLst>
                                          </p:cBhvr>
                                          <p:to>
                                            <p:strVal val="visible"/>
                                          </p:to>
                                        </p:set>
                                        <p:anim calcmode="lin" valueType="num">
                                          <p:cBhvr additive="base">
                                            <p:cTn id="39" dur="2000" fill="hold"/>
                                            <p:tgtEl>
                                              <p:spTgt spid="109"/>
                                            </p:tgtEl>
                                            <p:attrNameLst>
                                              <p:attrName>ppt_x</p:attrName>
                                            </p:attrNameLst>
                                          </p:cBhvr>
                                          <p:tavLst>
                                            <p:tav tm="0">
                                              <p:val>
                                                <p:strVal val="1+#ppt_w/2"/>
                                              </p:val>
                                            </p:tav>
                                            <p:tav tm="100000">
                                              <p:val>
                                                <p:strVal val="#ppt_x"/>
                                              </p:val>
                                            </p:tav>
                                          </p:tavLst>
                                        </p:anim>
                                        <p:anim calcmode="lin" valueType="num">
                                          <p:cBhvr additive="base">
                                            <p:cTn id="40" dur="2000" fill="hold"/>
                                            <p:tgtEl>
                                              <p:spTgt spid="109"/>
                                            </p:tgtEl>
                                            <p:attrNameLst>
                                              <p:attrName>ppt_y</p:attrName>
                                            </p:attrNameLst>
                                          </p:cBhvr>
                                          <p:tavLst>
                                            <p:tav tm="0">
                                              <p:val>
                                                <p:strVal val="0-#ppt_h/2"/>
                                              </p:val>
                                            </p:tav>
                                            <p:tav tm="100000">
                                              <p:val>
                                                <p:strVal val="#ppt_y"/>
                                              </p:val>
                                            </p:tav>
                                          </p:tavLst>
                                        </p:anim>
                                      </p:childTnLst>
                                    </p:cTn>
                                  </p:par>
                                  <p:par>
                                    <p:cTn id="41" presetID="2" presetClass="entr" presetSubtype="3" accel="65000" fill="hold" nodeType="withEffect">
                                      <p:stCondLst>
                                        <p:cond delay="0"/>
                                      </p:stCondLst>
                                      <p:childTnLst>
                                        <p:set>
                                          <p:cBhvr>
                                            <p:cTn id="42" dur="1" fill="hold">
                                              <p:stCondLst>
                                                <p:cond delay="0"/>
                                              </p:stCondLst>
                                            </p:cTn>
                                            <p:tgtEl>
                                              <p:spTgt spid="106"/>
                                            </p:tgtEl>
                                            <p:attrNameLst>
                                              <p:attrName>style.visibility</p:attrName>
                                            </p:attrNameLst>
                                          </p:cBhvr>
                                          <p:to>
                                            <p:strVal val="visible"/>
                                          </p:to>
                                        </p:set>
                                        <p:anim calcmode="lin" valueType="num">
                                          <p:cBhvr additive="base">
                                            <p:cTn id="43" dur="2000" fill="hold"/>
                                            <p:tgtEl>
                                              <p:spTgt spid="106"/>
                                            </p:tgtEl>
                                            <p:attrNameLst>
                                              <p:attrName>ppt_x</p:attrName>
                                            </p:attrNameLst>
                                          </p:cBhvr>
                                          <p:tavLst>
                                            <p:tav tm="0">
                                              <p:val>
                                                <p:strVal val="1+#ppt_w/2"/>
                                              </p:val>
                                            </p:tav>
                                            <p:tav tm="100000">
                                              <p:val>
                                                <p:strVal val="#ppt_x"/>
                                              </p:val>
                                            </p:tav>
                                          </p:tavLst>
                                        </p:anim>
                                        <p:anim calcmode="lin" valueType="num">
                                          <p:cBhvr additive="base">
                                            <p:cTn id="44" dur="2000" fill="hold"/>
                                            <p:tgtEl>
                                              <p:spTgt spid="106"/>
                                            </p:tgtEl>
                                            <p:attrNameLst>
                                              <p:attrName>ppt_y</p:attrName>
                                            </p:attrNameLst>
                                          </p:cBhvr>
                                          <p:tavLst>
                                            <p:tav tm="0">
                                              <p:val>
                                                <p:strVal val="0-#ppt_h/2"/>
                                              </p:val>
                                            </p:tav>
                                            <p:tav tm="100000">
                                              <p:val>
                                                <p:strVal val="#ppt_y"/>
                                              </p:val>
                                            </p:tav>
                                          </p:tavLst>
                                        </p:anim>
                                      </p:childTnLst>
                                    </p:cTn>
                                  </p:par>
                                  <p:par>
                                    <p:cTn id="45" presetID="23" presetClass="entr" presetSubtype="528" fill="hold" nodeType="withEffect">
                                      <p:stCondLst>
                                        <p:cond delay="0"/>
                                      </p:stCondLst>
                                      <p:childTnLst>
                                        <p:set>
                                          <p:cBhvr>
                                            <p:cTn id="46" dur="1" fill="hold">
                                              <p:stCondLst>
                                                <p:cond delay="0"/>
                                              </p:stCondLst>
                                            </p:cTn>
                                            <p:tgtEl>
                                              <p:spTgt spid="72"/>
                                            </p:tgtEl>
                                            <p:attrNameLst>
                                              <p:attrName>style.visibility</p:attrName>
                                            </p:attrNameLst>
                                          </p:cBhvr>
                                          <p:to>
                                            <p:strVal val="visible"/>
                                          </p:to>
                                        </p:set>
                                        <p:anim calcmode="lin" valueType="num">
                                          <p:cBhvr>
                                            <p:cTn id="47" dur="1000" fill="hold"/>
                                            <p:tgtEl>
                                              <p:spTgt spid="72"/>
                                            </p:tgtEl>
                                            <p:attrNameLst>
                                              <p:attrName>ppt_w</p:attrName>
                                            </p:attrNameLst>
                                          </p:cBhvr>
                                          <p:tavLst>
                                            <p:tav tm="0">
                                              <p:val>
                                                <p:fltVal val="0"/>
                                              </p:val>
                                            </p:tav>
                                            <p:tav tm="100000">
                                              <p:val>
                                                <p:strVal val="#ppt_w"/>
                                              </p:val>
                                            </p:tav>
                                          </p:tavLst>
                                        </p:anim>
                                        <p:anim calcmode="lin" valueType="num">
                                          <p:cBhvr>
                                            <p:cTn id="48" dur="1000" fill="hold"/>
                                            <p:tgtEl>
                                              <p:spTgt spid="72"/>
                                            </p:tgtEl>
                                            <p:attrNameLst>
                                              <p:attrName>ppt_h</p:attrName>
                                            </p:attrNameLst>
                                          </p:cBhvr>
                                          <p:tavLst>
                                            <p:tav tm="0">
                                              <p:val>
                                                <p:fltVal val="0"/>
                                              </p:val>
                                            </p:tav>
                                            <p:tav tm="100000">
                                              <p:val>
                                                <p:strVal val="#ppt_h"/>
                                              </p:val>
                                            </p:tav>
                                          </p:tavLst>
                                        </p:anim>
                                        <p:anim calcmode="lin" valueType="num">
                                          <p:cBhvr>
                                            <p:cTn id="49" dur="1000" fill="hold"/>
                                            <p:tgtEl>
                                              <p:spTgt spid="72"/>
                                            </p:tgtEl>
                                            <p:attrNameLst>
                                              <p:attrName>ppt_x</p:attrName>
                                            </p:attrNameLst>
                                          </p:cBhvr>
                                          <p:tavLst>
                                            <p:tav tm="0">
                                              <p:val>
                                                <p:fltVal val="0.5"/>
                                              </p:val>
                                            </p:tav>
                                            <p:tav tm="100000">
                                              <p:val>
                                                <p:strVal val="#ppt_x"/>
                                              </p:val>
                                            </p:tav>
                                          </p:tavLst>
                                        </p:anim>
                                        <p:anim calcmode="lin" valueType="num">
                                          <p:cBhvr>
                                            <p:cTn id="50" dur="1000" fill="hold"/>
                                            <p:tgtEl>
                                              <p:spTgt spid="72"/>
                                            </p:tgtEl>
                                            <p:attrNameLst>
                                              <p:attrName>ppt_y</p:attrName>
                                            </p:attrNameLst>
                                          </p:cBhvr>
                                          <p:tavLst>
                                            <p:tav tm="0">
                                              <p:val>
                                                <p:fltVal val="0.5"/>
                                              </p:val>
                                            </p:tav>
                                            <p:tav tm="100000">
                                              <p:val>
                                                <p:strVal val="#ppt_y"/>
                                              </p:val>
                                            </p:tav>
                                          </p:tavLst>
                                        </p:anim>
                                      </p:childTnLst>
                                    </p:cTn>
                                  </p:par>
                                  <p:par>
                                    <p:cTn id="51" presetID="2" presetClass="entr" presetSubtype="12" accel="65000" fill="hold" nodeType="withEffect">
                                      <p:stCondLst>
                                        <p:cond delay="0"/>
                                      </p:stCondLst>
                                      <p:childTnLst>
                                        <p:set>
                                          <p:cBhvr>
                                            <p:cTn id="52" dur="1" fill="hold">
                                              <p:stCondLst>
                                                <p:cond delay="0"/>
                                              </p:stCondLst>
                                            </p:cTn>
                                            <p:tgtEl>
                                              <p:spTgt spid="118"/>
                                            </p:tgtEl>
                                            <p:attrNameLst>
                                              <p:attrName>style.visibility</p:attrName>
                                            </p:attrNameLst>
                                          </p:cBhvr>
                                          <p:to>
                                            <p:strVal val="visible"/>
                                          </p:to>
                                        </p:set>
                                        <p:anim calcmode="lin" valueType="num">
                                          <p:cBhvr additive="base">
                                            <p:cTn id="53" dur="2000" fill="hold"/>
                                            <p:tgtEl>
                                              <p:spTgt spid="118"/>
                                            </p:tgtEl>
                                            <p:attrNameLst>
                                              <p:attrName>ppt_x</p:attrName>
                                            </p:attrNameLst>
                                          </p:cBhvr>
                                          <p:tavLst>
                                            <p:tav tm="0">
                                              <p:val>
                                                <p:strVal val="0-#ppt_w/2"/>
                                              </p:val>
                                            </p:tav>
                                            <p:tav tm="100000">
                                              <p:val>
                                                <p:strVal val="#ppt_x"/>
                                              </p:val>
                                            </p:tav>
                                          </p:tavLst>
                                        </p:anim>
                                        <p:anim calcmode="lin" valueType="num">
                                          <p:cBhvr additive="base">
                                            <p:cTn id="54" dur="2000" fill="hold"/>
                                            <p:tgtEl>
                                              <p:spTgt spid="118"/>
                                            </p:tgtEl>
                                            <p:attrNameLst>
                                              <p:attrName>ppt_y</p:attrName>
                                            </p:attrNameLst>
                                          </p:cBhvr>
                                          <p:tavLst>
                                            <p:tav tm="0">
                                              <p:val>
                                                <p:strVal val="1+#ppt_h/2"/>
                                              </p:val>
                                            </p:tav>
                                            <p:tav tm="100000">
                                              <p:val>
                                                <p:strVal val="#ppt_y"/>
                                              </p:val>
                                            </p:tav>
                                          </p:tavLst>
                                        </p:anim>
                                      </p:childTnLst>
                                    </p:cTn>
                                  </p:par>
                                  <p:par>
                                    <p:cTn id="55" presetID="2" presetClass="entr" presetSubtype="12" accel="65000" fill="hold" nodeType="withEffect">
                                      <p:stCondLst>
                                        <p:cond delay="0"/>
                                      </p:stCondLst>
                                      <p:childTnLst>
                                        <p:set>
                                          <p:cBhvr>
                                            <p:cTn id="56" dur="1" fill="hold">
                                              <p:stCondLst>
                                                <p:cond delay="0"/>
                                              </p:stCondLst>
                                            </p:cTn>
                                            <p:tgtEl>
                                              <p:spTgt spid="115"/>
                                            </p:tgtEl>
                                            <p:attrNameLst>
                                              <p:attrName>style.visibility</p:attrName>
                                            </p:attrNameLst>
                                          </p:cBhvr>
                                          <p:to>
                                            <p:strVal val="visible"/>
                                          </p:to>
                                        </p:set>
                                        <p:anim calcmode="lin" valueType="num">
                                          <p:cBhvr additive="base">
                                            <p:cTn id="57" dur="2000" fill="hold"/>
                                            <p:tgtEl>
                                              <p:spTgt spid="115"/>
                                            </p:tgtEl>
                                            <p:attrNameLst>
                                              <p:attrName>ppt_x</p:attrName>
                                            </p:attrNameLst>
                                          </p:cBhvr>
                                          <p:tavLst>
                                            <p:tav tm="0">
                                              <p:val>
                                                <p:strVal val="0-#ppt_w/2"/>
                                              </p:val>
                                            </p:tav>
                                            <p:tav tm="100000">
                                              <p:val>
                                                <p:strVal val="#ppt_x"/>
                                              </p:val>
                                            </p:tav>
                                          </p:tavLst>
                                        </p:anim>
                                        <p:anim calcmode="lin" valueType="num">
                                          <p:cBhvr additive="base">
                                            <p:cTn id="58" dur="2000" fill="hold"/>
                                            <p:tgtEl>
                                              <p:spTgt spid="115"/>
                                            </p:tgtEl>
                                            <p:attrNameLst>
                                              <p:attrName>ppt_y</p:attrName>
                                            </p:attrNameLst>
                                          </p:cBhvr>
                                          <p:tavLst>
                                            <p:tav tm="0">
                                              <p:val>
                                                <p:strVal val="1+#ppt_h/2"/>
                                              </p:val>
                                            </p:tav>
                                            <p:tav tm="100000">
                                              <p:val>
                                                <p:strVal val="#ppt_y"/>
                                              </p:val>
                                            </p:tav>
                                          </p:tavLst>
                                        </p:anim>
                                      </p:childTnLst>
                                    </p:cTn>
                                  </p:par>
                                  <p:par>
                                    <p:cTn id="59" presetID="23" presetClass="entr" presetSubtype="528" fill="hold" nodeType="withEffect">
                                      <p:stCondLst>
                                        <p:cond delay="200"/>
                                      </p:stCondLst>
                                      <p:childTnLst>
                                        <p:set>
                                          <p:cBhvr>
                                            <p:cTn id="60" dur="1" fill="hold">
                                              <p:stCondLst>
                                                <p:cond delay="0"/>
                                              </p:stCondLst>
                                            </p:cTn>
                                            <p:tgtEl>
                                              <p:spTgt spid="75"/>
                                            </p:tgtEl>
                                            <p:attrNameLst>
                                              <p:attrName>style.visibility</p:attrName>
                                            </p:attrNameLst>
                                          </p:cBhvr>
                                          <p:to>
                                            <p:strVal val="visible"/>
                                          </p:to>
                                        </p:set>
                                        <p:anim calcmode="lin" valueType="num">
                                          <p:cBhvr>
                                            <p:cTn id="61" dur="600" fill="hold"/>
                                            <p:tgtEl>
                                              <p:spTgt spid="75"/>
                                            </p:tgtEl>
                                            <p:attrNameLst>
                                              <p:attrName>ppt_w</p:attrName>
                                            </p:attrNameLst>
                                          </p:cBhvr>
                                          <p:tavLst>
                                            <p:tav tm="0">
                                              <p:val>
                                                <p:fltVal val="0"/>
                                              </p:val>
                                            </p:tav>
                                            <p:tav tm="100000">
                                              <p:val>
                                                <p:strVal val="#ppt_w"/>
                                              </p:val>
                                            </p:tav>
                                          </p:tavLst>
                                        </p:anim>
                                        <p:anim calcmode="lin" valueType="num">
                                          <p:cBhvr>
                                            <p:cTn id="62" dur="600" fill="hold"/>
                                            <p:tgtEl>
                                              <p:spTgt spid="75"/>
                                            </p:tgtEl>
                                            <p:attrNameLst>
                                              <p:attrName>ppt_h</p:attrName>
                                            </p:attrNameLst>
                                          </p:cBhvr>
                                          <p:tavLst>
                                            <p:tav tm="0">
                                              <p:val>
                                                <p:fltVal val="0"/>
                                              </p:val>
                                            </p:tav>
                                            <p:tav tm="100000">
                                              <p:val>
                                                <p:strVal val="#ppt_h"/>
                                              </p:val>
                                            </p:tav>
                                          </p:tavLst>
                                        </p:anim>
                                        <p:anim calcmode="lin" valueType="num">
                                          <p:cBhvr>
                                            <p:cTn id="63" dur="600" fill="hold"/>
                                            <p:tgtEl>
                                              <p:spTgt spid="75"/>
                                            </p:tgtEl>
                                            <p:attrNameLst>
                                              <p:attrName>ppt_x</p:attrName>
                                            </p:attrNameLst>
                                          </p:cBhvr>
                                          <p:tavLst>
                                            <p:tav tm="0">
                                              <p:val>
                                                <p:fltVal val="0.5"/>
                                              </p:val>
                                            </p:tav>
                                            <p:tav tm="100000">
                                              <p:val>
                                                <p:strVal val="#ppt_x"/>
                                              </p:val>
                                            </p:tav>
                                          </p:tavLst>
                                        </p:anim>
                                        <p:anim calcmode="lin" valueType="num">
                                          <p:cBhvr>
                                            <p:cTn id="64" dur="600" fill="hold"/>
                                            <p:tgtEl>
                                              <p:spTgt spid="75"/>
                                            </p:tgtEl>
                                            <p:attrNameLst>
                                              <p:attrName>ppt_y</p:attrName>
                                            </p:attrNameLst>
                                          </p:cBhvr>
                                          <p:tavLst>
                                            <p:tav tm="0">
                                              <p:val>
                                                <p:fltVal val="0.5"/>
                                              </p:val>
                                            </p:tav>
                                            <p:tav tm="100000">
                                              <p:val>
                                                <p:strVal val="#ppt_y"/>
                                              </p:val>
                                            </p:tav>
                                          </p:tavLst>
                                        </p:anim>
                                      </p:childTnLst>
                                    </p:cTn>
                                  </p:par>
                                  <p:par>
                                    <p:cTn id="65" presetID="2" presetClass="entr" presetSubtype="12" accel="65000" fill="hold" nodeType="withEffect">
                                      <p:stCondLst>
                                        <p:cond delay="0"/>
                                      </p:stCondLst>
                                      <p:childTnLst>
                                        <p:set>
                                          <p:cBhvr>
                                            <p:cTn id="66" dur="1" fill="hold">
                                              <p:stCondLst>
                                                <p:cond delay="0"/>
                                              </p:stCondLst>
                                            </p:cTn>
                                            <p:tgtEl>
                                              <p:spTgt spid="103"/>
                                            </p:tgtEl>
                                            <p:attrNameLst>
                                              <p:attrName>style.visibility</p:attrName>
                                            </p:attrNameLst>
                                          </p:cBhvr>
                                          <p:to>
                                            <p:strVal val="visible"/>
                                          </p:to>
                                        </p:set>
                                        <p:anim calcmode="lin" valueType="num">
                                          <p:cBhvr additive="base">
                                            <p:cTn id="67" dur="2000" fill="hold"/>
                                            <p:tgtEl>
                                              <p:spTgt spid="103"/>
                                            </p:tgtEl>
                                            <p:attrNameLst>
                                              <p:attrName>ppt_x</p:attrName>
                                            </p:attrNameLst>
                                          </p:cBhvr>
                                          <p:tavLst>
                                            <p:tav tm="0">
                                              <p:val>
                                                <p:strVal val="0-#ppt_w/2"/>
                                              </p:val>
                                            </p:tav>
                                            <p:tav tm="100000">
                                              <p:val>
                                                <p:strVal val="#ppt_x"/>
                                              </p:val>
                                            </p:tav>
                                          </p:tavLst>
                                        </p:anim>
                                        <p:anim calcmode="lin" valueType="num">
                                          <p:cBhvr additive="base">
                                            <p:cTn id="68" dur="2000" fill="hold"/>
                                            <p:tgtEl>
                                              <p:spTgt spid="103"/>
                                            </p:tgtEl>
                                            <p:attrNameLst>
                                              <p:attrName>ppt_y</p:attrName>
                                            </p:attrNameLst>
                                          </p:cBhvr>
                                          <p:tavLst>
                                            <p:tav tm="0">
                                              <p:val>
                                                <p:strVal val="1+#ppt_h/2"/>
                                              </p:val>
                                            </p:tav>
                                            <p:tav tm="100000">
                                              <p:val>
                                                <p:strVal val="#ppt_y"/>
                                              </p:val>
                                            </p:tav>
                                          </p:tavLst>
                                        </p:anim>
                                      </p:childTnLst>
                                    </p:cTn>
                                  </p:par>
                                  <p:par>
                                    <p:cTn id="69" presetID="23" presetClass="entr" presetSubtype="528" fill="hold" nodeType="withEffect">
                                      <p:stCondLst>
                                        <p:cond delay="0"/>
                                      </p:stCondLst>
                                      <p:childTnLst>
                                        <p:set>
                                          <p:cBhvr>
                                            <p:cTn id="70" dur="1" fill="hold">
                                              <p:stCondLst>
                                                <p:cond delay="0"/>
                                              </p:stCondLst>
                                            </p:cTn>
                                            <p:tgtEl>
                                              <p:spTgt spid="78"/>
                                            </p:tgtEl>
                                            <p:attrNameLst>
                                              <p:attrName>style.visibility</p:attrName>
                                            </p:attrNameLst>
                                          </p:cBhvr>
                                          <p:to>
                                            <p:strVal val="visible"/>
                                          </p:to>
                                        </p:set>
                                        <p:anim calcmode="lin" valueType="num">
                                          <p:cBhvr>
                                            <p:cTn id="71" dur="700" fill="hold"/>
                                            <p:tgtEl>
                                              <p:spTgt spid="78"/>
                                            </p:tgtEl>
                                            <p:attrNameLst>
                                              <p:attrName>ppt_w</p:attrName>
                                            </p:attrNameLst>
                                          </p:cBhvr>
                                          <p:tavLst>
                                            <p:tav tm="0">
                                              <p:val>
                                                <p:fltVal val="0"/>
                                              </p:val>
                                            </p:tav>
                                            <p:tav tm="100000">
                                              <p:val>
                                                <p:strVal val="#ppt_w"/>
                                              </p:val>
                                            </p:tav>
                                          </p:tavLst>
                                        </p:anim>
                                        <p:anim calcmode="lin" valueType="num">
                                          <p:cBhvr>
                                            <p:cTn id="72" dur="700" fill="hold"/>
                                            <p:tgtEl>
                                              <p:spTgt spid="78"/>
                                            </p:tgtEl>
                                            <p:attrNameLst>
                                              <p:attrName>ppt_h</p:attrName>
                                            </p:attrNameLst>
                                          </p:cBhvr>
                                          <p:tavLst>
                                            <p:tav tm="0">
                                              <p:val>
                                                <p:fltVal val="0"/>
                                              </p:val>
                                            </p:tav>
                                            <p:tav tm="100000">
                                              <p:val>
                                                <p:strVal val="#ppt_h"/>
                                              </p:val>
                                            </p:tav>
                                          </p:tavLst>
                                        </p:anim>
                                        <p:anim calcmode="lin" valueType="num">
                                          <p:cBhvr>
                                            <p:cTn id="73" dur="700" fill="hold"/>
                                            <p:tgtEl>
                                              <p:spTgt spid="78"/>
                                            </p:tgtEl>
                                            <p:attrNameLst>
                                              <p:attrName>ppt_x</p:attrName>
                                            </p:attrNameLst>
                                          </p:cBhvr>
                                          <p:tavLst>
                                            <p:tav tm="0">
                                              <p:val>
                                                <p:fltVal val="0.5"/>
                                              </p:val>
                                            </p:tav>
                                            <p:tav tm="100000">
                                              <p:val>
                                                <p:strVal val="#ppt_x"/>
                                              </p:val>
                                            </p:tav>
                                          </p:tavLst>
                                        </p:anim>
                                        <p:anim calcmode="lin" valueType="num">
                                          <p:cBhvr>
                                            <p:cTn id="74" dur="700" fill="hold"/>
                                            <p:tgtEl>
                                              <p:spTgt spid="78"/>
                                            </p:tgtEl>
                                            <p:attrNameLst>
                                              <p:attrName>ppt_y</p:attrName>
                                            </p:attrNameLst>
                                          </p:cBhvr>
                                          <p:tavLst>
                                            <p:tav tm="0">
                                              <p:val>
                                                <p:fltVal val="0.5"/>
                                              </p:val>
                                            </p:tav>
                                            <p:tav tm="100000">
                                              <p:val>
                                                <p:strVal val="#ppt_y"/>
                                              </p:val>
                                            </p:tav>
                                          </p:tavLst>
                                        </p:anim>
                                      </p:childTnLst>
                                    </p:cTn>
                                  </p:par>
                                  <p:par>
                                    <p:cTn id="75" presetID="2" presetClass="entr" presetSubtype="3" accel="65000" fill="hold" nodeType="withEffect">
                                      <p:stCondLst>
                                        <p:cond delay="0"/>
                                      </p:stCondLst>
                                      <p:childTnLst>
                                        <p:set>
                                          <p:cBhvr>
                                            <p:cTn id="76" dur="1" fill="hold">
                                              <p:stCondLst>
                                                <p:cond delay="0"/>
                                              </p:stCondLst>
                                            </p:cTn>
                                            <p:tgtEl>
                                              <p:spTgt spid="100"/>
                                            </p:tgtEl>
                                            <p:attrNameLst>
                                              <p:attrName>style.visibility</p:attrName>
                                            </p:attrNameLst>
                                          </p:cBhvr>
                                          <p:to>
                                            <p:strVal val="visible"/>
                                          </p:to>
                                        </p:set>
                                        <p:anim calcmode="lin" valueType="num">
                                          <p:cBhvr additive="base">
                                            <p:cTn id="77" dur="2000" fill="hold"/>
                                            <p:tgtEl>
                                              <p:spTgt spid="100"/>
                                            </p:tgtEl>
                                            <p:attrNameLst>
                                              <p:attrName>ppt_x</p:attrName>
                                            </p:attrNameLst>
                                          </p:cBhvr>
                                          <p:tavLst>
                                            <p:tav tm="0">
                                              <p:val>
                                                <p:strVal val="1+#ppt_w/2"/>
                                              </p:val>
                                            </p:tav>
                                            <p:tav tm="100000">
                                              <p:val>
                                                <p:strVal val="#ppt_x"/>
                                              </p:val>
                                            </p:tav>
                                          </p:tavLst>
                                        </p:anim>
                                        <p:anim calcmode="lin" valueType="num">
                                          <p:cBhvr additive="base">
                                            <p:cTn id="78" dur="2000" fill="hold"/>
                                            <p:tgtEl>
                                              <p:spTgt spid="100"/>
                                            </p:tgtEl>
                                            <p:attrNameLst>
                                              <p:attrName>ppt_y</p:attrName>
                                            </p:attrNameLst>
                                          </p:cBhvr>
                                          <p:tavLst>
                                            <p:tav tm="0">
                                              <p:val>
                                                <p:strVal val="0-#ppt_h/2"/>
                                              </p:val>
                                            </p:tav>
                                            <p:tav tm="100000">
                                              <p:val>
                                                <p:strVal val="#ppt_y"/>
                                              </p:val>
                                            </p:tav>
                                          </p:tavLst>
                                        </p:anim>
                                      </p:childTnLst>
                                    </p:cTn>
                                  </p:par>
                                </p:childTnLst>
                              </p:cTn>
                            </p:par>
                            <p:par>
                              <p:cTn id="79" fill="hold">
                                <p:stCondLst>
                                  <p:cond delay="2900"/>
                                </p:stCondLst>
                                <p:childTnLst>
                                  <p:par>
                                    <p:cTn id="80" presetID="42" presetClass="entr" presetSubtype="0" fill="hold" nodeType="afterEffect">
                                      <p:stCondLst>
                                        <p:cond delay="0"/>
                                      </p:stCondLst>
                                      <p:childTnLst>
                                        <p:set>
                                          <p:cBhvr>
                                            <p:cTn id="81" dur="1" fill="hold">
                                              <p:stCondLst>
                                                <p:cond delay="0"/>
                                              </p:stCondLst>
                                            </p:cTn>
                                            <p:tgtEl>
                                              <p:spTgt spid="81"/>
                                            </p:tgtEl>
                                            <p:attrNameLst>
                                              <p:attrName>style.visibility</p:attrName>
                                            </p:attrNameLst>
                                          </p:cBhvr>
                                          <p:to>
                                            <p:strVal val="visible"/>
                                          </p:to>
                                        </p:set>
                                        <p:animEffect transition="in" filter="fade">
                                          <p:cBhvr>
                                            <p:cTn id="82" dur="1000"/>
                                            <p:tgtEl>
                                              <p:spTgt spid="81"/>
                                            </p:tgtEl>
                                          </p:cBhvr>
                                        </p:animEffect>
                                        <p:anim calcmode="lin" valueType="num">
                                          <p:cBhvr>
                                            <p:cTn id="83" dur="1000" fill="hold"/>
                                            <p:tgtEl>
                                              <p:spTgt spid="81"/>
                                            </p:tgtEl>
                                            <p:attrNameLst>
                                              <p:attrName>ppt_x</p:attrName>
                                            </p:attrNameLst>
                                          </p:cBhvr>
                                          <p:tavLst>
                                            <p:tav tm="0">
                                              <p:val>
                                                <p:strVal val="#ppt_x"/>
                                              </p:val>
                                            </p:tav>
                                            <p:tav tm="100000">
                                              <p:val>
                                                <p:strVal val="#ppt_x"/>
                                              </p:val>
                                            </p:tav>
                                          </p:tavLst>
                                        </p:anim>
                                        <p:anim calcmode="lin" valueType="num">
                                          <p:cBhvr>
                                            <p:cTn id="84" dur="1000" fill="hold"/>
                                            <p:tgtEl>
                                              <p:spTgt spid="81"/>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88"/>
                                            </p:tgtEl>
                                            <p:attrNameLst>
                                              <p:attrName>style.visibility</p:attrName>
                                            </p:attrNameLst>
                                          </p:cBhvr>
                                          <p:to>
                                            <p:strVal val="visible"/>
                                          </p:to>
                                        </p:set>
                                        <p:animEffect transition="in" filter="fade">
                                          <p:cBhvr>
                                            <p:cTn id="87" dur="1000"/>
                                            <p:tgtEl>
                                              <p:spTgt spid="88"/>
                                            </p:tgtEl>
                                          </p:cBhvr>
                                        </p:animEffect>
                                        <p:anim calcmode="lin" valueType="num">
                                          <p:cBhvr>
                                            <p:cTn id="88" dur="1000" fill="hold"/>
                                            <p:tgtEl>
                                              <p:spTgt spid="88"/>
                                            </p:tgtEl>
                                            <p:attrNameLst>
                                              <p:attrName>ppt_x</p:attrName>
                                            </p:attrNameLst>
                                          </p:cBhvr>
                                          <p:tavLst>
                                            <p:tav tm="0">
                                              <p:val>
                                                <p:strVal val="#ppt_x"/>
                                              </p:val>
                                            </p:tav>
                                            <p:tav tm="100000">
                                              <p:val>
                                                <p:strVal val="#ppt_x"/>
                                              </p:val>
                                            </p:tav>
                                          </p:tavLst>
                                        </p:anim>
                                        <p:anim calcmode="lin" valueType="num">
                                          <p:cBhvr>
                                            <p:cTn id="89" dur="1000" fill="hold"/>
                                            <p:tgtEl>
                                              <p:spTgt spid="88"/>
                                            </p:tgtEl>
                                            <p:attrNameLst>
                                              <p:attrName>ppt_y</p:attrName>
                                            </p:attrNameLst>
                                          </p:cBhvr>
                                          <p:tavLst>
                                            <p:tav tm="0">
                                              <p:val>
                                                <p:strVal val="#ppt_y-.1"/>
                                              </p:val>
                                            </p:tav>
                                            <p:tav tm="100000">
                                              <p:val>
                                                <p:strVal val="#ppt_y"/>
                                              </p:val>
                                            </p:tav>
                                          </p:tavLst>
                                        </p:anim>
                                      </p:childTnLst>
                                    </p:cTn>
                                  </p:par>
                                </p:childTnLst>
                              </p:cTn>
                            </p:par>
                            <p:par>
                              <p:cTn id="90" fill="hold">
                                <p:stCondLst>
                                  <p:cond delay="3900"/>
                                </p:stCondLst>
                                <p:childTnLst>
                                  <p:par>
                                    <p:cTn id="91" presetID="42" presetClass="entr" presetSubtype="0" fill="hold" grpId="0" nodeType="afterEffect">
                                      <p:stCondLst>
                                        <p:cond delay="0"/>
                                      </p:stCondLst>
                                      <p:childTnLst>
                                        <p:set>
                                          <p:cBhvr>
                                            <p:cTn id="92" dur="1" fill="hold">
                                              <p:stCondLst>
                                                <p:cond delay="0"/>
                                              </p:stCondLst>
                                            </p:cTn>
                                            <p:tgtEl>
                                              <p:spTgt spid="89"/>
                                            </p:tgtEl>
                                            <p:attrNameLst>
                                              <p:attrName>style.visibility</p:attrName>
                                            </p:attrNameLst>
                                          </p:cBhvr>
                                          <p:to>
                                            <p:strVal val="visible"/>
                                          </p:to>
                                        </p:set>
                                        <p:animEffect transition="in" filter="fade">
                                          <p:cBhvr>
                                            <p:cTn id="93" dur="1000"/>
                                            <p:tgtEl>
                                              <p:spTgt spid="89"/>
                                            </p:tgtEl>
                                          </p:cBhvr>
                                        </p:animEffect>
                                        <p:anim calcmode="lin" valueType="num">
                                          <p:cBhvr>
                                            <p:cTn id="94" dur="1000" fill="hold"/>
                                            <p:tgtEl>
                                              <p:spTgt spid="89"/>
                                            </p:tgtEl>
                                            <p:attrNameLst>
                                              <p:attrName>ppt_x</p:attrName>
                                            </p:attrNameLst>
                                          </p:cBhvr>
                                          <p:tavLst>
                                            <p:tav tm="0">
                                              <p:val>
                                                <p:strVal val="#ppt_x"/>
                                              </p:val>
                                            </p:tav>
                                            <p:tav tm="100000">
                                              <p:val>
                                                <p:strVal val="#ppt_x"/>
                                              </p:val>
                                            </p:tav>
                                          </p:tavLst>
                                        </p:anim>
                                        <p:anim calcmode="lin" valueType="num">
                                          <p:cBhvr>
                                            <p:cTn id="95" dur="1000" fill="hold"/>
                                            <p:tgtEl>
                                              <p:spTgt spid="89"/>
                                            </p:tgtEl>
                                            <p:attrNameLst>
                                              <p:attrName>ppt_y</p:attrName>
                                            </p:attrNameLst>
                                          </p:cBhvr>
                                          <p:tavLst>
                                            <p:tav tm="0">
                                              <p:val>
                                                <p:strVal val="#ppt_y+.1"/>
                                              </p:val>
                                            </p:tav>
                                            <p:tav tm="100000">
                                              <p:val>
                                                <p:strVal val="#ppt_y"/>
                                              </p:val>
                                            </p:tav>
                                          </p:tavLst>
                                        </p:anim>
                                      </p:childTnLst>
                                    </p:cTn>
                                  </p:par>
                                </p:childTnLst>
                              </p:cTn>
                            </p:par>
                            <p:par>
                              <p:cTn id="96" fill="hold">
                                <p:stCondLst>
                                  <p:cond delay="4900"/>
                                </p:stCondLst>
                                <p:childTnLst>
                                  <p:par>
                                    <p:cTn id="97" presetID="16" presetClass="entr" presetSubtype="21" fill="hold" grpId="0" nodeType="afterEffect">
                                      <p:stCondLst>
                                        <p:cond delay="0"/>
                                      </p:stCondLst>
                                      <p:childTnLst>
                                        <p:set>
                                          <p:cBhvr>
                                            <p:cTn id="98" dur="1" fill="hold">
                                              <p:stCondLst>
                                                <p:cond delay="0"/>
                                              </p:stCondLst>
                                            </p:cTn>
                                            <p:tgtEl>
                                              <p:spTgt spid="90"/>
                                            </p:tgtEl>
                                            <p:attrNameLst>
                                              <p:attrName>style.visibility</p:attrName>
                                            </p:attrNameLst>
                                          </p:cBhvr>
                                          <p:to>
                                            <p:strVal val="visible"/>
                                          </p:to>
                                        </p:set>
                                        <p:animEffect transition="in" filter="barn(inVertical)">
                                          <p:cBhvr>
                                            <p:cTn id="99" dur="500"/>
                                            <p:tgtEl>
                                              <p:spTgt spid="90"/>
                                            </p:tgtEl>
                                          </p:cBhvr>
                                        </p:animEffect>
                                      </p:childTnLst>
                                    </p:cTn>
                                  </p:par>
                                </p:childTnLst>
                              </p:cTn>
                            </p:par>
                            <p:par>
                              <p:cTn id="100" fill="hold">
                                <p:stCondLst>
                                  <p:cond delay="5400"/>
                                </p:stCondLst>
                                <p:childTnLst>
                                  <p:par>
                                    <p:cTn id="101" presetID="10" presetClass="entr" presetSubtype="0" fill="hold" grpId="0" nodeType="afterEffect">
                                      <p:stCondLst>
                                        <p:cond delay="0"/>
                                      </p:stCondLst>
                                      <p:childTnLst>
                                        <p:set>
                                          <p:cBhvr>
                                            <p:cTn id="102" dur="1" fill="hold">
                                              <p:stCondLst>
                                                <p:cond delay="0"/>
                                              </p:stCondLst>
                                            </p:cTn>
                                            <p:tgtEl>
                                              <p:spTgt spid="121"/>
                                            </p:tgtEl>
                                            <p:attrNameLst>
                                              <p:attrName>style.visibility</p:attrName>
                                            </p:attrNameLst>
                                          </p:cBhvr>
                                          <p:to>
                                            <p:strVal val="visible"/>
                                          </p:to>
                                        </p:set>
                                        <p:animEffect transition="in" filter="fade">
                                          <p:cBhvr>
                                            <p:cTn id="103"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121" grpId="0"/>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标题 1"/>
          <p:cNvSpPr txBox="1">
            <a:spLocks/>
          </p:cNvSpPr>
          <p:nvPr/>
        </p:nvSpPr>
        <p:spPr>
          <a:xfrm>
            <a:off x="1184649" y="250504"/>
            <a:ext cx="1677386"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wrap="none" lIns="68582" tIns="34292" rIns="68582" bIns="34292">
            <a:spAutoFit/>
          </a:bodyPr>
          <a:lstStyle>
            <a:lvl1pPr algn="ctr" rtl="0" fontAlgn="base">
              <a:spcBef>
                <a:spcPct val="0"/>
              </a:spcBef>
              <a:spcAft>
                <a:spcPct val="0"/>
              </a:spcAft>
              <a:defRPr lang="zh-CN" altLang="en-US" sz="2000" b="0" kern="1200">
                <a:solidFill>
                  <a:schemeClr val="tx1">
                    <a:lumMod val="85000"/>
                    <a:lumOff val="15000"/>
                  </a:schemeClr>
                </a:solidFill>
                <a:latin typeface="微软雅黑" pitchFamily="34" charset="-122"/>
                <a:ea typeface="微软雅黑" pitchFamily="34" charset="-122"/>
                <a:cs typeface="+mn-cs"/>
              </a:defRPr>
            </a:lvl1pPr>
            <a:lvl2pPr algn="ctr" rtl="0" fontAlgn="base">
              <a:spcBef>
                <a:spcPct val="0"/>
              </a:spcBef>
              <a:spcAft>
                <a:spcPct val="0"/>
              </a:spcAft>
              <a:defRPr sz="4400">
                <a:solidFill>
                  <a:schemeClr val="tx1"/>
                </a:solidFill>
                <a:latin typeface="Calibri" pitchFamily="34" charset="0"/>
                <a:ea typeface="宋体" charset="-122"/>
              </a:defRPr>
            </a:lvl2pPr>
            <a:lvl3pPr algn="ctr" rtl="0" fontAlgn="base">
              <a:spcBef>
                <a:spcPct val="0"/>
              </a:spcBef>
              <a:spcAft>
                <a:spcPct val="0"/>
              </a:spcAft>
              <a:defRPr sz="4400">
                <a:solidFill>
                  <a:schemeClr val="tx1"/>
                </a:solidFill>
                <a:latin typeface="Calibri" pitchFamily="34" charset="0"/>
                <a:ea typeface="宋体" charset="-122"/>
              </a:defRPr>
            </a:lvl3pPr>
            <a:lvl4pPr algn="ctr" rtl="0" fontAlgn="base">
              <a:spcBef>
                <a:spcPct val="0"/>
              </a:spcBef>
              <a:spcAft>
                <a:spcPct val="0"/>
              </a:spcAft>
              <a:defRPr sz="4400">
                <a:solidFill>
                  <a:schemeClr val="tx1"/>
                </a:solidFill>
                <a:latin typeface="Calibri" pitchFamily="34" charset="0"/>
                <a:ea typeface="宋体" charset="-122"/>
              </a:defRPr>
            </a:lvl4pPr>
            <a:lvl5pPr algn="ctr" rtl="0" fontAlgn="base">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000" b="0" i="0" u="none" strike="noStrike" kern="1200" cap="none" spc="0" normalizeH="0" baseline="0" noProof="0">
                <a:ln>
                  <a:noFill/>
                </a:ln>
                <a:solidFill>
                  <a:sysClr val="windowText" lastClr="000000">
                    <a:lumMod val="85000"/>
                    <a:lumOff val="15000"/>
                  </a:sysClr>
                </a:solidFill>
                <a:effectLst/>
                <a:uLnTx/>
                <a:uFillTx/>
                <a:latin typeface="微软雅黑" pitchFamily="34" charset="-122"/>
                <a:ea typeface="微软雅黑" pitchFamily="34" charset="-122"/>
                <a:cs typeface="+mn-cs"/>
              </a:rPr>
              <a:t>Project Results Presentation</a:t>
            </a:r>
            <a:endParaRPr kumimoji="0" lang="zh-CN" altLang="en-US" sz="2000" b="0" i="0" u="none" strike="noStrike" kern="1200" cap="none" spc="0" normalizeH="0" baseline="0" noProof="0" dirty="0">
              <a:ln>
                <a:noFill/>
              </a:ln>
              <a:solidFill>
                <a:sysClr val="windowText" lastClr="000000">
                  <a:lumMod val="85000"/>
                  <a:lumOff val="15000"/>
                </a:sysClr>
              </a:solidFill>
              <a:effectLst/>
              <a:uLnTx/>
              <a:uFillTx/>
              <a:latin typeface="微软雅黑" pitchFamily="34" charset="-122"/>
              <a:ea typeface="微软雅黑" pitchFamily="34" charset="-122"/>
              <a:cs typeface="+mn-cs"/>
            </a:endParaRPr>
          </a:p>
        </p:txBody>
      </p:sp>
      <p:grpSp>
        <p:nvGrpSpPr>
          <p:cNvPr id="47" name="组合 46"/>
          <p:cNvGrpSpPr/>
          <p:nvPr/>
        </p:nvGrpSpPr>
        <p:grpSpPr>
          <a:xfrm>
            <a:off x="764693" y="1499343"/>
            <a:ext cx="2501127" cy="1132494"/>
            <a:chOff x="4304043" y="1286668"/>
            <a:chExt cx="3837944" cy="2757793"/>
          </a:xfrm>
          <a:effectLst>
            <a:outerShdw blurRad="381000" dist="254000" dir="8100000" algn="tr" rotWithShape="0">
              <a:prstClr val="black">
                <a:alpha val="40000"/>
              </a:prstClr>
            </a:outerShdw>
          </a:effectLst>
        </p:grpSpPr>
        <p:sp>
          <p:nvSpPr>
            <p:cNvPr id="48" name="圆角矩形 47"/>
            <p:cNvSpPr/>
            <p:nvPr/>
          </p:nvSpPr>
          <p:spPr>
            <a:xfrm>
              <a:off x="4304043" y="1286668"/>
              <a:ext cx="3837944" cy="2757793"/>
            </a:xfrm>
            <a:prstGeom prst="roundRect">
              <a:avLst/>
            </a:prstGeom>
            <a:gradFill>
              <a:gsLst>
                <a:gs pos="62000">
                  <a:sysClr val="window" lastClr="FFFFFF">
                    <a:lumMod val="95000"/>
                  </a:sysClr>
                </a:gs>
                <a:gs pos="0">
                  <a:sysClr val="window" lastClr="FFFFFF"/>
                </a:gs>
                <a:gs pos="100000">
                  <a:sysClr val="window" lastClr="FFFFFF">
                    <a:lumMod val="85000"/>
                  </a:sysClr>
                </a:gs>
                <a:gs pos="0">
                  <a:sysClr val="window" lastClr="FFFFFF"/>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a:cs typeface="+mn-cs"/>
              </a:endParaRPr>
            </a:p>
          </p:txBody>
        </p:sp>
        <p:sp>
          <p:nvSpPr>
            <p:cNvPr id="49" name="圆角矩形 48"/>
            <p:cNvSpPr/>
            <p:nvPr/>
          </p:nvSpPr>
          <p:spPr>
            <a:xfrm>
              <a:off x="4351931" y="1367703"/>
              <a:ext cx="3742172" cy="2595722"/>
            </a:xfrm>
            <a:prstGeom prst="roundRect">
              <a:avLst/>
            </a:prstGeom>
            <a:gradFill>
              <a:gsLst>
                <a:gs pos="42000">
                  <a:srgbClr val="F0F0F0"/>
                </a:gs>
                <a:gs pos="0">
                  <a:sysClr val="window" lastClr="FFFFFF"/>
                </a:gs>
                <a:gs pos="100000">
                  <a:sysClr val="window" lastClr="FFFFFF">
                    <a:lumMod val="85000"/>
                  </a:sysClr>
                </a:gs>
                <a:gs pos="0">
                  <a:sysClr val="window" lastClr="FFFFFF"/>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a:cs typeface="+mn-cs"/>
              </a:endParaRPr>
            </a:p>
          </p:txBody>
        </p:sp>
      </p:grpSp>
      <p:sp>
        <p:nvSpPr>
          <p:cNvPr id="50" name="Round Diagonal Corner Rectangle 3"/>
          <p:cNvSpPr/>
          <p:nvPr/>
        </p:nvSpPr>
        <p:spPr bwMode="auto">
          <a:xfrm rot="5400000">
            <a:off x="6784510" y="1089564"/>
            <a:ext cx="1187734" cy="2020094"/>
          </a:xfrm>
          <a:prstGeom prst="round2DiagRect">
            <a:avLst/>
          </a:prstGeom>
          <a:blipFill dpi="0" rotWithShape="0">
            <a:blip r:embed="rId2" cstate="print">
              <a:extLst>
                <a:ext uri="{28A0092B-C50C-407E-A947-70E740481C1C}">
                  <a14:useLocalDpi xmlns:a14="http://schemas.microsoft.com/office/drawing/2010/main"/>
                </a:ext>
              </a:extLst>
            </a:blip>
            <a:srcRect/>
            <a:stretch>
              <a:fillRect/>
            </a:stretch>
          </a:blipFill>
          <a:ln w="12700" cap="flat" cmpd="sng" algn="ctr">
            <a:solidFill>
              <a:srgbClr val="000000"/>
            </a:solidFill>
            <a:prstDash val="solid"/>
            <a:round/>
            <a:headEnd type="none" w="med" len="med"/>
            <a:tailEnd type="none" w="med" len="med"/>
          </a:ln>
          <a:effectLst/>
        </p:spPr>
        <p:txBody>
          <a:bodyPr vert="horz" wrap="square" lIns="98207" tIns="49104" rIns="98207" bIns="49104" numCol="1" rtlCol="0" anchor="t" anchorCtr="0" compatLnSpc="1">
            <a:prstTxWarp prst="textNoShape">
              <a:avLst/>
            </a:prstTxWarp>
          </a:bodyPr>
          <a:lstStyle/>
          <a:p>
            <a:pPr algn="ctr" defTabSz="982076" fontAlgn="base">
              <a:spcBef>
                <a:spcPct val="0"/>
              </a:spcBef>
              <a:spcAft>
                <a:spcPct val="0"/>
              </a:spcAft>
            </a:pPr>
            <a:endParaRPr lang="en-US" sz="6000">
              <a:solidFill>
                <a:srgbClr val="000000"/>
              </a:solidFill>
              <a:latin typeface="微软雅黑"/>
              <a:ea typeface="微软雅黑"/>
              <a:sym typeface="Gill Sans" charset="0"/>
            </a:endParaRPr>
          </a:p>
        </p:txBody>
      </p:sp>
      <p:sp>
        <p:nvSpPr>
          <p:cNvPr id="51" name="Round Diagonal Corner Rectangle 180"/>
          <p:cNvSpPr/>
          <p:nvPr/>
        </p:nvSpPr>
        <p:spPr bwMode="auto">
          <a:xfrm rot="5400000">
            <a:off x="6784510" y="2568833"/>
            <a:ext cx="1187732" cy="2020090"/>
          </a:xfrm>
          <a:prstGeom prst="round2DiagRect">
            <a:avLst/>
          </a:prstGeom>
          <a:blipFill dpi="0" rotWithShape="0">
            <a:blip r:embed="rId3" cstate="print">
              <a:extLst>
                <a:ext uri="{28A0092B-C50C-407E-A947-70E740481C1C}">
                  <a14:useLocalDpi xmlns:a14="http://schemas.microsoft.com/office/drawing/2010/main"/>
                </a:ext>
              </a:extLst>
            </a:blip>
            <a:srcRect/>
            <a:stretch>
              <a:fillRect/>
            </a:stretch>
          </a:blipFill>
          <a:ln w="12700" cap="flat" cmpd="sng" algn="ctr">
            <a:solidFill>
              <a:sysClr val="windowText" lastClr="000000"/>
            </a:solidFill>
            <a:prstDash val="solid"/>
            <a:round/>
            <a:headEnd type="none" w="med" len="med"/>
            <a:tailEnd type="none" w="med" len="med"/>
          </a:ln>
          <a:effectLst/>
        </p:spPr>
        <p:txBody>
          <a:bodyPr vert="horz" wrap="square" lIns="98207" tIns="49104" rIns="98207" bIns="49104" numCol="1" rtlCol="0" anchor="t" anchorCtr="0" compatLnSpc="1">
            <a:prstTxWarp prst="textNoShape">
              <a:avLst/>
            </a:prstTxWarp>
          </a:bodyPr>
          <a:lstStyle/>
          <a:p>
            <a:pPr marL="0" marR="0" lvl="0" indent="0" algn="ctr" defTabSz="982076" eaLnBrk="1" fontAlgn="base" latinLnBrk="0" hangingPunct="1">
              <a:lnSpc>
                <a:spcPct val="100000"/>
              </a:lnSpc>
              <a:spcBef>
                <a:spcPct val="0"/>
              </a:spcBef>
              <a:spcAft>
                <a:spcPct val="0"/>
              </a:spcAft>
              <a:buClrTx/>
              <a:buSzTx/>
              <a:buFontTx/>
              <a:buNone/>
              <a:tabLst/>
              <a:defRPr/>
            </a:pPr>
            <a:endParaRPr kumimoji="0" lang="en-US" sz="6000" b="0" i="0" u="none" strike="noStrike" kern="0" cap="none" spc="0" normalizeH="0" baseline="0" noProof="0">
              <a:ln>
                <a:noFill/>
              </a:ln>
              <a:solidFill>
                <a:srgbClr val="000000"/>
              </a:solidFill>
              <a:effectLst/>
              <a:uLnTx/>
              <a:uFillTx/>
              <a:latin typeface="微软雅黑"/>
              <a:ea typeface="微软雅黑"/>
              <a:sym typeface="Gill Sans" charset="0"/>
            </a:endParaRPr>
          </a:p>
        </p:txBody>
      </p:sp>
      <p:grpSp>
        <p:nvGrpSpPr>
          <p:cNvPr id="52" name="组合 51"/>
          <p:cNvGrpSpPr/>
          <p:nvPr/>
        </p:nvGrpSpPr>
        <p:grpSpPr>
          <a:xfrm>
            <a:off x="915760" y="1718295"/>
            <a:ext cx="621046" cy="621045"/>
            <a:chOff x="304800" y="673100"/>
            <a:chExt cx="4000500" cy="4000500"/>
          </a:xfrm>
          <a:effectLst>
            <a:outerShdw blurRad="444500" dist="254000" dir="8100000" algn="tr" rotWithShape="0">
              <a:prstClr val="black">
                <a:alpha val="50000"/>
              </a:prstClr>
            </a:outerShdw>
          </a:effectLst>
        </p:grpSpPr>
        <p:sp>
          <p:nvSpPr>
            <p:cNvPr id="53" name="同心圆 5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4" name="椭圆 53"/>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endParaRPr>
            </a:p>
          </p:txBody>
        </p:sp>
      </p:grpSp>
      <p:grpSp>
        <p:nvGrpSpPr>
          <p:cNvPr id="55" name="Group 41"/>
          <p:cNvGrpSpPr>
            <a:grpSpLocks/>
          </p:cNvGrpSpPr>
          <p:nvPr/>
        </p:nvGrpSpPr>
        <p:grpSpPr bwMode="auto">
          <a:xfrm>
            <a:off x="1628948" y="1718294"/>
            <a:ext cx="1458171" cy="872403"/>
            <a:chOff x="0" y="0"/>
            <a:chExt cx="2419" cy="1465"/>
          </a:xfrm>
        </p:grpSpPr>
        <p:sp>
          <p:nvSpPr>
            <p:cNvPr id="56" name="Rectangle 42"/>
            <p:cNvSpPr>
              <a:spLocks/>
            </p:cNvSpPr>
            <p:nvPr/>
          </p:nvSpPr>
          <p:spPr bwMode="auto">
            <a:xfrm>
              <a:off x="0" y="0"/>
              <a:ext cx="2419"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fontAlgn="base">
                <a:lnSpc>
                  <a:spcPct val="70000"/>
                </a:lnSpc>
                <a:spcBef>
                  <a:spcPct val="0"/>
                </a:spcBef>
                <a:spcAft>
                  <a:spcPct val="0"/>
                </a:spcAft>
              </a:pPr>
              <a:r>
                <a:rPr lang="zh-CN" altLang="en-US" sz="1200" dirty="0">
                  <a:solidFill>
                    <a:srgbClr val="000000"/>
                  </a:solidFill>
                  <a:latin typeface="微软雅黑"/>
                  <a:ea typeface="微软雅黑"/>
                  <a:cs typeface="Bebas Neue" charset="0"/>
                  <a:sym typeface="Bebas Neue" charset="0"/>
                </a:rPr>
                <a:t>Click here to add a title</a:t>
              </a:r>
              <a:endParaRPr lang="en-US" altLang="zh-CN" sz="1200" dirty="0">
                <a:solidFill>
                  <a:srgbClr val="000000"/>
                </a:solidFill>
                <a:latin typeface="微软雅黑"/>
                <a:ea typeface="微软雅黑"/>
                <a:cs typeface="Bebas Neue" charset="0"/>
                <a:sym typeface="Bebas Neue" charset="0"/>
              </a:endParaRPr>
            </a:p>
          </p:txBody>
        </p:sp>
        <p:sp>
          <p:nvSpPr>
            <p:cNvPr id="57" name="Rectangle 43"/>
            <p:cNvSpPr>
              <a:spLocks/>
            </p:cNvSpPr>
            <p:nvPr/>
          </p:nvSpPr>
          <p:spPr bwMode="auto">
            <a:xfrm>
              <a:off x="0" y="426"/>
              <a:ext cx="2419" cy="1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600" dirty="0">
                  <a:solidFill>
                    <a:srgbClr val="000000"/>
                  </a:solidFill>
                  <a:latin typeface="微软雅黑"/>
                  <a:ea typeface="微软雅黑"/>
                  <a:cs typeface="Lato Light" charset="0"/>
                  <a:sym typeface="Lato Light" charset="0"/>
                </a:rPr>
                <a:t>Add a detailed text description here, suggested to be relevant to the title and in line with the overall language style</a:t>
              </a:r>
              <a:endParaRPr lang="en-US" sz="600" dirty="0">
                <a:solidFill>
                  <a:srgbClr val="000000"/>
                </a:solidFill>
                <a:latin typeface="微软雅黑"/>
                <a:ea typeface="微软雅黑"/>
                <a:cs typeface="Lato Light" charset="0"/>
                <a:sym typeface="Lato Light" charset="0"/>
              </a:endParaRPr>
            </a:p>
          </p:txBody>
        </p:sp>
      </p:grpSp>
      <p:sp>
        <p:nvSpPr>
          <p:cNvPr id="58" name="Freeform 9"/>
          <p:cNvSpPr>
            <a:spLocks noEditPoints="1"/>
          </p:cNvSpPr>
          <p:nvPr/>
        </p:nvSpPr>
        <p:spPr bwMode="auto">
          <a:xfrm>
            <a:off x="1059255" y="1909038"/>
            <a:ext cx="281960" cy="224466"/>
          </a:xfrm>
          <a:custGeom>
            <a:avLst/>
            <a:gdLst>
              <a:gd name="T0" fmla="*/ 54 w 159"/>
              <a:gd name="T1" fmla="*/ 126 h 128"/>
              <a:gd name="T2" fmla="*/ 57 w 159"/>
              <a:gd name="T3" fmla="*/ 127 h 128"/>
              <a:gd name="T4" fmla="*/ 81 w 159"/>
              <a:gd name="T5" fmla="*/ 105 h 128"/>
              <a:gd name="T6" fmla="*/ 54 w 159"/>
              <a:gd name="T7" fmla="*/ 91 h 128"/>
              <a:gd name="T8" fmla="*/ 54 w 159"/>
              <a:gd name="T9" fmla="*/ 126 h 128"/>
              <a:gd name="T10" fmla="*/ 154 w 159"/>
              <a:gd name="T11" fmla="*/ 1 h 128"/>
              <a:gd name="T12" fmla="*/ 3 w 159"/>
              <a:gd name="T13" fmla="*/ 54 h 128"/>
              <a:gd name="T14" fmla="*/ 2 w 159"/>
              <a:gd name="T15" fmla="*/ 58 h 128"/>
              <a:gd name="T16" fmla="*/ 35 w 159"/>
              <a:gd name="T17" fmla="*/ 71 h 128"/>
              <a:gd name="T18" fmla="*/ 35 w 159"/>
              <a:gd name="T19" fmla="*/ 71 h 128"/>
              <a:gd name="T20" fmla="*/ 54 w 159"/>
              <a:gd name="T21" fmla="*/ 79 h 128"/>
              <a:gd name="T22" fmla="*/ 148 w 159"/>
              <a:gd name="T23" fmla="*/ 10 h 128"/>
              <a:gd name="T24" fmla="*/ 150 w 159"/>
              <a:gd name="T25" fmla="*/ 12 h 128"/>
              <a:gd name="T26" fmla="*/ 83 w 159"/>
              <a:gd name="T27" fmla="*/ 85 h 128"/>
              <a:gd name="T28" fmla="*/ 83 w 159"/>
              <a:gd name="T29" fmla="*/ 85 h 128"/>
              <a:gd name="T30" fmla="*/ 79 w 159"/>
              <a:gd name="T31" fmla="*/ 89 h 128"/>
              <a:gd name="T32" fmla="*/ 84 w 159"/>
              <a:gd name="T33" fmla="*/ 92 h 128"/>
              <a:gd name="T34" fmla="*/ 84 w 159"/>
              <a:gd name="T35" fmla="*/ 92 h 128"/>
              <a:gd name="T36" fmla="*/ 127 w 159"/>
              <a:gd name="T37" fmla="*/ 115 h 128"/>
              <a:gd name="T38" fmla="*/ 133 w 159"/>
              <a:gd name="T39" fmla="*/ 112 h 128"/>
              <a:gd name="T40" fmla="*/ 158 w 159"/>
              <a:gd name="T41" fmla="*/ 5 h 128"/>
              <a:gd name="T42" fmla="*/ 154 w 159"/>
              <a:gd name="T43" fmla="*/ 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9" h="128">
                <a:moveTo>
                  <a:pt x="54" y="126"/>
                </a:moveTo>
                <a:cubicBezTo>
                  <a:pt x="54" y="128"/>
                  <a:pt x="55" y="128"/>
                  <a:pt x="57" y="127"/>
                </a:cubicBezTo>
                <a:cubicBezTo>
                  <a:pt x="59" y="125"/>
                  <a:pt x="81" y="105"/>
                  <a:pt x="81" y="105"/>
                </a:cubicBezTo>
                <a:cubicBezTo>
                  <a:pt x="54" y="91"/>
                  <a:pt x="54" y="91"/>
                  <a:pt x="54" y="91"/>
                </a:cubicBezTo>
                <a:cubicBezTo>
                  <a:pt x="54" y="126"/>
                  <a:pt x="54" y="126"/>
                  <a:pt x="54" y="126"/>
                </a:cubicBezTo>
                <a:close/>
                <a:moveTo>
                  <a:pt x="154" y="1"/>
                </a:moveTo>
                <a:cubicBezTo>
                  <a:pt x="151" y="2"/>
                  <a:pt x="5" y="53"/>
                  <a:pt x="3" y="54"/>
                </a:cubicBezTo>
                <a:cubicBezTo>
                  <a:pt x="0" y="55"/>
                  <a:pt x="0" y="57"/>
                  <a:pt x="2" y="58"/>
                </a:cubicBezTo>
                <a:cubicBezTo>
                  <a:pt x="6" y="60"/>
                  <a:pt x="35" y="71"/>
                  <a:pt x="35" y="71"/>
                </a:cubicBezTo>
                <a:cubicBezTo>
                  <a:pt x="35" y="71"/>
                  <a:pt x="35" y="71"/>
                  <a:pt x="35" y="71"/>
                </a:cubicBezTo>
                <a:cubicBezTo>
                  <a:pt x="54" y="79"/>
                  <a:pt x="54" y="79"/>
                  <a:pt x="54" y="79"/>
                </a:cubicBezTo>
                <a:cubicBezTo>
                  <a:pt x="54" y="79"/>
                  <a:pt x="147" y="11"/>
                  <a:pt x="148" y="10"/>
                </a:cubicBezTo>
                <a:cubicBezTo>
                  <a:pt x="150" y="9"/>
                  <a:pt x="151" y="11"/>
                  <a:pt x="150" y="12"/>
                </a:cubicBezTo>
                <a:cubicBezTo>
                  <a:pt x="149" y="13"/>
                  <a:pt x="83" y="85"/>
                  <a:pt x="83" y="85"/>
                </a:cubicBezTo>
                <a:cubicBezTo>
                  <a:pt x="83" y="85"/>
                  <a:pt x="83" y="85"/>
                  <a:pt x="83" y="85"/>
                </a:cubicBezTo>
                <a:cubicBezTo>
                  <a:pt x="79" y="89"/>
                  <a:pt x="79" y="89"/>
                  <a:pt x="79" y="89"/>
                </a:cubicBezTo>
                <a:cubicBezTo>
                  <a:pt x="84" y="92"/>
                  <a:pt x="84" y="92"/>
                  <a:pt x="84" y="92"/>
                </a:cubicBezTo>
                <a:cubicBezTo>
                  <a:pt x="84" y="92"/>
                  <a:pt x="84" y="92"/>
                  <a:pt x="84" y="92"/>
                </a:cubicBezTo>
                <a:cubicBezTo>
                  <a:pt x="84" y="92"/>
                  <a:pt x="124" y="113"/>
                  <a:pt x="127" y="115"/>
                </a:cubicBezTo>
                <a:cubicBezTo>
                  <a:pt x="129" y="116"/>
                  <a:pt x="132" y="115"/>
                  <a:pt x="133" y="112"/>
                </a:cubicBezTo>
                <a:cubicBezTo>
                  <a:pt x="134" y="108"/>
                  <a:pt x="158" y="7"/>
                  <a:pt x="158" y="5"/>
                </a:cubicBezTo>
                <a:cubicBezTo>
                  <a:pt x="159" y="2"/>
                  <a:pt x="157" y="0"/>
                  <a:pt x="154" y="1"/>
                </a:cubicBezTo>
                <a:close/>
              </a:path>
            </a:pathLst>
          </a:custGeom>
          <a:solidFill>
            <a:srgbClr val="0070C0"/>
          </a:solidFill>
          <a:ln>
            <a:noFill/>
          </a:ln>
        </p:spPr>
        <p:txBody>
          <a:bodyPr vert="horz" wrap="square" lIns="91440" tIns="45720" rIns="91440" bIns="45720" numCol="1"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a:ln>
                <a:noFill/>
              </a:ln>
              <a:solidFill>
                <a:srgbClr val="000000"/>
              </a:solidFill>
              <a:effectLst/>
              <a:uLnTx/>
              <a:uFillTx/>
              <a:latin typeface="微软雅黑"/>
              <a:ea typeface="微软雅黑"/>
              <a:sym typeface="Gill Sans" charset="0"/>
            </a:endParaRPr>
          </a:p>
        </p:txBody>
      </p:sp>
      <p:grpSp>
        <p:nvGrpSpPr>
          <p:cNvPr id="59" name="组合 58"/>
          <p:cNvGrpSpPr/>
          <p:nvPr/>
        </p:nvGrpSpPr>
        <p:grpSpPr>
          <a:xfrm>
            <a:off x="3596793" y="1499343"/>
            <a:ext cx="2501127" cy="1132494"/>
            <a:chOff x="4304043" y="1286668"/>
            <a:chExt cx="3837944" cy="2757793"/>
          </a:xfrm>
          <a:effectLst>
            <a:outerShdw blurRad="381000" dist="254000" dir="8100000" algn="tr" rotWithShape="0">
              <a:prstClr val="black">
                <a:alpha val="40000"/>
              </a:prstClr>
            </a:outerShdw>
          </a:effectLst>
        </p:grpSpPr>
        <p:sp>
          <p:nvSpPr>
            <p:cNvPr id="60" name="圆角矩形 59"/>
            <p:cNvSpPr/>
            <p:nvPr/>
          </p:nvSpPr>
          <p:spPr>
            <a:xfrm>
              <a:off x="4304043" y="1286668"/>
              <a:ext cx="3837944" cy="2757793"/>
            </a:xfrm>
            <a:prstGeom prst="roundRect">
              <a:avLst/>
            </a:prstGeom>
            <a:gradFill>
              <a:gsLst>
                <a:gs pos="62000">
                  <a:sysClr val="window" lastClr="FFFFFF">
                    <a:lumMod val="95000"/>
                  </a:sysClr>
                </a:gs>
                <a:gs pos="0">
                  <a:sysClr val="window" lastClr="FFFFFF"/>
                </a:gs>
                <a:gs pos="100000">
                  <a:sysClr val="window" lastClr="FFFFFF">
                    <a:lumMod val="85000"/>
                  </a:sysClr>
                </a:gs>
                <a:gs pos="0">
                  <a:sysClr val="window" lastClr="FFFFFF"/>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a:cs typeface="+mn-cs"/>
              </a:endParaRPr>
            </a:p>
          </p:txBody>
        </p:sp>
        <p:sp>
          <p:nvSpPr>
            <p:cNvPr id="61" name="圆角矩形 60"/>
            <p:cNvSpPr/>
            <p:nvPr/>
          </p:nvSpPr>
          <p:spPr>
            <a:xfrm>
              <a:off x="4351931" y="1367703"/>
              <a:ext cx="3742172" cy="2595722"/>
            </a:xfrm>
            <a:prstGeom prst="roundRect">
              <a:avLst/>
            </a:prstGeom>
            <a:gradFill>
              <a:gsLst>
                <a:gs pos="42000">
                  <a:srgbClr val="F0F0F0"/>
                </a:gs>
                <a:gs pos="0">
                  <a:sysClr val="window" lastClr="FFFFFF"/>
                </a:gs>
                <a:gs pos="100000">
                  <a:sysClr val="window" lastClr="FFFFFF">
                    <a:lumMod val="85000"/>
                  </a:sysClr>
                </a:gs>
                <a:gs pos="0">
                  <a:sysClr val="window" lastClr="FFFFFF"/>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a:cs typeface="+mn-cs"/>
              </a:endParaRPr>
            </a:p>
          </p:txBody>
        </p:sp>
      </p:grpSp>
      <p:grpSp>
        <p:nvGrpSpPr>
          <p:cNvPr id="62" name="组合 61"/>
          <p:cNvGrpSpPr/>
          <p:nvPr/>
        </p:nvGrpSpPr>
        <p:grpSpPr>
          <a:xfrm>
            <a:off x="3747860" y="1718295"/>
            <a:ext cx="621046" cy="621045"/>
            <a:chOff x="304800" y="673100"/>
            <a:chExt cx="4000500" cy="4000500"/>
          </a:xfrm>
          <a:effectLst>
            <a:outerShdw blurRad="444500" dist="254000" dir="8100000" algn="tr" rotWithShape="0">
              <a:prstClr val="black">
                <a:alpha val="50000"/>
              </a:prstClr>
            </a:outerShdw>
          </a:effectLst>
        </p:grpSpPr>
        <p:sp>
          <p:nvSpPr>
            <p:cNvPr id="63" name="同心圆 6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64" name="椭圆 63"/>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endParaRPr>
            </a:p>
          </p:txBody>
        </p:sp>
      </p:grpSp>
      <p:grpSp>
        <p:nvGrpSpPr>
          <p:cNvPr id="65" name="Group 41"/>
          <p:cNvGrpSpPr>
            <a:grpSpLocks/>
          </p:cNvGrpSpPr>
          <p:nvPr/>
        </p:nvGrpSpPr>
        <p:grpSpPr bwMode="auto">
          <a:xfrm>
            <a:off x="4461048" y="1718294"/>
            <a:ext cx="1482885" cy="846797"/>
            <a:chOff x="0" y="0"/>
            <a:chExt cx="2460" cy="1422"/>
          </a:xfrm>
        </p:grpSpPr>
        <p:sp>
          <p:nvSpPr>
            <p:cNvPr id="66" name="Rectangle 42"/>
            <p:cNvSpPr>
              <a:spLocks/>
            </p:cNvSpPr>
            <p:nvPr/>
          </p:nvSpPr>
          <p:spPr bwMode="auto">
            <a:xfrm>
              <a:off x="0" y="0"/>
              <a:ext cx="2419"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fontAlgn="base">
                <a:lnSpc>
                  <a:spcPct val="70000"/>
                </a:lnSpc>
                <a:spcBef>
                  <a:spcPct val="0"/>
                </a:spcBef>
                <a:spcAft>
                  <a:spcPct val="0"/>
                </a:spcAft>
              </a:pPr>
              <a:r>
                <a:rPr lang="zh-CN" altLang="en-US" sz="1200" dirty="0">
                  <a:solidFill>
                    <a:srgbClr val="000000"/>
                  </a:solidFill>
                  <a:latin typeface="微软雅黑"/>
                  <a:ea typeface="微软雅黑"/>
                  <a:cs typeface="Bebas Neue" charset="0"/>
                  <a:sym typeface="Bebas Neue" charset="0"/>
                </a:rPr>
                <a:t>Click here to add a title</a:t>
              </a:r>
              <a:endParaRPr lang="en-US" sz="1200" dirty="0">
                <a:solidFill>
                  <a:srgbClr val="000000"/>
                </a:solidFill>
                <a:latin typeface="微软雅黑"/>
                <a:ea typeface="微软雅黑"/>
                <a:cs typeface="Bebas Neue" charset="0"/>
                <a:sym typeface="Bebas Neue" charset="0"/>
              </a:endParaRPr>
            </a:p>
          </p:txBody>
        </p:sp>
        <p:sp>
          <p:nvSpPr>
            <p:cNvPr id="67" name="Rectangle 43"/>
            <p:cNvSpPr>
              <a:spLocks/>
            </p:cNvSpPr>
            <p:nvPr/>
          </p:nvSpPr>
          <p:spPr bwMode="auto">
            <a:xfrm>
              <a:off x="41" y="383"/>
              <a:ext cx="2419" cy="1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600" dirty="0">
                  <a:solidFill>
                    <a:srgbClr val="000000"/>
                  </a:solidFill>
                  <a:latin typeface="微软雅黑"/>
                  <a:ea typeface="微软雅黑"/>
                  <a:cs typeface="Lato Light" charset="0"/>
                  <a:sym typeface="Lato Light" charset="0"/>
                </a:rPr>
                <a:t>Add a detailed text description here, suggested to be relevant to the title and in line with the overall language style</a:t>
              </a:r>
              <a:endParaRPr lang="en-US" sz="600" dirty="0">
                <a:solidFill>
                  <a:srgbClr val="000000"/>
                </a:solidFill>
                <a:latin typeface="微软雅黑"/>
                <a:ea typeface="微软雅黑"/>
                <a:cs typeface="Lato Light" charset="0"/>
                <a:sym typeface="Lato Light" charset="0"/>
              </a:endParaRPr>
            </a:p>
          </p:txBody>
        </p:sp>
      </p:grpSp>
      <p:sp>
        <p:nvSpPr>
          <p:cNvPr id="68" name="Freeform 8"/>
          <p:cNvSpPr>
            <a:spLocks noEditPoints="1"/>
          </p:cNvSpPr>
          <p:nvPr/>
        </p:nvSpPr>
        <p:spPr bwMode="auto">
          <a:xfrm>
            <a:off x="3936150" y="1949300"/>
            <a:ext cx="244466" cy="242244"/>
          </a:xfrm>
          <a:custGeom>
            <a:avLst/>
            <a:gdLst>
              <a:gd name="T0" fmla="*/ 18 w 138"/>
              <a:gd name="T1" fmla="*/ 69 h 138"/>
              <a:gd name="T2" fmla="*/ 0 w 138"/>
              <a:gd name="T3" fmla="*/ 69 h 138"/>
              <a:gd name="T4" fmla="*/ 0 w 138"/>
              <a:gd name="T5" fmla="*/ 121 h 138"/>
              <a:gd name="T6" fmla="*/ 18 w 138"/>
              <a:gd name="T7" fmla="*/ 138 h 138"/>
              <a:gd name="T8" fmla="*/ 69 w 138"/>
              <a:gd name="T9" fmla="*/ 138 h 138"/>
              <a:gd name="T10" fmla="*/ 69 w 138"/>
              <a:gd name="T11" fmla="*/ 121 h 138"/>
              <a:gd name="T12" fmla="*/ 18 w 138"/>
              <a:gd name="T13" fmla="*/ 121 h 138"/>
              <a:gd name="T14" fmla="*/ 18 w 138"/>
              <a:gd name="T15" fmla="*/ 69 h 138"/>
              <a:gd name="T16" fmla="*/ 121 w 138"/>
              <a:gd name="T17" fmla="*/ 86 h 138"/>
              <a:gd name="T18" fmla="*/ 52 w 138"/>
              <a:gd name="T19" fmla="*/ 86 h 138"/>
              <a:gd name="T20" fmla="*/ 52 w 138"/>
              <a:gd name="T21" fmla="*/ 18 h 138"/>
              <a:gd name="T22" fmla="*/ 121 w 138"/>
              <a:gd name="T23" fmla="*/ 18 h 138"/>
              <a:gd name="T24" fmla="*/ 121 w 138"/>
              <a:gd name="T25" fmla="*/ 86 h 138"/>
              <a:gd name="T26" fmla="*/ 121 w 138"/>
              <a:gd name="T27" fmla="*/ 0 h 138"/>
              <a:gd name="T28" fmla="*/ 52 w 138"/>
              <a:gd name="T29" fmla="*/ 0 h 138"/>
              <a:gd name="T30" fmla="*/ 35 w 138"/>
              <a:gd name="T31" fmla="*/ 17 h 138"/>
              <a:gd name="T32" fmla="*/ 35 w 138"/>
              <a:gd name="T33" fmla="*/ 86 h 138"/>
              <a:gd name="T34" fmla="*/ 52 w 138"/>
              <a:gd name="T35" fmla="*/ 103 h 138"/>
              <a:gd name="T36" fmla="*/ 121 w 138"/>
              <a:gd name="T37" fmla="*/ 103 h 138"/>
              <a:gd name="T38" fmla="*/ 138 w 138"/>
              <a:gd name="T39" fmla="*/ 86 h 138"/>
              <a:gd name="T40" fmla="*/ 138 w 138"/>
              <a:gd name="T41" fmla="*/ 18 h 138"/>
              <a:gd name="T42" fmla="*/ 121 w 138"/>
              <a:gd name="T43"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8" h="138">
                <a:moveTo>
                  <a:pt x="18" y="69"/>
                </a:moveTo>
                <a:cubicBezTo>
                  <a:pt x="0" y="69"/>
                  <a:pt x="0" y="69"/>
                  <a:pt x="0" y="69"/>
                </a:cubicBezTo>
                <a:cubicBezTo>
                  <a:pt x="0" y="121"/>
                  <a:pt x="0" y="121"/>
                  <a:pt x="0" y="121"/>
                </a:cubicBezTo>
                <a:cubicBezTo>
                  <a:pt x="0" y="130"/>
                  <a:pt x="8" y="138"/>
                  <a:pt x="18" y="138"/>
                </a:cubicBezTo>
                <a:cubicBezTo>
                  <a:pt x="69" y="138"/>
                  <a:pt x="69" y="138"/>
                  <a:pt x="69" y="138"/>
                </a:cubicBezTo>
                <a:cubicBezTo>
                  <a:pt x="69" y="121"/>
                  <a:pt x="69" y="121"/>
                  <a:pt x="69" y="121"/>
                </a:cubicBezTo>
                <a:cubicBezTo>
                  <a:pt x="18" y="121"/>
                  <a:pt x="18" y="121"/>
                  <a:pt x="18" y="121"/>
                </a:cubicBezTo>
                <a:cubicBezTo>
                  <a:pt x="18" y="69"/>
                  <a:pt x="18" y="69"/>
                  <a:pt x="18" y="69"/>
                </a:cubicBezTo>
                <a:close/>
                <a:moveTo>
                  <a:pt x="121" y="86"/>
                </a:moveTo>
                <a:cubicBezTo>
                  <a:pt x="52" y="86"/>
                  <a:pt x="52" y="86"/>
                  <a:pt x="52" y="86"/>
                </a:cubicBezTo>
                <a:cubicBezTo>
                  <a:pt x="52" y="18"/>
                  <a:pt x="52" y="18"/>
                  <a:pt x="52" y="18"/>
                </a:cubicBezTo>
                <a:cubicBezTo>
                  <a:pt x="121" y="18"/>
                  <a:pt x="121" y="18"/>
                  <a:pt x="121" y="18"/>
                </a:cubicBezTo>
                <a:cubicBezTo>
                  <a:pt x="121" y="86"/>
                  <a:pt x="121" y="86"/>
                  <a:pt x="121" y="86"/>
                </a:cubicBezTo>
                <a:close/>
                <a:moveTo>
                  <a:pt x="121" y="0"/>
                </a:moveTo>
                <a:cubicBezTo>
                  <a:pt x="52" y="0"/>
                  <a:pt x="52" y="0"/>
                  <a:pt x="52" y="0"/>
                </a:cubicBezTo>
                <a:cubicBezTo>
                  <a:pt x="42" y="0"/>
                  <a:pt x="35" y="8"/>
                  <a:pt x="35" y="17"/>
                </a:cubicBezTo>
                <a:cubicBezTo>
                  <a:pt x="35" y="86"/>
                  <a:pt x="35" y="86"/>
                  <a:pt x="35" y="86"/>
                </a:cubicBezTo>
                <a:cubicBezTo>
                  <a:pt x="35" y="96"/>
                  <a:pt x="42" y="103"/>
                  <a:pt x="52" y="103"/>
                </a:cubicBezTo>
                <a:cubicBezTo>
                  <a:pt x="121" y="103"/>
                  <a:pt x="121" y="103"/>
                  <a:pt x="121" y="103"/>
                </a:cubicBezTo>
                <a:cubicBezTo>
                  <a:pt x="130" y="103"/>
                  <a:pt x="138" y="96"/>
                  <a:pt x="138" y="86"/>
                </a:cubicBezTo>
                <a:cubicBezTo>
                  <a:pt x="138" y="18"/>
                  <a:pt x="138" y="18"/>
                  <a:pt x="138" y="18"/>
                </a:cubicBezTo>
                <a:cubicBezTo>
                  <a:pt x="138" y="8"/>
                  <a:pt x="130" y="0"/>
                  <a:pt x="121" y="0"/>
                </a:cubicBezTo>
                <a:close/>
              </a:path>
            </a:pathLst>
          </a:custGeom>
          <a:solidFill>
            <a:srgbClr val="FFC000"/>
          </a:solidFill>
          <a:ln>
            <a:noFill/>
          </a:ln>
        </p:spPr>
        <p:txBody>
          <a:bodyPr vert="horz" wrap="square" lIns="91440" tIns="45720" rIns="91440" bIns="45720" numCol="1" anchor="t" anchorCtr="0" compatLnSpc="1">
            <a:prstTxWarp prst="textNoShape">
              <a:avLst/>
            </a:prstTxWarp>
          </a:bodyPr>
          <a:lstStyle/>
          <a:p>
            <a:pPr algn="ctr" fontAlgn="base">
              <a:spcBef>
                <a:spcPct val="0"/>
              </a:spcBef>
              <a:spcAft>
                <a:spcPct val="0"/>
              </a:spcAft>
              <a:defRPr/>
            </a:pPr>
            <a:endParaRPr lang="en-US" sz="2200" kern="0">
              <a:solidFill>
                <a:srgbClr val="000000"/>
              </a:solidFill>
              <a:latin typeface="微软雅黑"/>
              <a:ea typeface="微软雅黑"/>
              <a:sym typeface="Gill Sans" charset="0"/>
            </a:endParaRPr>
          </a:p>
        </p:txBody>
      </p:sp>
      <p:grpSp>
        <p:nvGrpSpPr>
          <p:cNvPr id="69" name="组合 68"/>
          <p:cNvGrpSpPr/>
          <p:nvPr/>
        </p:nvGrpSpPr>
        <p:grpSpPr>
          <a:xfrm>
            <a:off x="764693" y="2959843"/>
            <a:ext cx="2501127" cy="1132494"/>
            <a:chOff x="4304043" y="1286668"/>
            <a:chExt cx="3837944" cy="2757793"/>
          </a:xfrm>
          <a:effectLst>
            <a:outerShdw blurRad="381000" dist="254000" dir="8100000" algn="tr" rotWithShape="0">
              <a:prstClr val="black">
                <a:alpha val="40000"/>
              </a:prstClr>
            </a:outerShdw>
          </a:effectLst>
        </p:grpSpPr>
        <p:sp>
          <p:nvSpPr>
            <p:cNvPr id="70" name="圆角矩形 69"/>
            <p:cNvSpPr/>
            <p:nvPr/>
          </p:nvSpPr>
          <p:spPr>
            <a:xfrm>
              <a:off x="4304043" y="1286668"/>
              <a:ext cx="3837944" cy="2757793"/>
            </a:xfrm>
            <a:prstGeom prst="roundRect">
              <a:avLst/>
            </a:prstGeom>
            <a:gradFill>
              <a:gsLst>
                <a:gs pos="62000">
                  <a:sysClr val="window" lastClr="FFFFFF">
                    <a:lumMod val="95000"/>
                  </a:sysClr>
                </a:gs>
                <a:gs pos="0">
                  <a:sysClr val="window" lastClr="FFFFFF"/>
                </a:gs>
                <a:gs pos="100000">
                  <a:sysClr val="window" lastClr="FFFFFF">
                    <a:lumMod val="85000"/>
                  </a:sysClr>
                </a:gs>
                <a:gs pos="0">
                  <a:sysClr val="window" lastClr="FFFFFF"/>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a:cs typeface="+mn-cs"/>
              </a:endParaRPr>
            </a:p>
          </p:txBody>
        </p:sp>
        <p:sp>
          <p:nvSpPr>
            <p:cNvPr id="71" name="圆角矩形 70"/>
            <p:cNvSpPr/>
            <p:nvPr/>
          </p:nvSpPr>
          <p:spPr>
            <a:xfrm>
              <a:off x="4351931" y="1367703"/>
              <a:ext cx="3742172" cy="2595722"/>
            </a:xfrm>
            <a:prstGeom prst="roundRect">
              <a:avLst/>
            </a:prstGeom>
            <a:gradFill>
              <a:gsLst>
                <a:gs pos="42000">
                  <a:srgbClr val="F0F0F0"/>
                </a:gs>
                <a:gs pos="0">
                  <a:sysClr val="window" lastClr="FFFFFF"/>
                </a:gs>
                <a:gs pos="100000">
                  <a:sysClr val="window" lastClr="FFFFFF">
                    <a:lumMod val="85000"/>
                  </a:sysClr>
                </a:gs>
                <a:gs pos="0">
                  <a:sysClr val="window" lastClr="FFFFFF"/>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a:cs typeface="+mn-cs"/>
              </a:endParaRPr>
            </a:p>
          </p:txBody>
        </p:sp>
      </p:grpSp>
      <p:grpSp>
        <p:nvGrpSpPr>
          <p:cNvPr id="72" name="组合 71"/>
          <p:cNvGrpSpPr/>
          <p:nvPr/>
        </p:nvGrpSpPr>
        <p:grpSpPr>
          <a:xfrm>
            <a:off x="915760" y="3178795"/>
            <a:ext cx="621046" cy="621045"/>
            <a:chOff x="304800" y="673100"/>
            <a:chExt cx="4000500" cy="4000500"/>
          </a:xfrm>
          <a:effectLst>
            <a:outerShdw blurRad="444500" dist="254000" dir="8100000" algn="tr" rotWithShape="0">
              <a:prstClr val="black">
                <a:alpha val="50000"/>
              </a:prstClr>
            </a:outerShdw>
          </a:effectLst>
        </p:grpSpPr>
        <p:sp>
          <p:nvSpPr>
            <p:cNvPr id="73" name="同心圆 7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74" name="椭圆 73"/>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endParaRPr>
            </a:p>
          </p:txBody>
        </p:sp>
      </p:grpSp>
      <p:grpSp>
        <p:nvGrpSpPr>
          <p:cNvPr id="75" name="Group 41"/>
          <p:cNvGrpSpPr>
            <a:grpSpLocks/>
          </p:cNvGrpSpPr>
          <p:nvPr/>
        </p:nvGrpSpPr>
        <p:grpSpPr bwMode="auto">
          <a:xfrm>
            <a:off x="1628948" y="3178794"/>
            <a:ext cx="1472035" cy="928975"/>
            <a:chOff x="0" y="0"/>
            <a:chExt cx="2442" cy="1560"/>
          </a:xfrm>
        </p:grpSpPr>
        <p:sp>
          <p:nvSpPr>
            <p:cNvPr id="76" name="Rectangle 42"/>
            <p:cNvSpPr>
              <a:spLocks/>
            </p:cNvSpPr>
            <p:nvPr/>
          </p:nvSpPr>
          <p:spPr bwMode="auto">
            <a:xfrm>
              <a:off x="0" y="0"/>
              <a:ext cx="2419"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fontAlgn="base">
                <a:lnSpc>
                  <a:spcPct val="70000"/>
                </a:lnSpc>
                <a:spcBef>
                  <a:spcPct val="0"/>
                </a:spcBef>
                <a:spcAft>
                  <a:spcPct val="0"/>
                </a:spcAft>
              </a:pPr>
              <a:r>
                <a:rPr lang="zh-CN" altLang="en-US" sz="1200" dirty="0">
                  <a:solidFill>
                    <a:srgbClr val="000000"/>
                  </a:solidFill>
                  <a:latin typeface="微软雅黑"/>
                  <a:ea typeface="微软雅黑"/>
                  <a:cs typeface="Bebas Neue" charset="0"/>
                  <a:sym typeface="Bebas Neue" charset="0"/>
                </a:rPr>
                <a:t>Click here to add a title</a:t>
              </a:r>
              <a:endParaRPr lang="en-US" sz="1200" dirty="0">
                <a:solidFill>
                  <a:srgbClr val="000000"/>
                </a:solidFill>
                <a:latin typeface="微软雅黑"/>
                <a:ea typeface="微软雅黑"/>
                <a:cs typeface="Bebas Neue" charset="0"/>
                <a:sym typeface="Bebas Neue" charset="0"/>
              </a:endParaRPr>
            </a:p>
          </p:txBody>
        </p:sp>
        <p:sp>
          <p:nvSpPr>
            <p:cNvPr id="77" name="Rectangle 43"/>
            <p:cNvSpPr>
              <a:spLocks/>
            </p:cNvSpPr>
            <p:nvPr/>
          </p:nvSpPr>
          <p:spPr bwMode="auto">
            <a:xfrm>
              <a:off x="23" y="521"/>
              <a:ext cx="2419" cy="1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600" dirty="0">
                  <a:solidFill>
                    <a:srgbClr val="000000"/>
                  </a:solidFill>
                  <a:latin typeface="微软雅黑"/>
                  <a:ea typeface="微软雅黑"/>
                  <a:sym typeface="Lato Light" charset="0"/>
                </a:rPr>
                <a:t>Add a detailed text description here, suggested to be relevant to the title and in line with the overall language style</a:t>
              </a:r>
              <a:endParaRPr lang="en-US" sz="600" dirty="0">
                <a:solidFill>
                  <a:srgbClr val="000000"/>
                </a:solidFill>
                <a:latin typeface="微软雅黑"/>
                <a:ea typeface="微软雅黑"/>
                <a:sym typeface="Lato Light" charset="0"/>
              </a:endParaRPr>
            </a:p>
          </p:txBody>
        </p:sp>
      </p:grpSp>
      <p:sp>
        <p:nvSpPr>
          <p:cNvPr id="78" name="Freeform 7"/>
          <p:cNvSpPr>
            <a:spLocks/>
          </p:cNvSpPr>
          <p:nvPr/>
        </p:nvSpPr>
        <p:spPr bwMode="auto">
          <a:xfrm>
            <a:off x="1051254" y="3340414"/>
            <a:ext cx="296209" cy="297806"/>
          </a:xfrm>
          <a:custGeom>
            <a:avLst/>
            <a:gdLst>
              <a:gd name="T0" fmla="*/ 48 w 167"/>
              <a:gd name="T1" fmla="*/ 170 h 170"/>
              <a:gd name="T2" fmla="*/ 18 w 167"/>
              <a:gd name="T3" fmla="*/ 158 h 170"/>
              <a:gd name="T4" fmla="*/ 20 w 167"/>
              <a:gd name="T5" fmla="*/ 97 h 170"/>
              <a:gd name="T6" fmla="*/ 105 w 167"/>
              <a:gd name="T7" fmla="*/ 12 h 170"/>
              <a:gd name="T8" fmla="*/ 135 w 167"/>
              <a:gd name="T9" fmla="*/ 3 h 170"/>
              <a:gd name="T10" fmla="*/ 157 w 167"/>
              <a:gd name="T11" fmla="*/ 24 h 170"/>
              <a:gd name="T12" fmla="*/ 148 w 167"/>
              <a:gd name="T13" fmla="*/ 54 h 170"/>
              <a:gd name="T14" fmla="*/ 66 w 167"/>
              <a:gd name="T15" fmla="*/ 136 h 170"/>
              <a:gd name="T16" fmla="*/ 51 w 167"/>
              <a:gd name="T17" fmla="*/ 143 h 170"/>
              <a:gd name="T18" fmla="*/ 38 w 167"/>
              <a:gd name="T19" fmla="*/ 139 h 170"/>
              <a:gd name="T20" fmla="*/ 41 w 167"/>
              <a:gd name="T21" fmla="*/ 110 h 170"/>
              <a:gd name="T22" fmla="*/ 98 w 167"/>
              <a:gd name="T23" fmla="*/ 53 h 170"/>
              <a:gd name="T24" fmla="*/ 106 w 167"/>
              <a:gd name="T25" fmla="*/ 53 h 170"/>
              <a:gd name="T26" fmla="*/ 106 w 167"/>
              <a:gd name="T27" fmla="*/ 62 h 170"/>
              <a:gd name="T28" fmla="*/ 49 w 167"/>
              <a:gd name="T29" fmla="*/ 119 h 170"/>
              <a:gd name="T30" fmla="*/ 46 w 167"/>
              <a:gd name="T31" fmla="*/ 130 h 170"/>
              <a:gd name="T32" fmla="*/ 50 w 167"/>
              <a:gd name="T33" fmla="*/ 132 h 170"/>
              <a:gd name="T34" fmla="*/ 58 w 167"/>
              <a:gd name="T35" fmla="*/ 127 h 170"/>
              <a:gd name="T36" fmla="*/ 139 w 167"/>
              <a:gd name="T37" fmla="*/ 46 h 170"/>
              <a:gd name="T38" fmla="*/ 145 w 167"/>
              <a:gd name="T39" fmla="*/ 27 h 170"/>
              <a:gd name="T40" fmla="*/ 132 w 167"/>
              <a:gd name="T41" fmla="*/ 14 h 170"/>
              <a:gd name="T42" fmla="*/ 114 w 167"/>
              <a:gd name="T43" fmla="*/ 20 h 170"/>
              <a:gd name="T44" fmla="*/ 29 w 167"/>
              <a:gd name="T45" fmla="*/ 105 h 170"/>
              <a:gd name="T46" fmla="*/ 27 w 167"/>
              <a:gd name="T47" fmla="*/ 150 h 170"/>
              <a:gd name="T48" fmla="*/ 71 w 167"/>
              <a:gd name="T49" fmla="*/ 148 h 170"/>
              <a:gd name="T50" fmla="*/ 156 w 167"/>
              <a:gd name="T51" fmla="*/ 63 h 170"/>
              <a:gd name="T52" fmla="*/ 165 w 167"/>
              <a:gd name="T53" fmla="*/ 63 h 170"/>
              <a:gd name="T54" fmla="*/ 165 w 167"/>
              <a:gd name="T55" fmla="*/ 71 h 170"/>
              <a:gd name="T56" fmla="*/ 80 w 167"/>
              <a:gd name="T57" fmla="*/ 156 h 170"/>
              <a:gd name="T58" fmla="*/ 48 w 167"/>
              <a:gd name="T59"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7" h="170">
                <a:moveTo>
                  <a:pt x="48" y="170"/>
                </a:moveTo>
                <a:cubicBezTo>
                  <a:pt x="37" y="170"/>
                  <a:pt x="26" y="166"/>
                  <a:pt x="18" y="158"/>
                </a:cubicBezTo>
                <a:cubicBezTo>
                  <a:pt x="4" y="143"/>
                  <a:pt x="0" y="117"/>
                  <a:pt x="20" y="97"/>
                </a:cubicBezTo>
                <a:cubicBezTo>
                  <a:pt x="32" y="85"/>
                  <a:pt x="81" y="36"/>
                  <a:pt x="105" y="12"/>
                </a:cubicBezTo>
                <a:cubicBezTo>
                  <a:pt x="114" y="3"/>
                  <a:pt x="125" y="0"/>
                  <a:pt x="135" y="3"/>
                </a:cubicBezTo>
                <a:cubicBezTo>
                  <a:pt x="146" y="5"/>
                  <a:pt x="154" y="14"/>
                  <a:pt x="157" y="24"/>
                </a:cubicBezTo>
                <a:cubicBezTo>
                  <a:pt x="160" y="35"/>
                  <a:pt x="156" y="46"/>
                  <a:pt x="148" y="54"/>
                </a:cubicBezTo>
                <a:cubicBezTo>
                  <a:pt x="66" y="136"/>
                  <a:pt x="66" y="136"/>
                  <a:pt x="66" y="136"/>
                </a:cubicBezTo>
                <a:cubicBezTo>
                  <a:pt x="62" y="140"/>
                  <a:pt x="57" y="143"/>
                  <a:pt x="51" y="143"/>
                </a:cubicBezTo>
                <a:cubicBezTo>
                  <a:pt x="46" y="144"/>
                  <a:pt x="41" y="142"/>
                  <a:pt x="38" y="139"/>
                </a:cubicBezTo>
                <a:cubicBezTo>
                  <a:pt x="31" y="133"/>
                  <a:pt x="30" y="121"/>
                  <a:pt x="41" y="110"/>
                </a:cubicBezTo>
                <a:cubicBezTo>
                  <a:pt x="98" y="53"/>
                  <a:pt x="98" y="53"/>
                  <a:pt x="98" y="53"/>
                </a:cubicBezTo>
                <a:cubicBezTo>
                  <a:pt x="100" y="51"/>
                  <a:pt x="104" y="51"/>
                  <a:pt x="106" y="53"/>
                </a:cubicBezTo>
                <a:cubicBezTo>
                  <a:pt x="109" y="55"/>
                  <a:pt x="109" y="59"/>
                  <a:pt x="106" y="62"/>
                </a:cubicBezTo>
                <a:cubicBezTo>
                  <a:pt x="49" y="119"/>
                  <a:pt x="49" y="119"/>
                  <a:pt x="49" y="119"/>
                </a:cubicBezTo>
                <a:cubicBezTo>
                  <a:pt x="44" y="124"/>
                  <a:pt x="44" y="128"/>
                  <a:pt x="46" y="130"/>
                </a:cubicBezTo>
                <a:cubicBezTo>
                  <a:pt x="47" y="131"/>
                  <a:pt x="48" y="132"/>
                  <a:pt x="50" y="132"/>
                </a:cubicBezTo>
                <a:cubicBezTo>
                  <a:pt x="52" y="131"/>
                  <a:pt x="55" y="130"/>
                  <a:pt x="58" y="127"/>
                </a:cubicBezTo>
                <a:cubicBezTo>
                  <a:pt x="139" y="46"/>
                  <a:pt x="139" y="46"/>
                  <a:pt x="139" y="46"/>
                </a:cubicBezTo>
                <a:cubicBezTo>
                  <a:pt x="145" y="40"/>
                  <a:pt x="147" y="34"/>
                  <a:pt x="145" y="27"/>
                </a:cubicBezTo>
                <a:cubicBezTo>
                  <a:pt x="144" y="21"/>
                  <a:pt x="138" y="16"/>
                  <a:pt x="132" y="14"/>
                </a:cubicBezTo>
                <a:cubicBezTo>
                  <a:pt x="126" y="13"/>
                  <a:pt x="119" y="15"/>
                  <a:pt x="114" y="20"/>
                </a:cubicBezTo>
                <a:cubicBezTo>
                  <a:pt x="89" y="45"/>
                  <a:pt x="41" y="93"/>
                  <a:pt x="29" y="105"/>
                </a:cubicBezTo>
                <a:cubicBezTo>
                  <a:pt x="13" y="121"/>
                  <a:pt x="17" y="139"/>
                  <a:pt x="27" y="150"/>
                </a:cubicBezTo>
                <a:cubicBezTo>
                  <a:pt x="37" y="160"/>
                  <a:pt x="55" y="164"/>
                  <a:pt x="71" y="148"/>
                </a:cubicBezTo>
                <a:cubicBezTo>
                  <a:pt x="156" y="63"/>
                  <a:pt x="156" y="63"/>
                  <a:pt x="156" y="63"/>
                </a:cubicBezTo>
                <a:cubicBezTo>
                  <a:pt x="159" y="60"/>
                  <a:pt x="162" y="60"/>
                  <a:pt x="165" y="63"/>
                </a:cubicBezTo>
                <a:cubicBezTo>
                  <a:pt x="167" y="65"/>
                  <a:pt x="167" y="69"/>
                  <a:pt x="165" y="71"/>
                </a:cubicBezTo>
                <a:cubicBezTo>
                  <a:pt x="80" y="156"/>
                  <a:pt x="80" y="156"/>
                  <a:pt x="80" y="156"/>
                </a:cubicBezTo>
                <a:cubicBezTo>
                  <a:pt x="70" y="166"/>
                  <a:pt x="58" y="170"/>
                  <a:pt x="48" y="170"/>
                </a:cubicBezTo>
                <a:close/>
              </a:path>
            </a:pathLst>
          </a:custGeom>
          <a:solidFill>
            <a:srgbClr val="0070C0"/>
          </a:solidFill>
          <a:ln>
            <a:noFill/>
          </a:ln>
        </p:spPr>
        <p:txBody>
          <a:bodyPr vert="horz" wrap="square" lIns="91440" tIns="45720" rIns="91440" bIns="45720" numCol="1"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a:ln>
                <a:noFill/>
              </a:ln>
              <a:solidFill>
                <a:srgbClr val="000000"/>
              </a:solidFill>
              <a:effectLst/>
              <a:uLnTx/>
              <a:uFillTx/>
              <a:latin typeface="微软雅黑"/>
              <a:ea typeface="微软雅黑"/>
              <a:sym typeface="Gill Sans" charset="0"/>
            </a:endParaRPr>
          </a:p>
        </p:txBody>
      </p:sp>
      <p:grpSp>
        <p:nvGrpSpPr>
          <p:cNvPr id="79" name="组合 78"/>
          <p:cNvGrpSpPr/>
          <p:nvPr/>
        </p:nvGrpSpPr>
        <p:grpSpPr>
          <a:xfrm>
            <a:off x="3598045" y="2959843"/>
            <a:ext cx="2501127" cy="1132494"/>
            <a:chOff x="4304043" y="1286668"/>
            <a:chExt cx="3837944" cy="2757793"/>
          </a:xfrm>
          <a:effectLst>
            <a:outerShdw blurRad="381000" dist="254000" dir="8100000" algn="tr" rotWithShape="0">
              <a:prstClr val="black">
                <a:alpha val="40000"/>
              </a:prstClr>
            </a:outerShdw>
          </a:effectLst>
        </p:grpSpPr>
        <p:sp>
          <p:nvSpPr>
            <p:cNvPr id="80" name="圆角矩形 79"/>
            <p:cNvSpPr/>
            <p:nvPr/>
          </p:nvSpPr>
          <p:spPr>
            <a:xfrm>
              <a:off x="4304043" y="1286668"/>
              <a:ext cx="3837944" cy="2757793"/>
            </a:xfrm>
            <a:prstGeom prst="roundRect">
              <a:avLst/>
            </a:prstGeom>
            <a:gradFill>
              <a:gsLst>
                <a:gs pos="62000">
                  <a:sysClr val="window" lastClr="FFFFFF">
                    <a:lumMod val="95000"/>
                  </a:sysClr>
                </a:gs>
                <a:gs pos="0">
                  <a:sysClr val="window" lastClr="FFFFFF"/>
                </a:gs>
                <a:gs pos="100000">
                  <a:sysClr val="window" lastClr="FFFFFF">
                    <a:lumMod val="85000"/>
                  </a:sysClr>
                </a:gs>
                <a:gs pos="0">
                  <a:sysClr val="window" lastClr="FFFFFF"/>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a:cs typeface="+mn-cs"/>
              </a:endParaRPr>
            </a:p>
          </p:txBody>
        </p:sp>
        <p:sp>
          <p:nvSpPr>
            <p:cNvPr id="81" name="圆角矩形 80"/>
            <p:cNvSpPr/>
            <p:nvPr/>
          </p:nvSpPr>
          <p:spPr>
            <a:xfrm>
              <a:off x="4351931" y="1367703"/>
              <a:ext cx="3742172" cy="2595722"/>
            </a:xfrm>
            <a:prstGeom prst="roundRect">
              <a:avLst/>
            </a:prstGeom>
            <a:gradFill>
              <a:gsLst>
                <a:gs pos="42000">
                  <a:srgbClr val="F0F0F0"/>
                </a:gs>
                <a:gs pos="0">
                  <a:sysClr val="window" lastClr="FFFFFF"/>
                </a:gs>
                <a:gs pos="100000">
                  <a:sysClr val="window" lastClr="FFFFFF">
                    <a:lumMod val="85000"/>
                  </a:sysClr>
                </a:gs>
                <a:gs pos="0">
                  <a:sysClr val="window" lastClr="FFFFFF"/>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a:cs typeface="+mn-cs"/>
              </a:endParaRPr>
            </a:p>
          </p:txBody>
        </p:sp>
      </p:grpSp>
      <p:grpSp>
        <p:nvGrpSpPr>
          <p:cNvPr id="82" name="组合 81"/>
          <p:cNvGrpSpPr/>
          <p:nvPr/>
        </p:nvGrpSpPr>
        <p:grpSpPr>
          <a:xfrm>
            <a:off x="3749112" y="3178795"/>
            <a:ext cx="621046" cy="621045"/>
            <a:chOff x="304800" y="673100"/>
            <a:chExt cx="4000500" cy="4000500"/>
          </a:xfrm>
          <a:effectLst>
            <a:outerShdw blurRad="444500" dist="254000" dir="8100000" algn="tr" rotWithShape="0">
              <a:prstClr val="black">
                <a:alpha val="50000"/>
              </a:prstClr>
            </a:outerShdw>
          </a:effectLst>
        </p:grpSpPr>
        <p:sp>
          <p:nvSpPr>
            <p:cNvPr id="83" name="同心圆 8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84" name="椭圆 83"/>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endParaRPr>
            </a:p>
          </p:txBody>
        </p:sp>
      </p:grpSp>
      <p:grpSp>
        <p:nvGrpSpPr>
          <p:cNvPr id="85" name="Group 41"/>
          <p:cNvGrpSpPr>
            <a:grpSpLocks/>
          </p:cNvGrpSpPr>
          <p:nvPr/>
        </p:nvGrpSpPr>
        <p:grpSpPr bwMode="auto">
          <a:xfrm>
            <a:off x="4461094" y="3178794"/>
            <a:ext cx="1459377" cy="913492"/>
            <a:chOff x="-2" y="0"/>
            <a:chExt cx="2421" cy="1534"/>
          </a:xfrm>
        </p:grpSpPr>
        <p:sp>
          <p:nvSpPr>
            <p:cNvPr id="86" name="Rectangle 42"/>
            <p:cNvSpPr>
              <a:spLocks/>
            </p:cNvSpPr>
            <p:nvPr/>
          </p:nvSpPr>
          <p:spPr bwMode="auto">
            <a:xfrm>
              <a:off x="0" y="0"/>
              <a:ext cx="2419"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fontAlgn="base">
                <a:lnSpc>
                  <a:spcPct val="70000"/>
                </a:lnSpc>
                <a:spcBef>
                  <a:spcPct val="0"/>
                </a:spcBef>
                <a:spcAft>
                  <a:spcPct val="0"/>
                </a:spcAft>
              </a:pPr>
              <a:r>
                <a:rPr lang="zh-CN" altLang="en-US" sz="1200" dirty="0">
                  <a:solidFill>
                    <a:srgbClr val="000000"/>
                  </a:solidFill>
                  <a:latin typeface="微软雅黑"/>
                  <a:ea typeface="微软雅黑"/>
                  <a:cs typeface="Bebas Neue" charset="0"/>
                  <a:sym typeface="Bebas Neue" charset="0"/>
                </a:rPr>
                <a:t>Click here to add a title</a:t>
              </a:r>
              <a:endParaRPr lang="en-US" sz="1200" dirty="0">
                <a:solidFill>
                  <a:srgbClr val="000000"/>
                </a:solidFill>
                <a:latin typeface="微软雅黑"/>
                <a:ea typeface="微软雅黑"/>
                <a:cs typeface="Bebas Neue" charset="0"/>
                <a:sym typeface="Bebas Neue" charset="0"/>
              </a:endParaRPr>
            </a:p>
          </p:txBody>
        </p:sp>
        <p:sp>
          <p:nvSpPr>
            <p:cNvPr id="87" name="Rectangle 43"/>
            <p:cNvSpPr>
              <a:spLocks/>
            </p:cNvSpPr>
            <p:nvPr/>
          </p:nvSpPr>
          <p:spPr bwMode="auto">
            <a:xfrm>
              <a:off x="-2" y="495"/>
              <a:ext cx="2419" cy="1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600" dirty="0">
                  <a:solidFill>
                    <a:srgbClr val="000000"/>
                  </a:solidFill>
                  <a:latin typeface="微软雅黑"/>
                  <a:ea typeface="微软雅黑"/>
                  <a:sym typeface="Lato Light" charset="0"/>
                </a:rPr>
                <a:t>Add a detailed text description here, suggested to be relevant to the title and in line with the overall language style</a:t>
              </a:r>
              <a:endParaRPr lang="en-US" sz="600" dirty="0">
                <a:solidFill>
                  <a:srgbClr val="000000"/>
                </a:solidFill>
                <a:latin typeface="微软雅黑"/>
                <a:ea typeface="微软雅黑"/>
                <a:sym typeface="Lato Light" charset="0"/>
              </a:endParaRPr>
            </a:p>
          </p:txBody>
        </p:sp>
      </p:grpSp>
      <p:sp>
        <p:nvSpPr>
          <p:cNvPr id="88" name="Freeform 6"/>
          <p:cNvSpPr>
            <a:spLocks noEditPoints="1"/>
          </p:cNvSpPr>
          <p:nvPr/>
        </p:nvSpPr>
        <p:spPr bwMode="auto">
          <a:xfrm>
            <a:off x="3939464" y="3361898"/>
            <a:ext cx="272212" cy="276322"/>
          </a:xfrm>
          <a:custGeom>
            <a:avLst/>
            <a:gdLst>
              <a:gd name="T0" fmla="*/ 13 w 154"/>
              <a:gd name="T1" fmla="*/ 28 h 158"/>
              <a:gd name="T2" fmla="*/ 34 w 154"/>
              <a:gd name="T3" fmla="*/ 28 h 158"/>
              <a:gd name="T4" fmla="*/ 43 w 154"/>
              <a:gd name="T5" fmla="*/ 73 h 158"/>
              <a:gd name="T6" fmla="*/ 13 w 154"/>
              <a:gd name="T7" fmla="*/ 28 h 158"/>
              <a:gd name="T8" fmla="*/ 77 w 154"/>
              <a:gd name="T9" fmla="*/ 11 h 158"/>
              <a:gd name="T10" fmla="*/ 110 w 154"/>
              <a:gd name="T11" fmla="*/ 24 h 158"/>
              <a:gd name="T12" fmla="*/ 77 w 154"/>
              <a:gd name="T13" fmla="*/ 37 h 158"/>
              <a:gd name="T14" fmla="*/ 45 w 154"/>
              <a:gd name="T15" fmla="*/ 24 h 158"/>
              <a:gd name="T16" fmla="*/ 77 w 154"/>
              <a:gd name="T17" fmla="*/ 11 h 158"/>
              <a:gd name="T18" fmla="*/ 111 w 154"/>
              <a:gd name="T19" fmla="*/ 73 h 158"/>
              <a:gd name="T20" fmla="*/ 121 w 154"/>
              <a:gd name="T21" fmla="*/ 28 h 158"/>
              <a:gd name="T22" fmla="*/ 142 w 154"/>
              <a:gd name="T23" fmla="*/ 28 h 158"/>
              <a:gd name="T24" fmla="*/ 111 w 154"/>
              <a:gd name="T25" fmla="*/ 73 h 158"/>
              <a:gd name="T26" fmla="*/ 87 w 154"/>
              <a:gd name="T27" fmla="*/ 116 h 158"/>
              <a:gd name="T28" fmla="*/ 112 w 154"/>
              <a:gd name="T29" fmla="*/ 87 h 158"/>
              <a:gd name="T30" fmla="*/ 154 w 154"/>
              <a:gd name="T31" fmla="*/ 22 h 158"/>
              <a:gd name="T32" fmla="*/ 148 w 154"/>
              <a:gd name="T33" fmla="*/ 16 h 158"/>
              <a:gd name="T34" fmla="*/ 119 w 154"/>
              <a:gd name="T35" fmla="*/ 16 h 158"/>
              <a:gd name="T36" fmla="*/ 77 w 154"/>
              <a:gd name="T37" fmla="*/ 0 h 158"/>
              <a:gd name="T38" fmla="*/ 36 w 154"/>
              <a:gd name="T39" fmla="*/ 16 h 158"/>
              <a:gd name="T40" fmla="*/ 6 w 154"/>
              <a:gd name="T41" fmla="*/ 16 h 158"/>
              <a:gd name="T42" fmla="*/ 0 w 154"/>
              <a:gd name="T43" fmla="*/ 22 h 158"/>
              <a:gd name="T44" fmla="*/ 42 w 154"/>
              <a:gd name="T45" fmla="*/ 87 h 158"/>
              <a:gd name="T46" fmla="*/ 67 w 154"/>
              <a:gd name="T47" fmla="*/ 116 h 158"/>
              <a:gd name="T48" fmla="*/ 67 w 154"/>
              <a:gd name="T49" fmla="*/ 128 h 158"/>
              <a:gd name="T50" fmla="*/ 39 w 154"/>
              <a:gd name="T51" fmla="*/ 143 h 158"/>
              <a:gd name="T52" fmla="*/ 77 w 154"/>
              <a:gd name="T53" fmla="*/ 158 h 158"/>
              <a:gd name="T54" fmla="*/ 115 w 154"/>
              <a:gd name="T55" fmla="*/ 143 h 158"/>
              <a:gd name="T56" fmla="*/ 87 w 154"/>
              <a:gd name="T57" fmla="*/ 128 h 158"/>
              <a:gd name="T58" fmla="*/ 87 w 154"/>
              <a:gd name="T59" fmla="*/ 11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4" h="158">
                <a:moveTo>
                  <a:pt x="13" y="28"/>
                </a:moveTo>
                <a:cubicBezTo>
                  <a:pt x="34" y="28"/>
                  <a:pt x="34" y="28"/>
                  <a:pt x="34" y="28"/>
                </a:cubicBezTo>
                <a:cubicBezTo>
                  <a:pt x="35" y="49"/>
                  <a:pt x="39" y="63"/>
                  <a:pt x="43" y="73"/>
                </a:cubicBezTo>
                <a:cubicBezTo>
                  <a:pt x="28" y="63"/>
                  <a:pt x="15" y="51"/>
                  <a:pt x="13" y="28"/>
                </a:cubicBezTo>
                <a:close/>
                <a:moveTo>
                  <a:pt x="77" y="11"/>
                </a:moveTo>
                <a:cubicBezTo>
                  <a:pt x="101" y="11"/>
                  <a:pt x="110" y="20"/>
                  <a:pt x="110" y="24"/>
                </a:cubicBezTo>
                <a:cubicBezTo>
                  <a:pt x="110" y="27"/>
                  <a:pt x="101" y="37"/>
                  <a:pt x="77" y="37"/>
                </a:cubicBezTo>
                <a:cubicBezTo>
                  <a:pt x="54" y="37"/>
                  <a:pt x="45" y="27"/>
                  <a:pt x="45" y="24"/>
                </a:cubicBezTo>
                <a:cubicBezTo>
                  <a:pt x="45" y="20"/>
                  <a:pt x="54" y="11"/>
                  <a:pt x="77" y="11"/>
                </a:cubicBezTo>
                <a:close/>
                <a:moveTo>
                  <a:pt x="111" y="73"/>
                </a:moveTo>
                <a:cubicBezTo>
                  <a:pt x="116" y="63"/>
                  <a:pt x="120" y="49"/>
                  <a:pt x="121" y="28"/>
                </a:cubicBezTo>
                <a:cubicBezTo>
                  <a:pt x="142" y="28"/>
                  <a:pt x="142" y="28"/>
                  <a:pt x="142" y="28"/>
                </a:cubicBezTo>
                <a:cubicBezTo>
                  <a:pt x="140" y="51"/>
                  <a:pt x="126" y="63"/>
                  <a:pt x="111" y="73"/>
                </a:cubicBezTo>
                <a:close/>
                <a:moveTo>
                  <a:pt x="87" y="116"/>
                </a:moveTo>
                <a:cubicBezTo>
                  <a:pt x="87" y="104"/>
                  <a:pt x="97" y="97"/>
                  <a:pt x="112" y="87"/>
                </a:cubicBezTo>
                <a:cubicBezTo>
                  <a:pt x="131" y="74"/>
                  <a:pt x="154" y="59"/>
                  <a:pt x="154" y="22"/>
                </a:cubicBezTo>
                <a:cubicBezTo>
                  <a:pt x="154" y="19"/>
                  <a:pt x="152" y="16"/>
                  <a:pt x="148" y="16"/>
                </a:cubicBezTo>
                <a:cubicBezTo>
                  <a:pt x="119" y="16"/>
                  <a:pt x="119" y="16"/>
                  <a:pt x="119" y="16"/>
                </a:cubicBezTo>
                <a:cubicBezTo>
                  <a:pt x="115" y="8"/>
                  <a:pt x="102" y="0"/>
                  <a:pt x="77" y="0"/>
                </a:cubicBezTo>
                <a:cubicBezTo>
                  <a:pt x="52" y="0"/>
                  <a:pt x="40" y="8"/>
                  <a:pt x="36" y="16"/>
                </a:cubicBezTo>
                <a:cubicBezTo>
                  <a:pt x="6" y="16"/>
                  <a:pt x="6" y="16"/>
                  <a:pt x="6" y="16"/>
                </a:cubicBezTo>
                <a:cubicBezTo>
                  <a:pt x="3" y="16"/>
                  <a:pt x="0" y="19"/>
                  <a:pt x="0" y="22"/>
                </a:cubicBezTo>
                <a:cubicBezTo>
                  <a:pt x="0" y="59"/>
                  <a:pt x="24" y="74"/>
                  <a:pt x="42" y="87"/>
                </a:cubicBezTo>
                <a:cubicBezTo>
                  <a:pt x="58" y="97"/>
                  <a:pt x="67" y="104"/>
                  <a:pt x="67" y="116"/>
                </a:cubicBezTo>
                <a:cubicBezTo>
                  <a:pt x="67" y="128"/>
                  <a:pt x="67" y="128"/>
                  <a:pt x="67" y="128"/>
                </a:cubicBezTo>
                <a:cubicBezTo>
                  <a:pt x="51" y="129"/>
                  <a:pt x="39" y="135"/>
                  <a:pt x="39" y="143"/>
                </a:cubicBezTo>
                <a:cubicBezTo>
                  <a:pt x="39" y="151"/>
                  <a:pt x="56" y="158"/>
                  <a:pt x="77" y="158"/>
                </a:cubicBezTo>
                <a:cubicBezTo>
                  <a:pt x="98" y="158"/>
                  <a:pt x="115" y="151"/>
                  <a:pt x="115" y="143"/>
                </a:cubicBezTo>
                <a:cubicBezTo>
                  <a:pt x="115" y="135"/>
                  <a:pt x="104" y="129"/>
                  <a:pt x="87" y="128"/>
                </a:cubicBezTo>
                <a:cubicBezTo>
                  <a:pt x="87" y="116"/>
                  <a:pt x="87" y="116"/>
                  <a:pt x="87" y="116"/>
                </a:cubicBezTo>
                <a:close/>
              </a:path>
            </a:pathLst>
          </a:custGeom>
          <a:solidFill>
            <a:srgbClr val="FFC000"/>
          </a:solidFill>
          <a:ln>
            <a:noFill/>
          </a:ln>
        </p:spPr>
        <p:txBody>
          <a:bodyPr vert="horz" wrap="square" lIns="91440" tIns="45720" rIns="91440" bIns="45720" numCol="1" anchor="t" anchorCtr="0" compatLnSpc="1">
            <a:prstTxWarp prst="textNoShape">
              <a:avLst/>
            </a:prstTxWarp>
          </a:bodyPr>
          <a:lstStyle/>
          <a:p>
            <a:pPr algn="ctr" fontAlgn="base">
              <a:spcBef>
                <a:spcPct val="0"/>
              </a:spcBef>
              <a:spcAft>
                <a:spcPct val="0"/>
              </a:spcAft>
              <a:defRPr/>
            </a:pPr>
            <a:endParaRPr lang="en-US" sz="2200" kern="0">
              <a:solidFill>
                <a:srgbClr val="000000"/>
              </a:solidFill>
              <a:latin typeface="微软雅黑"/>
              <a:ea typeface="微软雅黑"/>
              <a:sym typeface="Gill Sans" charset="0"/>
            </a:endParaRPr>
          </a:p>
        </p:txBody>
      </p:sp>
      <p:sp>
        <p:nvSpPr>
          <p:cNvPr id="89" name="TextBox 88"/>
          <p:cNvSpPr txBox="1"/>
          <p:nvPr/>
        </p:nvSpPr>
        <p:spPr>
          <a:xfrm>
            <a:off x="1654179" y="5917921"/>
            <a:ext cx="738965" cy="307928"/>
          </a:xfrm>
          <a:prstGeom prst="rect">
            <a:avLst/>
          </a:prstGeom>
          <a:noFill/>
        </p:spPr>
        <p:txBody>
          <a:bodyPr wrap="none" lIns="61109" tIns="30555" rIns="61109" bIns="30555"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zh-CN" altLang="en-US" sz="1800" b="0" i="0" u="none" strike="noStrike" kern="0" cap="none" spc="0" normalizeH="0" baseline="0" noProof="0" dirty="0">
                <a:ln>
                  <a:noFill/>
                </a:ln>
                <a:solidFill>
                  <a:prstClr val="black"/>
                </a:solidFill>
                <a:effectLst/>
                <a:uLnTx/>
                <a:uFillTx/>
              </a:rPr>
              <a:t>Delayer</a:t>
            </a:r>
          </a:p>
        </p:txBody>
      </p:sp>
    </p:spTree>
    <p:extLst>
      <p:ext uri="{BB962C8B-B14F-4D97-AF65-F5344CB8AC3E}">
        <p14:creationId xmlns:p14="http://schemas.microsoft.com/office/powerpoint/2010/main" val="1731243864"/>
      </p:ext>
    </p:extLst>
  </p:cSld>
  <p:clrMapOvr>
    <a:masterClrMapping/>
  </p:clrMapOvr>
  <mc:AlternateContent xmlns:mc="http://schemas.openxmlformats.org/markup-compatibility/2006" xmlns:p14="http://schemas.microsoft.com/office/powerpoint/2010/main">
    <mc:Choice Requires="p14">
      <p:transition spd="slow" p14:dur="1100" advTm="100">
        <p14:switch dir="r"/>
      </p:transition>
    </mc:Choice>
    <mc:Fallback xmlns:a14="http://schemas.microsoft.com/office/drawing/2010/main" xmlns="">
      <p:transition spd="slow" advTm="1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5000" fill="hold" grpId="0" nodeType="afterEffect" p14:presetBounceEnd="52000">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14:bounceEnd="52000">
                                          <p:cBhvr additive="base">
                                            <p:cTn id="7" dur="2000" fill="hold"/>
                                            <p:tgtEl>
                                              <p:spTgt spid="50"/>
                                            </p:tgtEl>
                                            <p:attrNameLst>
                                              <p:attrName>ppt_x</p:attrName>
                                            </p:attrNameLst>
                                          </p:cBhvr>
                                          <p:tavLst>
                                            <p:tav tm="0">
                                              <p:val>
                                                <p:strVal val="#ppt_x"/>
                                              </p:val>
                                            </p:tav>
                                            <p:tav tm="100000">
                                              <p:val>
                                                <p:strVal val="#ppt_x"/>
                                              </p:val>
                                            </p:tav>
                                          </p:tavLst>
                                        </p:anim>
                                        <p:anim calcmode="lin" valueType="num" p14:bounceEnd="52000">
                                          <p:cBhvr additive="base">
                                            <p:cTn id="8" dur="2000" fill="hold"/>
                                            <p:tgtEl>
                                              <p:spTgt spid="50"/>
                                            </p:tgtEl>
                                            <p:attrNameLst>
                                              <p:attrName>ppt_y</p:attrName>
                                            </p:attrNameLst>
                                          </p:cBhvr>
                                          <p:tavLst>
                                            <p:tav tm="0">
                                              <p:val>
                                                <p:strVal val="1+#ppt_h/2"/>
                                              </p:val>
                                            </p:tav>
                                            <p:tav tm="100000">
                                              <p:val>
                                                <p:strVal val="#ppt_y"/>
                                              </p:val>
                                            </p:tav>
                                          </p:tavLst>
                                        </p:anim>
                                      </p:childTnLst>
                                    </p:cTn>
                                  </p:par>
                                  <p:par>
                                    <p:cTn id="9" presetID="2" presetClass="entr" presetSubtype="1" accel="55000" fill="hold" grpId="0" nodeType="withEffect" p14:presetBounceEnd="52000">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14:bounceEnd="52000">
                                          <p:cBhvr additive="base">
                                            <p:cTn id="11" dur="2000" fill="hold"/>
                                            <p:tgtEl>
                                              <p:spTgt spid="51"/>
                                            </p:tgtEl>
                                            <p:attrNameLst>
                                              <p:attrName>ppt_x</p:attrName>
                                            </p:attrNameLst>
                                          </p:cBhvr>
                                          <p:tavLst>
                                            <p:tav tm="0">
                                              <p:val>
                                                <p:strVal val="#ppt_x"/>
                                              </p:val>
                                            </p:tav>
                                            <p:tav tm="100000">
                                              <p:val>
                                                <p:strVal val="#ppt_x"/>
                                              </p:val>
                                            </p:tav>
                                          </p:tavLst>
                                        </p:anim>
                                        <p:anim calcmode="lin" valueType="num" p14:bounceEnd="52000">
                                          <p:cBhvr additive="base">
                                            <p:cTn id="12" dur="2000" fill="hold"/>
                                            <p:tgtEl>
                                              <p:spTgt spid="51"/>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53" presetClass="entr" presetSubtype="16" fill="hold"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500" fill="hold"/>
                                            <p:tgtEl>
                                              <p:spTgt spid="52"/>
                                            </p:tgtEl>
                                            <p:attrNameLst>
                                              <p:attrName>ppt_w</p:attrName>
                                            </p:attrNameLst>
                                          </p:cBhvr>
                                          <p:tavLst>
                                            <p:tav tm="0">
                                              <p:val>
                                                <p:fltVal val="0"/>
                                              </p:val>
                                            </p:tav>
                                            <p:tav tm="100000">
                                              <p:val>
                                                <p:strVal val="#ppt_w"/>
                                              </p:val>
                                            </p:tav>
                                          </p:tavLst>
                                        </p:anim>
                                        <p:anim calcmode="lin" valueType="num">
                                          <p:cBhvr>
                                            <p:cTn id="17" dur="500" fill="hold"/>
                                            <p:tgtEl>
                                              <p:spTgt spid="52"/>
                                            </p:tgtEl>
                                            <p:attrNameLst>
                                              <p:attrName>ppt_h</p:attrName>
                                            </p:attrNameLst>
                                          </p:cBhvr>
                                          <p:tavLst>
                                            <p:tav tm="0">
                                              <p:val>
                                                <p:fltVal val="0"/>
                                              </p:val>
                                            </p:tav>
                                            <p:tav tm="100000">
                                              <p:val>
                                                <p:strVal val="#ppt_h"/>
                                              </p:val>
                                            </p:tav>
                                          </p:tavLst>
                                        </p:anim>
                                        <p:animEffect transition="in" filter="fade">
                                          <p:cBhvr>
                                            <p:cTn id="18" dur="500"/>
                                            <p:tgtEl>
                                              <p:spTgt spid="52"/>
                                            </p:tgtEl>
                                          </p:cBhvr>
                                        </p:animEffect>
                                      </p:childTnLst>
                                    </p:cTn>
                                  </p:par>
                                </p:childTnLst>
                              </p:cTn>
                            </p:par>
                            <p:par>
                              <p:cTn id="19" fill="hold">
                                <p:stCondLst>
                                  <p:cond delay="2500"/>
                                </p:stCondLst>
                                <p:childTnLst>
                                  <p:par>
                                    <p:cTn id="20" presetID="42" presetClass="entr" presetSubtype="0" fill="hold" grpId="0" nodeType="afterEffect">
                                      <p:stCondLst>
                                        <p:cond delay="0"/>
                                      </p:stCondLst>
                                      <p:childTnLst>
                                        <p:set>
                                          <p:cBhvr>
                                            <p:cTn id="21" dur="1" fill="hold">
                                              <p:stCondLst>
                                                <p:cond delay="0"/>
                                              </p:stCondLst>
                                            </p:cTn>
                                            <p:tgtEl>
                                              <p:spTgt spid="58"/>
                                            </p:tgtEl>
                                            <p:attrNameLst>
                                              <p:attrName>style.visibility</p:attrName>
                                            </p:attrNameLst>
                                          </p:cBhvr>
                                          <p:to>
                                            <p:strVal val="visible"/>
                                          </p:to>
                                        </p:set>
                                        <p:animEffect transition="in" filter="fade">
                                          <p:cBhvr>
                                            <p:cTn id="22" dur="500"/>
                                            <p:tgtEl>
                                              <p:spTgt spid="58"/>
                                            </p:tgtEl>
                                          </p:cBhvr>
                                        </p:animEffect>
                                        <p:anim calcmode="lin" valueType="num">
                                          <p:cBhvr>
                                            <p:cTn id="23" dur="500" fill="hold"/>
                                            <p:tgtEl>
                                              <p:spTgt spid="58"/>
                                            </p:tgtEl>
                                            <p:attrNameLst>
                                              <p:attrName>ppt_x</p:attrName>
                                            </p:attrNameLst>
                                          </p:cBhvr>
                                          <p:tavLst>
                                            <p:tav tm="0">
                                              <p:val>
                                                <p:strVal val="#ppt_x"/>
                                              </p:val>
                                            </p:tav>
                                            <p:tav tm="100000">
                                              <p:val>
                                                <p:strVal val="#ppt_x"/>
                                              </p:val>
                                            </p:tav>
                                          </p:tavLst>
                                        </p:anim>
                                        <p:anim calcmode="lin" valueType="num">
                                          <p:cBhvr>
                                            <p:cTn id="24" dur="500" fill="hold"/>
                                            <p:tgtEl>
                                              <p:spTgt spid="58"/>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47"/>
                                            </p:tgtEl>
                                            <p:attrNameLst>
                                              <p:attrName>style.visibility</p:attrName>
                                            </p:attrNameLst>
                                          </p:cBhvr>
                                          <p:to>
                                            <p:strVal val="visible"/>
                                          </p:to>
                                        </p:set>
                                        <p:animEffect transition="in" filter="wipe(right)">
                                          <p:cBhvr>
                                            <p:cTn id="28" dur="500"/>
                                            <p:tgtEl>
                                              <p:spTgt spid="47"/>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Effect transition="in" filter="wipe(left)">
                                          <p:cBhvr>
                                            <p:cTn id="32" dur="500"/>
                                            <p:tgtEl>
                                              <p:spTgt spid="55"/>
                                            </p:tgtEl>
                                          </p:cBhvr>
                                        </p:animEffect>
                                      </p:childTnLst>
                                    </p:cTn>
                                  </p:par>
                                </p:childTnLst>
                              </p:cTn>
                            </p:par>
                            <p:par>
                              <p:cTn id="33" fill="hold">
                                <p:stCondLst>
                                  <p:cond delay="4000"/>
                                </p:stCondLst>
                                <p:childTnLst>
                                  <p:par>
                                    <p:cTn id="34" presetID="53" presetClass="entr" presetSubtype="16"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p:cTn id="36" dur="500" fill="hold"/>
                                            <p:tgtEl>
                                              <p:spTgt spid="62"/>
                                            </p:tgtEl>
                                            <p:attrNameLst>
                                              <p:attrName>ppt_w</p:attrName>
                                            </p:attrNameLst>
                                          </p:cBhvr>
                                          <p:tavLst>
                                            <p:tav tm="0">
                                              <p:val>
                                                <p:fltVal val="0"/>
                                              </p:val>
                                            </p:tav>
                                            <p:tav tm="100000">
                                              <p:val>
                                                <p:strVal val="#ppt_w"/>
                                              </p:val>
                                            </p:tav>
                                          </p:tavLst>
                                        </p:anim>
                                        <p:anim calcmode="lin" valueType="num">
                                          <p:cBhvr>
                                            <p:cTn id="37" dur="500" fill="hold"/>
                                            <p:tgtEl>
                                              <p:spTgt spid="62"/>
                                            </p:tgtEl>
                                            <p:attrNameLst>
                                              <p:attrName>ppt_h</p:attrName>
                                            </p:attrNameLst>
                                          </p:cBhvr>
                                          <p:tavLst>
                                            <p:tav tm="0">
                                              <p:val>
                                                <p:fltVal val="0"/>
                                              </p:val>
                                            </p:tav>
                                            <p:tav tm="100000">
                                              <p:val>
                                                <p:strVal val="#ppt_h"/>
                                              </p:val>
                                            </p:tav>
                                          </p:tavLst>
                                        </p:anim>
                                        <p:animEffect transition="in" filter="fade">
                                          <p:cBhvr>
                                            <p:cTn id="38" dur="500"/>
                                            <p:tgtEl>
                                              <p:spTgt spid="6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68"/>
                                            </p:tgtEl>
                                            <p:attrNameLst>
                                              <p:attrName>style.visibility</p:attrName>
                                            </p:attrNameLst>
                                          </p:cBhvr>
                                          <p:to>
                                            <p:strVal val="visible"/>
                                          </p:to>
                                        </p:set>
                                        <p:animEffect transition="in" filter="fade">
                                          <p:cBhvr>
                                            <p:cTn id="42" dur="500"/>
                                            <p:tgtEl>
                                              <p:spTgt spid="68"/>
                                            </p:tgtEl>
                                          </p:cBhvr>
                                        </p:animEffect>
                                        <p:anim calcmode="lin" valueType="num">
                                          <p:cBhvr>
                                            <p:cTn id="43" dur="500" fill="hold"/>
                                            <p:tgtEl>
                                              <p:spTgt spid="68"/>
                                            </p:tgtEl>
                                            <p:attrNameLst>
                                              <p:attrName>ppt_x</p:attrName>
                                            </p:attrNameLst>
                                          </p:cBhvr>
                                          <p:tavLst>
                                            <p:tav tm="0">
                                              <p:val>
                                                <p:strVal val="#ppt_x"/>
                                              </p:val>
                                            </p:tav>
                                            <p:tav tm="100000">
                                              <p:val>
                                                <p:strVal val="#ppt_x"/>
                                              </p:val>
                                            </p:tav>
                                          </p:tavLst>
                                        </p:anim>
                                        <p:anim calcmode="lin" valueType="num">
                                          <p:cBhvr>
                                            <p:cTn id="44" dur="500" fill="hold"/>
                                            <p:tgtEl>
                                              <p:spTgt spid="68"/>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22" presetClass="entr" presetSubtype="2" fill="hold" nodeType="afterEffect">
                                      <p:stCondLst>
                                        <p:cond delay="0"/>
                                      </p:stCondLst>
                                      <p:childTnLst>
                                        <p:set>
                                          <p:cBhvr>
                                            <p:cTn id="47" dur="1" fill="hold">
                                              <p:stCondLst>
                                                <p:cond delay="0"/>
                                              </p:stCondLst>
                                            </p:cTn>
                                            <p:tgtEl>
                                              <p:spTgt spid="59"/>
                                            </p:tgtEl>
                                            <p:attrNameLst>
                                              <p:attrName>style.visibility</p:attrName>
                                            </p:attrNameLst>
                                          </p:cBhvr>
                                          <p:to>
                                            <p:strVal val="visible"/>
                                          </p:to>
                                        </p:set>
                                        <p:animEffect transition="in" filter="wipe(right)">
                                          <p:cBhvr>
                                            <p:cTn id="48" dur="500"/>
                                            <p:tgtEl>
                                              <p:spTgt spid="59"/>
                                            </p:tgtEl>
                                          </p:cBhvr>
                                        </p:animEffect>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65"/>
                                            </p:tgtEl>
                                            <p:attrNameLst>
                                              <p:attrName>style.visibility</p:attrName>
                                            </p:attrNameLst>
                                          </p:cBhvr>
                                          <p:to>
                                            <p:strVal val="visible"/>
                                          </p:to>
                                        </p:set>
                                        <p:animEffect transition="in" filter="wipe(left)">
                                          <p:cBhvr>
                                            <p:cTn id="52" dur="500"/>
                                            <p:tgtEl>
                                              <p:spTgt spid="65"/>
                                            </p:tgtEl>
                                          </p:cBhvr>
                                        </p:animEffect>
                                      </p:childTnLst>
                                    </p:cTn>
                                  </p:par>
                                </p:childTnLst>
                              </p:cTn>
                            </p:par>
                            <p:par>
                              <p:cTn id="53" fill="hold">
                                <p:stCondLst>
                                  <p:cond delay="6000"/>
                                </p:stCondLst>
                                <p:childTnLst>
                                  <p:par>
                                    <p:cTn id="54" presetID="53" presetClass="entr" presetSubtype="16" fill="hold" nodeType="afterEffect">
                                      <p:stCondLst>
                                        <p:cond delay="0"/>
                                      </p:stCondLst>
                                      <p:childTnLst>
                                        <p:set>
                                          <p:cBhvr>
                                            <p:cTn id="55" dur="1" fill="hold">
                                              <p:stCondLst>
                                                <p:cond delay="0"/>
                                              </p:stCondLst>
                                            </p:cTn>
                                            <p:tgtEl>
                                              <p:spTgt spid="72"/>
                                            </p:tgtEl>
                                            <p:attrNameLst>
                                              <p:attrName>style.visibility</p:attrName>
                                            </p:attrNameLst>
                                          </p:cBhvr>
                                          <p:to>
                                            <p:strVal val="visible"/>
                                          </p:to>
                                        </p:set>
                                        <p:anim calcmode="lin" valueType="num">
                                          <p:cBhvr>
                                            <p:cTn id="56" dur="500" fill="hold"/>
                                            <p:tgtEl>
                                              <p:spTgt spid="72"/>
                                            </p:tgtEl>
                                            <p:attrNameLst>
                                              <p:attrName>ppt_w</p:attrName>
                                            </p:attrNameLst>
                                          </p:cBhvr>
                                          <p:tavLst>
                                            <p:tav tm="0">
                                              <p:val>
                                                <p:fltVal val="0"/>
                                              </p:val>
                                            </p:tav>
                                            <p:tav tm="100000">
                                              <p:val>
                                                <p:strVal val="#ppt_w"/>
                                              </p:val>
                                            </p:tav>
                                          </p:tavLst>
                                        </p:anim>
                                        <p:anim calcmode="lin" valueType="num">
                                          <p:cBhvr>
                                            <p:cTn id="57" dur="500" fill="hold"/>
                                            <p:tgtEl>
                                              <p:spTgt spid="72"/>
                                            </p:tgtEl>
                                            <p:attrNameLst>
                                              <p:attrName>ppt_h</p:attrName>
                                            </p:attrNameLst>
                                          </p:cBhvr>
                                          <p:tavLst>
                                            <p:tav tm="0">
                                              <p:val>
                                                <p:fltVal val="0"/>
                                              </p:val>
                                            </p:tav>
                                            <p:tav tm="100000">
                                              <p:val>
                                                <p:strVal val="#ppt_h"/>
                                              </p:val>
                                            </p:tav>
                                          </p:tavLst>
                                        </p:anim>
                                        <p:animEffect transition="in" filter="fade">
                                          <p:cBhvr>
                                            <p:cTn id="58" dur="500"/>
                                            <p:tgtEl>
                                              <p:spTgt spid="72"/>
                                            </p:tgtEl>
                                          </p:cBhvr>
                                        </p:animEffect>
                                      </p:childTnLst>
                                    </p:cTn>
                                  </p:par>
                                </p:childTnLst>
                              </p:cTn>
                            </p:par>
                            <p:par>
                              <p:cTn id="59" fill="hold">
                                <p:stCondLst>
                                  <p:cond delay="6500"/>
                                </p:stCondLst>
                                <p:childTnLst>
                                  <p:par>
                                    <p:cTn id="60" presetID="42" presetClass="entr" presetSubtype="0" fill="hold" grpId="0" nodeType="afterEffect">
                                      <p:stCondLst>
                                        <p:cond delay="0"/>
                                      </p:stCondLst>
                                      <p:childTnLst>
                                        <p:set>
                                          <p:cBhvr>
                                            <p:cTn id="61" dur="1" fill="hold">
                                              <p:stCondLst>
                                                <p:cond delay="0"/>
                                              </p:stCondLst>
                                            </p:cTn>
                                            <p:tgtEl>
                                              <p:spTgt spid="78"/>
                                            </p:tgtEl>
                                            <p:attrNameLst>
                                              <p:attrName>style.visibility</p:attrName>
                                            </p:attrNameLst>
                                          </p:cBhvr>
                                          <p:to>
                                            <p:strVal val="visible"/>
                                          </p:to>
                                        </p:set>
                                        <p:animEffect transition="in" filter="fade">
                                          <p:cBhvr>
                                            <p:cTn id="62" dur="500"/>
                                            <p:tgtEl>
                                              <p:spTgt spid="78"/>
                                            </p:tgtEl>
                                          </p:cBhvr>
                                        </p:animEffect>
                                        <p:anim calcmode="lin" valueType="num">
                                          <p:cBhvr>
                                            <p:cTn id="63" dur="500" fill="hold"/>
                                            <p:tgtEl>
                                              <p:spTgt spid="78"/>
                                            </p:tgtEl>
                                            <p:attrNameLst>
                                              <p:attrName>ppt_x</p:attrName>
                                            </p:attrNameLst>
                                          </p:cBhvr>
                                          <p:tavLst>
                                            <p:tav tm="0">
                                              <p:val>
                                                <p:strVal val="#ppt_x"/>
                                              </p:val>
                                            </p:tav>
                                            <p:tav tm="100000">
                                              <p:val>
                                                <p:strVal val="#ppt_x"/>
                                              </p:val>
                                            </p:tav>
                                          </p:tavLst>
                                        </p:anim>
                                        <p:anim calcmode="lin" valueType="num">
                                          <p:cBhvr>
                                            <p:cTn id="64" dur="500" fill="hold"/>
                                            <p:tgtEl>
                                              <p:spTgt spid="78"/>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22" presetClass="entr" presetSubtype="2" fill="hold" nodeType="afterEffect">
                                      <p:stCondLst>
                                        <p:cond delay="0"/>
                                      </p:stCondLst>
                                      <p:childTnLst>
                                        <p:set>
                                          <p:cBhvr>
                                            <p:cTn id="67" dur="1" fill="hold">
                                              <p:stCondLst>
                                                <p:cond delay="0"/>
                                              </p:stCondLst>
                                            </p:cTn>
                                            <p:tgtEl>
                                              <p:spTgt spid="69"/>
                                            </p:tgtEl>
                                            <p:attrNameLst>
                                              <p:attrName>style.visibility</p:attrName>
                                            </p:attrNameLst>
                                          </p:cBhvr>
                                          <p:to>
                                            <p:strVal val="visible"/>
                                          </p:to>
                                        </p:set>
                                        <p:animEffect transition="in" filter="wipe(right)">
                                          <p:cBhvr>
                                            <p:cTn id="68" dur="500"/>
                                            <p:tgtEl>
                                              <p:spTgt spid="69"/>
                                            </p:tgtEl>
                                          </p:cBhvr>
                                        </p:animEffect>
                                      </p:childTnLst>
                                    </p:cTn>
                                  </p:par>
                                </p:childTnLst>
                              </p:cTn>
                            </p:par>
                            <p:par>
                              <p:cTn id="69" fill="hold">
                                <p:stCondLst>
                                  <p:cond delay="7500"/>
                                </p:stCondLst>
                                <p:childTnLst>
                                  <p:par>
                                    <p:cTn id="70" presetID="22" presetClass="entr" presetSubtype="8" fill="hold"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wipe(left)">
                                          <p:cBhvr>
                                            <p:cTn id="72" dur="500"/>
                                            <p:tgtEl>
                                              <p:spTgt spid="75"/>
                                            </p:tgtEl>
                                          </p:cBhvr>
                                        </p:animEffect>
                                      </p:childTnLst>
                                    </p:cTn>
                                  </p:par>
                                </p:childTnLst>
                              </p:cTn>
                            </p:par>
                            <p:par>
                              <p:cTn id="73" fill="hold">
                                <p:stCondLst>
                                  <p:cond delay="8000"/>
                                </p:stCondLst>
                                <p:childTnLst>
                                  <p:par>
                                    <p:cTn id="74" presetID="53" presetClass="entr" presetSubtype="16" fill="hold" nodeType="afterEffect">
                                      <p:stCondLst>
                                        <p:cond delay="0"/>
                                      </p:stCondLst>
                                      <p:childTnLst>
                                        <p:set>
                                          <p:cBhvr>
                                            <p:cTn id="75" dur="1" fill="hold">
                                              <p:stCondLst>
                                                <p:cond delay="0"/>
                                              </p:stCondLst>
                                            </p:cTn>
                                            <p:tgtEl>
                                              <p:spTgt spid="82"/>
                                            </p:tgtEl>
                                            <p:attrNameLst>
                                              <p:attrName>style.visibility</p:attrName>
                                            </p:attrNameLst>
                                          </p:cBhvr>
                                          <p:to>
                                            <p:strVal val="visible"/>
                                          </p:to>
                                        </p:set>
                                        <p:anim calcmode="lin" valueType="num">
                                          <p:cBhvr>
                                            <p:cTn id="76" dur="500" fill="hold"/>
                                            <p:tgtEl>
                                              <p:spTgt spid="82"/>
                                            </p:tgtEl>
                                            <p:attrNameLst>
                                              <p:attrName>ppt_w</p:attrName>
                                            </p:attrNameLst>
                                          </p:cBhvr>
                                          <p:tavLst>
                                            <p:tav tm="0">
                                              <p:val>
                                                <p:fltVal val="0"/>
                                              </p:val>
                                            </p:tav>
                                            <p:tav tm="100000">
                                              <p:val>
                                                <p:strVal val="#ppt_w"/>
                                              </p:val>
                                            </p:tav>
                                          </p:tavLst>
                                        </p:anim>
                                        <p:anim calcmode="lin" valueType="num">
                                          <p:cBhvr>
                                            <p:cTn id="77" dur="500" fill="hold"/>
                                            <p:tgtEl>
                                              <p:spTgt spid="82"/>
                                            </p:tgtEl>
                                            <p:attrNameLst>
                                              <p:attrName>ppt_h</p:attrName>
                                            </p:attrNameLst>
                                          </p:cBhvr>
                                          <p:tavLst>
                                            <p:tav tm="0">
                                              <p:val>
                                                <p:fltVal val="0"/>
                                              </p:val>
                                            </p:tav>
                                            <p:tav tm="100000">
                                              <p:val>
                                                <p:strVal val="#ppt_h"/>
                                              </p:val>
                                            </p:tav>
                                          </p:tavLst>
                                        </p:anim>
                                        <p:animEffect transition="in" filter="fade">
                                          <p:cBhvr>
                                            <p:cTn id="78" dur="500"/>
                                            <p:tgtEl>
                                              <p:spTgt spid="82"/>
                                            </p:tgtEl>
                                          </p:cBhvr>
                                        </p:animEffect>
                                      </p:childTnLst>
                                    </p:cTn>
                                  </p:par>
                                </p:childTnLst>
                              </p:cTn>
                            </p:par>
                            <p:par>
                              <p:cTn id="79" fill="hold">
                                <p:stCondLst>
                                  <p:cond delay="8500"/>
                                </p:stCondLst>
                                <p:childTnLst>
                                  <p:par>
                                    <p:cTn id="80" presetID="42" presetClass="entr" presetSubtype="0" fill="hold" grpId="0" nodeType="afterEffect">
                                      <p:stCondLst>
                                        <p:cond delay="0"/>
                                      </p:stCondLst>
                                      <p:childTnLst>
                                        <p:set>
                                          <p:cBhvr>
                                            <p:cTn id="81" dur="1" fill="hold">
                                              <p:stCondLst>
                                                <p:cond delay="0"/>
                                              </p:stCondLst>
                                            </p:cTn>
                                            <p:tgtEl>
                                              <p:spTgt spid="88"/>
                                            </p:tgtEl>
                                            <p:attrNameLst>
                                              <p:attrName>style.visibility</p:attrName>
                                            </p:attrNameLst>
                                          </p:cBhvr>
                                          <p:to>
                                            <p:strVal val="visible"/>
                                          </p:to>
                                        </p:set>
                                        <p:animEffect transition="in" filter="fade">
                                          <p:cBhvr>
                                            <p:cTn id="82" dur="500"/>
                                            <p:tgtEl>
                                              <p:spTgt spid="88"/>
                                            </p:tgtEl>
                                          </p:cBhvr>
                                        </p:animEffect>
                                        <p:anim calcmode="lin" valueType="num">
                                          <p:cBhvr>
                                            <p:cTn id="83" dur="500" fill="hold"/>
                                            <p:tgtEl>
                                              <p:spTgt spid="88"/>
                                            </p:tgtEl>
                                            <p:attrNameLst>
                                              <p:attrName>ppt_x</p:attrName>
                                            </p:attrNameLst>
                                          </p:cBhvr>
                                          <p:tavLst>
                                            <p:tav tm="0">
                                              <p:val>
                                                <p:strVal val="#ppt_x"/>
                                              </p:val>
                                            </p:tav>
                                            <p:tav tm="100000">
                                              <p:val>
                                                <p:strVal val="#ppt_x"/>
                                              </p:val>
                                            </p:tav>
                                          </p:tavLst>
                                        </p:anim>
                                        <p:anim calcmode="lin" valueType="num">
                                          <p:cBhvr>
                                            <p:cTn id="84" dur="500" fill="hold"/>
                                            <p:tgtEl>
                                              <p:spTgt spid="88"/>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22" presetClass="entr" presetSubtype="2" fill="hold"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9500"/>
                                </p:stCondLst>
                                <p:childTnLst>
                                  <p:par>
                                    <p:cTn id="90" presetID="22" presetClass="entr" presetSubtype="8"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Effect transition="in" filter="wipe(left)">
                                          <p:cBhvr>
                                            <p:cTn id="92" dur="500"/>
                                            <p:tgtEl>
                                              <p:spTgt spid="85"/>
                                            </p:tgtEl>
                                          </p:cBhvr>
                                        </p:animEffect>
                                      </p:childTnLst>
                                    </p:cTn>
                                  </p:par>
                                </p:childTnLst>
                              </p:cTn>
                            </p:par>
                            <p:par>
                              <p:cTn id="93" fill="hold">
                                <p:stCondLst>
                                  <p:cond delay="10000"/>
                                </p:stCondLst>
                                <p:childTnLst>
                                  <p:par>
                                    <p:cTn id="94" presetID="10" presetClass="entr" presetSubtype="0" fill="hold" grpId="0" nodeType="afterEffect">
                                      <p:stCondLst>
                                        <p:cond delay="0"/>
                                      </p:stCondLst>
                                      <p:childTnLst>
                                        <p:set>
                                          <p:cBhvr>
                                            <p:cTn id="95" dur="1" fill="hold">
                                              <p:stCondLst>
                                                <p:cond delay="0"/>
                                              </p:stCondLst>
                                            </p:cTn>
                                            <p:tgtEl>
                                              <p:spTgt spid="89"/>
                                            </p:tgtEl>
                                            <p:attrNameLst>
                                              <p:attrName>style.visibility</p:attrName>
                                            </p:attrNameLst>
                                          </p:cBhvr>
                                          <p:to>
                                            <p:strVal val="visible"/>
                                          </p:to>
                                        </p:set>
                                        <p:animEffect transition="in" filter="fade">
                                          <p:cBhvr>
                                            <p:cTn id="96"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8" grpId="0" animBg="1"/>
          <p:bldP spid="68" grpId="0" animBg="1"/>
          <p:bldP spid="78" grpId="0" animBg="1"/>
          <p:bldP spid="88" grpId="0" animBg="1"/>
          <p:bldP spid="89" grpId="0"/>
        </p:bldLst>
      </p:timing>
    </mc:Choice>
    <mc:Fallback xmlns:a14="http://schemas.microsoft.com/office/drawing/2010/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5000"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additive="base">
                                            <p:cTn id="7" dur="2000" fill="hold"/>
                                            <p:tgtEl>
                                              <p:spTgt spid="50"/>
                                            </p:tgtEl>
                                            <p:attrNameLst>
                                              <p:attrName>ppt_x</p:attrName>
                                            </p:attrNameLst>
                                          </p:cBhvr>
                                          <p:tavLst>
                                            <p:tav tm="0">
                                              <p:val>
                                                <p:strVal val="#ppt_x"/>
                                              </p:val>
                                            </p:tav>
                                            <p:tav tm="100000">
                                              <p:val>
                                                <p:strVal val="#ppt_x"/>
                                              </p:val>
                                            </p:tav>
                                          </p:tavLst>
                                        </p:anim>
                                        <p:anim calcmode="lin" valueType="num">
                                          <p:cBhvr additive="base">
                                            <p:cTn id="8" dur="2000" fill="hold"/>
                                            <p:tgtEl>
                                              <p:spTgt spid="50"/>
                                            </p:tgtEl>
                                            <p:attrNameLst>
                                              <p:attrName>ppt_y</p:attrName>
                                            </p:attrNameLst>
                                          </p:cBhvr>
                                          <p:tavLst>
                                            <p:tav tm="0">
                                              <p:val>
                                                <p:strVal val="1+#ppt_h/2"/>
                                              </p:val>
                                            </p:tav>
                                            <p:tav tm="100000">
                                              <p:val>
                                                <p:strVal val="#ppt_y"/>
                                              </p:val>
                                            </p:tav>
                                          </p:tavLst>
                                        </p:anim>
                                      </p:childTnLst>
                                    </p:cTn>
                                  </p:par>
                                  <p:par>
                                    <p:cTn id="9" presetID="2" presetClass="entr" presetSubtype="1" accel="55000" fill="hold" grpId="0" nodeType="with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000" fill="hold"/>
                                            <p:tgtEl>
                                              <p:spTgt spid="51"/>
                                            </p:tgtEl>
                                            <p:attrNameLst>
                                              <p:attrName>ppt_x</p:attrName>
                                            </p:attrNameLst>
                                          </p:cBhvr>
                                          <p:tavLst>
                                            <p:tav tm="0">
                                              <p:val>
                                                <p:strVal val="#ppt_x"/>
                                              </p:val>
                                            </p:tav>
                                            <p:tav tm="100000">
                                              <p:val>
                                                <p:strVal val="#ppt_x"/>
                                              </p:val>
                                            </p:tav>
                                          </p:tavLst>
                                        </p:anim>
                                        <p:anim calcmode="lin" valueType="num">
                                          <p:cBhvr additive="base">
                                            <p:cTn id="12" dur="2000" fill="hold"/>
                                            <p:tgtEl>
                                              <p:spTgt spid="51"/>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53" presetClass="entr" presetSubtype="16" fill="hold"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500" fill="hold"/>
                                            <p:tgtEl>
                                              <p:spTgt spid="52"/>
                                            </p:tgtEl>
                                            <p:attrNameLst>
                                              <p:attrName>ppt_w</p:attrName>
                                            </p:attrNameLst>
                                          </p:cBhvr>
                                          <p:tavLst>
                                            <p:tav tm="0">
                                              <p:val>
                                                <p:fltVal val="0"/>
                                              </p:val>
                                            </p:tav>
                                            <p:tav tm="100000">
                                              <p:val>
                                                <p:strVal val="#ppt_w"/>
                                              </p:val>
                                            </p:tav>
                                          </p:tavLst>
                                        </p:anim>
                                        <p:anim calcmode="lin" valueType="num">
                                          <p:cBhvr>
                                            <p:cTn id="17" dur="500" fill="hold"/>
                                            <p:tgtEl>
                                              <p:spTgt spid="52"/>
                                            </p:tgtEl>
                                            <p:attrNameLst>
                                              <p:attrName>ppt_h</p:attrName>
                                            </p:attrNameLst>
                                          </p:cBhvr>
                                          <p:tavLst>
                                            <p:tav tm="0">
                                              <p:val>
                                                <p:fltVal val="0"/>
                                              </p:val>
                                            </p:tav>
                                            <p:tav tm="100000">
                                              <p:val>
                                                <p:strVal val="#ppt_h"/>
                                              </p:val>
                                            </p:tav>
                                          </p:tavLst>
                                        </p:anim>
                                        <p:animEffect transition="in" filter="fade">
                                          <p:cBhvr>
                                            <p:cTn id="18" dur="500"/>
                                            <p:tgtEl>
                                              <p:spTgt spid="52"/>
                                            </p:tgtEl>
                                          </p:cBhvr>
                                        </p:animEffect>
                                      </p:childTnLst>
                                    </p:cTn>
                                  </p:par>
                                </p:childTnLst>
                              </p:cTn>
                            </p:par>
                            <p:par>
                              <p:cTn id="19" fill="hold">
                                <p:stCondLst>
                                  <p:cond delay="2500"/>
                                </p:stCondLst>
                                <p:childTnLst>
                                  <p:par>
                                    <p:cTn id="20" presetID="42" presetClass="entr" presetSubtype="0" fill="hold" grpId="0" nodeType="afterEffect">
                                      <p:stCondLst>
                                        <p:cond delay="0"/>
                                      </p:stCondLst>
                                      <p:childTnLst>
                                        <p:set>
                                          <p:cBhvr>
                                            <p:cTn id="21" dur="1" fill="hold">
                                              <p:stCondLst>
                                                <p:cond delay="0"/>
                                              </p:stCondLst>
                                            </p:cTn>
                                            <p:tgtEl>
                                              <p:spTgt spid="58"/>
                                            </p:tgtEl>
                                            <p:attrNameLst>
                                              <p:attrName>style.visibility</p:attrName>
                                            </p:attrNameLst>
                                          </p:cBhvr>
                                          <p:to>
                                            <p:strVal val="visible"/>
                                          </p:to>
                                        </p:set>
                                        <p:animEffect transition="in" filter="fade">
                                          <p:cBhvr>
                                            <p:cTn id="22" dur="500"/>
                                            <p:tgtEl>
                                              <p:spTgt spid="58"/>
                                            </p:tgtEl>
                                          </p:cBhvr>
                                        </p:animEffect>
                                        <p:anim calcmode="lin" valueType="num">
                                          <p:cBhvr>
                                            <p:cTn id="23" dur="500" fill="hold"/>
                                            <p:tgtEl>
                                              <p:spTgt spid="58"/>
                                            </p:tgtEl>
                                            <p:attrNameLst>
                                              <p:attrName>ppt_x</p:attrName>
                                            </p:attrNameLst>
                                          </p:cBhvr>
                                          <p:tavLst>
                                            <p:tav tm="0">
                                              <p:val>
                                                <p:strVal val="#ppt_x"/>
                                              </p:val>
                                            </p:tav>
                                            <p:tav tm="100000">
                                              <p:val>
                                                <p:strVal val="#ppt_x"/>
                                              </p:val>
                                            </p:tav>
                                          </p:tavLst>
                                        </p:anim>
                                        <p:anim calcmode="lin" valueType="num">
                                          <p:cBhvr>
                                            <p:cTn id="24" dur="500" fill="hold"/>
                                            <p:tgtEl>
                                              <p:spTgt spid="58"/>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47"/>
                                            </p:tgtEl>
                                            <p:attrNameLst>
                                              <p:attrName>style.visibility</p:attrName>
                                            </p:attrNameLst>
                                          </p:cBhvr>
                                          <p:to>
                                            <p:strVal val="visible"/>
                                          </p:to>
                                        </p:set>
                                        <p:animEffect transition="in" filter="wipe(right)">
                                          <p:cBhvr>
                                            <p:cTn id="28" dur="500"/>
                                            <p:tgtEl>
                                              <p:spTgt spid="47"/>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Effect transition="in" filter="wipe(left)">
                                          <p:cBhvr>
                                            <p:cTn id="32" dur="500"/>
                                            <p:tgtEl>
                                              <p:spTgt spid="55"/>
                                            </p:tgtEl>
                                          </p:cBhvr>
                                        </p:animEffect>
                                      </p:childTnLst>
                                    </p:cTn>
                                  </p:par>
                                </p:childTnLst>
                              </p:cTn>
                            </p:par>
                            <p:par>
                              <p:cTn id="33" fill="hold">
                                <p:stCondLst>
                                  <p:cond delay="4000"/>
                                </p:stCondLst>
                                <p:childTnLst>
                                  <p:par>
                                    <p:cTn id="34" presetID="53" presetClass="entr" presetSubtype="16"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p:cTn id="36" dur="500" fill="hold"/>
                                            <p:tgtEl>
                                              <p:spTgt spid="62"/>
                                            </p:tgtEl>
                                            <p:attrNameLst>
                                              <p:attrName>ppt_w</p:attrName>
                                            </p:attrNameLst>
                                          </p:cBhvr>
                                          <p:tavLst>
                                            <p:tav tm="0">
                                              <p:val>
                                                <p:fltVal val="0"/>
                                              </p:val>
                                            </p:tav>
                                            <p:tav tm="100000">
                                              <p:val>
                                                <p:strVal val="#ppt_w"/>
                                              </p:val>
                                            </p:tav>
                                          </p:tavLst>
                                        </p:anim>
                                        <p:anim calcmode="lin" valueType="num">
                                          <p:cBhvr>
                                            <p:cTn id="37" dur="500" fill="hold"/>
                                            <p:tgtEl>
                                              <p:spTgt spid="62"/>
                                            </p:tgtEl>
                                            <p:attrNameLst>
                                              <p:attrName>ppt_h</p:attrName>
                                            </p:attrNameLst>
                                          </p:cBhvr>
                                          <p:tavLst>
                                            <p:tav tm="0">
                                              <p:val>
                                                <p:fltVal val="0"/>
                                              </p:val>
                                            </p:tav>
                                            <p:tav tm="100000">
                                              <p:val>
                                                <p:strVal val="#ppt_h"/>
                                              </p:val>
                                            </p:tav>
                                          </p:tavLst>
                                        </p:anim>
                                        <p:animEffect transition="in" filter="fade">
                                          <p:cBhvr>
                                            <p:cTn id="38" dur="500"/>
                                            <p:tgtEl>
                                              <p:spTgt spid="6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68"/>
                                            </p:tgtEl>
                                            <p:attrNameLst>
                                              <p:attrName>style.visibility</p:attrName>
                                            </p:attrNameLst>
                                          </p:cBhvr>
                                          <p:to>
                                            <p:strVal val="visible"/>
                                          </p:to>
                                        </p:set>
                                        <p:animEffect transition="in" filter="fade">
                                          <p:cBhvr>
                                            <p:cTn id="42" dur="500"/>
                                            <p:tgtEl>
                                              <p:spTgt spid="68"/>
                                            </p:tgtEl>
                                          </p:cBhvr>
                                        </p:animEffect>
                                        <p:anim calcmode="lin" valueType="num">
                                          <p:cBhvr>
                                            <p:cTn id="43" dur="500" fill="hold"/>
                                            <p:tgtEl>
                                              <p:spTgt spid="68"/>
                                            </p:tgtEl>
                                            <p:attrNameLst>
                                              <p:attrName>ppt_x</p:attrName>
                                            </p:attrNameLst>
                                          </p:cBhvr>
                                          <p:tavLst>
                                            <p:tav tm="0">
                                              <p:val>
                                                <p:strVal val="#ppt_x"/>
                                              </p:val>
                                            </p:tav>
                                            <p:tav tm="100000">
                                              <p:val>
                                                <p:strVal val="#ppt_x"/>
                                              </p:val>
                                            </p:tav>
                                          </p:tavLst>
                                        </p:anim>
                                        <p:anim calcmode="lin" valueType="num">
                                          <p:cBhvr>
                                            <p:cTn id="44" dur="500" fill="hold"/>
                                            <p:tgtEl>
                                              <p:spTgt spid="68"/>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22" presetClass="entr" presetSubtype="2" fill="hold" nodeType="afterEffect">
                                      <p:stCondLst>
                                        <p:cond delay="0"/>
                                      </p:stCondLst>
                                      <p:childTnLst>
                                        <p:set>
                                          <p:cBhvr>
                                            <p:cTn id="47" dur="1" fill="hold">
                                              <p:stCondLst>
                                                <p:cond delay="0"/>
                                              </p:stCondLst>
                                            </p:cTn>
                                            <p:tgtEl>
                                              <p:spTgt spid="59"/>
                                            </p:tgtEl>
                                            <p:attrNameLst>
                                              <p:attrName>style.visibility</p:attrName>
                                            </p:attrNameLst>
                                          </p:cBhvr>
                                          <p:to>
                                            <p:strVal val="visible"/>
                                          </p:to>
                                        </p:set>
                                        <p:animEffect transition="in" filter="wipe(right)">
                                          <p:cBhvr>
                                            <p:cTn id="48" dur="500"/>
                                            <p:tgtEl>
                                              <p:spTgt spid="59"/>
                                            </p:tgtEl>
                                          </p:cBhvr>
                                        </p:animEffect>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65"/>
                                            </p:tgtEl>
                                            <p:attrNameLst>
                                              <p:attrName>style.visibility</p:attrName>
                                            </p:attrNameLst>
                                          </p:cBhvr>
                                          <p:to>
                                            <p:strVal val="visible"/>
                                          </p:to>
                                        </p:set>
                                        <p:animEffect transition="in" filter="wipe(left)">
                                          <p:cBhvr>
                                            <p:cTn id="52" dur="500"/>
                                            <p:tgtEl>
                                              <p:spTgt spid="65"/>
                                            </p:tgtEl>
                                          </p:cBhvr>
                                        </p:animEffect>
                                      </p:childTnLst>
                                    </p:cTn>
                                  </p:par>
                                </p:childTnLst>
                              </p:cTn>
                            </p:par>
                            <p:par>
                              <p:cTn id="53" fill="hold">
                                <p:stCondLst>
                                  <p:cond delay="6000"/>
                                </p:stCondLst>
                                <p:childTnLst>
                                  <p:par>
                                    <p:cTn id="54" presetID="53" presetClass="entr" presetSubtype="16" fill="hold" nodeType="afterEffect">
                                      <p:stCondLst>
                                        <p:cond delay="0"/>
                                      </p:stCondLst>
                                      <p:childTnLst>
                                        <p:set>
                                          <p:cBhvr>
                                            <p:cTn id="55" dur="1" fill="hold">
                                              <p:stCondLst>
                                                <p:cond delay="0"/>
                                              </p:stCondLst>
                                            </p:cTn>
                                            <p:tgtEl>
                                              <p:spTgt spid="72"/>
                                            </p:tgtEl>
                                            <p:attrNameLst>
                                              <p:attrName>style.visibility</p:attrName>
                                            </p:attrNameLst>
                                          </p:cBhvr>
                                          <p:to>
                                            <p:strVal val="visible"/>
                                          </p:to>
                                        </p:set>
                                        <p:anim calcmode="lin" valueType="num">
                                          <p:cBhvr>
                                            <p:cTn id="56" dur="500" fill="hold"/>
                                            <p:tgtEl>
                                              <p:spTgt spid="72"/>
                                            </p:tgtEl>
                                            <p:attrNameLst>
                                              <p:attrName>ppt_w</p:attrName>
                                            </p:attrNameLst>
                                          </p:cBhvr>
                                          <p:tavLst>
                                            <p:tav tm="0">
                                              <p:val>
                                                <p:fltVal val="0"/>
                                              </p:val>
                                            </p:tav>
                                            <p:tav tm="100000">
                                              <p:val>
                                                <p:strVal val="#ppt_w"/>
                                              </p:val>
                                            </p:tav>
                                          </p:tavLst>
                                        </p:anim>
                                        <p:anim calcmode="lin" valueType="num">
                                          <p:cBhvr>
                                            <p:cTn id="57" dur="500" fill="hold"/>
                                            <p:tgtEl>
                                              <p:spTgt spid="72"/>
                                            </p:tgtEl>
                                            <p:attrNameLst>
                                              <p:attrName>ppt_h</p:attrName>
                                            </p:attrNameLst>
                                          </p:cBhvr>
                                          <p:tavLst>
                                            <p:tav tm="0">
                                              <p:val>
                                                <p:fltVal val="0"/>
                                              </p:val>
                                            </p:tav>
                                            <p:tav tm="100000">
                                              <p:val>
                                                <p:strVal val="#ppt_h"/>
                                              </p:val>
                                            </p:tav>
                                          </p:tavLst>
                                        </p:anim>
                                        <p:animEffect transition="in" filter="fade">
                                          <p:cBhvr>
                                            <p:cTn id="58" dur="500"/>
                                            <p:tgtEl>
                                              <p:spTgt spid="72"/>
                                            </p:tgtEl>
                                          </p:cBhvr>
                                        </p:animEffect>
                                      </p:childTnLst>
                                    </p:cTn>
                                  </p:par>
                                </p:childTnLst>
                              </p:cTn>
                            </p:par>
                            <p:par>
                              <p:cTn id="59" fill="hold">
                                <p:stCondLst>
                                  <p:cond delay="6500"/>
                                </p:stCondLst>
                                <p:childTnLst>
                                  <p:par>
                                    <p:cTn id="60" presetID="42" presetClass="entr" presetSubtype="0" fill="hold" grpId="0" nodeType="afterEffect">
                                      <p:stCondLst>
                                        <p:cond delay="0"/>
                                      </p:stCondLst>
                                      <p:childTnLst>
                                        <p:set>
                                          <p:cBhvr>
                                            <p:cTn id="61" dur="1" fill="hold">
                                              <p:stCondLst>
                                                <p:cond delay="0"/>
                                              </p:stCondLst>
                                            </p:cTn>
                                            <p:tgtEl>
                                              <p:spTgt spid="78"/>
                                            </p:tgtEl>
                                            <p:attrNameLst>
                                              <p:attrName>style.visibility</p:attrName>
                                            </p:attrNameLst>
                                          </p:cBhvr>
                                          <p:to>
                                            <p:strVal val="visible"/>
                                          </p:to>
                                        </p:set>
                                        <p:animEffect transition="in" filter="fade">
                                          <p:cBhvr>
                                            <p:cTn id="62" dur="500"/>
                                            <p:tgtEl>
                                              <p:spTgt spid="78"/>
                                            </p:tgtEl>
                                          </p:cBhvr>
                                        </p:animEffect>
                                        <p:anim calcmode="lin" valueType="num">
                                          <p:cBhvr>
                                            <p:cTn id="63" dur="500" fill="hold"/>
                                            <p:tgtEl>
                                              <p:spTgt spid="78"/>
                                            </p:tgtEl>
                                            <p:attrNameLst>
                                              <p:attrName>ppt_x</p:attrName>
                                            </p:attrNameLst>
                                          </p:cBhvr>
                                          <p:tavLst>
                                            <p:tav tm="0">
                                              <p:val>
                                                <p:strVal val="#ppt_x"/>
                                              </p:val>
                                            </p:tav>
                                            <p:tav tm="100000">
                                              <p:val>
                                                <p:strVal val="#ppt_x"/>
                                              </p:val>
                                            </p:tav>
                                          </p:tavLst>
                                        </p:anim>
                                        <p:anim calcmode="lin" valueType="num">
                                          <p:cBhvr>
                                            <p:cTn id="64" dur="500" fill="hold"/>
                                            <p:tgtEl>
                                              <p:spTgt spid="78"/>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22" presetClass="entr" presetSubtype="2" fill="hold" nodeType="afterEffect">
                                      <p:stCondLst>
                                        <p:cond delay="0"/>
                                      </p:stCondLst>
                                      <p:childTnLst>
                                        <p:set>
                                          <p:cBhvr>
                                            <p:cTn id="67" dur="1" fill="hold">
                                              <p:stCondLst>
                                                <p:cond delay="0"/>
                                              </p:stCondLst>
                                            </p:cTn>
                                            <p:tgtEl>
                                              <p:spTgt spid="69"/>
                                            </p:tgtEl>
                                            <p:attrNameLst>
                                              <p:attrName>style.visibility</p:attrName>
                                            </p:attrNameLst>
                                          </p:cBhvr>
                                          <p:to>
                                            <p:strVal val="visible"/>
                                          </p:to>
                                        </p:set>
                                        <p:animEffect transition="in" filter="wipe(right)">
                                          <p:cBhvr>
                                            <p:cTn id="68" dur="500"/>
                                            <p:tgtEl>
                                              <p:spTgt spid="69"/>
                                            </p:tgtEl>
                                          </p:cBhvr>
                                        </p:animEffect>
                                      </p:childTnLst>
                                    </p:cTn>
                                  </p:par>
                                </p:childTnLst>
                              </p:cTn>
                            </p:par>
                            <p:par>
                              <p:cTn id="69" fill="hold">
                                <p:stCondLst>
                                  <p:cond delay="7500"/>
                                </p:stCondLst>
                                <p:childTnLst>
                                  <p:par>
                                    <p:cTn id="70" presetID="22" presetClass="entr" presetSubtype="8" fill="hold"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wipe(left)">
                                          <p:cBhvr>
                                            <p:cTn id="72" dur="500"/>
                                            <p:tgtEl>
                                              <p:spTgt spid="75"/>
                                            </p:tgtEl>
                                          </p:cBhvr>
                                        </p:animEffect>
                                      </p:childTnLst>
                                    </p:cTn>
                                  </p:par>
                                </p:childTnLst>
                              </p:cTn>
                            </p:par>
                            <p:par>
                              <p:cTn id="73" fill="hold">
                                <p:stCondLst>
                                  <p:cond delay="8000"/>
                                </p:stCondLst>
                                <p:childTnLst>
                                  <p:par>
                                    <p:cTn id="74" presetID="53" presetClass="entr" presetSubtype="16" fill="hold" nodeType="afterEffect">
                                      <p:stCondLst>
                                        <p:cond delay="0"/>
                                      </p:stCondLst>
                                      <p:childTnLst>
                                        <p:set>
                                          <p:cBhvr>
                                            <p:cTn id="75" dur="1" fill="hold">
                                              <p:stCondLst>
                                                <p:cond delay="0"/>
                                              </p:stCondLst>
                                            </p:cTn>
                                            <p:tgtEl>
                                              <p:spTgt spid="82"/>
                                            </p:tgtEl>
                                            <p:attrNameLst>
                                              <p:attrName>style.visibility</p:attrName>
                                            </p:attrNameLst>
                                          </p:cBhvr>
                                          <p:to>
                                            <p:strVal val="visible"/>
                                          </p:to>
                                        </p:set>
                                        <p:anim calcmode="lin" valueType="num">
                                          <p:cBhvr>
                                            <p:cTn id="76" dur="500" fill="hold"/>
                                            <p:tgtEl>
                                              <p:spTgt spid="82"/>
                                            </p:tgtEl>
                                            <p:attrNameLst>
                                              <p:attrName>ppt_w</p:attrName>
                                            </p:attrNameLst>
                                          </p:cBhvr>
                                          <p:tavLst>
                                            <p:tav tm="0">
                                              <p:val>
                                                <p:fltVal val="0"/>
                                              </p:val>
                                            </p:tav>
                                            <p:tav tm="100000">
                                              <p:val>
                                                <p:strVal val="#ppt_w"/>
                                              </p:val>
                                            </p:tav>
                                          </p:tavLst>
                                        </p:anim>
                                        <p:anim calcmode="lin" valueType="num">
                                          <p:cBhvr>
                                            <p:cTn id="77" dur="500" fill="hold"/>
                                            <p:tgtEl>
                                              <p:spTgt spid="82"/>
                                            </p:tgtEl>
                                            <p:attrNameLst>
                                              <p:attrName>ppt_h</p:attrName>
                                            </p:attrNameLst>
                                          </p:cBhvr>
                                          <p:tavLst>
                                            <p:tav tm="0">
                                              <p:val>
                                                <p:fltVal val="0"/>
                                              </p:val>
                                            </p:tav>
                                            <p:tav tm="100000">
                                              <p:val>
                                                <p:strVal val="#ppt_h"/>
                                              </p:val>
                                            </p:tav>
                                          </p:tavLst>
                                        </p:anim>
                                        <p:animEffect transition="in" filter="fade">
                                          <p:cBhvr>
                                            <p:cTn id="78" dur="500"/>
                                            <p:tgtEl>
                                              <p:spTgt spid="82"/>
                                            </p:tgtEl>
                                          </p:cBhvr>
                                        </p:animEffect>
                                      </p:childTnLst>
                                    </p:cTn>
                                  </p:par>
                                </p:childTnLst>
                              </p:cTn>
                            </p:par>
                            <p:par>
                              <p:cTn id="79" fill="hold">
                                <p:stCondLst>
                                  <p:cond delay="8500"/>
                                </p:stCondLst>
                                <p:childTnLst>
                                  <p:par>
                                    <p:cTn id="80" presetID="42" presetClass="entr" presetSubtype="0" fill="hold" grpId="0" nodeType="afterEffect">
                                      <p:stCondLst>
                                        <p:cond delay="0"/>
                                      </p:stCondLst>
                                      <p:childTnLst>
                                        <p:set>
                                          <p:cBhvr>
                                            <p:cTn id="81" dur="1" fill="hold">
                                              <p:stCondLst>
                                                <p:cond delay="0"/>
                                              </p:stCondLst>
                                            </p:cTn>
                                            <p:tgtEl>
                                              <p:spTgt spid="88"/>
                                            </p:tgtEl>
                                            <p:attrNameLst>
                                              <p:attrName>style.visibility</p:attrName>
                                            </p:attrNameLst>
                                          </p:cBhvr>
                                          <p:to>
                                            <p:strVal val="visible"/>
                                          </p:to>
                                        </p:set>
                                        <p:animEffect transition="in" filter="fade">
                                          <p:cBhvr>
                                            <p:cTn id="82" dur="500"/>
                                            <p:tgtEl>
                                              <p:spTgt spid="88"/>
                                            </p:tgtEl>
                                          </p:cBhvr>
                                        </p:animEffect>
                                        <p:anim calcmode="lin" valueType="num">
                                          <p:cBhvr>
                                            <p:cTn id="83" dur="500" fill="hold"/>
                                            <p:tgtEl>
                                              <p:spTgt spid="88"/>
                                            </p:tgtEl>
                                            <p:attrNameLst>
                                              <p:attrName>ppt_x</p:attrName>
                                            </p:attrNameLst>
                                          </p:cBhvr>
                                          <p:tavLst>
                                            <p:tav tm="0">
                                              <p:val>
                                                <p:strVal val="#ppt_x"/>
                                              </p:val>
                                            </p:tav>
                                            <p:tav tm="100000">
                                              <p:val>
                                                <p:strVal val="#ppt_x"/>
                                              </p:val>
                                            </p:tav>
                                          </p:tavLst>
                                        </p:anim>
                                        <p:anim calcmode="lin" valueType="num">
                                          <p:cBhvr>
                                            <p:cTn id="84" dur="500" fill="hold"/>
                                            <p:tgtEl>
                                              <p:spTgt spid="88"/>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22" presetClass="entr" presetSubtype="2" fill="hold"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9500"/>
                                </p:stCondLst>
                                <p:childTnLst>
                                  <p:par>
                                    <p:cTn id="90" presetID="22" presetClass="entr" presetSubtype="8"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Effect transition="in" filter="wipe(left)">
                                          <p:cBhvr>
                                            <p:cTn id="92" dur="500"/>
                                            <p:tgtEl>
                                              <p:spTgt spid="85"/>
                                            </p:tgtEl>
                                          </p:cBhvr>
                                        </p:animEffect>
                                      </p:childTnLst>
                                    </p:cTn>
                                  </p:par>
                                </p:childTnLst>
                              </p:cTn>
                            </p:par>
                            <p:par>
                              <p:cTn id="93" fill="hold">
                                <p:stCondLst>
                                  <p:cond delay="10000"/>
                                </p:stCondLst>
                                <p:childTnLst>
                                  <p:par>
                                    <p:cTn id="94" presetID="10" presetClass="entr" presetSubtype="0" fill="hold" grpId="0" nodeType="afterEffect">
                                      <p:stCondLst>
                                        <p:cond delay="0"/>
                                      </p:stCondLst>
                                      <p:childTnLst>
                                        <p:set>
                                          <p:cBhvr>
                                            <p:cTn id="95" dur="1" fill="hold">
                                              <p:stCondLst>
                                                <p:cond delay="0"/>
                                              </p:stCondLst>
                                            </p:cTn>
                                            <p:tgtEl>
                                              <p:spTgt spid="89"/>
                                            </p:tgtEl>
                                            <p:attrNameLst>
                                              <p:attrName>style.visibility</p:attrName>
                                            </p:attrNameLst>
                                          </p:cBhvr>
                                          <p:to>
                                            <p:strVal val="visible"/>
                                          </p:to>
                                        </p:set>
                                        <p:animEffect transition="in" filter="fade">
                                          <p:cBhvr>
                                            <p:cTn id="96"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8" grpId="0" animBg="1"/>
          <p:bldP spid="68" grpId="0" animBg="1"/>
          <p:bldP spid="78" grpId="0" animBg="1"/>
          <p:bldP spid="88" grpId="0" animBg="1"/>
          <p:bldP spid="89" grpId="0"/>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标题 1"/>
          <p:cNvSpPr txBox="1">
            <a:spLocks/>
          </p:cNvSpPr>
          <p:nvPr/>
        </p:nvSpPr>
        <p:spPr>
          <a:xfrm>
            <a:off x="1184649" y="250504"/>
            <a:ext cx="1677386"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wrap="none" lIns="68582" tIns="34292" rIns="68582" bIns="34292">
            <a:spAutoFit/>
          </a:bodyPr>
          <a:lstStyle>
            <a:lvl1pPr algn="ctr" rtl="0" fontAlgn="base">
              <a:spcBef>
                <a:spcPct val="0"/>
              </a:spcBef>
              <a:spcAft>
                <a:spcPct val="0"/>
              </a:spcAft>
              <a:defRPr lang="zh-CN" altLang="en-US" sz="2000" b="0" kern="1200">
                <a:solidFill>
                  <a:schemeClr val="tx1">
                    <a:lumMod val="85000"/>
                    <a:lumOff val="15000"/>
                  </a:schemeClr>
                </a:solidFill>
                <a:latin typeface="微软雅黑" pitchFamily="34" charset="-122"/>
                <a:ea typeface="微软雅黑" pitchFamily="34" charset="-122"/>
                <a:cs typeface="+mn-cs"/>
              </a:defRPr>
            </a:lvl1pPr>
            <a:lvl2pPr algn="ctr" rtl="0" fontAlgn="base">
              <a:spcBef>
                <a:spcPct val="0"/>
              </a:spcBef>
              <a:spcAft>
                <a:spcPct val="0"/>
              </a:spcAft>
              <a:defRPr sz="4400">
                <a:solidFill>
                  <a:schemeClr val="tx1"/>
                </a:solidFill>
                <a:latin typeface="Calibri" pitchFamily="34" charset="0"/>
                <a:ea typeface="宋体" charset="-122"/>
              </a:defRPr>
            </a:lvl2pPr>
            <a:lvl3pPr algn="ctr" rtl="0" fontAlgn="base">
              <a:spcBef>
                <a:spcPct val="0"/>
              </a:spcBef>
              <a:spcAft>
                <a:spcPct val="0"/>
              </a:spcAft>
              <a:defRPr sz="4400">
                <a:solidFill>
                  <a:schemeClr val="tx1"/>
                </a:solidFill>
                <a:latin typeface="Calibri" pitchFamily="34" charset="0"/>
                <a:ea typeface="宋体" charset="-122"/>
              </a:defRPr>
            </a:lvl3pPr>
            <a:lvl4pPr algn="ctr" rtl="0" fontAlgn="base">
              <a:spcBef>
                <a:spcPct val="0"/>
              </a:spcBef>
              <a:spcAft>
                <a:spcPct val="0"/>
              </a:spcAft>
              <a:defRPr sz="4400">
                <a:solidFill>
                  <a:schemeClr val="tx1"/>
                </a:solidFill>
                <a:latin typeface="Calibri" pitchFamily="34" charset="0"/>
                <a:ea typeface="宋体" charset="-122"/>
              </a:defRPr>
            </a:lvl4pPr>
            <a:lvl5pPr algn="ctr" rtl="0" fontAlgn="base">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000" b="0" i="0" u="none" strike="noStrike" kern="1200" cap="none" spc="0" normalizeH="0" baseline="0" noProof="0">
                <a:ln>
                  <a:noFill/>
                </a:ln>
                <a:solidFill>
                  <a:sysClr val="windowText" lastClr="000000">
                    <a:lumMod val="85000"/>
                    <a:lumOff val="15000"/>
                  </a:sysClr>
                </a:solidFill>
                <a:effectLst/>
                <a:uLnTx/>
                <a:uFillTx/>
                <a:latin typeface="微软雅黑" pitchFamily="34" charset="-122"/>
                <a:ea typeface="微软雅黑" pitchFamily="34" charset="-122"/>
                <a:cs typeface="+mn-cs"/>
              </a:rPr>
              <a:t>Annual earnings growth</a:t>
            </a:r>
            <a:endParaRPr kumimoji="0" lang="zh-CN" altLang="en-US" sz="2000" b="0" i="0" u="none" strike="noStrike" kern="1200" cap="none" spc="0" normalizeH="0" baseline="0" noProof="0" dirty="0">
              <a:ln>
                <a:noFill/>
              </a:ln>
              <a:solidFill>
                <a:sysClr val="windowText" lastClr="000000">
                  <a:lumMod val="85000"/>
                  <a:lumOff val="15000"/>
                </a:sysClr>
              </a:solidFill>
              <a:effectLst/>
              <a:uLnTx/>
              <a:uFillTx/>
              <a:latin typeface="微软雅黑" pitchFamily="34" charset="-122"/>
              <a:ea typeface="微软雅黑" pitchFamily="34" charset="-122"/>
              <a:cs typeface="+mn-cs"/>
            </a:endParaRPr>
          </a:p>
        </p:txBody>
      </p:sp>
      <p:sp>
        <p:nvSpPr>
          <p:cNvPr id="53" name="TextBox 52"/>
          <p:cNvSpPr txBox="1"/>
          <p:nvPr/>
        </p:nvSpPr>
        <p:spPr>
          <a:xfrm>
            <a:off x="1770547" y="4155601"/>
            <a:ext cx="879085" cy="251549"/>
          </a:xfrm>
          <a:prstGeom prst="rect">
            <a:avLst/>
          </a:prstGeom>
          <a:noFill/>
        </p:spPr>
        <p:txBody>
          <a:bodyPr wrap="square" lIns="81477" tIns="40738" rIns="81477" bIns="40738" rtlCol="0">
            <a:spAutoFit/>
          </a:bodyPr>
          <a:lstStyle/>
          <a:p>
            <a:pPr algn="ctr" fontAlgn="base">
              <a:spcBef>
                <a:spcPct val="0"/>
              </a:spcBef>
              <a:spcAft>
                <a:spcPct val="0"/>
              </a:spcAft>
            </a:pPr>
            <a:r>
              <a:rPr lang="zh-CN" altLang="en-US" sz="1100" dirty="0">
                <a:solidFill>
                  <a:prstClr val="black"/>
                </a:solidFill>
                <a:latin typeface="微软雅黑" pitchFamily="34" charset="-122"/>
                <a:ea typeface="微软雅黑" pitchFamily="34" charset="-122"/>
              </a:rPr>
              <a:t>Source of income one</a:t>
            </a:r>
          </a:p>
        </p:txBody>
      </p:sp>
      <p:sp>
        <p:nvSpPr>
          <p:cNvPr id="54" name="TextBox 53"/>
          <p:cNvSpPr txBox="1"/>
          <p:nvPr/>
        </p:nvSpPr>
        <p:spPr>
          <a:xfrm>
            <a:off x="1454533" y="3700897"/>
            <a:ext cx="192520" cy="123410"/>
          </a:xfrm>
          <a:prstGeom prst="rect">
            <a:avLst/>
          </a:prstGeom>
          <a:noFill/>
        </p:spPr>
        <p:txBody>
          <a:bodyPr wrap="square" lIns="0" tIns="0" rIns="0" bIns="0" rtlCol="0">
            <a:spAutoFit/>
          </a:bodyPr>
          <a:lstStyle/>
          <a:p>
            <a:pPr algn="just" fontAlgn="base">
              <a:spcBef>
                <a:spcPct val="0"/>
              </a:spcBef>
              <a:spcAft>
                <a:spcPct val="0"/>
              </a:spcAft>
            </a:pPr>
            <a:r>
              <a:rPr lang="en-US" altLang="zh-CN" sz="800" dirty="0">
                <a:solidFill>
                  <a:prstClr val="black"/>
                </a:solidFill>
                <a:latin typeface="微软雅黑" pitchFamily="34" charset="-122"/>
                <a:ea typeface="微软雅黑" pitchFamily="34" charset="-122"/>
              </a:rPr>
              <a:t>100</a:t>
            </a:r>
            <a:endParaRPr lang="zh-CN" altLang="en-US" sz="800" dirty="0">
              <a:solidFill>
                <a:prstClr val="black"/>
              </a:solidFill>
              <a:latin typeface="微软雅黑" pitchFamily="34" charset="-122"/>
              <a:ea typeface="微软雅黑" pitchFamily="34" charset="-122"/>
            </a:endParaRPr>
          </a:p>
        </p:txBody>
      </p:sp>
      <p:sp>
        <p:nvSpPr>
          <p:cNvPr id="55" name="TextBox 54"/>
          <p:cNvSpPr txBox="1"/>
          <p:nvPr/>
        </p:nvSpPr>
        <p:spPr>
          <a:xfrm>
            <a:off x="2773993" y="4155601"/>
            <a:ext cx="879085" cy="251549"/>
          </a:xfrm>
          <a:prstGeom prst="rect">
            <a:avLst/>
          </a:prstGeom>
          <a:noFill/>
        </p:spPr>
        <p:txBody>
          <a:bodyPr wrap="square" lIns="81477" tIns="40738" rIns="81477" bIns="40738" rtlCol="0">
            <a:spAutoFit/>
          </a:bodyPr>
          <a:lstStyle/>
          <a:p>
            <a:pPr algn="ctr" fontAlgn="base">
              <a:spcBef>
                <a:spcPct val="0"/>
              </a:spcBef>
              <a:spcAft>
                <a:spcPct val="0"/>
              </a:spcAft>
            </a:pPr>
            <a:r>
              <a:rPr lang="zh-CN" altLang="en-US" sz="1100" dirty="0">
                <a:solidFill>
                  <a:prstClr val="black"/>
                </a:solidFill>
                <a:latin typeface="微软雅黑" pitchFamily="34" charset="-122"/>
                <a:ea typeface="微软雅黑" pitchFamily="34" charset="-122"/>
              </a:rPr>
              <a:t>Source of Income II</a:t>
            </a:r>
          </a:p>
        </p:txBody>
      </p:sp>
      <p:sp>
        <p:nvSpPr>
          <p:cNvPr id="56" name="TextBox 55"/>
          <p:cNvSpPr txBox="1"/>
          <p:nvPr/>
        </p:nvSpPr>
        <p:spPr>
          <a:xfrm>
            <a:off x="3763857" y="4155601"/>
            <a:ext cx="879085" cy="251549"/>
          </a:xfrm>
          <a:prstGeom prst="rect">
            <a:avLst/>
          </a:prstGeom>
          <a:noFill/>
        </p:spPr>
        <p:txBody>
          <a:bodyPr wrap="square" lIns="81477" tIns="40738" rIns="81477" bIns="40738" rtlCol="0">
            <a:spAutoFit/>
          </a:bodyPr>
          <a:lstStyle/>
          <a:p>
            <a:pPr algn="ctr" fontAlgn="base">
              <a:spcBef>
                <a:spcPct val="0"/>
              </a:spcBef>
              <a:spcAft>
                <a:spcPct val="0"/>
              </a:spcAft>
            </a:pPr>
            <a:r>
              <a:rPr lang="zh-CN" altLang="en-US" sz="1100" dirty="0">
                <a:solidFill>
                  <a:prstClr val="black"/>
                </a:solidFill>
                <a:latin typeface="微软雅黑" pitchFamily="34" charset="-122"/>
                <a:ea typeface="微软雅黑" pitchFamily="34" charset="-122"/>
              </a:rPr>
              <a:t>Source of income THREE</a:t>
            </a:r>
          </a:p>
        </p:txBody>
      </p:sp>
      <p:sp>
        <p:nvSpPr>
          <p:cNvPr id="57" name="TextBox 56"/>
          <p:cNvSpPr txBox="1"/>
          <p:nvPr/>
        </p:nvSpPr>
        <p:spPr>
          <a:xfrm>
            <a:off x="4753722" y="4155601"/>
            <a:ext cx="879085" cy="251549"/>
          </a:xfrm>
          <a:prstGeom prst="rect">
            <a:avLst/>
          </a:prstGeom>
          <a:noFill/>
        </p:spPr>
        <p:txBody>
          <a:bodyPr wrap="square" lIns="81477" tIns="40738" rIns="81477" bIns="40738" rtlCol="0">
            <a:spAutoFit/>
          </a:bodyPr>
          <a:lstStyle/>
          <a:p>
            <a:pPr algn="ctr" fontAlgn="base">
              <a:spcBef>
                <a:spcPct val="0"/>
              </a:spcBef>
              <a:spcAft>
                <a:spcPct val="0"/>
              </a:spcAft>
            </a:pPr>
            <a:r>
              <a:rPr lang="zh-CN" altLang="en-US" sz="1100" dirty="0">
                <a:solidFill>
                  <a:prstClr val="black"/>
                </a:solidFill>
                <a:latin typeface="微软雅黑" pitchFamily="34" charset="-122"/>
                <a:ea typeface="微软雅黑" pitchFamily="34" charset="-122"/>
              </a:rPr>
              <a:t>Source IV</a:t>
            </a:r>
          </a:p>
        </p:txBody>
      </p:sp>
      <p:sp>
        <p:nvSpPr>
          <p:cNvPr id="58" name="TextBox 57"/>
          <p:cNvSpPr txBox="1"/>
          <p:nvPr/>
        </p:nvSpPr>
        <p:spPr>
          <a:xfrm>
            <a:off x="1454533" y="3372062"/>
            <a:ext cx="192520" cy="123410"/>
          </a:xfrm>
          <a:prstGeom prst="rect">
            <a:avLst/>
          </a:prstGeom>
          <a:noFill/>
        </p:spPr>
        <p:txBody>
          <a:bodyPr wrap="square" lIns="0" tIns="0" rIns="0" bIns="0" rtlCol="0">
            <a:spAutoFit/>
          </a:bodyPr>
          <a:lstStyle/>
          <a:p>
            <a:pPr algn="just" fontAlgn="base">
              <a:spcBef>
                <a:spcPct val="0"/>
              </a:spcBef>
              <a:spcAft>
                <a:spcPct val="0"/>
              </a:spcAft>
            </a:pPr>
            <a:r>
              <a:rPr lang="en-US" altLang="zh-CN" sz="800" dirty="0">
                <a:solidFill>
                  <a:prstClr val="black"/>
                </a:solidFill>
                <a:latin typeface="微软雅黑" pitchFamily="34" charset="-122"/>
                <a:ea typeface="微软雅黑" pitchFamily="34" charset="-122"/>
              </a:rPr>
              <a:t>200</a:t>
            </a:r>
            <a:endParaRPr lang="zh-CN" altLang="en-US" sz="800" dirty="0">
              <a:solidFill>
                <a:prstClr val="black"/>
              </a:solidFill>
              <a:latin typeface="微软雅黑" pitchFamily="34" charset="-122"/>
              <a:ea typeface="微软雅黑" pitchFamily="34" charset="-122"/>
            </a:endParaRPr>
          </a:p>
        </p:txBody>
      </p:sp>
      <p:sp>
        <p:nvSpPr>
          <p:cNvPr id="59" name="TextBox 58"/>
          <p:cNvSpPr txBox="1"/>
          <p:nvPr/>
        </p:nvSpPr>
        <p:spPr>
          <a:xfrm>
            <a:off x="1454533" y="3043226"/>
            <a:ext cx="192520" cy="123410"/>
          </a:xfrm>
          <a:prstGeom prst="rect">
            <a:avLst/>
          </a:prstGeom>
          <a:noFill/>
        </p:spPr>
        <p:txBody>
          <a:bodyPr wrap="square" lIns="0" tIns="0" rIns="0" bIns="0" rtlCol="0">
            <a:spAutoFit/>
          </a:bodyPr>
          <a:lstStyle/>
          <a:p>
            <a:pPr algn="just" fontAlgn="base">
              <a:spcBef>
                <a:spcPct val="0"/>
              </a:spcBef>
              <a:spcAft>
                <a:spcPct val="0"/>
              </a:spcAft>
            </a:pPr>
            <a:r>
              <a:rPr lang="en-US" altLang="zh-CN" sz="800" dirty="0">
                <a:solidFill>
                  <a:prstClr val="black"/>
                </a:solidFill>
                <a:latin typeface="微软雅黑" pitchFamily="34" charset="-122"/>
                <a:ea typeface="微软雅黑" pitchFamily="34" charset="-122"/>
              </a:rPr>
              <a:t>300</a:t>
            </a:r>
            <a:endParaRPr lang="zh-CN" altLang="en-US" sz="800" dirty="0">
              <a:solidFill>
                <a:prstClr val="black"/>
              </a:solidFill>
              <a:latin typeface="微软雅黑" pitchFamily="34" charset="-122"/>
              <a:ea typeface="微软雅黑" pitchFamily="34" charset="-122"/>
            </a:endParaRPr>
          </a:p>
        </p:txBody>
      </p:sp>
      <p:sp>
        <p:nvSpPr>
          <p:cNvPr id="60" name="TextBox 59"/>
          <p:cNvSpPr txBox="1"/>
          <p:nvPr/>
        </p:nvSpPr>
        <p:spPr>
          <a:xfrm>
            <a:off x="1454533" y="2714390"/>
            <a:ext cx="192520" cy="123410"/>
          </a:xfrm>
          <a:prstGeom prst="rect">
            <a:avLst/>
          </a:prstGeom>
          <a:noFill/>
        </p:spPr>
        <p:txBody>
          <a:bodyPr wrap="square" lIns="0" tIns="0" rIns="0" bIns="0" rtlCol="0">
            <a:spAutoFit/>
          </a:bodyPr>
          <a:lstStyle/>
          <a:p>
            <a:pPr algn="just" fontAlgn="base">
              <a:spcBef>
                <a:spcPct val="0"/>
              </a:spcBef>
              <a:spcAft>
                <a:spcPct val="0"/>
              </a:spcAft>
            </a:pPr>
            <a:r>
              <a:rPr lang="en-US" altLang="zh-CN" sz="800" dirty="0">
                <a:solidFill>
                  <a:prstClr val="black"/>
                </a:solidFill>
                <a:latin typeface="微软雅黑" pitchFamily="34" charset="-122"/>
                <a:ea typeface="微软雅黑" pitchFamily="34" charset="-122"/>
              </a:rPr>
              <a:t>400</a:t>
            </a:r>
            <a:endParaRPr lang="zh-CN" altLang="en-US" sz="800" dirty="0">
              <a:solidFill>
                <a:prstClr val="black"/>
              </a:solidFill>
              <a:latin typeface="微软雅黑" pitchFamily="34" charset="-122"/>
              <a:ea typeface="微软雅黑" pitchFamily="34" charset="-122"/>
            </a:endParaRPr>
          </a:p>
        </p:txBody>
      </p:sp>
      <p:sp>
        <p:nvSpPr>
          <p:cNvPr id="61" name="TextBox 60"/>
          <p:cNvSpPr txBox="1"/>
          <p:nvPr/>
        </p:nvSpPr>
        <p:spPr>
          <a:xfrm>
            <a:off x="1454533" y="2385554"/>
            <a:ext cx="192520" cy="123410"/>
          </a:xfrm>
          <a:prstGeom prst="rect">
            <a:avLst/>
          </a:prstGeom>
          <a:noFill/>
        </p:spPr>
        <p:txBody>
          <a:bodyPr wrap="square" lIns="0" tIns="0" rIns="0" bIns="0" rtlCol="0">
            <a:spAutoFit/>
          </a:bodyPr>
          <a:lstStyle/>
          <a:p>
            <a:pPr algn="just" fontAlgn="base">
              <a:spcBef>
                <a:spcPct val="0"/>
              </a:spcBef>
              <a:spcAft>
                <a:spcPct val="0"/>
              </a:spcAft>
            </a:pPr>
            <a:r>
              <a:rPr lang="en-US" altLang="zh-CN" sz="800" dirty="0">
                <a:solidFill>
                  <a:prstClr val="black"/>
                </a:solidFill>
                <a:latin typeface="微软雅黑" pitchFamily="34" charset="-122"/>
                <a:ea typeface="微软雅黑" pitchFamily="34" charset="-122"/>
              </a:rPr>
              <a:t>500</a:t>
            </a:r>
            <a:endParaRPr lang="zh-CN" altLang="en-US" sz="800" dirty="0">
              <a:solidFill>
                <a:prstClr val="black"/>
              </a:solidFill>
              <a:latin typeface="微软雅黑" pitchFamily="34" charset="-122"/>
              <a:ea typeface="微软雅黑" pitchFamily="34" charset="-122"/>
            </a:endParaRPr>
          </a:p>
        </p:txBody>
      </p:sp>
      <p:sp>
        <p:nvSpPr>
          <p:cNvPr id="62" name="TextBox 61"/>
          <p:cNvSpPr txBox="1"/>
          <p:nvPr/>
        </p:nvSpPr>
        <p:spPr>
          <a:xfrm>
            <a:off x="1454533" y="2056719"/>
            <a:ext cx="192520" cy="123410"/>
          </a:xfrm>
          <a:prstGeom prst="rect">
            <a:avLst/>
          </a:prstGeom>
          <a:noFill/>
        </p:spPr>
        <p:txBody>
          <a:bodyPr wrap="square" lIns="0" tIns="0" rIns="0" bIns="0" rtlCol="0">
            <a:spAutoFit/>
          </a:bodyPr>
          <a:lstStyle/>
          <a:p>
            <a:pPr algn="just" fontAlgn="base">
              <a:spcBef>
                <a:spcPct val="0"/>
              </a:spcBef>
              <a:spcAft>
                <a:spcPct val="0"/>
              </a:spcAft>
            </a:pPr>
            <a:r>
              <a:rPr lang="en-US" altLang="zh-CN" sz="800" dirty="0">
                <a:solidFill>
                  <a:prstClr val="black"/>
                </a:solidFill>
                <a:latin typeface="微软雅黑" pitchFamily="34" charset="-122"/>
                <a:ea typeface="微软雅黑" pitchFamily="34" charset="-122"/>
              </a:rPr>
              <a:t>600</a:t>
            </a:r>
            <a:endParaRPr lang="zh-CN" altLang="en-US" sz="800" dirty="0">
              <a:solidFill>
                <a:prstClr val="black"/>
              </a:solidFill>
              <a:latin typeface="微软雅黑" pitchFamily="34" charset="-122"/>
              <a:ea typeface="微软雅黑" pitchFamily="34" charset="-122"/>
            </a:endParaRPr>
          </a:p>
        </p:txBody>
      </p:sp>
      <p:sp>
        <p:nvSpPr>
          <p:cNvPr id="63" name="TextBox 62"/>
          <p:cNvSpPr txBox="1"/>
          <p:nvPr/>
        </p:nvSpPr>
        <p:spPr>
          <a:xfrm>
            <a:off x="1454533" y="1722320"/>
            <a:ext cx="192520" cy="123410"/>
          </a:xfrm>
          <a:prstGeom prst="rect">
            <a:avLst/>
          </a:prstGeom>
          <a:noFill/>
        </p:spPr>
        <p:txBody>
          <a:bodyPr wrap="square" lIns="0" tIns="0" rIns="0" bIns="0" rtlCol="0">
            <a:spAutoFit/>
          </a:bodyPr>
          <a:lstStyle/>
          <a:p>
            <a:pPr algn="just" fontAlgn="base">
              <a:spcBef>
                <a:spcPct val="0"/>
              </a:spcBef>
              <a:spcAft>
                <a:spcPct val="0"/>
              </a:spcAft>
            </a:pPr>
            <a:r>
              <a:rPr lang="en-US" altLang="zh-CN" sz="800" dirty="0">
                <a:solidFill>
                  <a:prstClr val="black"/>
                </a:solidFill>
                <a:latin typeface="微软雅黑" pitchFamily="34" charset="-122"/>
                <a:ea typeface="微软雅黑" pitchFamily="34" charset="-122"/>
              </a:rPr>
              <a:t>700</a:t>
            </a:r>
            <a:endParaRPr lang="zh-CN" altLang="en-US" sz="800" dirty="0">
              <a:solidFill>
                <a:prstClr val="black"/>
              </a:solidFill>
              <a:latin typeface="微软雅黑" pitchFamily="34" charset="-122"/>
              <a:ea typeface="微软雅黑" pitchFamily="34" charset="-122"/>
            </a:endParaRPr>
          </a:p>
        </p:txBody>
      </p:sp>
      <p:grpSp>
        <p:nvGrpSpPr>
          <p:cNvPr id="64" name="组合 63"/>
          <p:cNvGrpSpPr/>
          <p:nvPr/>
        </p:nvGrpSpPr>
        <p:grpSpPr>
          <a:xfrm>
            <a:off x="1711226" y="1460752"/>
            <a:ext cx="3978744" cy="2630686"/>
            <a:chOff x="1126939" y="1350372"/>
            <a:chExt cx="4464496" cy="2952328"/>
          </a:xfrm>
        </p:grpSpPr>
        <p:cxnSp>
          <p:nvCxnSpPr>
            <p:cNvPr id="65" name="直接连接符 64"/>
            <p:cNvCxnSpPr/>
            <p:nvPr/>
          </p:nvCxnSpPr>
          <p:spPr>
            <a:xfrm>
              <a:off x="1126939" y="4302700"/>
              <a:ext cx="4464496" cy="0"/>
            </a:xfrm>
            <a:prstGeom prst="line">
              <a:avLst/>
            </a:prstGeom>
            <a:noFill/>
            <a:ln w="6350" cap="flat" cmpd="sng" algn="ctr">
              <a:solidFill>
                <a:sysClr val="window" lastClr="FFFFFF">
                  <a:lumMod val="65000"/>
                </a:sysClr>
              </a:solidFill>
              <a:prstDash val="solid"/>
            </a:ln>
            <a:effectLst/>
          </p:spPr>
        </p:cxnSp>
        <p:cxnSp>
          <p:nvCxnSpPr>
            <p:cNvPr id="66" name="直接连接符 65"/>
            <p:cNvCxnSpPr/>
            <p:nvPr/>
          </p:nvCxnSpPr>
          <p:spPr>
            <a:xfrm>
              <a:off x="1126939" y="3933659"/>
              <a:ext cx="4464496" cy="0"/>
            </a:xfrm>
            <a:prstGeom prst="line">
              <a:avLst/>
            </a:prstGeom>
            <a:noFill/>
            <a:ln w="6350" cap="flat" cmpd="sng" algn="ctr">
              <a:solidFill>
                <a:sysClr val="window" lastClr="FFFFFF">
                  <a:lumMod val="65000"/>
                </a:sysClr>
              </a:solidFill>
              <a:prstDash val="solid"/>
            </a:ln>
            <a:effectLst/>
          </p:spPr>
        </p:cxnSp>
        <p:cxnSp>
          <p:nvCxnSpPr>
            <p:cNvPr id="67" name="直接连接符 66"/>
            <p:cNvCxnSpPr/>
            <p:nvPr/>
          </p:nvCxnSpPr>
          <p:spPr>
            <a:xfrm>
              <a:off x="1126939" y="3564618"/>
              <a:ext cx="4464496" cy="0"/>
            </a:xfrm>
            <a:prstGeom prst="line">
              <a:avLst/>
            </a:prstGeom>
            <a:noFill/>
            <a:ln w="6350" cap="flat" cmpd="sng" algn="ctr">
              <a:solidFill>
                <a:sysClr val="window" lastClr="FFFFFF">
                  <a:lumMod val="65000"/>
                </a:sysClr>
              </a:solidFill>
              <a:prstDash val="solid"/>
            </a:ln>
            <a:effectLst/>
          </p:spPr>
        </p:cxnSp>
        <p:cxnSp>
          <p:nvCxnSpPr>
            <p:cNvPr id="68" name="直接连接符 67"/>
            <p:cNvCxnSpPr/>
            <p:nvPr/>
          </p:nvCxnSpPr>
          <p:spPr>
            <a:xfrm>
              <a:off x="1126939" y="3195577"/>
              <a:ext cx="4464496" cy="0"/>
            </a:xfrm>
            <a:prstGeom prst="line">
              <a:avLst/>
            </a:prstGeom>
            <a:noFill/>
            <a:ln w="6350" cap="flat" cmpd="sng" algn="ctr">
              <a:solidFill>
                <a:sysClr val="window" lastClr="FFFFFF">
                  <a:lumMod val="65000"/>
                </a:sysClr>
              </a:solidFill>
              <a:prstDash val="solid"/>
            </a:ln>
            <a:effectLst/>
          </p:spPr>
        </p:cxnSp>
        <p:cxnSp>
          <p:nvCxnSpPr>
            <p:cNvPr id="69" name="直接连接符 68"/>
            <p:cNvCxnSpPr/>
            <p:nvPr/>
          </p:nvCxnSpPr>
          <p:spPr>
            <a:xfrm>
              <a:off x="1126939" y="2826536"/>
              <a:ext cx="4464496" cy="0"/>
            </a:xfrm>
            <a:prstGeom prst="line">
              <a:avLst/>
            </a:prstGeom>
            <a:noFill/>
            <a:ln w="6350" cap="flat" cmpd="sng" algn="ctr">
              <a:solidFill>
                <a:sysClr val="window" lastClr="FFFFFF">
                  <a:lumMod val="65000"/>
                </a:sysClr>
              </a:solidFill>
              <a:prstDash val="solid"/>
            </a:ln>
            <a:effectLst/>
          </p:spPr>
        </p:cxnSp>
        <p:cxnSp>
          <p:nvCxnSpPr>
            <p:cNvPr id="70" name="直接连接符 69"/>
            <p:cNvCxnSpPr/>
            <p:nvPr/>
          </p:nvCxnSpPr>
          <p:spPr>
            <a:xfrm>
              <a:off x="1126939" y="2457495"/>
              <a:ext cx="4464496" cy="0"/>
            </a:xfrm>
            <a:prstGeom prst="line">
              <a:avLst/>
            </a:prstGeom>
            <a:noFill/>
            <a:ln w="6350" cap="flat" cmpd="sng" algn="ctr">
              <a:solidFill>
                <a:sysClr val="window" lastClr="FFFFFF">
                  <a:lumMod val="65000"/>
                </a:sysClr>
              </a:solidFill>
              <a:prstDash val="solid"/>
            </a:ln>
            <a:effectLst/>
          </p:spPr>
        </p:cxnSp>
        <p:cxnSp>
          <p:nvCxnSpPr>
            <p:cNvPr id="71" name="直接连接符 70"/>
            <p:cNvCxnSpPr/>
            <p:nvPr/>
          </p:nvCxnSpPr>
          <p:spPr>
            <a:xfrm>
              <a:off x="1126939" y="2088454"/>
              <a:ext cx="4464496" cy="0"/>
            </a:xfrm>
            <a:prstGeom prst="line">
              <a:avLst/>
            </a:prstGeom>
            <a:noFill/>
            <a:ln w="6350" cap="flat" cmpd="sng" algn="ctr">
              <a:solidFill>
                <a:sysClr val="window" lastClr="FFFFFF">
                  <a:lumMod val="65000"/>
                </a:sysClr>
              </a:solidFill>
              <a:prstDash val="solid"/>
            </a:ln>
            <a:effectLst/>
          </p:spPr>
        </p:cxnSp>
        <p:cxnSp>
          <p:nvCxnSpPr>
            <p:cNvPr id="72" name="直接连接符 71"/>
            <p:cNvCxnSpPr/>
            <p:nvPr/>
          </p:nvCxnSpPr>
          <p:spPr>
            <a:xfrm>
              <a:off x="1126939" y="1719413"/>
              <a:ext cx="4464496" cy="0"/>
            </a:xfrm>
            <a:prstGeom prst="line">
              <a:avLst/>
            </a:prstGeom>
            <a:noFill/>
            <a:ln w="6350" cap="flat" cmpd="sng" algn="ctr">
              <a:solidFill>
                <a:sysClr val="window" lastClr="FFFFFF">
                  <a:lumMod val="65000"/>
                </a:sysClr>
              </a:solidFill>
              <a:prstDash val="solid"/>
            </a:ln>
            <a:effectLst/>
          </p:spPr>
        </p:cxnSp>
        <p:cxnSp>
          <p:nvCxnSpPr>
            <p:cNvPr id="73" name="直接连接符 72"/>
            <p:cNvCxnSpPr/>
            <p:nvPr/>
          </p:nvCxnSpPr>
          <p:spPr>
            <a:xfrm>
              <a:off x="1126939" y="1350372"/>
              <a:ext cx="4464496" cy="0"/>
            </a:xfrm>
            <a:prstGeom prst="line">
              <a:avLst/>
            </a:prstGeom>
            <a:noFill/>
            <a:ln w="6350" cap="flat" cmpd="sng" algn="ctr">
              <a:solidFill>
                <a:sysClr val="window" lastClr="FFFFFF">
                  <a:lumMod val="65000"/>
                </a:sysClr>
              </a:solidFill>
              <a:prstDash val="solid"/>
            </a:ln>
            <a:effectLst/>
          </p:spPr>
        </p:cxnSp>
      </p:grpSp>
      <p:sp>
        <p:nvSpPr>
          <p:cNvPr id="74" name="TextBox 73"/>
          <p:cNvSpPr txBox="1"/>
          <p:nvPr/>
        </p:nvSpPr>
        <p:spPr>
          <a:xfrm>
            <a:off x="1454533" y="1399047"/>
            <a:ext cx="192520" cy="123410"/>
          </a:xfrm>
          <a:prstGeom prst="rect">
            <a:avLst/>
          </a:prstGeom>
          <a:noFill/>
        </p:spPr>
        <p:txBody>
          <a:bodyPr wrap="square" lIns="0" tIns="0" rIns="0" bIns="0" rtlCol="0">
            <a:spAutoFit/>
          </a:bodyPr>
          <a:lstStyle/>
          <a:p>
            <a:pPr algn="just" fontAlgn="base">
              <a:spcBef>
                <a:spcPct val="0"/>
              </a:spcBef>
              <a:spcAft>
                <a:spcPct val="0"/>
              </a:spcAft>
            </a:pPr>
            <a:r>
              <a:rPr lang="en-US" altLang="zh-CN" sz="800" dirty="0">
                <a:solidFill>
                  <a:prstClr val="black"/>
                </a:solidFill>
                <a:latin typeface="微软雅黑" pitchFamily="34" charset="-122"/>
                <a:ea typeface="微软雅黑" pitchFamily="34" charset="-122"/>
              </a:rPr>
              <a:t>800</a:t>
            </a:r>
            <a:endParaRPr lang="zh-CN" altLang="en-US" sz="800" dirty="0">
              <a:solidFill>
                <a:prstClr val="black"/>
              </a:solidFill>
              <a:latin typeface="微软雅黑" pitchFamily="34" charset="-122"/>
              <a:ea typeface="微软雅黑" pitchFamily="34" charset="-122"/>
            </a:endParaRPr>
          </a:p>
        </p:txBody>
      </p:sp>
      <p:sp>
        <p:nvSpPr>
          <p:cNvPr id="75" name="TextBox 74"/>
          <p:cNvSpPr txBox="1"/>
          <p:nvPr/>
        </p:nvSpPr>
        <p:spPr>
          <a:xfrm>
            <a:off x="1454533" y="4029733"/>
            <a:ext cx="192520" cy="123410"/>
          </a:xfrm>
          <a:prstGeom prst="rect">
            <a:avLst/>
          </a:prstGeom>
          <a:noFill/>
        </p:spPr>
        <p:txBody>
          <a:bodyPr wrap="square" lIns="0" tIns="0" rIns="0" bIns="0" rtlCol="0">
            <a:spAutoFit/>
          </a:bodyPr>
          <a:lstStyle/>
          <a:p>
            <a:pPr algn="just" fontAlgn="base">
              <a:spcBef>
                <a:spcPct val="0"/>
              </a:spcBef>
              <a:spcAft>
                <a:spcPct val="0"/>
              </a:spcAft>
            </a:pPr>
            <a:r>
              <a:rPr lang="en-US" altLang="zh-CN" sz="800" dirty="0">
                <a:solidFill>
                  <a:prstClr val="black"/>
                </a:solidFill>
                <a:latin typeface="微软雅黑" pitchFamily="34" charset="-122"/>
                <a:ea typeface="微软雅黑" pitchFamily="34" charset="-122"/>
              </a:rPr>
              <a:t>0</a:t>
            </a:r>
            <a:endParaRPr lang="zh-CN" altLang="en-US" sz="800" dirty="0">
              <a:solidFill>
                <a:prstClr val="black"/>
              </a:solidFill>
              <a:latin typeface="微软雅黑" pitchFamily="34" charset="-122"/>
              <a:ea typeface="微软雅黑" pitchFamily="34" charset="-122"/>
            </a:endParaRPr>
          </a:p>
        </p:txBody>
      </p:sp>
      <p:sp>
        <p:nvSpPr>
          <p:cNvPr id="76" name="矩形 75"/>
          <p:cNvSpPr/>
          <p:nvPr/>
        </p:nvSpPr>
        <p:spPr>
          <a:xfrm>
            <a:off x="1943680" y="1789588"/>
            <a:ext cx="577560" cy="2301852"/>
          </a:xfrm>
          <a:prstGeom prst="rect">
            <a:avLst/>
          </a:prstGeom>
          <a:solidFill>
            <a:srgbClr val="FFC000"/>
          </a:solidFill>
          <a:ln w="25400" cap="flat" cmpd="sng" algn="ctr">
            <a:noFill/>
            <a:prstDash val="solid"/>
          </a:ln>
          <a:effectLst/>
        </p:spPr>
        <p:txBody>
          <a:bodyPr lIns="81477" tIns="40738" rIns="81477" bIns="40738"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a:ea typeface="微软雅黑" pitchFamily="34" charset="-122"/>
              <a:cs typeface="+mn-cs"/>
            </a:endParaRPr>
          </a:p>
        </p:txBody>
      </p:sp>
      <p:sp>
        <p:nvSpPr>
          <p:cNvPr id="77" name="矩形 76"/>
          <p:cNvSpPr/>
          <p:nvPr/>
        </p:nvSpPr>
        <p:spPr>
          <a:xfrm>
            <a:off x="1943680" y="1950648"/>
            <a:ext cx="577560" cy="2140793"/>
          </a:xfrm>
          <a:prstGeom prst="rect">
            <a:avLst/>
          </a:prstGeom>
          <a:solidFill>
            <a:srgbClr val="0070C0"/>
          </a:solidFill>
          <a:ln w="25400" cap="flat" cmpd="sng" algn="ctr">
            <a:noFill/>
            <a:prstDash val="solid"/>
          </a:ln>
          <a:effectLst>
            <a:outerShdw blurRad="228600" dist="101600" dir="8400000" sx="105000" sy="105000" algn="tr" rotWithShape="0">
              <a:prstClr val="black">
                <a:alpha val="40000"/>
              </a:prstClr>
            </a:outerShdw>
          </a:effectLst>
        </p:spPr>
        <p:txBody>
          <a:bodyPr lIns="81477" tIns="40738" rIns="81477" bIns="40738"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a:ea typeface="微软雅黑" pitchFamily="34" charset="-122"/>
              <a:cs typeface="+mn-cs"/>
            </a:endParaRPr>
          </a:p>
        </p:txBody>
      </p:sp>
      <p:sp>
        <p:nvSpPr>
          <p:cNvPr id="78" name="矩形 77"/>
          <p:cNvSpPr/>
          <p:nvPr/>
        </p:nvSpPr>
        <p:spPr>
          <a:xfrm>
            <a:off x="2924756" y="2447260"/>
            <a:ext cx="577560" cy="1644179"/>
          </a:xfrm>
          <a:prstGeom prst="rect">
            <a:avLst/>
          </a:prstGeom>
          <a:solidFill>
            <a:srgbClr val="FFC000"/>
          </a:solidFill>
          <a:ln w="25400" cap="flat" cmpd="sng" algn="ctr">
            <a:noFill/>
            <a:prstDash val="solid"/>
          </a:ln>
          <a:effectLst/>
        </p:spPr>
        <p:txBody>
          <a:bodyPr lIns="81477" tIns="40738" rIns="81477" bIns="40738"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a:ea typeface="微软雅黑" pitchFamily="34" charset="-122"/>
              <a:cs typeface="+mn-cs"/>
            </a:endParaRPr>
          </a:p>
        </p:txBody>
      </p:sp>
      <p:sp>
        <p:nvSpPr>
          <p:cNvPr id="79" name="矩形 78"/>
          <p:cNvSpPr/>
          <p:nvPr/>
        </p:nvSpPr>
        <p:spPr>
          <a:xfrm>
            <a:off x="2924756" y="2714391"/>
            <a:ext cx="577560" cy="1377050"/>
          </a:xfrm>
          <a:prstGeom prst="rect">
            <a:avLst/>
          </a:prstGeom>
          <a:solidFill>
            <a:srgbClr val="0070C0"/>
          </a:solidFill>
          <a:ln w="25400" cap="flat" cmpd="sng" algn="ctr">
            <a:noFill/>
            <a:prstDash val="solid"/>
          </a:ln>
          <a:effectLst>
            <a:outerShdw blurRad="228600" dist="101600" dir="8400000" sx="105000" sy="105000" algn="tr" rotWithShape="0">
              <a:prstClr val="black">
                <a:alpha val="40000"/>
              </a:prstClr>
            </a:outerShdw>
          </a:effectLst>
        </p:spPr>
        <p:txBody>
          <a:bodyPr lIns="81477" tIns="40738" rIns="81477" bIns="40738"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a:ea typeface="微软雅黑" pitchFamily="34" charset="-122"/>
              <a:cs typeface="+mn-cs"/>
            </a:endParaRPr>
          </a:p>
        </p:txBody>
      </p:sp>
      <p:sp>
        <p:nvSpPr>
          <p:cNvPr id="80" name="矩形 79"/>
          <p:cNvSpPr/>
          <p:nvPr/>
        </p:nvSpPr>
        <p:spPr>
          <a:xfrm>
            <a:off x="3914620" y="2940513"/>
            <a:ext cx="577560" cy="1150926"/>
          </a:xfrm>
          <a:prstGeom prst="rect">
            <a:avLst/>
          </a:prstGeom>
          <a:solidFill>
            <a:srgbClr val="FFC000"/>
          </a:solidFill>
          <a:ln w="25400" cap="flat" cmpd="sng" algn="ctr">
            <a:noFill/>
            <a:prstDash val="solid"/>
          </a:ln>
          <a:effectLst/>
        </p:spPr>
        <p:txBody>
          <a:bodyPr lIns="81477" tIns="40738" rIns="81477" bIns="40738"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a:ea typeface="微软雅黑" pitchFamily="34" charset="-122"/>
              <a:cs typeface="+mn-cs"/>
            </a:endParaRPr>
          </a:p>
        </p:txBody>
      </p:sp>
      <p:sp>
        <p:nvSpPr>
          <p:cNvPr id="81" name="矩形 80"/>
          <p:cNvSpPr/>
          <p:nvPr/>
        </p:nvSpPr>
        <p:spPr>
          <a:xfrm>
            <a:off x="3914620" y="3372062"/>
            <a:ext cx="577560" cy="719378"/>
          </a:xfrm>
          <a:prstGeom prst="rect">
            <a:avLst/>
          </a:prstGeom>
          <a:solidFill>
            <a:srgbClr val="0070C0"/>
          </a:solidFill>
          <a:ln w="25400" cap="flat" cmpd="sng" algn="ctr">
            <a:noFill/>
            <a:prstDash val="solid"/>
          </a:ln>
          <a:effectLst>
            <a:outerShdw blurRad="228600" dist="101600" dir="8400000" sx="105000" sy="105000" algn="tr" rotWithShape="0">
              <a:prstClr val="black">
                <a:alpha val="40000"/>
              </a:prstClr>
            </a:outerShdw>
          </a:effectLst>
        </p:spPr>
        <p:txBody>
          <a:bodyPr lIns="81477" tIns="40738" rIns="81477" bIns="40738"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a:ea typeface="微软雅黑" pitchFamily="34" charset="-122"/>
              <a:cs typeface="+mn-cs"/>
            </a:endParaRPr>
          </a:p>
        </p:txBody>
      </p:sp>
      <p:sp>
        <p:nvSpPr>
          <p:cNvPr id="82" name="矩形 81"/>
          <p:cNvSpPr/>
          <p:nvPr/>
        </p:nvSpPr>
        <p:spPr>
          <a:xfrm>
            <a:off x="4909799" y="3104932"/>
            <a:ext cx="577560" cy="986508"/>
          </a:xfrm>
          <a:prstGeom prst="rect">
            <a:avLst/>
          </a:prstGeom>
          <a:solidFill>
            <a:srgbClr val="FFC000"/>
          </a:solidFill>
          <a:ln w="25400" cap="flat" cmpd="sng" algn="ctr">
            <a:noFill/>
            <a:prstDash val="solid"/>
          </a:ln>
          <a:effectLst/>
        </p:spPr>
        <p:txBody>
          <a:bodyPr lIns="81477" tIns="40738" rIns="81477" bIns="40738"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a:ea typeface="微软雅黑" pitchFamily="34" charset="-122"/>
              <a:cs typeface="+mn-cs"/>
            </a:endParaRPr>
          </a:p>
        </p:txBody>
      </p:sp>
      <p:sp>
        <p:nvSpPr>
          <p:cNvPr id="83" name="矩形 82"/>
          <p:cNvSpPr/>
          <p:nvPr/>
        </p:nvSpPr>
        <p:spPr>
          <a:xfrm>
            <a:off x="4909799" y="3319024"/>
            <a:ext cx="577560" cy="772415"/>
          </a:xfrm>
          <a:prstGeom prst="rect">
            <a:avLst/>
          </a:prstGeom>
          <a:solidFill>
            <a:srgbClr val="0070C0"/>
          </a:solidFill>
          <a:ln w="25400" cap="flat" cmpd="sng" algn="ctr">
            <a:noFill/>
            <a:prstDash val="solid"/>
          </a:ln>
          <a:effectLst>
            <a:outerShdw blurRad="228600" dist="101600" dir="8400000" sx="105000" sy="105000" algn="tr" rotWithShape="0">
              <a:prstClr val="black">
                <a:alpha val="40000"/>
              </a:prstClr>
            </a:outerShdw>
          </a:effectLst>
        </p:spPr>
        <p:txBody>
          <a:bodyPr lIns="81477" tIns="40738" rIns="81477" bIns="40738"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a:ea typeface="微软雅黑" pitchFamily="34" charset="-122"/>
              <a:cs typeface="+mn-cs"/>
            </a:endParaRPr>
          </a:p>
        </p:txBody>
      </p:sp>
      <p:sp>
        <p:nvSpPr>
          <p:cNvPr id="84" name="TextBox 83"/>
          <p:cNvSpPr txBox="1"/>
          <p:nvPr/>
        </p:nvSpPr>
        <p:spPr>
          <a:xfrm>
            <a:off x="6085292" y="1779110"/>
            <a:ext cx="2181892" cy="538353"/>
          </a:xfrm>
          <a:prstGeom prst="rect">
            <a:avLst/>
          </a:prstGeom>
          <a:noFill/>
        </p:spPr>
        <p:txBody>
          <a:bodyPr wrap="square" lIns="0" tIns="0" rIns="0" bIns="0" rtlCol="0">
            <a:spAutoFit/>
          </a:bodyPr>
          <a:lstStyle/>
          <a:p>
            <a:pPr algn="just" fontAlgn="base">
              <a:lnSpc>
                <a:spcPct val="120000"/>
              </a:lnSpc>
              <a:spcBef>
                <a:spcPct val="0"/>
              </a:spcBef>
              <a:spcAft>
                <a:spcPct val="0"/>
              </a:spcAft>
            </a:pPr>
            <a:r>
              <a:rPr lang="zh-CN" altLang="en-US" sz="1000" dirty="0">
                <a:solidFill>
                  <a:sysClr val="windowText" lastClr="000000"/>
                </a:solidFill>
                <a:latin typeface="微软雅黑" pitchFamily="34" charset="-122"/>
                <a:ea typeface="微软雅黑" pitchFamily="34" charset="-122"/>
              </a:rPr>
              <a:t>       Click to enter a brief text commentary, the commentary text as far as possible to summarize refined, without the unnecessary text modification, concise and accurate commentary refined by the core concept.</a:t>
            </a:r>
          </a:p>
        </p:txBody>
      </p:sp>
      <p:sp>
        <p:nvSpPr>
          <p:cNvPr id="85" name="TextBox 84"/>
          <p:cNvSpPr txBox="1"/>
          <p:nvPr/>
        </p:nvSpPr>
        <p:spPr>
          <a:xfrm>
            <a:off x="6064919" y="1133113"/>
            <a:ext cx="1835280" cy="277609"/>
          </a:xfrm>
          <a:prstGeom prst="rect">
            <a:avLst/>
          </a:prstGeom>
          <a:noFill/>
        </p:spPr>
        <p:txBody>
          <a:bodyPr wrap="square" lIns="0" tIns="0" rIns="0" bIns="0" rtlCol="0">
            <a:spAutoFit/>
          </a:bodyPr>
          <a:lstStyle/>
          <a:p>
            <a:pPr fontAlgn="base">
              <a:spcBef>
                <a:spcPct val="0"/>
              </a:spcBef>
              <a:spcAft>
                <a:spcPct val="0"/>
              </a:spcAft>
            </a:pPr>
            <a:r>
              <a:rPr lang="zh-CN" altLang="en-US" dirty="0">
                <a:solidFill>
                  <a:sysClr val="windowText" lastClr="000000"/>
                </a:solidFill>
                <a:latin typeface="微软雅黑" pitchFamily="34" charset="-122"/>
                <a:ea typeface="微软雅黑" pitchFamily="34" charset="-122"/>
              </a:rPr>
              <a:t>Click to enter the title text</a:t>
            </a:r>
          </a:p>
        </p:txBody>
      </p:sp>
      <p:sp>
        <p:nvSpPr>
          <p:cNvPr id="86" name="TextBox 85"/>
          <p:cNvSpPr txBox="1"/>
          <p:nvPr/>
        </p:nvSpPr>
        <p:spPr>
          <a:xfrm>
            <a:off x="6050871" y="3347104"/>
            <a:ext cx="2027800" cy="415498"/>
          </a:xfrm>
          <a:prstGeom prst="rect">
            <a:avLst/>
          </a:prstGeom>
          <a:noFill/>
        </p:spPr>
        <p:txBody>
          <a:bodyPr wrap="square" lIns="0" tIns="0" rIns="0" bIns="0" rtlCol="0">
            <a:spAutoFit/>
          </a:bodyPr>
          <a:lstStyle/>
          <a:p>
            <a:pPr fontAlgn="base">
              <a:spcBef>
                <a:spcPct val="0"/>
              </a:spcBef>
              <a:spcAft>
                <a:spcPct val="0"/>
              </a:spcAft>
            </a:pPr>
            <a:r>
              <a:rPr lang="en-US" altLang="zh-CN" sz="2700" dirty="0">
                <a:solidFill>
                  <a:sysClr val="windowText" lastClr="000000"/>
                </a:solidFill>
                <a:latin typeface="微软雅黑" pitchFamily="34" charset="-122"/>
                <a:ea typeface="微软雅黑" pitchFamily="34" charset="-122"/>
              </a:rPr>
              <a:t>18,500,000</a:t>
            </a:r>
            <a:endParaRPr lang="zh-CN" altLang="en-US" sz="2700" dirty="0">
              <a:solidFill>
                <a:sysClr val="windowText" lastClr="000000"/>
              </a:solidFill>
              <a:latin typeface="微软雅黑" pitchFamily="34" charset="-122"/>
              <a:ea typeface="微软雅黑" pitchFamily="34" charset="-122"/>
            </a:endParaRPr>
          </a:p>
        </p:txBody>
      </p:sp>
      <p:sp>
        <p:nvSpPr>
          <p:cNvPr id="87" name="TextBox 86"/>
          <p:cNvSpPr txBox="1"/>
          <p:nvPr/>
        </p:nvSpPr>
        <p:spPr>
          <a:xfrm>
            <a:off x="6065255" y="3093332"/>
            <a:ext cx="2181892" cy="200055"/>
          </a:xfrm>
          <a:prstGeom prst="rect">
            <a:avLst/>
          </a:prstGeom>
          <a:noFill/>
        </p:spPr>
        <p:txBody>
          <a:bodyPr wrap="square" lIns="0" tIns="0" rIns="0" bIns="0" rtlCol="0">
            <a:spAutoFit/>
          </a:bodyPr>
          <a:lstStyle/>
          <a:p>
            <a:pPr fontAlgn="base">
              <a:spcBef>
                <a:spcPct val="0"/>
              </a:spcBef>
              <a:spcAft>
                <a:spcPct val="0"/>
              </a:spcAft>
            </a:pPr>
            <a:r>
              <a:rPr lang="zh-CN" altLang="en-US" sz="1300" b="1" dirty="0">
                <a:solidFill>
                  <a:sysClr val="windowText" lastClr="000000"/>
                </a:solidFill>
                <a:latin typeface="微软雅黑" pitchFamily="34" charset="-122"/>
                <a:ea typeface="微软雅黑" pitchFamily="34" charset="-122"/>
              </a:rPr>
              <a:t>Total for the year:</a:t>
            </a:r>
          </a:p>
        </p:txBody>
      </p:sp>
      <p:sp>
        <p:nvSpPr>
          <p:cNvPr id="88" name="TextBox 87"/>
          <p:cNvSpPr txBox="1"/>
          <p:nvPr/>
        </p:nvSpPr>
        <p:spPr>
          <a:xfrm>
            <a:off x="5632807" y="3846872"/>
            <a:ext cx="1028045" cy="200055"/>
          </a:xfrm>
          <a:prstGeom prst="rect">
            <a:avLst/>
          </a:prstGeom>
          <a:noFill/>
        </p:spPr>
        <p:txBody>
          <a:bodyPr wrap="square" lIns="0" tIns="0" rIns="0" bIns="0" rtlCol="0">
            <a:spAutoFit/>
          </a:bodyPr>
          <a:lstStyle/>
          <a:p>
            <a:pPr fontAlgn="base">
              <a:spcBef>
                <a:spcPct val="0"/>
              </a:spcBef>
              <a:spcAft>
                <a:spcPct val="0"/>
              </a:spcAft>
            </a:pPr>
            <a:r>
              <a:rPr lang="zh-CN" altLang="en-US" sz="1300" dirty="0">
                <a:solidFill>
                  <a:sysClr val="windowText" lastClr="000000"/>
                </a:solidFill>
                <a:latin typeface="微软雅黑" pitchFamily="34" charset="-122"/>
                <a:ea typeface="微软雅黑" pitchFamily="34" charset="-122"/>
              </a:rPr>
              <a:t>Gross profit</a:t>
            </a:r>
          </a:p>
        </p:txBody>
      </p:sp>
      <p:sp>
        <p:nvSpPr>
          <p:cNvPr id="89" name="TextBox 88"/>
          <p:cNvSpPr txBox="1"/>
          <p:nvPr/>
        </p:nvSpPr>
        <p:spPr>
          <a:xfrm>
            <a:off x="5781767" y="4153660"/>
            <a:ext cx="879085" cy="200055"/>
          </a:xfrm>
          <a:prstGeom prst="rect">
            <a:avLst/>
          </a:prstGeom>
          <a:noFill/>
        </p:spPr>
        <p:txBody>
          <a:bodyPr wrap="square" lIns="0" tIns="0" rIns="0" bIns="0" rtlCol="0">
            <a:spAutoFit/>
          </a:bodyPr>
          <a:lstStyle/>
          <a:p>
            <a:pPr fontAlgn="base">
              <a:spcBef>
                <a:spcPct val="0"/>
              </a:spcBef>
              <a:spcAft>
                <a:spcPct val="0"/>
              </a:spcAft>
            </a:pPr>
            <a:r>
              <a:rPr lang="zh-CN" altLang="en-US" sz="1300" dirty="0">
                <a:solidFill>
                  <a:sysClr val="windowText" lastClr="000000"/>
                </a:solidFill>
                <a:latin typeface="微软雅黑" pitchFamily="34" charset="-122"/>
                <a:ea typeface="微软雅黑" pitchFamily="34" charset="-122"/>
              </a:rPr>
              <a:t>Net profit</a:t>
            </a:r>
          </a:p>
        </p:txBody>
      </p:sp>
      <p:sp>
        <p:nvSpPr>
          <p:cNvPr id="90" name="TextBox 9"/>
          <p:cNvSpPr txBox="1">
            <a:spLocks noChangeArrowheads="1"/>
          </p:cNvSpPr>
          <p:nvPr/>
        </p:nvSpPr>
        <p:spPr bwMode="auto">
          <a:xfrm>
            <a:off x="3966385" y="2691943"/>
            <a:ext cx="488579" cy="205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pPr algn="ctr" fontAlgn="base">
              <a:spcBef>
                <a:spcPct val="0"/>
              </a:spcBef>
              <a:spcAft>
                <a:spcPct val="0"/>
              </a:spcAft>
            </a:pPr>
            <a:r>
              <a:rPr lang="en-US" altLang="zh-CN" sz="1300" b="1" dirty="0">
                <a:solidFill>
                  <a:srgbClr val="0070C0"/>
                </a:solidFill>
                <a:latin typeface="微软雅黑" pitchFamily="34" charset="-122"/>
                <a:ea typeface="微软雅黑" pitchFamily="34" charset="-122"/>
              </a:rPr>
              <a:t>350</a:t>
            </a:r>
            <a:r>
              <a:rPr lang="zh-CN" altLang="en-US" sz="1300" b="1" dirty="0">
                <a:solidFill>
                  <a:srgbClr val="0070C0"/>
                </a:solidFill>
                <a:latin typeface="微软雅黑" pitchFamily="34" charset="-122"/>
                <a:ea typeface="微软雅黑" pitchFamily="34" charset="-122"/>
              </a:rPr>
              <a:t>Million</a:t>
            </a:r>
          </a:p>
        </p:txBody>
      </p:sp>
      <p:sp>
        <p:nvSpPr>
          <p:cNvPr id="91" name="TextBox 9"/>
          <p:cNvSpPr txBox="1">
            <a:spLocks noChangeArrowheads="1"/>
          </p:cNvSpPr>
          <p:nvPr/>
        </p:nvSpPr>
        <p:spPr bwMode="auto">
          <a:xfrm>
            <a:off x="2969246" y="2215057"/>
            <a:ext cx="488579" cy="205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pPr algn="ctr" fontAlgn="base">
              <a:spcBef>
                <a:spcPct val="0"/>
              </a:spcBef>
              <a:spcAft>
                <a:spcPct val="0"/>
              </a:spcAft>
            </a:pPr>
            <a:r>
              <a:rPr lang="en-US" altLang="zh-CN" sz="1300" b="1" dirty="0">
                <a:solidFill>
                  <a:srgbClr val="0070C0"/>
                </a:solidFill>
                <a:latin typeface="微软雅黑" pitchFamily="34" charset="-122"/>
                <a:ea typeface="微软雅黑" pitchFamily="34" charset="-122"/>
              </a:rPr>
              <a:t>500</a:t>
            </a:r>
            <a:r>
              <a:rPr lang="zh-CN" altLang="en-US" sz="1300" b="1" dirty="0">
                <a:solidFill>
                  <a:srgbClr val="0070C0"/>
                </a:solidFill>
                <a:latin typeface="微软雅黑" pitchFamily="34" charset="-122"/>
                <a:ea typeface="微软雅黑" pitchFamily="34" charset="-122"/>
              </a:rPr>
              <a:t>Million</a:t>
            </a:r>
          </a:p>
        </p:txBody>
      </p:sp>
      <p:sp>
        <p:nvSpPr>
          <p:cNvPr id="92" name="TextBox 9"/>
          <p:cNvSpPr txBox="1">
            <a:spLocks noChangeArrowheads="1"/>
          </p:cNvSpPr>
          <p:nvPr/>
        </p:nvSpPr>
        <p:spPr bwMode="auto">
          <a:xfrm>
            <a:off x="4951461" y="2878512"/>
            <a:ext cx="488579" cy="205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pPr algn="ctr" fontAlgn="base">
              <a:spcBef>
                <a:spcPct val="0"/>
              </a:spcBef>
              <a:spcAft>
                <a:spcPct val="0"/>
              </a:spcAft>
            </a:pPr>
            <a:r>
              <a:rPr lang="en-US" altLang="zh-CN" sz="1300" b="1" dirty="0">
                <a:solidFill>
                  <a:srgbClr val="0070C0"/>
                </a:solidFill>
                <a:latin typeface="微软雅黑" pitchFamily="34" charset="-122"/>
                <a:ea typeface="微软雅黑" pitchFamily="34" charset="-122"/>
              </a:rPr>
              <a:t>300</a:t>
            </a:r>
            <a:r>
              <a:rPr lang="zh-CN" altLang="en-US" sz="1300" b="1" dirty="0">
                <a:solidFill>
                  <a:srgbClr val="0070C0"/>
                </a:solidFill>
                <a:latin typeface="微软雅黑" pitchFamily="34" charset="-122"/>
                <a:ea typeface="微软雅黑" pitchFamily="34" charset="-122"/>
              </a:rPr>
              <a:t>Million</a:t>
            </a:r>
          </a:p>
        </p:txBody>
      </p:sp>
      <p:sp>
        <p:nvSpPr>
          <p:cNvPr id="93" name="TextBox 92"/>
          <p:cNvSpPr txBox="1"/>
          <p:nvPr/>
        </p:nvSpPr>
        <p:spPr>
          <a:xfrm>
            <a:off x="1299530" y="4176169"/>
            <a:ext cx="471018" cy="205684"/>
          </a:xfrm>
          <a:prstGeom prst="rect">
            <a:avLst/>
          </a:prstGeom>
          <a:noFill/>
        </p:spPr>
        <p:txBody>
          <a:bodyPr wrap="square" lIns="81477" tIns="40738" rIns="81477" bIns="40738" rtlCol="0">
            <a:spAutoFit/>
          </a:bodyPr>
          <a:lstStyle/>
          <a:p>
            <a:pPr algn="ctr" fontAlgn="base">
              <a:spcBef>
                <a:spcPct val="0"/>
              </a:spcBef>
              <a:spcAft>
                <a:spcPct val="0"/>
              </a:spcAft>
            </a:pPr>
            <a:r>
              <a:rPr lang="zh-CN" altLang="en-US" sz="800" dirty="0">
                <a:solidFill>
                  <a:prstClr val="black"/>
                </a:solidFill>
                <a:latin typeface="微软雅黑" pitchFamily="34" charset="-122"/>
                <a:ea typeface="微软雅黑" pitchFamily="34" charset="-122"/>
              </a:rPr>
              <a:t>(Million)</a:t>
            </a:r>
          </a:p>
        </p:txBody>
      </p:sp>
      <p:sp>
        <p:nvSpPr>
          <p:cNvPr id="94" name="TextBox 9"/>
          <p:cNvSpPr txBox="1">
            <a:spLocks noChangeArrowheads="1"/>
          </p:cNvSpPr>
          <p:nvPr/>
        </p:nvSpPr>
        <p:spPr bwMode="auto">
          <a:xfrm>
            <a:off x="2036895" y="2035763"/>
            <a:ext cx="391133"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pPr algn="ctr" fontAlgn="base">
              <a:spcBef>
                <a:spcPct val="0"/>
              </a:spcBef>
              <a:spcAft>
                <a:spcPct val="0"/>
              </a:spcAft>
            </a:pPr>
            <a:r>
              <a:rPr lang="en-US" altLang="zh-CN" sz="1100" dirty="0">
                <a:solidFill>
                  <a:prstClr val="white"/>
                </a:solidFill>
                <a:latin typeface="微软雅黑" pitchFamily="34" charset="-122"/>
                <a:ea typeface="微软雅黑" pitchFamily="34" charset="-122"/>
              </a:rPr>
              <a:t>650</a:t>
            </a:r>
            <a:r>
              <a:rPr lang="zh-CN" altLang="en-US" sz="1100" dirty="0">
                <a:solidFill>
                  <a:prstClr val="white"/>
                </a:solidFill>
                <a:latin typeface="微软雅黑" pitchFamily="34" charset="-122"/>
                <a:ea typeface="微软雅黑" pitchFamily="34" charset="-122"/>
              </a:rPr>
              <a:t>Million</a:t>
            </a:r>
          </a:p>
        </p:txBody>
      </p:sp>
      <p:sp>
        <p:nvSpPr>
          <p:cNvPr id="95" name="TextBox 9"/>
          <p:cNvSpPr txBox="1">
            <a:spLocks noChangeArrowheads="1"/>
          </p:cNvSpPr>
          <p:nvPr/>
        </p:nvSpPr>
        <p:spPr bwMode="auto">
          <a:xfrm>
            <a:off x="3017969" y="2784790"/>
            <a:ext cx="391134"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pPr algn="ctr" fontAlgn="base">
              <a:spcBef>
                <a:spcPct val="0"/>
              </a:spcBef>
              <a:spcAft>
                <a:spcPct val="0"/>
              </a:spcAft>
            </a:pPr>
            <a:r>
              <a:rPr lang="en-US" altLang="zh-CN" sz="1100" dirty="0">
                <a:solidFill>
                  <a:prstClr val="white"/>
                </a:solidFill>
                <a:latin typeface="微软雅黑" pitchFamily="34" charset="-122"/>
                <a:ea typeface="微软雅黑" pitchFamily="34" charset="-122"/>
              </a:rPr>
              <a:t>420</a:t>
            </a:r>
            <a:r>
              <a:rPr lang="zh-CN" altLang="en-US" sz="1100" dirty="0">
                <a:solidFill>
                  <a:prstClr val="white"/>
                </a:solidFill>
                <a:latin typeface="微软雅黑" pitchFamily="34" charset="-122"/>
                <a:ea typeface="微软雅黑" pitchFamily="34" charset="-122"/>
              </a:rPr>
              <a:t>Million</a:t>
            </a:r>
          </a:p>
        </p:txBody>
      </p:sp>
      <p:sp>
        <p:nvSpPr>
          <p:cNvPr id="96" name="TextBox 9"/>
          <p:cNvSpPr txBox="1">
            <a:spLocks noChangeArrowheads="1"/>
          </p:cNvSpPr>
          <p:nvPr/>
        </p:nvSpPr>
        <p:spPr bwMode="auto">
          <a:xfrm>
            <a:off x="4007833" y="3433767"/>
            <a:ext cx="391134"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pPr algn="ctr" fontAlgn="base">
              <a:spcBef>
                <a:spcPct val="0"/>
              </a:spcBef>
              <a:spcAft>
                <a:spcPct val="0"/>
              </a:spcAft>
            </a:pPr>
            <a:r>
              <a:rPr lang="en-US" altLang="zh-CN" sz="1100" dirty="0">
                <a:solidFill>
                  <a:prstClr val="white"/>
                </a:solidFill>
                <a:latin typeface="微软雅黑" pitchFamily="34" charset="-122"/>
                <a:ea typeface="微软雅黑" pitchFamily="34" charset="-122"/>
              </a:rPr>
              <a:t>220</a:t>
            </a:r>
            <a:r>
              <a:rPr lang="zh-CN" altLang="en-US" sz="1100" dirty="0">
                <a:solidFill>
                  <a:prstClr val="white"/>
                </a:solidFill>
                <a:latin typeface="微软雅黑" pitchFamily="34" charset="-122"/>
                <a:ea typeface="微软雅黑" pitchFamily="34" charset="-122"/>
              </a:rPr>
              <a:t>Million</a:t>
            </a:r>
          </a:p>
        </p:txBody>
      </p:sp>
      <p:sp>
        <p:nvSpPr>
          <p:cNvPr id="97" name="TextBox 9"/>
          <p:cNvSpPr txBox="1">
            <a:spLocks noChangeArrowheads="1"/>
          </p:cNvSpPr>
          <p:nvPr/>
        </p:nvSpPr>
        <p:spPr bwMode="auto">
          <a:xfrm>
            <a:off x="4982247" y="3413198"/>
            <a:ext cx="391134"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pPr algn="ctr" fontAlgn="base">
              <a:spcBef>
                <a:spcPct val="0"/>
              </a:spcBef>
              <a:spcAft>
                <a:spcPct val="0"/>
              </a:spcAft>
            </a:pPr>
            <a:r>
              <a:rPr lang="en-US" altLang="zh-CN" sz="1100" dirty="0">
                <a:solidFill>
                  <a:prstClr val="white"/>
                </a:solidFill>
                <a:latin typeface="微软雅黑" pitchFamily="34" charset="-122"/>
                <a:ea typeface="微软雅黑" pitchFamily="34" charset="-122"/>
              </a:rPr>
              <a:t>240</a:t>
            </a:r>
            <a:r>
              <a:rPr lang="zh-CN" altLang="en-US" sz="1100" dirty="0">
                <a:solidFill>
                  <a:prstClr val="white"/>
                </a:solidFill>
                <a:latin typeface="微软雅黑" pitchFamily="34" charset="-122"/>
                <a:ea typeface="微软雅黑" pitchFamily="34" charset="-122"/>
              </a:rPr>
              <a:t>Million</a:t>
            </a:r>
          </a:p>
        </p:txBody>
      </p:sp>
      <p:sp>
        <p:nvSpPr>
          <p:cNvPr id="98" name="矩形 97"/>
          <p:cNvSpPr/>
          <p:nvPr/>
        </p:nvSpPr>
        <p:spPr>
          <a:xfrm>
            <a:off x="6660852" y="3870035"/>
            <a:ext cx="342079" cy="164287"/>
          </a:xfrm>
          <a:prstGeom prst="rect">
            <a:avLst/>
          </a:prstGeom>
          <a:solidFill>
            <a:srgbClr val="FFC000"/>
          </a:solidFill>
          <a:ln w="25400" cap="flat" cmpd="sng" algn="ctr">
            <a:noFill/>
            <a:prstDash val="solid"/>
          </a:ln>
          <a:effectLst/>
        </p:spPr>
        <p:txBody>
          <a:bodyPr lIns="81477" tIns="40738" rIns="81477" bIns="40738"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7F7F7F"/>
              </a:solidFill>
              <a:effectLst/>
              <a:uLnTx/>
              <a:uFillTx/>
              <a:latin typeface="Calibri"/>
              <a:ea typeface="微软雅黑"/>
              <a:cs typeface="+mn-cs"/>
            </a:endParaRPr>
          </a:p>
        </p:txBody>
      </p:sp>
      <p:sp>
        <p:nvSpPr>
          <p:cNvPr id="99" name="矩形 98"/>
          <p:cNvSpPr/>
          <p:nvPr/>
        </p:nvSpPr>
        <p:spPr>
          <a:xfrm>
            <a:off x="6660852" y="4167503"/>
            <a:ext cx="342079" cy="164287"/>
          </a:xfrm>
          <a:prstGeom prst="rect">
            <a:avLst/>
          </a:prstGeom>
          <a:solidFill>
            <a:srgbClr val="0070C0"/>
          </a:solidFill>
          <a:ln w="25400" cap="flat" cmpd="sng" algn="ctr">
            <a:noFill/>
            <a:prstDash val="solid"/>
          </a:ln>
          <a:effectLst/>
        </p:spPr>
        <p:txBody>
          <a:bodyPr lIns="81477" tIns="40738" rIns="81477" bIns="40738"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7F7F7F"/>
              </a:solidFill>
              <a:effectLst/>
              <a:uLnTx/>
              <a:uFillTx/>
              <a:latin typeface="Calibri"/>
              <a:ea typeface="微软雅黑"/>
              <a:cs typeface="+mn-cs"/>
            </a:endParaRPr>
          </a:p>
        </p:txBody>
      </p:sp>
      <p:sp>
        <p:nvSpPr>
          <p:cNvPr id="100" name="TextBox 9"/>
          <p:cNvSpPr txBox="1">
            <a:spLocks noChangeArrowheads="1"/>
          </p:cNvSpPr>
          <p:nvPr/>
        </p:nvSpPr>
        <p:spPr bwMode="auto">
          <a:xfrm>
            <a:off x="1999438" y="1573426"/>
            <a:ext cx="488578" cy="205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pPr algn="ctr" fontAlgn="base">
              <a:spcBef>
                <a:spcPct val="0"/>
              </a:spcBef>
              <a:spcAft>
                <a:spcPct val="0"/>
              </a:spcAft>
            </a:pPr>
            <a:r>
              <a:rPr lang="en-US" altLang="zh-CN" sz="1300" b="1" dirty="0">
                <a:solidFill>
                  <a:srgbClr val="0070C0"/>
                </a:solidFill>
                <a:latin typeface="微软雅黑" pitchFamily="34" charset="-122"/>
                <a:ea typeface="微软雅黑" pitchFamily="34" charset="-122"/>
              </a:rPr>
              <a:t>700</a:t>
            </a:r>
            <a:r>
              <a:rPr lang="zh-CN" altLang="en-US" sz="1300" b="1" dirty="0">
                <a:solidFill>
                  <a:srgbClr val="0070C0"/>
                </a:solidFill>
                <a:latin typeface="微软雅黑" pitchFamily="34" charset="-122"/>
                <a:ea typeface="微软雅黑" pitchFamily="34" charset="-122"/>
              </a:rPr>
              <a:t>Million</a:t>
            </a:r>
          </a:p>
        </p:txBody>
      </p:sp>
      <p:sp>
        <p:nvSpPr>
          <p:cNvPr id="101" name="TextBox 100"/>
          <p:cNvSpPr txBox="1"/>
          <p:nvPr/>
        </p:nvSpPr>
        <p:spPr>
          <a:xfrm>
            <a:off x="1654179" y="5917921"/>
            <a:ext cx="738965" cy="307928"/>
          </a:xfrm>
          <a:prstGeom prst="rect">
            <a:avLst/>
          </a:prstGeom>
          <a:noFill/>
        </p:spPr>
        <p:txBody>
          <a:bodyPr wrap="none" lIns="61109" tIns="30555" rIns="61109" bIns="30555"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zh-CN" altLang="en-US" sz="1800" b="0" i="0" u="none" strike="noStrike" kern="0" cap="none" spc="0" normalizeH="0" baseline="0" noProof="0" dirty="0">
                <a:ln>
                  <a:noFill/>
                </a:ln>
                <a:solidFill>
                  <a:prstClr val="black"/>
                </a:solidFill>
                <a:effectLst/>
                <a:uLnTx/>
                <a:uFillTx/>
              </a:rPr>
              <a:t>Delayer</a:t>
            </a:r>
          </a:p>
        </p:txBody>
      </p:sp>
    </p:spTree>
    <p:extLst>
      <p:ext uri="{BB962C8B-B14F-4D97-AF65-F5344CB8AC3E}">
        <p14:creationId xmlns:p14="http://schemas.microsoft.com/office/powerpoint/2010/main" val="2289898365"/>
      </p:ext>
    </p:extLst>
  </p:cSld>
  <p:clrMapOvr>
    <a:masterClrMapping/>
  </p:clrMapOvr>
  <mc:AlternateContent xmlns:mc="http://schemas.openxmlformats.org/markup-compatibility/2006" xmlns:p14="http://schemas.microsoft.com/office/powerpoint/2010/main">
    <mc:Choice Requires="p14">
      <p:transition spd="slow" p14:dur="1100" advTm="100">
        <p14:switch dir="r"/>
      </p:transition>
    </mc:Choice>
    <mc:Fallback xmlns:a14="http://schemas.microsoft.com/office/drawing/2010/main" xmlns="">
      <p:transition spd="slow" advTm="1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additive="base">
                                        <p:cTn id="11" dur="100" fill="hold"/>
                                        <p:tgtEl>
                                          <p:spTgt spid="75"/>
                                        </p:tgtEl>
                                        <p:attrNameLst>
                                          <p:attrName>ppt_x</p:attrName>
                                        </p:attrNameLst>
                                      </p:cBhvr>
                                      <p:tavLst>
                                        <p:tav tm="0">
                                          <p:val>
                                            <p:strVal val="0-#ppt_w/2"/>
                                          </p:val>
                                        </p:tav>
                                        <p:tav tm="100000">
                                          <p:val>
                                            <p:strVal val="#ppt_x"/>
                                          </p:val>
                                        </p:tav>
                                      </p:tavLst>
                                    </p:anim>
                                    <p:anim calcmode="lin" valueType="num">
                                      <p:cBhvr additive="base">
                                        <p:cTn id="12" dur="100" fill="hold"/>
                                        <p:tgtEl>
                                          <p:spTgt spid="75"/>
                                        </p:tgtEl>
                                        <p:attrNameLst>
                                          <p:attrName>ppt_y</p:attrName>
                                        </p:attrNameLst>
                                      </p:cBhvr>
                                      <p:tavLst>
                                        <p:tav tm="0">
                                          <p:val>
                                            <p:strVal val="#ppt_y"/>
                                          </p:val>
                                        </p:tav>
                                        <p:tav tm="100000">
                                          <p:val>
                                            <p:strVal val="#ppt_y"/>
                                          </p:val>
                                        </p:tav>
                                      </p:tavLst>
                                    </p:anim>
                                  </p:childTnLst>
                                </p:cTn>
                              </p:par>
                            </p:childTnLst>
                          </p:cTn>
                        </p:par>
                        <p:par>
                          <p:cTn id="13" fill="hold">
                            <p:stCondLst>
                              <p:cond delay="600"/>
                            </p:stCondLst>
                            <p:childTnLst>
                              <p:par>
                                <p:cTn id="14" presetID="2" presetClass="entr" presetSubtype="8"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100" fill="hold"/>
                                        <p:tgtEl>
                                          <p:spTgt spid="54"/>
                                        </p:tgtEl>
                                        <p:attrNameLst>
                                          <p:attrName>ppt_x</p:attrName>
                                        </p:attrNameLst>
                                      </p:cBhvr>
                                      <p:tavLst>
                                        <p:tav tm="0">
                                          <p:val>
                                            <p:strVal val="0-#ppt_w/2"/>
                                          </p:val>
                                        </p:tav>
                                        <p:tav tm="100000">
                                          <p:val>
                                            <p:strVal val="#ppt_x"/>
                                          </p:val>
                                        </p:tav>
                                      </p:tavLst>
                                    </p:anim>
                                    <p:anim calcmode="lin" valueType="num">
                                      <p:cBhvr additive="base">
                                        <p:cTn id="17" dur="100" fill="hold"/>
                                        <p:tgtEl>
                                          <p:spTgt spid="54"/>
                                        </p:tgtEl>
                                        <p:attrNameLst>
                                          <p:attrName>ppt_y</p:attrName>
                                        </p:attrNameLst>
                                      </p:cBhvr>
                                      <p:tavLst>
                                        <p:tav tm="0">
                                          <p:val>
                                            <p:strVal val="#ppt_y"/>
                                          </p:val>
                                        </p:tav>
                                        <p:tav tm="100000">
                                          <p:val>
                                            <p:strVal val="#ppt_y"/>
                                          </p:val>
                                        </p:tav>
                                      </p:tavLst>
                                    </p:anim>
                                  </p:childTnLst>
                                </p:cTn>
                              </p:par>
                            </p:childTnLst>
                          </p:cTn>
                        </p:par>
                        <p:par>
                          <p:cTn id="18" fill="hold">
                            <p:stCondLst>
                              <p:cond delay="700"/>
                            </p:stCondLst>
                            <p:childTnLst>
                              <p:par>
                                <p:cTn id="19" presetID="2" presetClass="entr" presetSubtype="8" fill="hold" grpId="0" nodeType="afterEffect">
                                  <p:stCondLst>
                                    <p:cond delay="0"/>
                                  </p:stCondLst>
                                  <p:childTnLst>
                                    <p:set>
                                      <p:cBhvr>
                                        <p:cTn id="20" dur="1" fill="hold">
                                          <p:stCondLst>
                                            <p:cond delay="0"/>
                                          </p:stCondLst>
                                        </p:cTn>
                                        <p:tgtEl>
                                          <p:spTgt spid="58"/>
                                        </p:tgtEl>
                                        <p:attrNameLst>
                                          <p:attrName>style.visibility</p:attrName>
                                        </p:attrNameLst>
                                      </p:cBhvr>
                                      <p:to>
                                        <p:strVal val="visible"/>
                                      </p:to>
                                    </p:set>
                                    <p:anim calcmode="lin" valueType="num">
                                      <p:cBhvr additive="base">
                                        <p:cTn id="21" dur="100" fill="hold"/>
                                        <p:tgtEl>
                                          <p:spTgt spid="58"/>
                                        </p:tgtEl>
                                        <p:attrNameLst>
                                          <p:attrName>ppt_x</p:attrName>
                                        </p:attrNameLst>
                                      </p:cBhvr>
                                      <p:tavLst>
                                        <p:tav tm="0">
                                          <p:val>
                                            <p:strVal val="0-#ppt_w/2"/>
                                          </p:val>
                                        </p:tav>
                                        <p:tav tm="100000">
                                          <p:val>
                                            <p:strVal val="#ppt_x"/>
                                          </p:val>
                                        </p:tav>
                                      </p:tavLst>
                                    </p:anim>
                                    <p:anim calcmode="lin" valueType="num">
                                      <p:cBhvr additive="base">
                                        <p:cTn id="22" dur="100" fill="hold"/>
                                        <p:tgtEl>
                                          <p:spTgt spid="58"/>
                                        </p:tgtEl>
                                        <p:attrNameLst>
                                          <p:attrName>ppt_y</p:attrName>
                                        </p:attrNameLst>
                                      </p:cBhvr>
                                      <p:tavLst>
                                        <p:tav tm="0">
                                          <p:val>
                                            <p:strVal val="#ppt_y"/>
                                          </p:val>
                                        </p:tav>
                                        <p:tav tm="100000">
                                          <p:val>
                                            <p:strVal val="#ppt_y"/>
                                          </p:val>
                                        </p:tav>
                                      </p:tavLst>
                                    </p:anim>
                                  </p:childTnLst>
                                </p:cTn>
                              </p:par>
                            </p:childTnLst>
                          </p:cTn>
                        </p:par>
                        <p:par>
                          <p:cTn id="23" fill="hold">
                            <p:stCondLst>
                              <p:cond delay="800"/>
                            </p:stCondLst>
                            <p:childTnLst>
                              <p:par>
                                <p:cTn id="24" presetID="2" presetClass="entr" presetSubtype="8"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additive="base">
                                        <p:cTn id="26" dur="100" fill="hold"/>
                                        <p:tgtEl>
                                          <p:spTgt spid="59"/>
                                        </p:tgtEl>
                                        <p:attrNameLst>
                                          <p:attrName>ppt_x</p:attrName>
                                        </p:attrNameLst>
                                      </p:cBhvr>
                                      <p:tavLst>
                                        <p:tav tm="0">
                                          <p:val>
                                            <p:strVal val="0-#ppt_w/2"/>
                                          </p:val>
                                        </p:tav>
                                        <p:tav tm="100000">
                                          <p:val>
                                            <p:strVal val="#ppt_x"/>
                                          </p:val>
                                        </p:tav>
                                      </p:tavLst>
                                    </p:anim>
                                    <p:anim calcmode="lin" valueType="num">
                                      <p:cBhvr additive="base">
                                        <p:cTn id="27" dur="100" fill="hold"/>
                                        <p:tgtEl>
                                          <p:spTgt spid="59"/>
                                        </p:tgtEl>
                                        <p:attrNameLst>
                                          <p:attrName>ppt_y</p:attrName>
                                        </p:attrNameLst>
                                      </p:cBhvr>
                                      <p:tavLst>
                                        <p:tav tm="0">
                                          <p:val>
                                            <p:strVal val="#ppt_y"/>
                                          </p:val>
                                        </p:tav>
                                        <p:tav tm="100000">
                                          <p:val>
                                            <p:strVal val="#ppt_y"/>
                                          </p:val>
                                        </p:tav>
                                      </p:tavLst>
                                    </p:anim>
                                  </p:childTnLst>
                                </p:cTn>
                              </p:par>
                            </p:childTnLst>
                          </p:cTn>
                        </p:par>
                        <p:par>
                          <p:cTn id="28" fill="hold">
                            <p:stCondLst>
                              <p:cond delay="900"/>
                            </p:stCondLst>
                            <p:childTnLst>
                              <p:par>
                                <p:cTn id="29" presetID="2" presetClass="entr" presetSubtype="8" fill="hold" grpId="0"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additive="base">
                                        <p:cTn id="31" dur="100" fill="hold"/>
                                        <p:tgtEl>
                                          <p:spTgt spid="60"/>
                                        </p:tgtEl>
                                        <p:attrNameLst>
                                          <p:attrName>ppt_x</p:attrName>
                                        </p:attrNameLst>
                                      </p:cBhvr>
                                      <p:tavLst>
                                        <p:tav tm="0">
                                          <p:val>
                                            <p:strVal val="0-#ppt_w/2"/>
                                          </p:val>
                                        </p:tav>
                                        <p:tav tm="100000">
                                          <p:val>
                                            <p:strVal val="#ppt_x"/>
                                          </p:val>
                                        </p:tav>
                                      </p:tavLst>
                                    </p:anim>
                                    <p:anim calcmode="lin" valueType="num">
                                      <p:cBhvr additive="base">
                                        <p:cTn id="32" dur="100" fill="hold"/>
                                        <p:tgtEl>
                                          <p:spTgt spid="60"/>
                                        </p:tgtEl>
                                        <p:attrNameLst>
                                          <p:attrName>ppt_y</p:attrName>
                                        </p:attrNameLst>
                                      </p:cBhvr>
                                      <p:tavLst>
                                        <p:tav tm="0">
                                          <p:val>
                                            <p:strVal val="#ppt_y"/>
                                          </p:val>
                                        </p:tav>
                                        <p:tav tm="100000">
                                          <p:val>
                                            <p:strVal val="#ppt_y"/>
                                          </p:val>
                                        </p:tav>
                                      </p:tavLst>
                                    </p:anim>
                                  </p:childTnLst>
                                </p:cTn>
                              </p:par>
                            </p:childTnLst>
                          </p:cTn>
                        </p:par>
                        <p:par>
                          <p:cTn id="33" fill="hold">
                            <p:stCondLst>
                              <p:cond delay="1000"/>
                            </p:stCondLst>
                            <p:childTnLst>
                              <p:par>
                                <p:cTn id="34" presetID="2" presetClass="entr" presetSubtype="8" fill="hold" grpId="0" nodeType="afterEffect">
                                  <p:stCondLst>
                                    <p:cond delay="0"/>
                                  </p:stCondLst>
                                  <p:childTnLst>
                                    <p:set>
                                      <p:cBhvr>
                                        <p:cTn id="35" dur="1" fill="hold">
                                          <p:stCondLst>
                                            <p:cond delay="0"/>
                                          </p:stCondLst>
                                        </p:cTn>
                                        <p:tgtEl>
                                          <p:spTgt spid="61"/>
                                        </p:tgtEl>
                                        <p:attrNameLst>
                                          <p:attrName>style.visibility</p:attrName>
                                        </p:attrNameLst>
                                      </p:cBhvr>
                                      <p:to>
                                        <p:strVal val="visible"/>
                                      </p:to>
                                    </p:set>
                                    <p:anim calcmode="lin" valueType="num">
                                      <p:cBhvr additive="base">
                                        <p:cTn id="36" dur="100" fill="hold"/>
                                        <p:tgtEl>
                                          <p:spTgt spid="61"/>
                                        </p:tgtEl>
                                        <p:attrNameLst>
                                          <p:attrName>ppt_x</p:attrName>
                                        </p:attrNameLst>
                                      </p:cBhvr>
                                      <p:tavLst>
                                        <p:tav tm="0">
                                          <p:val>
                                            <p:strVal val="0-#ppt_w/2"/>
                                          </p:val>
                                        </p:tav>
                                        <p:tav tm="100000">
                                          <p:val>
                                            <p:strVal val="#ppt_x"/>
                                          </p:val>
                                        </p:tav>
                                      </p:tavLst>
                                    </p:anim>
                                    <p:anim calcmode="lin" valueType="num">
                                      <p:cBhvr additive="base">
                                        <p:cTn id="37" dur="100" fill="hold"/>
                                        <p:tgtEl>
                                          <p:spTgt spid="61"/>
                                        </p:tgtEl>
                                        <p:attrNameLst>
                                          <p:attrName>ppt_y</p:attrName>
                                        </p:attrNameLst>
                                      </p:cBhvr>
                                      <p:tavLst>
                                        <p:tav tm="0">
                                          <p:val>
                                            <p:strVal val="#ppt_y"/>
                                          </p:val>
                                        </p:tav>
                                        <p:tav tm="100000">
                                          <p:val>
                                            <p:strVal val="#ppt_y"/>
                                          </p:val>
                                        </p:tav>
                                      </p:tavLst>
                                    </p:anim>
                                  </p:childTnLst>
                                </p:cTn>
                              </p:par>
                            </p:childTnLst>
                          </p:cTn>
                        </p:par>
                        <p:par>
                          <p:cTn id="38" fill="hold">
                            <p:stCondLst>
                              <p:cond delay="1100"/>
                            </p:stCondLst>
                            <p:childTnLst>
                              <p:par>
                                <p:cTn id="39" presetID="2" presetClass="entr" presetSubtype="8" fill="hold" grpId="0" nodeType="afterEffect">
                                  <p:stCondLst>
                                    <p:cond delay="0"/>
                                  </p:stCondLst>
                                  <p:childTnLst>
                                    <p:set>
                                      <p:cBhvr>
                                        <p:cTn id="40" dur="1" fill="hold">
                                          <p:stCondLst>
                                            <p:cond delay="0"/>
                                          </p:stCondLst>
                                        </p:cTn>
                                        <p:tgtEl>
                                          <p:spTgt spid="62"/>
                                        </p:tgtEl>
                                        <p:attrNameLst>
                                          <p:attrName>style.visibility</p:attrName>
                                        </p:attrNameLst>
                                      </p:cBhvr>
                                      <p:to>
                                        <p:strVal val="visible"/>
                                      </p:to>
                                    </p:set>
                                    <p:anim calcmode="lin" valueType="num">
                                      <p:cBhvr additive="base">
                                        <p:cTn id="41" dur="100" fill="hold"/>
                                        <p:tgtEl>
                                          <p:spTgt spid="62"/>
                                        </p:tgtEl>
                                        <p:attrNameLst>
                                          <p:attrName>ppt_x</p:attrName>
                                        </p:attrNameLst>
                                      </p:cBhvr>
                                      <p:tavLst>
                                        <p:tav tm="0">
                                          <p:val>
                                            <p:strVal val="0-#ppt_w/2"/>
                                          </p:val>
                                        </p:tav>
                                        <p:tav tm="100000">
                                          <p:val>
                                            <p:strVal val="#ppt_x"/>
                                          </p:val>
                                        </p:tav>
                                      </p:tavLst>
                                    </p:anim>
                                    <p:anim calcmode="lin" valueType="num">
                                      <p:cBhvr additive="base">
                                        <p:cTn id="42" dur="100" fill="hold"/>
                                        <p:tgtEl>
                                          <p:spTgt spid="62"/>
                                        </p:tgtEl>
                                        <p:attrNameLst>
                                          <p:attrName>ppt_y</p:attrName>
                                        </p:attrNameLst>
                                      </p:cBhvr>
                                      <p:tavLst>
                                        <p:tav tm="0">
                                          <p:val>
                                            <p:strVal val="#ppt_y"/>
                                          </p:val>
                                        </p:tav>
                                        <p:tav tm="100000">
                                          <p:val>
                                            <p:strVal val="#ppt_y"/>
                                          </p:val>
                                        </p:tav>
                                      </p:tavLst>
                                    </p:anim>
                                  </p:childTnLst>
                                </p:cTn>
                              </p:par>
                            </p:childTnLst>
                          </p:cTn>
                        </p:par>
                        <p:par>
                          <p:cTn id="43" fill="hold">
                            <p:stCondLst>
                              <p:cond delay="1200"/>
                            </p:stCondLst>
                            <p:childTnLst>
                              <p:par>
                                <p:cTn id="44" presetID="2" presetClass="entr" presetSubtype="8" fill="hold" grpId="0"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additive="base">
                                        <p:cTn id="46" dur="100" fill="hold"/>
                                        <p:tgtEl>
                                          <p:spTgt spid="63"/>
                                        </p:tgtEl>
                                        <p:attrNameLst>
                                          <p:attrName>ppt_x</p:attrName>
                                        </p:attrNameLst>
                                      </p:cBhvr>
                                      <p:tavLst>
                                        <p:tav tm="0">
                                          <p:val>
                                            <p:strVal val="0-#ppt_w/2"/>
                                          </p:val>
                                        </p:tav>
                                        <p:tav tm="100000">
                                          <p:val>
                                            <p:strVal val="#ppt_x"/>
                                          </p:val>
                                        </p:tav>
                                      </p:tavLst>
                                    </p:anim>
                                    <p:anim calcmode="lin" valueType="num">
                                      <p:cBhvr additive="base">
                                        <p:cTn id="47" dur="100" fill="hold"/>
                                        <p:tgtEl>
                                          <p:spTgt spid="63"/>
                                        </p:tgtEl>
                                        <p:attrNameLst>
                                          <p:attrName>ppt_y</p:attrName>
                                        </p:attrNameLst>
                                      </p:cBhvr>
                                      <p:tavLst>
                                        <p:tav tm="0">
                                          <p:val>
                                            <p:strVal val="#ppt_y"/>
                                          </p:val>
                                        </p:tav>
                                        <p:tav tm="100000">
                                          <p:val>
                                            <p:strVal val="#ppt_y"/>
                                          </p:val>
                                        </p:tav>
                                      </p:tavLst>
                                    </p:anim>
                                  </p:childTnLst>
                                </p:cTn>
                              </p:par>
                            </p:childTnLst>
                          </p:cTn>
                        </p:par>
                        <p:par>
                          <p:cTn id="48" fill="hold">
                            <p:stCondLst>
                              <p:cond delay="1300"/>
                            </p:stCondLst>
                            <p:childTnLst>
                              <p:par>
                                <p:cTn id="49" presetID="2" presetClass="entr" presetSubtype="8" fill="hold" grpId="0"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additive="base">
                                        <p:cTn id="51" dur="100" fill="hold"/>
                                        <p:tgtEl>
                                          <p:spTgt spid="74"/>
                                        </p:tgtEl>
                                        <p:attrNameLst>
                                          <p:attrName>ppt_x</p:attrName>
                                        </p:attrNameLst>
                                      </p:cBhvr>
                                      <p:tavLst>
                                        <p:tav tm="0">
                                          <p:val>
                                            <p:strVal val="0-#ppt_w/2"/>
                                          </p:val>
                                        </p:tav>
                                        <p:tav tm="100000">
                                          <p:val>
                                            <p:strVal val="#ppt_x"/>
                                          </p:val>
                                        </p:tav>
                                      </p:tavLst>
                                    </p:anim>
                                    <p:anim calcmode="lin" valueType="num">
                                      <p:cBhvr additive="base">
                                        <p:cTn id="52" dur="100" fill="hold"/>
                                        <p:tgtEl>
                                          <p:spTgt spid="74"/>
                                        </p:tgtEl>
                                        <p:attrNameLst>
                                          <p:attrName>ppt_y</p:attrName>
                                        </p:attrNameLst>
                                      </p:cBhvr>
                                      <p:tavLst>
                                        <p:tav tm="0">
                                          <p:val>
                                            <p:strVal val="#ppt_y"/>
                                          </p:val>
                                        </p:tav>
                                        <p:tav tm="100000">
                                          <p:val>
                                            <p:strVal val="#ppt_y"/>
                                          </p:val>
                                        </p:tav>
                                      </p:tavLst>
                                    </p:anim>
                                  </p:childTnLst>
                                </p:cTn>
                              </p:par>
                            </p:childTnLst>
                          </p:cTn>
                        </p:par>
                        <p:par>
                          <p:cTn id="53" fill="hold">
                            <p:stCondLst>
                              <p:cond delay="1400"/>
                            </p:stCondLst>
                            <p:childTnLst>
                              <p:par>
                                <p:cTn id="54" presetID="2" presetClass="entr" presetSubtype="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additive="base">
                                        <p:cTn id="56" dur="200" fill="hold"/>
                                        <p:tgtEl>
                                          <p:spTgt spid="93"/>
                                        </p:tgtEl>
                                        <p:attrNameLst>
                                          <p:attrName>ppt_x</p:attrName>
                                        </p:attrNameLst>
                                      </p:cBhvr>
                                      <p:tavLst>
                                        <p:tav tm="0">
                                          <p:val>
                                            <p:strVal val="0-#ppt_w/2"/>
                                          </p:val>
                                        </p:tav>
                                        <p:tav tm="100000">
                                          <p:val>
                                            <p:strVal val="#ppt_x"/>
                                          </p:val>
                                        </p:tav>
                                      </p:tavLst>
                                    </p:anim>
                                    <p:anim calcmode="lin" valueType="num">
                                      <p:cBhvr additive="base">
                                        <p:cTn id="57" dur="200" fill="hold"/>
                                        <p:tgtEl>
                                          <p:spTgt spid="93"/>
                                        </p:tgtEl>
                                        <p:attrNameLst>
                                          <p:attrName>ppt_y</p:attrName>
                                        </p:attrNameLst>
                                      </p:cBhvr>
                                      <p:tavLst>
                                        <p:tav tm="0">
                                          <p:val>
                                            <p:strVal val="#ppt_y"/>
                                          </p:val>
                                        </p:tav>
                                        <p:tav tm="100000">
                                          <p:val>
                                            <p:strVal val="#ppt_y"/>
                                          </p:val>
                                        </p:tav>
                                      </p:tavLst>
                                    </p:anim>
                                  </p:childTnLst>
                                </p:cTn>
                              </p:par>
                            </p:childTnLst>
                          </p:cTn>
                        </p:par>
                        <p:par>
                          <p:cTn id="58" fill="hold">
                            <p:stCondLst>
                              <p:cond delay="1600"/>
                            </p:stCondLst>
                            <p:childTnLst>
                              <p:par>
                                <p:cTn id="59" presetID="2" presetClass="entr" presetSubtype="8" fill="hold" grpId="0" nodeType="afterEffect">
                                  <p:stCondLst>
                                    <p:cond delay="0"/>
                                  </p:stCondLst>
                                  <p:childTnLst>
                                    <p:set>
                                      <p:cBhvr>
                                        <p:cTn id="60" dur="1" fill="hold">
                                          <p:stCondLst>
                                            <p:cond delay="0"/>
                                          </p:stCondLst>
                                        </p:cTn>
                                        <p:tgtEl>
                                          <p:spTgt spid="53"/>
                                        </p:tgtEl>
                                        <p:attrNameLst>
                                          <p:attrName>style.visibility</p:attrName>
                                        </p:attrNameLst>
                                      </p:cBhvr>
                                      <p:to>
                                        <p:strVal val="visible"/>
                                      </p:to>
                                    </p:set>
                                    <p:anim calcmode="lin" valueType="num">
                                      <p:cBhvr additive="base">
                                        <p:cTn id="61" dur="200" fill="hold"/>
                                        <p:tgtEl>
                                          <p:spTgt spid="53"/>
                                        </p:tgtEl>
                                        <p:attrNameLst>
                                          <p:attrName>ppt_x</p:attrName>
                                        </p:attrNameLst>
                                      </p:cBhvr>
                                      <p:tavLst>
                                        <p:tav tm="0">
                                          <p:val>
                                            <p:strVal val="0-#ppt_w/2"/>
                                          </p:val>
                                        </p:tav>
                                        <p:tav tm="100000">
                                          <p:val>
                                            <p:strVal val="#ppt_x"/>
                                          </p:val>
                                        </p:tav>
                                      </p:tavLst>
                                    </p:anim>
                                    <p:anim calcmode="lin" valueType="num">
                                      <p:cBhvr additive="base">
                                        <p:cTn id="62" dur="200" fill="hold"/>
                                        <p:tgtEl>
                                          <p:spTgt spid="53"/>
                                        </p:tgtEl>
                                        <p:attrNameLst>
                                          <p:attrName>ppt_y</p:attrName>
                                        </p:attrNameLst>
                                      </p:cBhvr>
                                      <p:tavLst>
                                        <p:tav tm="0">
                                          <p:val>
                                            <p:strVal val="#ppt_y"/>
                                          </p:val>
                                        </p:tav>
                                        <p:tav tm="100000">
                                          <p:val>
                                            <p:strVal val="#ppt_y"/>
                                          </p:val>
                                        </p:tav>
                                      </p:tavLst>
                                    </p:anim>
                                  </p:childTnLst>
                                </p:cTn>
                              </p:par>
                            </p:childTnLst>
                          </p:cTn>
                        </p:par>
                        <p:par>
                          <p:cTn id="63" fill="hold">
                            <p:stCondLst>
                              <p:cond delay="1800"/>
                            </p:stCondLst>
                            <p:childTnLst>
                              <p:par>
                                <p:cTn id="64" presetID="22" presetClass="entr" presetSubtype="4" fill="hold" grpId="0" nodeType="afterEffect">
                                  <p:stCondLst>
                                    <p:cond delay="0"/>
                                  </p:stCondLst>
                                  <p:childTnLst>
                                    <p:set>
                                      <p:cBhvr>
                                        <p:cTn id="65" dur="1" fill="hold">
                                          <p:stCondLst>
                                            <p:cond delay="0"/>
                                          </p:stCondLst>
                                        </p:cTn>
                                        <p:tgtEl>
                                          <p:spTgt spid="76"/>
                                        </p:tgtEl>
                                        <p:attrNameLst>
                                          <p:attrName>style.visibility</p:attrName>
                                        </p:attrNameLst>
                                      </p:cBhvr>
                                      <p:to>
                                        <p:strVal val="visible"/>
                                      </p:to>
                                    </p:set>
                                    <p:animEffect transition="in" filter="wipe(down)">
                                      <p:cBhvr>
                                        <p:cTn id="66" dur="300"/>
                                        <p:tgtEl>
                                          <p:spTgt spid="76"/>
                                        </p:tgtEl>
                                      </p:cBhvr>
                                    </p:animEffect>
                                  </p:childTnLst>
                                </p:cTn>
                              </p:par>
                            </p:childTnLst>
                          </p:cTn>
                        </p:par>
                        <p:par>
                          <p:cTn id="67" fill="hold">
                            <p:stCondLst>
                              <p:cond delay="2100"/>
                            </p:stCondLst>
                            <p:childTnLst>
                              <p:par>
                                <p:cTn id="68" presetID="53" presetClass="entr" presetSubtype="16" fill="hold" grpId="0" nodeType="afterEffect">
                                  <p:stCondLst>
                                    <p:cond delay="0"/>
                                  </p:stCondLst>
                                  <p:childTnLst>
                                    <p:set>
                                      <p:cBhvr>
                                        <p:cTn id="69" dur="1" fill="hold">
                                          <p:stCondLst>
                                            <p:cond delay="0"/>
                                          </p:stCondLst>
                                        </p:cTn>
                                        <p:tgtEl>
                                          <p:spTgt spid="100"/>
                                        </p:tgtEl>
                                        <p:attrNameLst>
                                          <p:attrName>style.visibility</p:attrName>
                                        </p:attrNameLst>
                                      </p:cBhvr>
                                      <p:to>
                                        <p:strVal val="visible"/>
                                      </p:to>
                                    </p:set>
                                    <p:anim calcmode="lin" valueType="num">
                                      <p:cBhvr>
                                        <p:cTn id="70" dur="300" fill="hold"/>
                                        <p:tgtEl>
                                          <p:spTgt spid="100"/>
                                        </p:tgtEl>
                                        <p:attrNameLst>
                                          <p:attrName>ppt_w</p:attrName>
                                        </p:attrNameLst>
                                      </p:cBhvr>
                                      <p:tavLst>
                                        <p:tav tm="0">
                                          <p:val>
                                            <p:fltVal val="0"/>
                                          </p:val>
                                        </p:tav>
                                        <p:tav tm="100000">
                                          <p:val>
                                            <p:strVal val="#ppt_w"/>
                                          </p:val>
                                        </p:tav>
                                      </p:tavLst>
                                    </p:anim>
                                    <p:anim calcmode="lin" valueType="num">
                                      <p:cBhvr>
                                        <p:cTn id="71" dur="300" fill="hold"/>
                                        <p:tgtEl>
                                          <p:spTgt spid="100"/>
                                        </p:tgtEl>
                                        <p:attrNameLst>
                                          <p:attrName>ppt_h</p:attrName>
                                        </p:attrNameLst>
                                      </p:cBhvr>
                                      <p:tavLst>
                                        <p:tav tm="0">
                                          <p:val>
                                            <p:fltVal val="0"/>
                                          </p:val>
                                        </p:tav>
                                        <p:tav tm="100000">
                                          <p:val>
                                            <p:strVal val="#ppt_h"/>
                                          </p:val>
                                        </p:tav>
                                      </p:tavLst>
                                    </p:anim>
                                    <p:animEffect transition="in" filter="fade">
                                      <p:cBhvr>
                                        <p:cTn id="72" dur="300"/>
                                        <p:tgtEl>
                                          <p:spTgt spid="100"/>
                                        </p:tgtEl>
                                      </p:cBhvr>
                                    </p:animEffect>
                                  </p:childTnLst>
                                </p:cTn>
                              </p:par>
                            </p:childTnLst>
                          </p:cTn>
                        </p:par>
                        <p:par>
                          <p:cTn id="73" fill="hold">
                            <p:stCondLst>
                              <p:cond delay="24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2900"/>
                            </p:stCondLst>
                            <p:childTnLst>
                              <p:par>
                                <p:cTn id="78" presetID="53" presetClass="entr" presetSubtype="16" fill="hold" grpId="0" nodeType="afterEffect">
                                  <p:stCondLst>
                                    <p:cond delay="0"/>
                                  </p:stCondLst>
                                  <p:childTnLst>
                                    <p:set>
                                      <p:cBhvr>
                                        <p:cTn id="79" dur="1" fill="hold">
                                          <p:stCondLst>
                                            <p:cond delay="0"/>
                                          </p:stCondLst>
                                        </p:cTn>
                                        <p:tgtEl>
                                          <p:spTgt spid="94"/>
                                        </p:tgtEl>
                                        <p:attrNameLst>
                                          <p:attrName>style.visibility</p:attrName>
                                        </p:attrNameLst>
                                      </p:cBhvr>
                                      <p:to>
                                        <p:strVal val="visible"/>
                                      </p:to>
                                    </p:set>
                                    <p:anim calcmode="lin" valueType="num">
                                      <p:cBhvr>
                                        <p:cTn id="80" dur="300" fill="hold"/>
                                        <p:tgtEl>
                                          <p:spTgt spid="94"/>
                                        </p:tgtEl>
                                        <p:attrNameLst>
                                          <p:attrName>ppt_w</p:attrName>
                                        </p:attrNameLst>
                                      </p:cBhvr>
                                      <p:tavLst>
                                        <p:tav tm="0">
                                          <p:val>
                                            <p:fltVal val="0"/>
                                          </p:val>
                                        </p:tav>
                                        <p:tav tm="100000">
                                          <p:val>
                                            <p:strVal val="#ppt_w"/>
                                          </p:val>
                                        </p:tav>
                                      </p:tavLst>
                                    </p:anim>
                                    <p:anim calcmode="lin" valueType="num">
                                      <p:cBhvr>
                                        <p:cTn id="81" dur="300" fill="hold"/>
                                        <p:tgtEl>
                                          <p:spTgt spid="94"/>
                                        </p:tgtEl>
                                        <p:attrNameLst>
                                          <p:attrName>ppt_h</p:attrName>
                                        </p:attrNameLst>
                                      </p:cBhvr>
                                      <p:tavLst>
                                        <p:tav tm="0">
                                          <p:val>
                                            <p:fltVal val="0"/>
                                          </p:val>
                                        </p:tav>
                                        <p:tav tm="100000">
                                          <p:val>
                                            <p:strVal val="#ppt_h"/>
                                          </p:val>
                                        </p:tav>
                                      </p:tavLst>
                                    </p:anim>
                                    <p:animEffect transition="in" filter="fade">
                                      <p:cBhvr>
                                        <p:cTn id="82" dur="300"/>
                                        <p:tgtEl>
                                          <p:spTgt spid="94"/>
                                        </p:tgtEl>
                                      </p:cBhvr>
                                    </p:animEffect>
                                  </p:childTnLst>
                                </p:cTn>
                              </p:par>
                            </p:childTnLst>
                          </p:cTn>
                        </p:par>
                        <p:par>
                          <p:cTn id="83" fill="hold">
                            <p:stCondLst>
                              <p:cond delay="3200"/>
                            </p:stCondLst>
                            <p:childTnLst>
                              <p:par>
                                <p:cTn id="84" presetID="2" presetClass="entr" presetSubtype="8" fill="hold" grpId="0" nodeType="afterEffect">
                                  <p:stCondLst>
                                    <p:cond delay="0"/>
                                  </p:stCondLst>
                                  <p:childTnLst>
                                    <p:set>
                                      <p:cBhvr>
                                        <p:cTn id="85" dur="1" fill="hold">
                                          <p:stCondLst>
                                            <p:cond delay="0"/>
                                          </p:stCondLst>
                                        </p:cTn>
                                        <p:tgtEl>
                                          <p:spTgt spid="55"/>
                                        </p:tgtEl>
                                        <p:attrNameLst>
                                          <p:attrName>style.visibility</p:attrName>
                                        </p:attrNameLst>
                                      </p:cBhvr>
                                      <p:to>
                                        <p:strVal val="visible"/>
                                      </p:to>
                                    </p:set>
                                    <p:anim calcmode="lin" valueType="num">
                                      <p:cBhvr additive="base">
                                        <p:cTn id="86" dur="200" fill="hold"/>
                                        <p:tgtEl>
                                          <p:spTgt spid="55"/>
                                        </p:tgtEl>
                                        <p:attrNameLst>
                                          <p:attrName>ppt_x</p:attrName>
                                        </p:attrNameLst>
                                      </p:cBhvr>
                                      <p:tavLst>
                                        <p:tav tm="0">
                                          <p:val>
                                            <p:strVal val="0-#ppt_w/2"/>
                                          </p:val>
                                        </p:tav>
                                        <p:tav tm="100000">
                                          <p:val>
                                            <p:strVal val="#ppt_x"/>
                                          </p:val>
                                        </p:tav>
                                      </p:tavLst>
                                    </p:anim>
                                    <p:anim calcmode="lin" valueType="num">
                                      <p:cBhvr additive="base">
                                        <p:cTn id="87" dur="200" fill="hold"/>
                                        <p:tgtEl>
                                          <p:spTgt spid="55"/>
                                        </p:tgtEl>
                                        <p:attrNameLst>
                                          <p:attrName>ppt_y</p:attrName>
                                        </p:attrNameLst>
                                      </p:cBhvr>
                                      <p:tavLst>
                                        <p:tav tm="0">
                                          <p:val>
                                            <p:strVal val="#ppt_y"/>
                                          </p:val>
                                        </p:tav>
                                        <p:tav tm="100000">
                                          <p:val>
                                            <p:strVal val="#ppt_y"/>
                                          </p:val>
                                        </p:tav>
                                      </p:tavLst>
                                    </p:anim>
                                  </p:childTnLst>
                                </p:cTn>
                              </p:par>
                            </p:childTnLst>
                          </p:cTn>
                        </p:par>
                        <p:par>
                          <p:cTn id="88" fill="hold">
                            <p:stCondLst>
                              <p:cond delay="3400"/>
                            </p:stCondLst>
                            <p:childTnLst>
                              <p:par>
                                <p:cTn id="89" presetID="22" presetClass="entr" presetSubtype="4" fill="hold" grpId="0" nodeType="afterEffect">
                                  <p:stCondLst>
                                    <p:cond delay="0"/>
                                  </p:stCondLst>
                                  <p:childTnLst>
                                    <p:set>
                                      <p:cBhvr>
                                        <p:cTn id="90" dur="1" fill="hold">
                                          <p:stCondLst>
                                            <p:cond delay="0"/>
                                          </p:stCondLst>
                                        </p:cTn>
                                        <p:tgtEl>
                                          <p:spTgt spid="78"/>
                                        </p:tgtEl>
                                        <p:attrNameLst>
                                          <p:attrName>style.visibility</p:attrName>
                                        </p:attrNameLst>
                                      </p:cBhvr>
                                      <p:to>
                                        <p:strVal val="visible"/>
                                      </p:to>
                                    </p:set>
                                    <p:animEffect transition="in" filter="wipe(down)">
                                      <p:cBhvr>
                                        <p:cTn id="91" dur="300"/>
                                        <p:tgtEl>
                                          <p:spTgt spid="78"/>
                                        </p:tgtEl>
                                      </p:cBhvr>
                                    </p:animEffect>
                                  </p:childTnLst>
                                </p:cTn>
                              </p:par>
                            </p:childTnLst>
                          </p:cTn>
                        </p:par>
                        <p:par>
                          <p:cTn id="92" fill="hold">
                            <p:stCondLst>
                              <p:cond delay="3700"/>
                            </p:stCondLst>
                            <p:childTnLst>
                              <p:par>
                                <p:cTn id="93" presetID="53" presetClass="entr" presetSubtype="16" fill="hold" grpId="0" nodeType="afterEffect">
                                  <p:stCondLst>
                                    <p:cond delay="0"/>
                                  </p:stCondLst>
                                  <p:childTnLst>
                                    <p:set>
                                      <p:cBhvr>
                                        <p:cTn id="94" dur="1" fill="hold">
                                          <p:stCondLst>
                                            <p:cond delay="0"/>
                                          </p:stCondLst>
                                        </p:cTn>
                                        <p:tgtEl>
                                          <p:spTgt spid="91"/>
                                        </p:tgtEl>
                                        <p:attrNameLst>
                                          <p:attrName>style.visibility</p:attrName>
                                        </p:attrNameLst>
                                      </p:cBhvr>
                                      <p:to>
                                        <p:strVal val="visible"/>
                                      </p:to>
                                    </p:set>
                                    <p:anim calcmode="lin" valueType="num">
                                      <p:cBhvr>
                                        <p:cTn id="95" dur="300" fill="hold"/>
                                        <p:tgtEl>
                                          <p:spTgt spid="91"/>
                                        </p:tgtEl>
                                        <p:attrNameLst>
                                          <p:attrName>ppt_w</p:attrName>
                                        </p:attrNameLst>
                                      </p:cBhvr>
                                      <p:tavLst>
                                        <p:tav tm="0">
                                          <p:val>
                                            <p:fltVal val="0"/>
                                          </p:val>
                                        </p:tav>
                                        <p:tav tm="100000">
                                          <p:val>
                                            <p:strVal val="#ppt_w"/>
                                          </p:val>
                                        </p:tav>
                                      </p:tavLst>
                                    </p:anim>
                                    <p:anim calcmode="lin" valueType="num">
                                      <p:cBhvr>
                                        <p:cTn id="96" dur="300" fill="hold"/>
                                        <p:tgtEl>
                                          <p:spTgt spid="91"/>
                                        </p:tgtEl>
                                        <p:attrNameLst>
                                          <p:attrName>ppt_h</p:attrName>
                                        </p:attrNameLst>
                                      </p:cBhvr>
                                      <p:tavLst>
                                        <p:tav tm="0">
                                          <p:val>
                                            <p:fltVal val="0"/>
                                          </p:val>
                                        </p:tav>
                                        <p:tav tm="100000">
                                          <p:val>
                                            <p:strVal val="#ppt_h"/>
                                          </p:val>
                                        </p:tav>
                                      </p:tavLst>
                                    </p:anim>
                                    <p:animEffect transition="in" filter="fade">
                                      <p:cBhvr>
                                        <p:cTn id="97" dur="300"/>
                                        <p:tgtEl>
                                          <p:spTgt spid="91"/>
                                        </p:tgtEl>
                                      </p:cBhvr>
                                    </p:animEffect>
                                  </p:childTnLst>
                                </p:cTn>
                              </p:par>
                            </p:childTnLst>
                          </p:cTn>
                        </p:par>
                        <p:par>
                          <p:cTn id="98" fill="hold">
                            <p:stCondLst>
                              <p:cond delay="4000"/>
                            </p:stCondLst>
                            <p:childTnLst>
                              <p:par>
                                <p:cTn id="99" presetID="22" presetClass="entr" presetSubtype="4" fill="hold" grpId="0" nodeType="afterEffect">
                                  <p:stCondLst>
                                    <p:cond delay="0"/>
                                  </p:stCondLst>
                                  <p:childTnLst>
                                    <p:set>
                                      <p:cBhvr>
                                        <p:cTn id="100" dur="1" fill="hold">
                                          <p:stCondLst>
                                            <p:cond delay="0"/>
                                          </p:stCondLst>
                                        </p:cTn>
                                        <p:tgtEl>
                                          <p:spTgt spid="79"/>
                                        </p:tgtEl>
                                        <p:attrNameLst>
                                          <p:attrName>style.visibility</p:attrName>
                                        </p:attrNameLst>
                                      </p:cBhvr>
                                      <p:to>
                                        <p:strVal val="visible"/>
                                      </p:to>
                                    </p:set>
                                    <p:animEffect transition="in" filter="wipe(down)">
                                      <p:cBhvr>
                                        <p:cTn id="101" dur="500"/>
                                        <p:tgtEl>
                                          <p:spTgt spid="79"/>
                                        </p:tgtEl>
                                      </p:cBhvr>
                                    </p:animEffect>
                                  </p:childTnLst>
                                </p:cTn>
                              </p:par>
                            </p:childTnLst>
                          </p:cTn>
                        </p:par>
                        <p:par>
                          <p:cTn id="102" fill="hold">
                            <p:stCondLst>
                              <p:cond delay="4500"/>
                            </p:stCondLst>
                            <p:childTnLst>
                              <p:par>
                                <p:cTn id="103" presetID="53" presetClass="entr" presetSubtype="16" fill="hold" grpId="0" nodeType="afterEffect">
                                  <p:stCondLst>
                                    <p:cond delay="0"/>
                                  </p:stCondLst>
                                  <p:childTnLst>
                                    <p:set>
                                      <p:cBhvr>
                                        <p:cTn id="104" dur="1" fill="hold">
                                          <p:stCondLst>
                                            <p:cond delay="0"/>
                                          </p:stCondLst>
                                        </p:cTn>
                                        <p:tgtEl>
                                          <p:spTgt spid="95"/>
                                        </p:tgtEl>
                                        <p:attrNameLst>
                                          <p:attrName>style.visibility</p:attrName>
                                        </p:attrNameLst>
                                      </p:cBhvr>
                                      <p:to>
                                        <p:strVal val="visible"/>
                                      </p:to>
                                    </p:set>
                                    <p:anim calcmode="lin" valueType="num">
                                      <p:cBhvr>
                                        <p:cTn id="105" dur="300" fill="hold"/>
                                        <p:tgtEl>
                                          <p:spTgt spid="95"/>
                                        </p:tgtEl>
                                        <p:attrNameLst>
                                          <p:attrName>ppt_w</p:attrName>
                                        </p:attrNameLst>
                                      </p:cBhvr>
                                      <p:tavLst>
                                        <p:tav tm="0">
                                          <p:val>
                                            <p:fltVal val="0"/>
                                          </p:val>
                                        </p:tav>
                                        <p:tav tm="100000">
                                          <p:val>
                                            <p:strVal val="#ppt_w"/>
                                          </p:val>
                                        </p:tav>
                                      </p:tavLst>
                                    </p:anim>
                                    <p:anim calcmode="lin" valueType="num">
                                      <p:cBhvr>
                                        <p:cTn id="106" dur="300" fill="hold"/>
                                        <p:tgtEl>
                                          <p:spTgt spid="95"/>
                                        </p:tgtEl>
                                        <p:attrNameLst>
                                          <p:attrName>ppt_h</p:attrName>
                                        </p:attrNameLst>
                                      </p:cBhvr>
                                      <p:tavLst>
                                        <p:tav tm="0">
                                          <p:val>
                                            <p:fltVal val="0"/>
                                          </p:val>
                                        </p:tav>
                                        <p:tav tm="100000">
                                          <p:val>
                                            <p:strVal val="#ppt_h"/>
                                          </p:val>
                                        </p:tav>
                                      </p:tavLst>
                                    </p:anim>
                                    <p:animEffect transition="in" filter="fade">
                                      <p:cBhvr>
                                        <p:cTn id="107" dur="300"/>
                                        <p:tgtEl>
                                          <p:spTgt spid="95"/>
                                        </p:tgtEl>
                                      </p:cBhvr>
                                    </p:animEffect>
                                  </p:childTnLst>
                                </p:cTn>
                              </p:par>
                            </p:childTnLst>
                          </p:cTn>
                        </p:par>
                        <p:par>
                          <p:cTn id="108" fill="hold">
                            <p:stCondLst>
                              <p:cond delay="4800"/>
                            </p:stCondLst>
                            <p:childTnLst>
                              <p:par>
                                <p:cTn id="109" presetID="2" presetClass="entr" presetSubtype="8" fill="hold" grpId="0" nodeType="afterEffect">
                                  <p:stCondLst>
                                    <p:cond delay="0"/>
                                  </p:stCondLst>
                                  <p:childTnLst>
                                    <p:set>
                                      <p:cBhvr>
                                        <p:cTn id="110" dur="1" fill="hold">
                                          <p:stCondLst>
                                            <p:cond delay="0"/>
                                          </p:stCondLst>
                                        </p:cTn>
                                        <p:tgtEl>
                                          <p:spTgt spid="56"/>
                                        </p:tgtEl>
                                        <p:attrNameLst>
                                          <p:attrName>style.visibility</p:attrName>
                                        </p:attrNameLst>
                                      </p:cBhvr>
                                      <p:to>
                                        <p:strVal val="visible"/>
                                      </p:to>
                                    </p:set>
                                    <p:anim calcmode="lin" valueType="num">
                                      <p:cBhvr additive="base">
                                        <p:cTn id="111" dur="200" fill="hold"/>
                                        <p:tgtEl>
                                          <p:spTgt spid="56"/>
                                        </p:tgtEl>
                                        <p:attrNameLst>
                                          <p:attrName>ppt_x</p:attrName>
                                        </p:attrNameLst>
                                      </p:cBhvr>
                                      <p:tavLst>
                                        <p:tav tm="0">
                                          <p:val>
                                            <p:strVal val="0-#ppt_w/2"/>
                                          </p:val>
                                        </p:tav>
                                        <p:tav tm="100000">
                                          <p:val>
                                            <p:strVal val="#ppt_x"/>
                                          </p:val>
                                        </p:tav>
                                      </p:tavLst>
                                    </p:anim>
                                    <p:anim calcmode="lin" valueType="num">
                                      <p:cBhvr additive="base">
                                        <p:cTn id="112" dur="200" fill="hold"/>
                                        <p:tgtEl>
                                          <p:spTgt spid="56"/>
                                        </p:tgtEl>
                                        <p:attrNameLst>
                                          <p:attrName>ppt_y</p:attrName>
                                        </p:attrNameLst>
                                      </p:cBhvr>
                                      <p:tavLst>
                                        <p:tav tm="0">
                                          <p:val>
                                            <p:strVal val="#ppt_y"/>
                                          </p:val>
                                        </p:tav>
                                        <p:tav tm="100000">
                                          <p:val>
                                            <p:strVal val="#ppt_y"/>
                                          </p:val>
                                        </p:tav>
                                      </p:tavLst>
                                    </p:anim>
                                  </p:childTnLst>
                                </p:cTn>
                              </p:par>
                            </p:childTnLst>
                          </p:cTn>
                        </p:par>
                        <p:par>
                          <p:cTn id="113" fill="hold">
                            <p:stCondLst>
                              <p:cond delay="5000"/>
                            </p:stCondLst>
                            <p:childTnLst>
                              <p:par>
                                <p:cTn id="114" presetID="22" presetClass="entr" presetSubtype="4" fill="hold" grpId="0" nodeType="afterEffect">
                                  <p:stCondLst>
                                    <p:cond delay="0"/>
                                  </p:stCondLst>
                                  <p:childTnLst>
                                    <p:set>
                                      <p:cBhvr>
                                        <p:cTn id="115" dur="1" fill="hold">
                                          <p:stCondLst>
                                            <p:cond delay="0"/>
                                          </p:stCondLst>
                                        </p:cTn>
                                        <p:tgtEl>
                                          <p:spTgt spid="80"/>
                                        </p:tgtEl>
                                        <p:attrNameLst>
                                          <p:attrName>style.visibility</p:attrName>
                                        </p:attrNameLst>
                                      </p:cBhvr>
                                      <p:to>
                                        <p:strVal val="visible"/>
                                      </p:to>
                                    </p:set>
                                    <p:animEffect transition="in" filter="wipe(down)">
                                      <p:cBhvr>
                                        <p:cTn id="116" dur="300"/>
                                        <p:tgtEl>
                                          <p:spTgt spid="80"/>
                                        </p:tgtEl>
                                      </p:cBhvr>
                                    </p:animEffect>
                                  </p:childTnLst>
                                </p:cTn>
                              </p:par>
                            </p:childTnLst>
                          </p:cTn>
                        </p:par>
                        <p:par>
                          <p:cTn id="117" fill="hold">
                            <p:stCondLst>
                              <p:cond delay="5300"/>
                            </p:stCondLst>
                            <p:childTnLst>
                              <p:par>
                                <p:cTn id="118" presetID="53" presetClass="entr" presetSubtype="16" fill="hold" grpId="0" nodeType="afterEffect">
                                  <p:stCondLst>
                                    <p:cond delay="0"/>
                                  </p:stCondLst>
                                  <p:childTnLst>
                                    <p:set>
                                      <p:cBhvr>
                                        <p:cTn id="119" dur="1" fill="hold">
                                          <p:stCondLst>
                                            <p:cond delay="0"/>
                                          </p:stCondLst>
                                        </p:cTn>
                                        <p:tgtEl>
                                          <p:spTgt spid="90"/>
                                        </p:tgtEl>
                                        <p:attrNameLst>
                                          <p:attrName>style.visibility</p:attrName>
                                        </p:attrNameLst>
                                      </p:cBhvr>
                                      <p:to>
                                        <p:strVal val="visible"/>
                                      </p:to>
                                    </p:set>
                                    <p:anim calcmode="lin" valueType="num">
                                      <p:cBhvr>
                                        <p:cTn id="120" dur="300" fill="hold"/>
                                        <p:tgtEl>
                                          <p:spTgt spid="90"/>
                                        </p:tgtEl>
                                        <p:attrNameLst>
                                          <p:attrName>ppt_w</p:attrName>
                                        </p:attrNameLst>
                                      </p:cBhvr>
                                      <p:tavLst>
                                        <p:tav tm="0">
                                          <p:val>
                                            <p:fltVal val="0"/>
                                          </p:val>
                                        </p:tav>
                                        <p:tav tm="100000">
                                          <p:val>
                                            <p:strVal val="#ppt_w"/>
                                          </p:val>
                                        </p:tav>
                                      </p:tavLst>
                                    </p:anim>
                                    <p:anim calcmode="lin" valueType="num">
                                      <p:cBhvr>
                                        <p:cTn id="121" dur="300" fill="hold"/>
                                        <p:tgtEl>
                                          <p:spTgt spid="90"/>
                                        </p:tgtEl>
                                        <p:attrNameLst>
                                          <p:attrName>ppt_h</p:attrName>
                                        </p:attrNameLst>
                                      </p:cBhvr>
                                      <p:tavLst>
                                        <p:tav tm="0">
                                          <p:val>
                                            <p:fltVal val="0"/>
                                          </p:val>
                                        </p:tav>
                                        <p:tav tm="100000">
                                          <p:val>
                                            <p:strVal val="#ppt_h"/>
                                          </p:val>
                                        </p:tav>
                                      </p:tavLst>
                                    </p:anim>
                                    <p:animEffect transition="in" filter="fade">
                                      <p:cBhvr>
                                        <p:cTn id="122" dur="300"/>
                                        <p:tgtEl>
                                          <p:spTgt spid="90"/>
                                        </p:tgtEl>
                                      </p:cBhvr>
                                    </p:animEffect>
                                  </p:childTnLst>
                                </p:cTn>
                              </p:par>
                            </p:childTnLst>
                          </p:cTn>
                        </p:par>
                        <p:par>
                          <p:cTn id="123" fill="hold">
                            <p:stCondLst>
                              <p:cond delay="5600"/>
                            </p:stCondLst>
                            <p:childTnLst>
                              <p:par>
                                <p:cTn id="124" presetID="22" presetClass="entr" presetSubtype="4" fill="hold" grpId="0" nodeType="afterEffect">
                                  <p:stCondLst>
                                    <p:cond delay="0"/>
                                  </p:stCondLst>
                                  <p:childTnLst>
                                    <p:set>
                                      <p:cBhvr>
                                        <p:cTn id="125" dur="1" fill="hold">
                                          <p:stCondLst>
                                            <p:cond delay="0"/>
                                          </p:stCondLst>
                                        </p:cTn>
                                        <p:tgtEl>
                                          <p:spTgt spid="81"/>
                                        </p:tgtEl>
                                        <p:attrNameLst>
                                          <p:attrName>style.visibility</p:attrName>
                                        </p:attrNameLst>
                                      </p:cBhvr>
                                      <p:to>
                                        <p:strVal val="visible"/>
                                      </p:to>
                                    </p:set>
                                    <p:animEffect transition="in" filter="wipe(down)">
                                      <p:cBhvr>
                                        <p:cTn id="126" dur="500"/>
                                        <p:tgtEl>
                                          <p:spTgt spid="81"/>
                                        </p:tgtEl>
                                      </p:cBhvr>
                                    </p:animEffect>
                                  </p:childTnLst>
                                </p:cTn>
                              </p:par>
                            </p:childTnLst>
                          </p:cTn>
                        </p:par>
                        <p:par>
                          <p:cTn id="127" fill="hold">
                            <p:stCondLst>
                              <p:cond delay="6100"/>
                            </p:stCondLst>
                            <p:childTnLst>
                              <p:par>
                                <p:cTn id="128" presetID="53" presetClass="entr" presetSubtype="16" fill="hold" grpId="0" nodeType="afterEffect">
                                  <p:stCondLst>
                                    <p:cond delay="0"/>
                                  </p:stCondLst>
                                  <p:childTnLst>
                                    <p:set>
                                      <p:cBhvr>
                                        <p:cTn id="129" dur="1" fill="hold">
                                          <p:stCondLst>
                                            <p:cond delay="0"/>
                                          </p:stCondLst>
                                        </p:cTn>
                                        <p:tgtEl>
                                          <p:spTgt spid="96"/>
                                        </p:tgtEl>
                                        <p:attrNameLst>
                                          <p:attrName>style.visibility</p:attrName>
                                        </p:attrNameLst>
                                      </p:cBhvr>
                                      <p:to>
                                        <p:strVal val="visible"/>
                                      </p:to>
                                    </p:set>
                                    <p:anim calcmode="lin" valueType="num">
                                      <p:cBhvr>
                                        <p:cTn id="130" dur="300" fill="hold"/>
                                        <p:tgtEl>
                                          <p:spTgt spid="96"/>
                                        </p:tgtEl>
                                        <p:attrNameLst>
                                          <p:attrName>ppt_w</p:attrName>
                                        </p:attrNameLst>
                                      </p:cBhvr>
                                      <p:tavLst>
                                        <p:tav tm="0">
                                          <p:val>
                                            <p:fltVal val="0"/>
                                          </p:val>
                                        </p:tav>
                                        <p:tav tm="100000">
                                          <p:val>
                                            <p:strVal val="#ppt_w"/>
                                          </p:val>
                                        </p:tav>
                                      </p:tavLst>
                                    </p:anim>
                                    <p:anim calcmode="lin" valueType="num">
                                      <p:cBhvr>
                                        <p:cTn id="131" dur="300" fill="hold"/>
                                        <p:tgtEl>
                                          <p:spTgt spid="96"/>
                                        </p:tgtEl>
                                        <p:attrNameLst>
                                          <p:attrName>ppt_h</p:attrName>
                                        </p:attrNameLst>
                                      </p:cBhvr>
                                      <p:tavLst>
                                        <p:tav tm="0">
                                          <p:val>
                                            <p:fltVal val="0"/>
                                          </p:val>
                                        </p:tav>
                                        <p:tav tm="100000">
                                          <p:val>
                                            <p:strVal val="#ppt_h"/>
                                          </p:val>
                                        </p:tav>
                                      </p:tavLst>
                                    </p:anim>
                                    <p:animEffect transition="in" filter="fade">
                                      <p:cBhvr>
                                        <p:cTn id="132" dur="300"/>
                                        <p:tgtEl>
                                          <p:spTgt spid="96"/>
                                        </p:tgtEl>
                                      </p:cBhvr>
                                    </p:animEffect>
                                  </p:childTnLst>
                                </p:cTn>
                              </p:par>
                            </p:childTnLst>
                          </p:cTn>
                        </p:par>
                        <p:par>
                          <p:cTn id="133" fill="hold">
                            <p:stCondLst>
                              <p:cond delay="6400"/>
                            </p:stCondLst>
                            <p:childTnLst>
                              <p:par>
                                <p:cTn id="134" presetID="2" presetClass="entr" presetSubtype="8" fill="hold" grpId="0" nodeType="afterEffect">
                                  <p:stCondLst>
                                    <p:cond delay="0"/>
                                  </p:stCondLst>
                                  <p:childTnLst>
                                    <p:set>
                                      <p:cBhvr>
                                        <p:cTn id="135" dur="1" fill="hold">
                                          <p:stCondLst>
                                            <p:cond delay="0"/>
                                          </p:stCondLst>
                                        </p:cTn>
                                        <p:tgtEl>
                                          <p:spTgt spid="57"/>
                                        </p:tgtEl>
                                        <p:attrNameLst>
                                          <p:attrName>style.visibility</p:attrName>
                                        </p:attrNameLst>
                                      </p:cBhvr>
                                      <p:to>
                                        <p:strVal val="visible"/>
                                      </p:to>
                                    </p:set>
                                    <p:anim calcmode="lin" valueType="num">
                                      <p:cBhvr additive="base">
                                        <p:cTn id="136" dur="200" fill="hold"/>
                                        <p:tgtEl>
                                          <p:spTgt spid="57"/>
                                        </p:tgtEl>
                                        <p:attrNameLst>
                                          <p:attrName>ppt_x</p:attrName>
                                        </p:attrNameLst>
                                      </p:cBhvr>
                                      <p:tavLst>
                                        <p:tav tm="0">
                                          <p:val>
                                            <p:strVal val="0-#ppt_w/2"/>
                                          </p:val>
                                        </p:tav>
                                        <p:tav tm="100000">
                                          <p:val>
                                            <p:strVal val="#ppt_x"/>
                                          </p:val>
                                        </p:tav>
                                      </p:tavLst>
                                    </p:anim>
                                    <p:anim calcmode="lin" valueType="num">
                                      <p:cBhvr additive="base">
                                        <p:cTn id="137" dur="200" fill="hold"/>
                                        <p:tgtEl>
                                          <p:spTgt spid="57"/>
                                        </p:tgtEl>
                                        <p:attrNameLst>
                                          <p:attrName>ppt_y</p:attrName>
                                        </p:attrNameLst>
                                      </p:cBhvr>
                                      <p:tavLst>
                                        <p:tav tm="0">
                                          <p:val>
                                            <p:strVal val="#ppt_y"/>
                                          </p:val>
                                        </p:tav>
                                        <p:tav tm="100000">
                                          <p:val>
                                            <p:strVal val="#ppt_y"/>
                                          </p:val>
                                        </p:tav>
                                      </p:tavLst>
                                    </p:anim>
                                  </p:childTnLst>
                                </p:cTn>
                              </p:par>
                            </p:childTnLst>
                          </p:cTn>
                        </p:par>
                        <p:par>
                          <p:cTn id="138" fill="hold">
                            <p:stCondLst>
                              <p:cond delay="6600"/>
                            </p:stCondLst>
                            <p:childTnLst>
                              <p:par>
                                <p:cTn id="139" presetID="22" presetClass="entr" presetSubtype="4" fill="hold" grpId="0" nodeType="afterEffect">
                                  <p:stCondLst>
                                    <p:cond delay="0"/>
                                  </p:stCondLst>
                                  <p:childTnLst>
                                    <p:set>
                                      <p:cBhvr>
                                        <p:cTn id="140" dur="1" fill="hold">
                                          <p:stCondLst>
                                            <p:cond delay="0"/>
                                          </p:stCondLst>
                                        </p:cTn>
                                        <p:tgtEl>
                                          <p:spTgt spid="82"/>
                                        </p:tgtEl>
                                        <p:attrNameLst>
                                          <p:attrName>style.visibility</p:attrName>
                                        </p:attrNameLst>
                                      </p:cBhvr>
                                      <p:to>
                                        <p:strVal val="visible"/>
                                      </p:to>
                                    </p:set>
                                    <p:animEffect transition="in" filter="wipe(down)">
                                      <p:cBhvr>
                                        <p:cTn id="141" dur="300"/>
                                        <p:tgtEl>
                                          <p:spTgt spid="82"/>
                                        </p:tgtEl>
                                      </p:cBhvr>
                                    </p:animEffect>
                                  </p:childTnLst>
                                </p:cTn>
                              </p:par>
                            </p:childTnLst>
                          </p:cTn>
                        </p:par>
                        <p:par>
                          <p:cTn id="142" fill="hold">
                            <p:stCondLst>
                              <p:cond delay="6900"/>
                            </p:stCondLst>
                            <p:childTnLst>
                              <p:par>
                                <p:cTn id="143" presetID="53" presetClass="entr" presetSubtype="16"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 calcmode="lin" valueType="num">
                                      <p:cBhvr>
                                        <p:cTn id="145" dur="300" fill="hold"/>
                                        <p:tgtEl>
                                          <p:spTgt spid="92"/>
                                        </p:tgtEl>
                                        <p:attrNameLst>
                                          <p:attrName>ppt_w</p:attrName>
                                        </p:attrNameLst>
                                      </p:cBhvr>
                                      <p:tavLst>
                                        <p:tav tm="0">
                                          <p:val>
                                            <p:fltVal val="0"/>
                                          </p:val>
                                        </p:tav>
                                        <p:tav tm="100000">
                                          <p:val>
                                            <p:strVal val="#ppt_w"/>
                                          </p:val>
                                        </p:tav>
                                      </p:tavLst>
                                    </p:anim>
                                    <p:anim calcmode="lin" valueType="num">
                                      <p:cBhvr>
                                        <p:cTn id="146" dur="300" fill="hold"/>
                                        <p:tgtEl>
                                          <p:spTgt spid="92"/>
                                        </p:tgtEl>
                                        <p:attrNameLst>
                                          <p:attrName>ppt_h</p:attrName>
                                        </p:attrNameLst>
                                      </p:cBhvr>
                                      <p:tavLst>
                                        <p:tav tm="0">
                                          <p:val>
                                            <p:fltVal val="0"/>
                                          </p:val>
                                        </p:tav>
                                        <p:tav tm="100000">
                                          <p:val>
                                            <p:strVal val="#ppt_h"/>
                                          </p:val>
                                        </p:tav>
                                      </p:tavLst>
                                    </p:anim>
                                    <p:animEffect transition="in" filter="fade">
                                      <p:cBhvr>
                                        <p:cTn id="147" dur="300"/>
                                        <p:tgtEl>
                                          <p:spTgt spid="92"/>
                                        </p:tgtEl>
                                      </p:cBhvr>
                                    </p:animEffect>
                                  </p:childTnLst>
                                </p:cTn>
                              </p:par>
                            </p:childTnLst>
                          </p:cTn>
                        </p:par>
                        <p:par>
                          <p:cTn id="148" fill="hold">
                            <p:stCondLst>
                              <p:cond delay="7200"/>
                            </p:stCondLst>
                            <p:childTnLst>
                              <p:par>
                                <p:cTn id="149" presetID="22" presetClass="entr" presetSubtype="4" fill="hold" grpId="0" nodeType="afterEffect">
                                  <p:stCondLst>
                                    <p:cond delay="0"/>
                                  </p:stCondLst>
                                  <p:childTnLst>
                                    <p:set>
                                      <p:cBhvr>
                                        <p:cTn id="150" dur="1" fill="hold">
                                          <p:stCondLst>
                                            <p:cond delay="0"/>
                                          </p:stCondLst>
                                        </p:cTn>
                                        <p:tgtEl>
                                          <p:spTgt spid="83"/>
                                        </p:tgtEl>
                                        <p:attrNameLst>
                                          <p:attrName>style.visibility</p:attrName>
                                        </p:attrNameLst>
                                      </p:cBhvr>
                                      <p:to>
                                        <p:strVal val="visible"/>
                                      </p:to>
                                    </p:set>
                                    <p:animEffect transition="in" filter="wipe(down)">
                                      <p:cBhvr>
                                        <p:cTn id="151" dur="500"/>
                                        <p:tgtEl>
                                          <p:spTgt spid="83"/>
                                        </p:tgtEl>
                                      </p:cBhvr>
                                    </p:animEffect>
                                  </p:childTnLst>
                                </p:cTn>
                              </p:par>
                            </p:childTnLst>
                          </p:cTn>
                        </p:par>
                        <p:par>
                          <p:cTn id="152" fill="hold">
                            <p:stCondLst>
                              <p:cond delay="7700"/>
                            </p:stCondLst>
                            <p:childTnLst>
                              <p:par>
                                <p:cTn id="153" presetID="53" presetClass="entr" presetSubtype="16" fill="hold" grpId="0" nodeType="afterEffect">
                                  <p:stCondLst>
                                    <p:cond delay="0"/>
                                  </p:stCondLst>
                                  <p:childTnLst>
                                    <p:set>
                                      <p:cBhvr>
                                        <p:cTn id="154" dur="1" fill="hold">
                                          <p:stCondLst>
                                            <p:cond delay="0"/>
                                          </p:stCondLst>
                                        </p:cTn>
                                        <p:tgtEl>
                                          <p:spTgt spid="97"/>
                                        </p:tgtEl>
                                        <p:attrNameLst>
                                          <p:attrName>style.visibility</p:attrName>
                                        </p:attrNameLst>
                                      </p:cBhvr>
                                      <p:to>
                                        <p:strVal val="visible"/>
                                      </p:to>
                                    </p:set>
                                    <p:anim calcmode="lin" valueType="num">
                                      <p:cBhvr>
                                        <p:cTn id="155" dur="300" fill="hold"/>
                                        <p:tgtEl>
                                          <p:spTgt spid="97"/>
                                        </p:tgtEl>
                                        <p:attrNameLst>
                                          <p:attrName>ppt_w</p:attrName>
                                        </p:attrNameLst>
                                      </p:cBhvr>
                                      <p:tavLst>
                                        <p:tav tm="0">
                                          <p:val>
                                            <p:fltVal val="0"/>
                                          </p:val>
                                        </p:tav>
                                        <p:tav tm="100000">
                                          <p:val>
                                            <p:strVal val="#ppt_w"/>
                                          </p:val>
                                        </p:tav>
                                      </p:tavLst>
                                    </p:anim>
                                    <p:anim calcmode="lin" valueType="num">
                                      <p:cBhvr>
                                        <p:cTn id="156" dur="300" fill="hold"/>
                                        <p:tgtEl>
                                          <p:spTgt spid="97"/>
                                        </p:tgtEl>
                                        <p:attrNameLst>
                                          <p:attrName>ppt_h</p:attrName>
                                        </p:attrNameLst>
                                      </p:cBhvr>
                                      <p:tavLst>
                                        <p:tav tm="0">
                                          <p:val>
                                            <p:fltVal val="0"/>
                                          </p:val>
                                        </p:tav>
                                        <p:tav tm="100000">
                                          <p:val>
                                            <p:strVal val="#ppt_h"/>
                                          </p:val>
                                        </p:tav>
                                      </p:tavLst>
                                    </p:anim>
                                    <p:animEffect transition="in" filter="fade">
                                      <p:cBhvr>
                                        <p:cTn id="157" dur="300"/>
                                        <p:tgtEl>
                                          <p:spTgt spid="97"/>
                                        </p:tgtEl>
                                      </p:cBhvr>
                                    </p:animEffect>
                                  </p:childTnLst>
                                </p:cTn>
                              </p:par>
                            </p:childTnLst>
                          </p:cTn>
                        </p:par>
                        <p:par>
                          <p:cTn id="158" fill="hold">
                            <p:stCondLst>
                              <p:cond delay="8000"/>
                            </p:stCondLst>
                            <p:childTnLst>
                              <p:par>
                                <p:cTn id="159" presetID="2" presetClass="entr" presetSubtype="2" fill="hold" grpId="0" nodeType="afterEffect">
                                  <p:stCondLst>
                                    <p:cond delay="0"/>
                                  </p:stCondLst>
                                  <p:childTnLst>
                                    <p:set>
                                      <p:cBhvr>
                                        <p:cTn id="160" dur="1" fill="hold">
                                          <p:stCondLst>
                                            <p:cond delay="0"/>
                                          </p:stCondLst>
                                        </p:cTn>
                                        <p:tgtEl>
                                          <p:spTgt spid="85"/>
                                        </p:tgtEl>
                                        <p:attrNameLst>
                                          <p:attrName>style.visibility</p:attrName>
                                        </p:attrNameLst>
                                      </p:cBhvr>
                                      <p:to>
                                        <p:strVal val="visible"/>
                                      </p:to>
                                    </p:set>
                                    <p:anim calcmode="lin" valueType="num">
                                      <p:cBhvr additive="base">
                                        <p:cTn id="161" dur="300" fill="hold"/>
                                        <p:tgtEl>
                                          <p:spTgt spid="85"/>
                                        </p:tgtEl>
                                        <p:attrNameLst>
                                          <p:attrName>ppt_x</p:attrName>
                                        </p:attrNameLst>
                                      </p:cBhvr>
                                      <p:tavLst>
                                        <p:tav tm="0">
                                          <p:val>
                                            <p:strVal val="1+#ppt_w/2"/>
                                          </p:val>
                                        </p:tav>
                                        <p:tav tm="100000">
                                          <p:val>
                                            <p:strVal val="#ppt_x"/>
                                          </p:val>
                                        </p:tav>
                                      </p:tavLst>
                                    </p:anim>
                                    <p:anim calcmode="lin" valueType="num">
                                      <p:cBhvr additive="base">
                                        <p:cTn id="162" dur="300" fill="hold"/>
                                        <p:tgtEl>
                                          <p:spTgt spid="85"/>
                                        </p:tgtEl>
                                        <p:attrNameLst>
                                          <p:attrName>ppt_y</p:attrName>
                                        </p:attrNameLst>
                                      </p:cBhvr>
                                      <p:tavLst>
                                        <p:tav tm="0">
                                          <p:val>
                                            <p:strVal val="#ppt_y"/>
                                          </p:val>
                                        </p:tav>
                                        <p:tav tm="100000">
                                          <p:val>
                                            <p:strVal val="#ppt_y"/>
                                          </p:val>
                                        </p:tav>
                                      </p:tavLst>
                                    </p:anim>
                                  </p:childTnLst>
                                </p:cTn>
                              </p:par>
                            </p:childTnLst>
                          </p:cTn>
                        </p:par>
                        <p:par>
                          <p:cTn id="163" fill="hold">
                            <p:stCondLst>
                              <p:cond delay="8300"/>
                            </p:stCondLst>
                            <p:childTnLst>
                              <p:par>
                                <p:cTn id="164" presetID="2" presetClass="entr" presetSubtype="2" fill="hold" grpId="0" nodeType="afterEffect">
                                  <p:stCondLst>
                                    <p:cond delay="0"/>
                                  </p:stCondLst>
                                  <p:childTnLst>
                                    <p:set>
                                      <p:cBhvr>
                                        <p:cTn id="165" dur="1" fill="hold">
                                          <p:stCondLst>
                                            <p:cond delay="0"/>
                                          </p:stCondLst>
                                        </p:cTn>
                                        <p:tgtEl>
                                          <p:spTgt spid="84"/>
                                        </p:tgtEl>
                                        <p:attrNameLst>
                                          <p:attrName>style.visibility</p:attrName>
                                        </p:attrNameLst>
                                      </p:cBhvr>
                                      <p:to>
                                        <p:strVal val="visible"/>
                                      </p:to>
                                    </p:set>
                                    <p:anim calcmode="lin" valueType="num">
                                      <p:cBhvr additive="base">
                                        <p:cTn id="166" dur="300" fill="hold"/>
                                        <p:tgtEl>
                                          <p:spTgt spid="84"/>
                                        </p:tgtEl>
                                        <p:attrNameLst>
                                          <p:attrName>ppt_x</p:attrName>
                                        </p:attrNameLst>
                                      </p:cBhvr>
                                      <p:tavLst>
                                        <p:tav tm="0">
                                          <p:val>
                                            <p:strVal val="1+#ppt_w/2"/>
                                          </p:val>
                                        </p:tav>
                                        <p:tav tm="100000">
                                          <p:val>
                                            <p:strVal val="#ppt_x"/>
                                          </p:val>
                                        </p:tav>
                                      </p:tavLst>
                                    </p:anim>
                                    <p:anim calcmode="lin" valueType="num">
                                      <p:cBhvr additive="base">
                                        <p:cTn id="167" dur="300" fill="hold"/>
                                        <p:tgtEl>
                                          <p:spTgt spid="84"/>
                                        </p:tgtEl>
                                        <p:attrNameLst>
                                          <p:attrName>ppt_y</p:attrName>
                                        </p:attrNameLst>
                                      </p:cBhvr>
                                      <p:tavLst>
                                        <p:tav tm="0">
                                          <p:val>
                                            <p:strVal val="#ppt_y"/>
                                          </p:val>
                                        </p:tav>
                                        <p:tav tm="100000">
                                          <p:val>
                                            <p:strVal val="#ppt_y"/>
                                          </p:val>
                                        </p:tav>
                                      </p:tavLst>
                                    </p:anim>
                                  </p:childTnLst>
                                </p:cTn>
                              </p:par>
                            </p:childTnLst>
                          </p:cTn>
                        </p:par>
                        <p:par>
                          <p:cTn id="168" fill="hold">
                            <p:stCondLst>
                              <p:cond delay="8600"/>
                            </p:stCondLst>
                            <p:childTnLst>
                              <p:par>
                                <p:cTn id="169" presetID="22" presetClass="entr" presetSubtype="8" fill="hold" grpId="0" nodeType="afterEffect">
                                  <p:stCondLst>
                                    <p:cond delay="0"/>
                                  </p:stCondLst>
                                  <p:childTnLst>
                                    <p:set>
                                      <p:cBhvr>
                                        <p:cTn id="170" dur="1" fill="hold">
                                          <p:stCondLst>
                                            <p:cond delay="0"/>
                                          </p:stCondLst>
                                        </p:cTn>
                                        <p:tgtEl>
                                          <p:spTgt spid="87"/>
                                        </p:tgtEl>
                                        <p:attrNameLst>
                                          <p:attrName>style.visibility</p:attrName>
                                        </p:attrNameLst>
                                      </p:cBhvr>
                                      <p:to>
                                        <p:strVal val="visible"/>
                                      </p:to>
                                    </p:set>
                                    <p:animEffect transition="in" filter="wipe(left)">
                                      <p:cBhvr>
                                        <p:cTn id="171" dur="500"/>
                                        <p:tgtEl>
                                          <p:spTgt spid="87"/>
                                        </p:tgtEl>
                                      </p:cBhvr>
                                    </p:animEffect>
                                  </p:childTnLst>
                                </p:cTn>
                              </p:par>
                            </p:childTnLst>
                          </p:cTn>
                        </p:par>
                        <p:par>
                          <p:cTn id="172" fill="hold">
                            <p:stCondLst>
                              <p:cond delay="91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500"/>
                                        <p:tgtEl>
                                          <p:spTgt spid="86"/>
                                        </p:tgtEl>
                                      </p:cBhvr>
                                    </p:animEffect>
                                  </p:childTnLst>
                                </p:cTn>
                              </p:par>
                            </p:childTnLst>
                          </p:cTn>
                        </p:par>
                        <p:par>
                          <p:cTn id="176" fill="hold">
                            <p:stCondLst>
                              <p:cond delay="9600"/>
                            </p:stCondLst>
                            <p:childTnLst>
                              <p:par>
                                <p:cTn id="177" presetID="22" presetClass="entr" presetSubtype="8" fill="hold" grpId="0" nodeType="afterEffect">
                                  <p:stCondLst>
                                    <p:cond delay="0"/>
                                  </p:stCondLst>
                                  <p:childTnLst>
                                    <p:set>
                                      <p:cBhvr>
                                        <p:cTn id="178" dur="1" fill="hold">
                                          <p:stCondLst>
                                            <p:cond delay="0"/>
                                          </p:stCondLst>
                                        </p:cTn>
                                        <p:tgtEl>
                                          <p:spTgt spid="88"/>
                                        </p:tgtEl>
                                        <p:attrNameLst>
                                          <p:attrName>style.visibility</p:attrName>
                                        </p:attrNameLst>
                                      </p:cBhvr>
                                      <p:to>
                                        <p:strVal val="visible"/>
                                      </p:to>
                                    </p:set>
                                    <p:animEffect transition="in" filter="wipe(left)">
                                      <p:cBhvr>
                                        <p:cTn id="179" dur="500"/>
                                        <p:tgtEl>
                                          <p:spTgt spid="88"/>
                                        </p:tgtEl>
                                      </p:cBhvr>
                                    </p:animEffect>
                                  </p:childTnLst>
                                </p:cTn>
                              </p:par>
                            </p:childTnLst>
                          </p:cTn>
                        </p:par>
                        <p:par>
                          <p:cTn id="180" fill="hold">
                            <p:stCondLst>
                              <p:cond delay="10100"/>
                            </p:stCondLst>
                            <p:childTnLst>
                              <p:par>
                                <p:cTn id="181" presetID="22" presetClass="entr" presetSubtype="4" fill="hold" grpId="0" nodeType="afterEffect">
                                  <p:stCondLst>
                                    <p:cond delay="0"/>
                                  </p:stCondLst>
                                  <p:childTnLst>
                                    <p:set>
                                      <p:cBhvr>
                                        <p:cTn id="182" dur="1" fill="hold">
                                          <p:stCondLst>
                                            <p:cond delay="0"/>
                                          </p:stCondLst>
                                        </p:cTn>
                                        <p:tgtEl>
                                          <p:spTgt spid="98"/>
                                        </p:tgtEl>
                                        <p:attrNameLst>
                                          <p:attrName>style.visibility</p:attrName>
                                        </p:attrNameLst>
                                      </p:cBhvr>
                                      <p:to>
                                        <p:strVal val="visible"/>
                                      </p:to>
                                    </p:set>
                                    <p:animEffect transition="in" filter="wipe(down)">
                                      <p:cBhvr>
                                        <p:cTn id="183" dur="500"/>
                                        <p:tgtEl>
                                          <p:spTgt spid="98"/>
                                        </p:tgtEl>
                                      </p:cBhvr>
                                    </p:animEffect>
                                  </p:childTnLst>
                                </p:cTn>
                              </p:par>
                            </p:childTnLst>
                          </p:cTn>
                        </p:par>
                        <p:par>
                          <p:cTn id="184" fill="hold">
                            <p:stCondLst>
                              <p:cond delay="10600"/>
                            </p:stCondLst>
                            <p:childTnLst>
                              <p:par>
                                <p:cTn id="185" presetID="22" presetClass="entr" presetSubtype="8" fill="hold" grpId="0" nodeType="afterEffect">
                                  <p:stCondLst>
                                    <p:cond delay="0"/>
                                  </p:stCondLst>
                                  <p:childTnLst>
                                    <p:set>
                                      <p:cBhvr>
                                        <p:cTn id="186" dur="1" fill="hold">
                                          <p:stCondLst>
                                            <p:cond delay="0"/>
                                          </p:stCondLst>
                                        </p:cTn>
                                        <p:tgtEl>
                                          <p:spTgt spid="89"/>
                                        </p:tgtEl>
                                        <p:attrNameLst>
                                          <p:attrName>style.visibility</p:attrName>
                                        </p:attrNameLst>
                                      </p:cBhvr>
                                      <p:to>
                                        <p:strVal val="visible"/>
                                      </p:to>
                                    </p:set>
                                    <p:animEffect transition="in" filter="wipe(left)">
                                      <p:cBhvr>
                                        <p:cTn id="187" dur="500"/>
                                        <p:tgtEl>
                                          <p:spTgt spid="89"/>
                                        </p:tgtEl>
                                      </p:cBhvr>
                                    </p:animEffect>
                                  </p:childTnLst>
                                </p:cTn>
                              </p:par>
                            </p:childTnLst>
                          </p:cTn>
                        </p:par>
                        <p:par>
                          <p:cTn id="188" fill="hold">
                            <p:stCondLst>
                              <p:cond delay="11100"/>
                            </p:stCondLst>
                            <p:childTnLst>
                              <p:par>
                                <p:cTn id="189" presetID="22" presetClass="entr" presetSubtype="4" fill="hold" grpId="0" nodeType="afterEffect">
                                  <p:stCondLst>
                                    <p:cond delay="0"/>
                                  </p:stCondLst>
                                  <p:childTnLst>
                                    <p:set>
                                      <p:cBhvr>
                                        <p:cTn id="190" dur="1" fill="hold">
                                          <p:stCondLst>
                                            <p:cond delay="0"/>
                                          </p:stCondLst>
                                        </p:cTn>
                                        <p:tgtEl>
                                          <p:spTgt spid="99"/>
                                        </p:tgtEl>
                                        <p:attrNameLst>
                                          <p:attrName>style.visibility</p:attrName>
                                        </p:attrNameLst>
                                      </p:cBhvr>
                                      <p:to>
                                        <p:strVal val="visible"/>
                                      </p:to>
                                    </p:set>
                                    <p:animEffect transition="in" filter="wipe(down)">
                                      <p:cBhvr>
                                        <p:cTn id="191" dur="500"/>
                                        <p:tgtEl>
                                          <p:spTgt spid="99"/>
                                        </p:tgtEl>
                                      </p:cBhvr>
                                    </p:animEffect>
                                  </p:childTnLst>
                                </p:cTn>
                              </p:par>
                            </p:childTnLst>
                          </p:cTn>
                        </p:par>
                        <p:par>
                          <p:cTn id="192" fill="hold">
                            <p:stCondLst>
                              <p:cond delay="11600"/>
                            </p:stCondLst>
                            <p:childTnLst>
                              <p:par>
                                <p:cTn id="193" presetID="10" presetClass="entr" presetSubtype="0" fill="hold" grpId="0" nodeType="afterEffect">
                                  <p:stCondLst>
                                    <p:cond delay="0"/>
                                  </p:stCondLst>
                                  <p:childTnLst>
                                    <p:set>
                                      <p:cBhvr>
                                        <p:cTn id="194" dur="1" fill="hold">
                                          <p:stCondLst>
                                            <p:cond delay="0"/>
                                          </p:stCondLst>
                                        </p:cTn>
                                        <p:tgtEl>
                                          <p:spTgt spid="101"/>
                                        </p:tgtEl>
                                        <p:attrNameLst>
                                          <p:attrName>style.visibility</p:attrName>
                                        </p:attrNameLst>
                                      </p:cBhvr>
                                      <p:to>
                                        <p:strVal val="visible"/>
                                      </p:to>
                                    </p:set>
                                    <p:animEffect transition="in" filter="fade">
                                      <p:cBhvr>
                                        <p:cTn id="195"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4" grpId="0"/>
      <p:bldP spid="55" grpId="0"/>
      <p:bldP spid="56" grpId="0"/>
      <p:bldP spid="57" grpId="0"/>
      <p:bldP spid="58" grpId="0"/>
      <p:bldP spid="59" grpId="0"/>
      <p:bldP spid="60" grpId="0"/>
      <p:bldP spid="61" grpId="0"/>
      <p:bldP spid="62" grpId="0"/>
      <p:bldP spid="63" grpId="0"/>
      <p:bldP spid="74" grpId="0"/>
      <p:bldP spid="75" grpId="0"/>
      <p:bldP spid="76" grpId="0" animBg="1"/>
      <p:bldP spid="77" grpId="0" animBg="1"/>
      <p:bldP spid="78" grpId="0" animBg="1"/>
      <p:bldP spid="79" grpId="0" animBg="1"/>
      <p:bldP spid="80" grpId="0" animBg="1"/>
      <p:bldP spid="81" grpId="0" animBg="1"/>
      <p:bldP spid="82" grpId="0" animBg="1"/>
      <p:bldP spid="83" grpId="0" animBg="1"/>
      <p:bldP spid="84" grpId="0"/>
      <p:bldP spid="85" grpId="0"/>
      <p:bldP spid="86" grpId="0"/>
      <p:bldP spid="87" grpId="0"/>
      <p:bldP spid="88" grpId="0"/>
      <p:bldP spid="89" grpId="0"/>
      <p:bldP spid="90" grpId="0"/>
      <p:bldP spid="91" grpId="0"/>
      <p:bldP spid="92" grpId="0"/>
      <p:bldP spid="93" grpId="0"/>
      <p:bldP spid="94" grpId="0"/>
      <p:bldP spid="95" grpId="0"/>
      <p:bldP spid="96" grpId="0"/>
      <p:bldP spid="97" grpId="0"/>
      <p:bldP spid="98" grpId="0" animBg="1"/>
      <p:bldP spid="99" grpId="0" animBg="1"/>
      <p:bldP spid="100" grpId="0"/>
      <p:bldP spid="10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2"/>
          <p:cNvSpPr/>
          <p:nvPr/>
        </p:nvSpPr>
        <p:spPr>
          <a:xfrm>
            <a:off x="-39172" y="-22034"/>
            <a:ext cx="9222344" cy="5187568"/>
          </a:xfrm>
          <a:prstGeom prst="rect">
            <a:avLst/>
          </a:prstGeom>
          <a:blipFill dpi="0" rotWithShape="1">
            <a:blip r:embed="rId2"/>
            <a:srcRect/>
            <a:stretch>
              <a:fillRect/>
            </a:stretch>
          </a:blipFill>
          <a:ln w="25400" cap="flat" cmpd="sng" algn="ctr">
            <a:noFill/>
            <a:prstDash val="solid"/>
          </a:ln>
          <a:effectLst/>
        </p:spPr>
        <p:txBody>
          <a:bodyPr lIns="68580" tIns="34290" rIns="68580" bIns="34290"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微软雅黑"/>
              <a:ea typeface="微软雅黑"/>
              <a:cs typeface="+mn-cs"/>
            </a:endParaRPr>
          </a:p>
        </p:txBody>
      </p:sp>
      <p:sp>
        <p:nvSpPr>
          <p:cNvPr id="57" name="矩形 56"/>
          <p:cNvSpPr/>
          <p:nvPr/>
        </p:nvSpPr>
        <p:spPr>
          <a:xfrm>
            <a:off x="0" y="1347614"/>
            <a:ext cx="9144000" cy="2592288"/>
          </a:xfrm>
          <a:prstGeom prst="rect">
            <a:avLst/>
          </a:prstGeom>
          <a:solidFill>
            <a:srgbClr val="0070C0">
              <a:alpha val="77000"/>
            </a:srgbClr>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a:cs typeface="+mn-cs"/>
            </a:endParaRPr>
          </a:p>
        </p:txBody>
      </p:sp>
      <p:sp>
        <p:nvSpPr>
          <p:cNvPr id="58" name="TextBox 57"/>
          <p:cNvSpPr txBox="1"/>
          <p:nvPr/>
        </p:nvSpPr>
        <p:spPr>
          <a:xfrm>
            <a:off x="3851922" y="1707654"/>
            <a:ext cx="4745145" cy="830997"/>
          </a:xfrm>
          <a:prstGeom prst="rect">
            <a:avLst/>
          </a:prstGeom>
          <a:noFill/>
        </p:spPr>
        <p:txBody>
          <a:bodyPr wrap="none" rtlCol="0">
            <a:spAutoFit/>
          </a:bodyPr>
          <a:lstStyle/>
          <a:p>
            <a:pPr marL="0" lvl="1" fontAlgn="base">
              <a:spcBef>
                <a:spcPct val="0"/>
              </a:spcBef>
              <a:spcAft>
                <a:spcPct val="0"/>
              </a:spcAft>
            </a:pPr>
            <a:r>
              <a:rPr lang="zh-CN" altLang="en-US" sz="1400" b="1" dirty="0">
                <a:solidFill>
                  <a:prstClr val="white"/>
                </a:solidFill>
                <a:latin typeface="微软雅黑" pitchFamily="34" charset="-122"/>
                <a:ea typeface="微软雅黑" pitchFamily="34" charset="-122"/>
              </a:rPr>
              <a:t> </a:t>
            </a:r>
            <a:r>
              <a:rPr lang="zh-CN" altLang="en-US" sz="2800" b="1" dirty="0">
                <a:solidFill>
                  <a:prstClr val="white"/>
                </a:solidFill>
                <a:latin typeface="微软雅黑" pitchFamily="34" charset="-122"/>
                <a:ea typeface="微软雅黑" pitchFamily="34" charset="-122"/>
              </a:rPr>
              <a:t>Part 4</a:t>
            </a:r>
            <a:endParaRPr lang="en-US" altLang="zh-CN" sz="2800" b="1" dirty="0">
              <a:solidFill>
                <a:prstClr val="white"/>
              </a:solidFill>
              <a:latin typeface="微软雅黑" pitchFamily="34" charset="-122"/>
              <a:ea typeface="微软雅黑" pitchFamily="34" charset="-122"/>
            </a:endParaRPr>
          </a:p>
          <a:p>
            <a:pPr marL="0" lvl="1" algn="ctr" fontAlgn="base">
              <a:spcBef>
                <a:spcPct val="0"/>
              </a:spcBef>
              <a:spcAft>
                <a:spcPct val="0"/>
              </a:spcAft>
            </a:pPr>
            <a:r>
              <a:rPr lang="zh-CN" altLang="en-US" sz="2000" b="1" dirty="0">
                <a:solidFill>
                  <a:prstClr val="white"/>
                </a:solidFill>
                <a:latin typeface="微软雅黑" pitchFamily="34" charset="-122"/>
                <a:ea typeface="微软雅黑" pitchFamily="34" charset="-122"/>
              </a:rPr>
              <a:t>Inadequate work and improvement</a:t>
            </a:r>
            <a:endParaRPr lang="en-US" altLang="zh-CN" sz="2000" b="1" dirty="0">
              <a:solidFill>
                <a:prstClr val="white"/>
              </a:solidFill>
              <a:latin typeface="微软雅黑" pitchFamily="34" charset="-122"/>
              <a:ea typeface="微软雅黑" pitchFamily="34" charset="-122"/>
            </a:endParaRPr>
          </a:p>
        </p:txBody>
      </p:sp>
      <p:cxnSp>
        <p:nvCxnSpPr>
          <p:cNvPr id="59" name="直接连接符 58"/>
          <p:cNvCxnSpPr/>
          <p:nvPr/>
        </p:nvCxnSpPr>
        <p:spPr>
          <a:xfrm flipV="1">
            <a:off x="3635896" y="1635646"/>
            <a:ext cx="0" cy="1924424"/>
          </a:xfrm>
          <a:prstGeom prst="line">
            <a:avLst/>
          </a:prstGeom>
          <a:noFill/>
          <a:ln w="12700" cap="flat" cmpd="sng" algn="ctr">
            <a:solidFill>
              <a:sysClr val="window" lastClr="FFFFFF"/>
            </a:solidFill>
            <a:prstDash val="dash"/>
          </a:ln>
          <a:effectLst/>
        </p:spPr>
      </p:cxnSp>
      <p:sp>
        <p:nvSpPr>
          <p:cNvPr id="60" name="TextBox 59"/>
          <p:cNvSpPr txBox="1"/>
          <p:nvPr/>
        </p:nvSpPr>
        <p:spPr>
          <a:xfrm>
            <a:off x="2228994" y="3229730"/>
            <a:ext cx="902846" cy="246221"/>
          </a:xfrm>
          <a:prstGeom prst="rect">
            <a:avLst/>
          </a:prstGeom>
          <a:noFill/>
        </p:spPr>
        <p:txBody>
          <a:bodyPr wrap="square" lIns="0" tIns="0" rIns="0" bIns="0" rtlCol="0">
            <a:spAutoFit/>
          </a:bodyPr>
          <a:lstStyle/>
          <a:p>
            <a:pPr fontAlgn="base">
              <a:spcBef>
                <a:spcPct val="0"/>
              </a:spcBef>
              <a:spcAft>
                <a:spcPct val="0"/>
              </a:spcAft>
            </a:pPr>
            <a:r>
              <a:rPr lang="en-US" altLang="zh-CN" sz="1600" dirty="0">
                <a:solidFill>
                  <a:prstClr val="white"/>
                </a:solidFill>
                <a:latin typeface="微软雅黑" pitchFamily="34" charset="-122"/>
                <a:ea typeface="微软雅黑" pitchFamily="34" charset="-122"/>
              </a:rPr>
              <a:t>PART 04</a:t>
            </a:r>
            <a:endParaRPr lang="zh-CN" altLang="en-US" sz="1600" dirty="0">
              <a:solidFill>
                <a:prstClr val="white"/>
              </a:solidFill>
              <a:latin typeface="微软雅黑" pitchFamily="34" charset="-122"/>
              <a:ea typeface="微软雅黑" pitchFamily="34" charset="-122"/>
            </a:endParaRPr>
          </a:p>
        </p:txBody>
      </p:sp>
      <p:grpSp>
        <p:nvGrpSpPr>
          <p:cNvPr id="61" name="组合 60"/>
          <p:cNvGrpSpPr/>
          <p:nvPr/>
        </p:nvGrpSpPr>
        <p:grpSpPr>
          <a:xfrm>
            <a:off x="2051720" y="1806623"/>
            <a:ext cx="1197175" cy="1197175"/>
            <a:chOff x="2123728" y="1579722"/>
            <a:chExt cx="1197175" cy="1197175"/>
          </a:xfrm>
        </p:grpSpPr>
        <p:grpSp>
          <p:nvGrpSpPr>
            <p:cNvPr id="62" name="组合 61"/>
            <p:cNvGrpSpPr/>
            <p:nvPr/>
          </p:nvGrpSpPr>
          <p:grpSpPr>
            <a:xfrm>
              <a:off x="2123728" y="1579722"/>
              <a:ext cx="1197175" cy="1197175"/>
              <a:chOff x="304800" y="673100"/>
              <a:chExt cx="4000500" cy="4000500"/>
            </a:xfrm>
            <a:effectLst>
              <a:outerShdw blurRad="444500" dist="254000" dir="8100000" algn="tr" rotWithShape="0">
                <a:prstClr val="black">
                  <a:alpha val="50000"/>
                </a:prstClr>
              </a:outerShdw>
            </a:effectLst>
          </p:grpSpPr>
          <p:sp>
            <p:nvSpPr>
              <p:cNvPr id="64" name="同心圆 6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a typeface="微软雅黑"/>
                  <a:cs typeface="+mn-cs"/>
                </a:endParaRPr>
              </a:p>
            </p:txBody>
          </p:sp>
          <p:sp>
            <p:nvSpPr>
              <p:cNvPr id="65" name="椭圆 64"/>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a:cs typeface="+mn-cs"/>
                </a:endParaRPr>
              </a:p>
            </p:txBody>
          </p:sp>
        </p:grpSp>
        <p:sp>
          <p:nvSpPr>
            <p:cNvPr id="63" name="KSO_Shape"/>
            <p:cNvSpPr>
              <a:spLocks/>
            </p:cNvSpPr>
            <p:nvPr/>
          </p:nvSpPr>
          <p:spPr bwMode="auto">
            <a:xfrm>
              <a:off x="2339752" y="1837694"/>
              <a:ext cx="689633" cy="662048"/>
            </a:xfrm>
            <a:custGeom>
              <a:avLst/>
              <a:gdLst>
                <a:gd name="T0" fmla="*/ 1618108 w 3816350"/>
                <a:gd name="T1" fmla="*/ 3491708 h 3665538"/>
                <a:gd name="T2" fmla="*/ 3711914 w 3816350"/>
                <a:gd name="T3" fmla="*/ 3515947 h 3665538"/>
                <a:gd name="T4" fmla="*/ 1938033 w 3816350"/>
                <a:gd name="T5" fmla="*/ 3320852 h 3665538"/>
                <a:gd name="T6" fmla="*/ 2466975 w 3816350"/>
                <a:gd name="T7" fmla="*/ 3464378 h 3665538"/>
                <a:gd name="T8" fmla="*/ 1420823 w 3816350"/>
                <a:gd name="T9" fmla="*/ 3514907 h 3665538"/>
                <a:gd name="T10" fmla="*/ 1072366 w 3816350"/>
                <a:gd name="T11" fmla="*/ 3448171 h 3665538"/>
                <a:gd name="T12" fmla="*/ 350995 w 3816350"/>
                <a:gd name="T13" fmla="*/ 3613421 h 3665538"/>
                <a:gd name="T14" fmla="*/ 2826009 w 3816350"/>
                <a:gd name="T15" fmla="*/ 3416327 h 3665538"/>
                <a:gd name="T16" fmla="*/ 3710327 w 3816350"/>
                <a:gd name="T17" fmla="*/ 3553504 h 3665538"/>
                <a:gd name="T18" fmla="*/ 1625482 w 3816350"/>
                <a:gd name="T19" fmla="*/ 3379536 h 3665538"/>
                <a:gd name="T20" fmla="*/ 2426374 w 3816350"/>
                <a:gd name="T21" fmla="*/ 3213000 h 3665538"/>
                <a:gd name="T22" fmla="*/ 771525 w 3816350"/>
                <a:gd name="T23" fmla="*/ 3205163 h 3665538"/>
                <a:gd name="T24" fmla="*/ 1067953 w 3816350"/>
                <a:gd name="T25" fmla="*/ 3277053 h 3665538"/>
                <a:gd name="T26" fmla="*/ 784892 w 3816350"/>
                <a:gd name="T27" fmla="*/ 3451540 h 3665538"/>
                <a:gd name="T28" fmla="*/ 2490788 w 3816350"/>
                <a:gd name="T29" fmla="*/ 3116568 h 3665538"/>
                <a:gd name="T30" fmla="*/ 1449375 w 3816350"/>
                <a:gd name="T31" fmla="*/ 3307847 h 3665538"/>
                <a:gd name="T32" fmla="*/ 2434307 w 3816350"/>
                <a:gd name="T33" fmla="*/ 3163198 h 3665538"/>
                <a:gd name="T34" fmla="*/ 3783974 w 3816350"/>
                <a:gd name="T35" fmla="*/ 3278823 h 3665538"/>
                <a:gd name="T36" fmla="*/ 2635250 w 3816350"/>
                <a:gd name="T37" fmla="*/ 3206432 h 3665538"/>
                <a:gd name="T38" fmla="*/ 3815080 w 3816350"/>
                <a:gd name="T39" fmla="*/ 3040062 h 3665538"/>
                <a:gd name="T40" fmla="*/ 2866956 w 3816350"/>
                <a:gd name="T41" fmla="*/ 3006725 h 3665538"/>
                <a:gd name="T42" fmla="*/ 657993 w 3816350"/>
                <a:gd name="T43" fmla="*/ 3196983 h 3665538"/>
                <a:gd name="T44" fmla="*/ 872062 w 3816350"/>
                <a:gd name="T45" fmla="*/ 3214746 h 3665538"/>
                <a:gd name="T46" fmla="*/ 825374 w 3816350"/>
                <a:gd name="T47" fmla="*/ 2994614 h 3665538"/>
                <a:gd name="T48" fmla="*/ 1190307 w 3816350"/>
                <a:gd name="T49" fmla="*/ 3120223 h 3665538"/>
                <a:gd name="T50" fmla="*/ 273368 w 3816350"/>
                <a:gd name="T51" fmla="*/ 3120223 h 3665538"/>
                <a:gd name="T52" fmla="*/ 1472924 w 3816350"/>
                <a:gd name="T53" fmla="*/ 2958852 h 3665538"/>
                <a:gd name="T54" fmla="*/ 2445690 w 3816350"/>
                <a:gd name="T55" fmla="*/ 3096148 h 3665538"/>
                <a:gd name="T56" fmla="*/ 1403350 w 3816350"/>
                <a:gd name="T57" fmla="*/ 2909186 h 3665538"/>
                <a:gd name="T58" fmla="*/ 3767144 w 3816350"/>
                <a:gd name="T59" fmla="*/ 2880042 h 3665538"/>
                <a:gd name="T60" fmla="*/ 2660954 w 3816350"/>
                <a:gd name="T61" fmla="*/ 3062923 h 3665538"/>
                <a:gd name="T62" fmla="*/ 2077078 w 3816350"/>
                <a:gd name="T63" fmla="*/ 2755988 h 3665538"/>
                <a:gd name="T64" fmla="*/ 2064323 w 3816350"/>
                <a:gd name="T65" fmla="*/ 3023556 h 3665538"/>
                <a:gd name="T66" fmla="*/ 1553136 w 3816350"/>
                <a:gd name="T67" fmla="*/ 2926811 h 3665538"/>
                <a:gd name="T68" fmla="*/ 2489519 w 3816350"/>
                <a:gd name="T69" fmla="*/ 2707310 h 3665538"/>
                <a:gd name="T70" fmla="*/ 1846579 w 3816350"/>
                <a:gd name="T71" fmla="*/ 2621224 h 3665538"/>
                <a:gd name="T72" fmla="*/ 3411957 w 3816350"/>
                <a:gd name="T73" fmla="*/ 2738921 h 3665538"/>
                <a:gd name="T74" fmla="*/ 3080259 w 3816350"/>
                <a:gd name="T75" fmla="*/ 2936880 h 3665538"/>
                <a:gd name="T76" fmla="*/ 1829436 w 3816350"/>
                <a:gd name="T77" fmla="*/ 2582778 h 3665538"/>
                <a:gd name="T78" fmla="*/ 1856740 w 3816350"/>
                <a:gd name="T79" fmla="*/ 2801747 h 3665538"/>
                <a:gd name="T80" fmla="*/ 2088516 w 3816350"/>
                <a:gd name="T81" fmla="*/ 2619751 h 3665538"/>
                <a:gd name="T82" fmla="*/ 2403793 w 3816350"/>
                <a:gd name="T83" fmla="*/ 2645568 h 3665538"/>
                <a:gd name="T84" fmla="*/ 1545273 w 3816350"/>
                <a:gd name="T85" fmla="*/ 2758080 h 3665538"/>
                <a:gd name="T86" fmla="*/ 2737140 w 3816350"/>
                <a:gd name="T87" fmla="*/ 2576196 h 3665538"/>
                <a:gd name="T88" fmla="*/ 3655103 w 3816350"/>
                <a:gd name="T89" fmla="*/ 2636838 h 3665538"/>
                <a:gd name="T90" fmla="*/ 2771738 w 3816350"/>
                <a:gd name="T91" fmla="*/ 2448243 h 3665538"/>
                <a:gd name="T92" fmla="*/ 2989478 w 3816350"/>
                <a:gd name="T93" fmla="*/ 2307907 h 3665538"/>
                <a:gd name="T94" fmla="*/ 2867591 w 3816350"/>
                <a:gd name="T95" fmla="*/ 2234247 h 3665538"/>
                <a:gd name="T96" fmla="*/ 3696043 w 3816350"/>
                <a:gd name="T97" fmla="*/ 2367598 h 3665538"/>
                <a:gd name="T98" fmla="*/ 3314856 w 3816350"/>
                <a:gd name="T99" fmla="*/ 1892183 h 3665538"/>
                <a:gd name="T100" fmla="*/ 2974884 w 3816350"/>
                <a:gd name="T101" fmla="*/ 2068371 h 3665538"/>
                <a:gd name="T102" fmla="*/ 3799844 w 3816350"/>
                <a:gd name="T103" fmla="*/ 2062969 h 3665538"/>
                <a:gd name="T104" fmla="*/ 2637789 w 3816350"/>
                <a:gd name="T105" fmla="*/ 2027696 h 3665538"/>
                <a:gd name="T106" fmla="*/ 3189458 w 3816350"/>
                <a:gd name="T107" fmla="*/ 1697313 h 3665538"/>
                <a:gd name="T108" fmla="*/ 3015840 w 3816350"/>
                <a:gd name="T109" fmla="*/ 1948969 h 3665538"/>
                <a:gd name="T110" fmla="*/ 3354189 w 3816350"/>
                <a:gd name="T111" fmla="*/ 1860541 h 3665538"/>
                <a:gd name="T112" fmla="*/ 3468771 w 3816350"/>
                <a:gd name="T113" fmla="*/ 1695411 h 3665538"/>
                <a:gd name="T114" fmla="*/ 3173905 w 3816350"/>
                <a:gd name="T115" fmla="*/ 2035495 h 3665538"/>
                <a:gd name="T116" fmla="*/ 3074241 w 3816350"/>
                <a:gd name="T117" fmla="*/ 1681466 h 3665538"/>
                <a:gd name="T118" fmla="*/ 3386120 w 3816350"/>
                <a:gd name="T119" fmla="*/ 1131189 h 3665538"/>
                <a:gd name="T120" fmla="*/ 254975 w 3816350"/>
                <a:gd name="T121" fmla="*/ 2785759 h 3665538"/>
                <a:gd name="T122" fmla="*/ 1131353 w 3816350"/>
                <a:gd name="T123" fmla="*/ 1377803 h 3665538"/>
                <a:gd name="T124" fmla="*/ 2508155 w 3816350"/>
                <a:gd name="T125" fmla="*/ 314537 h 3665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16350" h="3665538">
                  <a:moveTo>
                    <a:pt x="1892592" y="3532067"/>
                  </a:moveTo>
                  <a:lnTo>
                    <a:pt x="1892592" y="3635348"/>
                  </a:lnTo>
                  <a:lnTo>
                    <a:pt x="1913877" y="3636302"/>
                  </a:lnTo>
                  <a:lnTo>
                    <a:pt x="1935480" y="3636302"/>
                  </a:lnTo>
                  <a:lnTo>
                    <a:pt x="1965343" y="3635666"/>
                  </a:lnTo>
                  <a:lnTo>
                    <a:pt x="1965343" y="3532385"/>
                  </a:lnTo>
                  <a:lnTo>
                    <a:pt x="1935480" y="3532703"/>
                  </a:lnTo>
                  <a:lnTo>
                    <a:pt x="1913877" y="3532703"/>
                  </a:lnTo>
                  <a:lnTo>
                    <a:pt x="1892592" y="3532067"/>
                  </a:lnTo>
                  <a:close/>
                  <a:moveTo>
                    <a:pt x="665284" y="3532067"/>
                  </a:moveTo>
                  <a:lnTo>
                    <a:pt x="665284" y="3635348"/>
                  </a:lnTo>
                  <a:lnTo>
                    <a:pt x="686575" y="3636302"/>
                  </a:lnTo>
                  <a:lnTo>
                    <a:pt x="708185" y="3636302"/>
                  </a:lnTo>
                  <a:lnTo>
                    <a:pt x="738374" y="3635666"/>
                  </a:lnTo>
                  <a:lnTo>
                    <a:pt x="738374" y="3532385"/>
                  </a:lnTo>
                  <a:lnTo>
                    <a:pt x="708185" y="3532703"/>
                  </a:lnTo>
                  <a:lnTo>
                    <a:pt x="686575" y="3532703"/>
                  </a:lnTo>
                  <a:lnTo>
                    <a:pt x="665284" y="3532067"/>
                  </a:lnTo>
                  <a:close/>
                  <a:moveTo>
                    <a:pt x="1746773" y="3519356"/>
                  </a:moveTo>
                  <a:lnTo>
                    <a:pt x="1746773" y="3623272"/>
                  </a:lnTo>
                  <a:lnTo>
                    <a:pt x="1764563" y="3625497"/>
                  </a:lnTo>
                  <a:lnTo>
                    <a:pt x="1782671" y="3628039"/>
                  </a:lnTo>
                  <a:lnTo>
                    <a:pt x="1800780" y="3629628"/>
                  </a:lnTo>
                  <a:lnTo>
                    <a:pt x="1819841" y="3631535"/>
                  </a:lnTo>
                  <a:lnTo>
                    <a:pt x="1819841" y="3527618"/>
                  </a:lnTo>
                  <a:lnTo>
                    <a:pt x="1800780" y="3526029"/>
                  </a:lnTo>
                  <a:lnTo>
                    <a:pt x="1782671" y="3524123"/>
                  </a:lnTo>
                  <a:lnTo>
                    <a:pt x="1764563" y="3521580"/>
                  </a:lnTo>
                  <a:lnTo>
                    <a:pt x="1746773" y="3519356"/>
                  </a:lnTo>
                  <a:close/>
                  <a:moveTo>
                    <a:pt x="519421" y="3519356"/>
                  </a:moveTo>
                  <a:lnTo>
                    <a:pt x="519421" y="3623272"/>
                  </a:lnTo>
                  <a:lnTo>
                    <a:pt x="537217" y="3625497"/>
                  </a:lnTo>
                  <a:lnTo>
                    <a:pt x="555330" y="3628039"/>
                  </a:lnTo>
                  <a:lnTo>
                    <a:pt x="573762" y="3629946"/>
                  </a:lnTo>
                  <a:lnTo>
                    <a:pt x="592511" y="3631535"/>
                  </a:lnTo>
                  <a:lnTo>
                    <a:pt x="592511" y="3527618"/>
                  </a:lnTo>
                  <a:lnTo>
                    <a:pt x="573762" y="3526029"/>
                  </a:lnTo>
                  <a:lnTo>
                    <a:pt x="555330" y="3524123"/>
                  </a:lnTo>
                  <a:lnTo>
                    <a:pt x="537217" y="3521580"/>
                  </a:lnTo>
                  <a:lnTo>
                    <a:pt x="519421" y="3519356"/>
                  </a:lnTo>
                  <a:close/>
                  <a:moveTo>
                    <a:pt x="3151360" y="3517220"/>
                  </a:moveTo>
                  <a:lnTo>
                    <a:pt x="3151360" y="3632118"/>
                  </a:lnTo>
                  <a:lnTo>
                    <a:pt x="3174848" y="3632755"/>
                  </a:lnTo>
                  <a:lnTo>
                    <a:pt x="3198972" y="3633073"/>
                  </a:lnTo>
                  <a:lnTo>
                    <a:pt x="3231983" y="3632755"/>
                  </a:lnTo>
                  <a:lnTo>
                    <a:pt x="3231983" y="3517539"/>
                  </a:lnTo>
                  <a:lnTo>
                    <a:pt x="3198972" y="3517857"/>
                  </a:lnTo>
                  <a:lnTo>
                    <a:pt x="3174848" y="3517539"/>
                  </a:lnTo>
                  <a:lnTo>
                    <a:pt x="3151360" y="3517220"/>
                  </a:lnTo>
                  <a:close/>
                  <a:moveTo>
                    <a:pt x="2989478" y="3502580"/>
                  </a:moveTo>
                  <a:lnTo>
                    <a:pt x="2989478" y="3618432"/>
                  </a:lnTo>
                  <a:lnTo>
                    <a:pt x="3009158" y="3620979"/>
                  </a:lnTo>
                  <a:lnTo>
                    <a:pt x="3029472" y="3623525"/>
                  </a:lnTo>
                  <a:lnTo>
                    <a:pt x="3049469" y="3625753"/>
                  </a:lnTo>
                  <a:lnTo>
                    <a:pt x="3070419" y="3627344"/>
                  </a:lnTo>
                  <a:lnTo>
                    <a:pt x="3070419" y="3512446"/>
                  </a:lnTo>
                  <a:lnTo>
                    <a:pt x="3049469" y="3510537"/>
                  </a:lnTo>
                  <a:lnTo>
                    <a:pt x="3029472" y="3507990"/>
                  </a:lnTo>
                  <a:lnTo>
                    <a:pt x="3009158" y="3505763"/>
                  </a:lnTo>
                  <a:lnTo>
                    <a:pt x="2989478" y="3502580"/>
                  </a:lnTo>
                  <a:close/>
                  <a:moveTo>
                    <a:pt x="1600953" y="3486306"/>
                  </a:moveTo>
                  <a:lnTo>
                    <a:pt x="1600953" y="3591494"/>
                  </a:lnTo>
                  <a:lnTo>
                    <a:pt x="1618744" y="3596578"/>
                  </a:lnTo>
                  <a:lnTo>
                    <a:pt x="1636217" y="3601345"/>
                  </a:lnTo>
                  <a:lnTo>
                    <a:pt x="1654960" y="3606112"/>
                  </a:lnTo>
                  <a:lnTo>
                    <a:pt x="1673704" y="3610243"/>
                  </a:lnTo>
                  <a:lnTo>
                    <a:pt x="1673704" y="3506009"/>
                  </a:lnTo>
                  <a:lnTo>
                    <a:pt x="1654960" y="3501242"/>
                  </a:lnTo>
                  <a:lnTo>
                    <a:pt x="1636217" y="3496475"/>
                  </a:lnTo>
                  <a:lnTo>
                    <a:pt x="1618108" y="3491708"/>
                  </a:lnTo>
                  <a:lnTo>
                    <a:pt x="1600953" y="3486306"/>
                  </a:lnTo>
                  <a:close/>
                  <a:moveTo>
                    <a:pt x="373875" y="3486306"/>
                  </a:moveTo>
                  <a:lnTo>
                    <a:pt x="373875" y="3591494"/>
                  </a:lnTo>
                  <a:lnTo>
                    <a:pt x="391353" y="3596578"/>
                  </a:lnTo>
                  <a:lnTo>
                    <a:pt x="409149" y="3601345"/>
                  </a:lnTo>
                  <a:lnTo>
                    <a:pt x="427581" y="3606112"/>
                  </a:lnTo>
                  <a:lnTo>
                    <a:pt x="446648" y="3610243"/>
                  </a:lnTo>
                  <a:lnTo>
                    <a:pt x="446648" y="3506009"/>
                  </a:lnTo>
                  <a:lnTo>
                    <a:pt x="427581" y="3501242"/>
                  </a:lnTo>
                  <a:lnTo>
                    <a:pt x="409149" y="3496475"/>
                  </a:lnTo>
                  <a:lnTo>
                    <a:pt x="390718" y="3491708"/>
                  </a:lnTo>
                  <a:lnTo>
                    <a:pt x="373875" y="3486306"/>
                  </a:lnTo>
                  <a:close/>
                  <a:moveTo>
                    <a:pt x="2827597" y="3465978"/>
                  </a:moveTo>
                  <a:lnTo>
                    <a:pt x="2827597" y="3583104"/>
                  </a:lnTo>
                  <a:lnTo>
                    <a:pt x="2846959" y="3589151"/>
                  </a:lnTo>
                  <a:lnTo>
                    <a:pt x="2866956" y="3594243"/>
                  </a:lnTo>
                  <a:lnTo>
                    <a:pt x="2887588" y="3599336"/>
                  </a:lnTo>
                  <a:lnTo>
                    <a:pt x="2908220" y="3604110"/>
                  </a:lnTo>
                  <a:lnTo>
                    <a:pt x="2908220" y="3487939"/>
                  </a:lnTo>
                  <a:lnTo>
                    <a:pt x="2887588" y="3482847"/>
                  </a:lnTo>
                  <a:lnTo>
                    <a:pt x="2866956" y="3477436"/>
                  </a:lnTo>
                  <a:lnTo>
                    <a:pt x="2846959" y="3472025"/>
                  </a:lnTo>
                  <a:lnTo>
                    <a:pt x="2827597" y="3465978"/>
                  </a:lnTo>
                  <a:close/>
                  <a:moveTo>
                    <a:pt x="2402802" y="3447218"/>
                  </a:moveTo>
                  <a:lnTo>
                    <a:pt x="2397719" y="3450714"/>
                  </a:lnTo>
                  <a:lnTo>
                    <a:pt x="2391365" y="3453891"/>
                  </a:lnTo>
                  <a:lnTo>
                    <a:pt x="2383740" y="3457387"/>
                  </a:lnTo>
                  <a:lnTo>
                    <a:pt x="2376433" y="3460565"/>
                  </a:lnTo>
                  <a:lnTo>
                    <a:pt x="2347841" y="3472005"/>
                  </a:lnTo>
                  <a:lnTo>
                    <a:pt x="2347841" y="3562893"/>
                  </a:lnTo>
                  <a:lnTo>
                    <a:pt x="2355784" y="3558761"/>
                  </a:lnTo>
                  <a:lnTo>
                    <a:pt x="2363408" y="3554630"/>
                  </a:lnTo>
                  <a:lnTo>
                    <a:pt x="2371033" y="3550181"/>
                  </a:lnTo>
                  <a:lnTo>
                    <a:pt x="2378340" y="3545414"/>
                  </a:lnTo>
                  <a:lnTo>
                    <a:pt x="2385329" y="3540648"/>
                  </a:lnTo>
                  <a:lnTo>
                    <a:pt x="2391683" y="3535881"/>
                  </a:lnTo>
                  <a:lnTo>
                    <a:pt x="2397719" y="3531114"/>
                  </a:lnTo>
                  <a:lnTo>
                    <a:pt x="2402802" y="3526983"/>
                  </a:lnTo>
                  <a:lnTo>
                    <a:pt x="2402802" y="3447218"/>
                  </a:lnTo>
                  <a:close/>
                  <a:moveTo>
                    <a:pt x="1175646" y="3447218"/>
                  </a:moveTo>
                  <a:lnTo>
                    <a:pt x="1170561" y="3450714"/>
                  </a:lnTo>
                  <a:lnTo>
                    <a:pt x="1164205" y="3453891"/>
                  </a:lnTo>
                  <a:lnTo>
                    <a:pt x="1156578" y="3457387"/>
                  </a:lnTo>
                  <a:lnTo>
                    <a:pt x="1149269" y="3460565"/>
                  </a:lnTo>
                  <a:lnTo>
                    <a:pt x="1120669" y="3472005"/>
                  </a:lnTo>
                  <a:lnTo>
                    <a:pt x="1120669" y="3562893"/>
                  </a:lnTo>
                  <a:lnTo>
                    <a:pt x="1128613" y="3558761"/>
                  </a:lnTo>
                  <a:lnTo>
                    <a:pt x="1136240" y="3554630"/>
                  </a:lnTo>
                  <a:lnTo>
                    <a:pt x="1144185" y="3550181"/>
                  </a:lnTo>
                  <a:lnTo>
                    <a:pt x="1151176" y="3545414"/>
                  </a:lnTo>
                  <a:lnTo>
                    <a:pt x="1158167" y="3540648"/>
                  </a:lnTo>
                  <a:lnTo>
                    <a:pt x="1164523" y="3535881"/>
                  </a:lnTo>
                  <a:lnTo>
                    <a:pt x="1170561" y="3531114"/>
                  </a:lnTo>
                  <a:lnTo>
                    <a:pt x="1175646" y="3526347"/>
                  </a:lnTo>
                  <a:lnTo>
                    <a:pt x="1175646" y="3447218"/>
                  </a:lnTo>
                  <a:close/>
                  <a:moveTo>
                    <a:pt x="3717945" y="3422692"/>
                  </a:moveTo>
                  <a:lnTo>
                    <a:pt x="3711914" y="3426193"/>
                  </a:lnTo>
                  <a:lnTo>
                    <a:pt x="3704931" y="3430013"/>
                  </a:lnTo>
                  <a:lnTo>
                    <a:pt x="3696678" y="3433832"/>
                  </a:lnTo>
                  <a:lnTo>
                    <a:pt x="3688425" y="3437651"/>
                  </a:lnTo>
                  <a:lnTo>
                    <a:pt x="3671285" y="3444335"/>
                  </a:lnTo>
                  <a:lnTo>
                    <a:pt x="3656684" y="3450064"/>
                  </a:lnTo>
                  <a:lnTo>
                    <a:pt x="3656684" y="3551276"/>
                  </a:lnTo>
                  <a:lnTo>
                    <a:pt x="3665254" y="3546820"/>
                  </a:lnTo>
                  <a:lnTo>
                    <a:pt x="3674142" y="3542046"/>
                  </a:lnTo>
                  <a:lnTo>
                    <a:pt x="3682394" y="3537272"/>
                  </a:lnTo>
                  <a:lnTo>
                    <a:pt x="3690647" y="3532179"/>
                  </a:lnTo>
                  <a:lnTo>
                    <a:pt x="3698582" y="3526769"/>
                  </a:lnTo>
                  <a:lnTo>
                    <a:pt x="3705566" y="3521358"/>
                  </a:lnTo>
                  <a:lnTo>
                    <a:pt x="3711914" y="3515947"/>
                  </a:lnTo>
                  <a:lnTo>
                    <a:pt x="3717945" y="3510855"/>
                  </a:lnTo>
                  <a:lnTo>
                    <a:pt x="3717945" y="3422692"/>
                  </a:lnTo>
                  <a:close/>
                  <a:moveTo>
                    <a:pt x="1455133" y="3410672"/>
                  </a:moveTo>
                  <a:lnTo>
                    <a:pt x="1455133" y="3516813"/>
                  </a:lnTo>
                  <a:lnTo>
                    <a:pt x="1457675" y="3519674"/>
                  </a:lnTo>
                  <a:lnTo>
                    <a:pt x="1460216" y="3522534"/>
                  </a:lnTo>
                  <a:lnTo>
                    <a:pt x="1466888" y="3528572"/>
                  </a:lnTo>
                  <a:lnTo>
                    <a:pt x="1475466" y="3534610"/>
                  </a:lnTo>
                  <a:lnTo>
                    <a:pt x="1484679" y="3540965"/>
                  </a:lnTo>
                  <a:lnTo>
                    <a:pt x="1495162" y="3547639"/>
                  </a:lnTo>
                  <a:lnTo>
                    <a:pt x="1505964" y="3553677"/>
                  </a:lnTo>
                  <a:lnTo>
                    <a:pt x="1517083" y="3559715"/>
                  </a:lnTo>
                  <a:lnTo>
                    <a:pt x="1528202" y="3564799"/>
                  </a:lnTo>
                  <a:lnTo>
                    <a:pt x="1528202" y="3457387"/>
                  </a:lnTo>
                  <a:lnTo>
                    <a:pt x="1517083" y="3452302"/>
                  </a:lnTo>
                  <a:lnTo>
                    <a:pt x="1506917" y="3446582"/>
                  </a:lnTo>
                  <a:lnTo>
                    <a:pt x="1497068" y="3441180"/>
                  </a:lnTo>
                  <a:lnTo>
                    <a:pt x="1487538" y="3435142"/>
                  </a:lnTo>
                  <a:lnTo>
                    <a:pt x="1478960" y="3429422"/>
                  </a:lnTo>
                  <a:lnTo>
                    <a:pt x="1470700" y="3423384"/>
                  </a:lnTo>
                  <a:lnTo>
                    <a:pt x="1462758" y="3417028"/>
                  </a:lnTo>
                  <a:lnTo>
                    <a:pt x="1455133" y="3410672"/>
                  </a:lnTo>
                  <a:close/>
                  <a:moveTo>
                    <a:pt x="227694" y="3410672"/>
                  </a:moveTo>
                  <a:lnTo>
                    <a:pt x="227694" y="3516813"/>
                  </a:lnTo>
                  <a:lnTo>
                    <a:pt x="230237" y="3519674"/>
                  </a:lnTo>
                  <a:lnTo>
                    <a:pt x="233097" y="3522534"/>
                  </a:lnTo>
                  <a:lnTo>
                    <a:pt x="239770" y="3528572"/>
                  </a:lnTo>
                  <a:lnTo>
                    <a:pt x="248033" y="3534610"/>
                  </a:lnTo>
                  <a:lnTo>
                    <a:pt x="257566" y="3540965"/>
                  </a:lnTo>
                  <a:lnTo>
                    <a:pt x="267735" y="3547639"/>
                  </a:lnTo>
                  <a:lnTo>
                    <a:pt x="278858" y="3553677"/>
                  </a:lnTo>
                  <a:lnTo>
                    <a:pt x="289662" y="3559715"/>
                  </a:lnTo>
                  <a:lnTo>
                    <a:pt x="300785" y="3564799"/>
                  </a:lnTo>
                  <a:lnTo>
                    <a:pt x="300785" y="3457387"/>
                  </a:lnTo>
                  <a:lnTo>
                    <a:pt x="289662" y="3452302"/>
                  </a:lnTo>
                  <a:lnTo>
                    <a:pt x="279493" y="3446582"/>
                  </a:lnTo>
                  <a:lnTo>
                    <a:pt x="269642" y="3441180"/>
                  </a:lnTo>
                  <a:lnTo>
                    <a:pt x="260108" y="3435142"/>
                  </a:lnTo>
                  <a:lnTo>
                    <a:pt x="251528" y="3429422"/>
                  </a:lnTo>
                  <a:lnTo>
                    <a:pt x="243266" y="3423384"/>
                  </a:lnTo>
                  <a:lnTo>
                    <a:pt x="235321" y="3417028"/>
                  </a:lnTo>
                  <a:lnTo>
                    <a:pt x="227694" y="3410672"/>
                  </a:lnTo>
                  <a:close/>
                  <a:moveTo>
                    <a:pt x="2665715" y="3381953"/>
                  </a:moveTo>
                  <a:lnTo>
                    <a:pt x="2665715" y="3500670"/>
                  </a:lnTo>
                  <a:lnTo>
                    <a:pt x="2668254" y="3503216"/>
                  </a:lnTo>
                  <a:lnTo>
                    <a:pt x="2671429" y="3506399"/>
                  </a:lnTo>
                  <a:lnTo>
                    <a:pt x="2678729" y="3512765"/>
                  </a:lnTo>
                  <a:lnTo>
                    <a:pt x="2687934" y="3519767"/>
                  </a:lnTo>
                  <a:lnTo>
                    <a:pt x="2698726" y="3527087"/>
                  </a:lnTo>
                  <a:lnTo>
                    <a:pt x="2710153" y="3534089"/>
                  </a:lnTo>
                  <a:lnTo>
                    <a:pt x="2722215" y="3541409"/>
                  </a:lnTo>
                  <a:lnTo>
                    <a:pt x="2734594" y="3547457"/>
                  </a:lnTo>
                  <a:lnTo>
                    <a:pt x="2746656" y="3553504"/>
                  </a:lnTo>
                  <a:lnTo>
                    <a:pt x="2746656" y="3434150"/>
                  </a:lnTo>
                  <a:lnTo>
                    <a:pt x="2734594" y="3428103"/>
                  </a:lnTo>
                  <a:lnTo>
                    <a:pt x="2723167" y="3422374"/>
                  </a:lnTo>
                  <a:lnTo>
                    <a:pt x="2712058" y="3416009"/>
                  </a:lnTo>
                  <a:lnTo>
                    <a:pt x="2701583" y="3409325"/>
                  </a:lnTo>
                  <a:lnTo>
                    <a:pt x="2691743" y="3402959"/>
                  </a:lnTo>
                  <a:lnTo>
                    <a:pt x="2682538" y="3396276"/>
                  </a:lnTo>
                  <a:lnTo>
                    <a:pt x="2673650" y="3388955"/>
                  </a:lnTo>
                  <a:lnTo>
                    <a:pt x="2665715" y="3381953"/>
                  </a:lnTo>
                  <a:close/>
                  <a:moveTo>
                    <a:pt x="1916773" y="3320218"/>
                  </a:moveTo>
                  <a:lnTo>
                    <a:pt x="1916773" y="3423312"/>
                  </a:lnTo>
                  <a:lnTo>
                    <a:pt x="1938033" y="3423629"/>
                  </a:lnTo>
                  <a:lnTo>
                    <a:pt x="1959928" y="3424263"/>
                  </a:lnTo>
                  <a:lnTo>
                    <a:pt x="1989755" y="3423629"/>
                  </a:lnTo>
                  <a:lnTo>
                    <a:pt x="1989755" y="3320535"/>
                  </a:lnTo>
                  <a:lnTo>
                    <a:pt x="1959293" y="3320852"/>
                  </a:lnTo>
                  <a:lnTo>
                    <a:pt x="1938033" y="3320852"/>
                  </a:lnTo>
                  <a:lnTo>
                    <a:pt x="1916773" y="3320218"/>
                  </a:lnTo>
                  <a:close/>
                  <a:moveTo>
                    <a:pt x="1404938" y="3314700"/>
                  </a:moveTo>
                  <a:lnTo>
                    <a:pt x="1408115" y="3320420"/>
                  </a:lnTo>
                  <a:lnTo>
                    <a:pt x="1411928" y="3325505"/>
                  </a:lnTo>
                  <a:lnTo>
                    <a:pt x="1415740" y="3330590"/>
                  </a:lnTo>
                  <a:lnTo>
                    <a:pt x="1419552" y="3335992"/>
                  </a:lnTo>
                  <a:lnTo>
                    <a:pt x="1424000" y="3340759"/>
                  </a:lnTo>
                  <a:lnTo>
                    <a:pt x="1428447" y="3346161"/>
                  </a:lnTo>
                  <a:lnTo>
                    <a:pt x="1438296" y="3356013"/>
                  </a:lnTo>
                  <a:lnTo>
                    <a:pt x="1448780" y="3365229"/>
                  </a:lnTo>
                  <a:lnTo>
                    <a:pt x="1460852" y="3374444"/>
                  </a:lnTo>
                  <a:lnTo>
                    <a:pt x="1472924" y="3383025"/>
                  </a:lnTo>
                  <a:lnTo>
                    <a:pt x="1486267" y="3391287"/>
                  </a:lnTo>
                  <a:lnTo>
                    <a:pt x="1500563" y="3399550"/>
                  </a:lnTo>
                  <a:lnTo>
                    <a:pt x="1515494" y="3407494"/>
                  </a:lnTo>
                  <a:lnTo>
                    <a:pt x="1531061" y="3415121"/>
                  </a:lnTo>
                  <a:lnTo>
                    <a:pt x="1547263" y="3422113"/>
                  </a:lnTo>
                  <a:lnTo>
                    <a:pt x="1564101" y="3428786"/>
                  </a:lnTo>
                  <a:lnTo>
                    <a:pt x="1581574" y="3435142"/>
                  </a:lnTo>
                  <a:lnTo>
                    <a:pt x="1599682" y="3441498"/>
                  </a:lnTo>
                  <a:lnTo>
                    <a:pt x="1618108" y="3447218"/>
                  </a:lnTo>
                  <a:lnTo>
                    <a:pt x="1637170" y="3452620"/>
                  </a:lnTo>
                  <a:lnTo>
                    <a:pt x="1656866" y="3457705"/>
                  </a:lnTo>
                  <a:lnTo>
                    <a:pt x="1676881" y="3462472"/>
                  </a:lnTo>
                  <a:lnTo>
                    <a:pt x="1697213" y="3466921"/>
                  </a:lnTo>
                  <a:lnTo>
                    <a:pt x="1718180" y="3471052"/>
                  </a:lnTo>
                  <a:lnTo>
                    <a:pt x="1738830" y="3474865"/>
                  </a:lnTo>
                  <a:lnTo>
                    <a:pt x="1760116" y="3478361"/>
                  </a:lnTo>
                  <a:lnTo>
                    <a:pt x="1782036" y="3480903"/>
                  </a:lnTo>
                  <a:lnTo>
                    <a:pt x="1803639" y="3483763"/>
                  </a:lnTo>
                  <a:lnTo>
                    <a:pt x="1825877" y="3486306"/>
                  </a:lnTo>
                  <a:lnTo>
                    <a:pt x="1847798" y="3488213"/>
                  </a:lnTo>
                  <a:lnTo>
                    <a:pt x="1870036" y="3489801"/>
                  </a:lnTo>
                  <a:lnTo>
                    <a:pt x="1891957" y="3490755"/>
                  </a:lnTo>
                  <a:lnTo>
                    <a:pt x="1914513" y="3492026"/>
                  </a:lnTo>
                  <a:lnTo>
                    <a:pt x="1936751" y="3492344"/>
                  </a:lnTo>
                  <a:lnTo>
                    <a:pt x="1959307" y="3492979"/>
                  </a:lnTo>
                  <a:lnTo>
                    <a:pt x="1978051" y="3492344"/>
                  </a:lnTo>
                  <a:lnTo>
                    <a:pt x="1996794" y="3492026"/>
                  </a:lnTo>
                  <a:lnTo>
                    <a:pt x="2015538" y="3491708"/>
                  </a:lnTo>
                  <a:lnTo>
                    <a:pt x="2034599" y="3490437"/>
                  </a:lnTo>
                  <a:lnTo>
                    <a:pt x="2053025" y="3489801"/>
                  </a:lnTo>
                  <a:lnTo>
                    <a:pt x="2071769" y="3488213"/>
                  </a:lnTo>
                  <a:lnTo>
                    <a:pt x="2090513" y="3486624"/>
                  </a:lnTo>
                  <a:lnTo>
                    <a:pt x="2108621" y="3484717"/>
                  </a:lnTo>
                  <a:lnTo>
                    <a:pt x="2127365" y="3482492"/>
                  </a:lnTo>
                  <a:lnTo>
                    <a:pt x="2145473" y="3480268"/>
                  </a:lnTo>
                  <a:lnTo>
                    <a:pt x="2163581" y="3477408"/>
                  </a:lnTo>
                  <a:lnTo>
                    <a:pt x="2181372" y="3474865"/>
                  </a:lnTo>
                  <a:lnTo>
                    <a:pt x="2199163" y="3471688"/>
                  </a:lnTo>
                  <a:lnTo>
                    <a:pt x="2216318" y="3468510"/>
                  </a:lnTo>
                  <a:lnTo>
                    <a:pt x="2233473" y="3464696"/>
                  </a:lnTo>
                  <a:lnTo>
                    <a:pt x="2250311" y="3460883"/>
                  </a:lnTo>
                  <a:lnTo>
                    <a:pt x="2266830" y="3457069"/>
                  </a:lnTo>
                  <a:lnTo>
                    <a:pt x="2283668" y="3452620"/>
                  </a:lnTo>
                  <a:lnTo>
                    <a:pt x="2299235" y="3448171"/>
                  </a:lnTo>
                  <a:lnTo>
                    <a:pt x="2315119" y="3443404"/>
                  </a:lnTo>
                  <a:lnTo>
                    <a:pt x="2330051" y="3438320"/>
                  </a:lnTo>
                  <a:lnTo>
                    <a:pt x="2344982" y="3432917"/>
                  </a:lnTo>
                  <a:lnTo>
                    <a:pt x="2359278" y="3427833"/>
                  </a:lnTo>
                  <a:lnTo>
                    <a:pt x="2373574" y="3421795"/>
                  </a:lnTo>
                  <a:lnTo>
                    <a:pt x="2386917" y="3415757"/>
                  </a:lnTo>
                  <a:lnTo>
                    <a:pt x="2399942" y="3409719"/>
                  </a:lnTo>
                  <a:lnTo>
                    <a:pt x="2412650" y="3403363"/>
                  </a:lnTo>
                  <a:lnTo>
                    <a:pt x="2424722" y="3396690"/>
                  </a:lnTo>
                  <a:lnTo>
                    <a:pt x="2436159" y="3389380"/>
                  </a:lnTo>
                  <a:lnTo>
                    <a:pt x="2446961" y="3382389"/>
                  </a:lnTo>
                  <a:lnTo>
                    <a:pt x="2457444" y="3375080"/>
                  </a:lnTo>
                  <a:lnTo>
                    <a:pt x="2466975" y="3367453"/>
                  </a:lnTo>
                  <a:lnTo>
                    <a:pt x="2466975" y="3464378"/>
                  </a:lnTo>
                  <a:lnTo>
                    <a:pt x="2466657" y="3464696"/>
                  </a:lnTo>
                  <a:lnTo>
                    <a:pt x="2466340" y="3472641"/>
                  </a:lnTo>
                  <a:lnTo>
                    <a:pt x="2466022" y="3477408"/>
                  </a:lnTo>
                  <a:lnTo>
                    <a:pt x="2464751" y="3482492"/>
                  </a:lnTo>
                  <a:lnTo>
                    <a:pt x="2463480" y="3487895"/>
                  </a:lnTo>
                  <a:lnTo>
                    <a:pt x="2461892" y="3492344"/>
                  </a:lnTo>
                  <a:lnTo>
                    <a:pt x="2459986" y="3497111"/>
                  </a:lnTo>
                  <a:lnTo>
                    <a:pt x="2457444" y="3501877"/>
                  </a:lnTo>
                  <a:lnTo>
                    <a:pt x="2455220" y="3506962"/>
                  </a:lnTo>
                  <a:lnTo>
                    <a:pt x="2452361" y="3511729"/>
                  </a:lnTo>
                  <a:lnTo>
                    <a:pt x="2449184" y="3516178"/>
                  </a:lnTo>
                  <a:lnTo>
                    <a:pt x="2445690" y="3520945"/>
                  </a:lnTo>
                  <a:lnTo>
                    <a:pt x="2441878" y="3525712"/>
                  </a:lnTo>
                  <a:lnTo>
                    <a:pt x="2437748" y="3529843"/>
                  </a:lnTo>
                  <a:lnTo>
                    <a:pt x="2429170" y="3539059"/>
                  </a:lnTo>
                  <a:lnTo>
                    <a:pt x="2419322" y="3547639"/>
                  </a:lnTo>
                  <a:lnTo>
                    <a:pt x="2408202" y="3556537"/>
                  </a:lnTo>
                  <a:lnTo>
                    <a:pt x="2396130" y="3564799"/>
                  </a:lnTo>
                  <a:lnTo>
                    <a:pt x="2383423" y="3572744"/>
                  </a:lnTo>
                  <a:lnTo>
                    <a:pt x="2369127" y="3580689"/>
                  </a:lnTo>
                  <a:lnTo>
                    <a:pt x="2354195" y="3587998"/>
                  </a:lnTo>
                  <a:lnTo>
                    <a:pt x="2338311" y="3595625"/>
                  </a:lnTo>
                  <a:lnTo>
                    <a:pt x="2321791" y="3602298"/>
                  </a:lnTo>
                  <a:lnTo>
                    <a:pt x="2304636" y="3608972"/>
                  </a:lnTo>
                  <a:lnTo>
                    <a:pt x="2285892" y="3615328"/>
                  </a:lnTo>
                  <a:lnTo>
                    <a:pt x="2266830" y="3621683"/>
                  </a:lnTo>
                  <a:lnTo>
                    <a:pt x="2247134" y="3627086"/>
                  </a:lnTo>
                  <a:lnTo>
                    <a:pt x="2226802" y="3632806"/>
                  </a:lnTo>
                  <a:lnTo>
                    <a:pt x="2205516" y="3637255"/>
                  </a:lnTo>
                  <a:lnTo>
                    <a:pt x="2183278" y="3642022"/>
                  </a:lnTo>
                  <a:lnTo>
                    <a:pt x="2160722" y="3646471"/>
                  </a:lnTo>
                  <a:lnTo>
                    <a:pt x="2137848" y="3649967"/>
                  </a:lnTo>
                  <a:lnTo>
                    <a:pt x="2114340" y="3653462"/>
                  </a:lnTo>
                  <a:lnTo>
                    <a:pt x="2089877" y="3656640"/>
                  </a:lnTo>
                  <a:lnTo>
                    <a:pt x="2065415" y="3659182"/>
                  </a:lnTo>
                  <a:lnTo>
                    <a:pt x="2040000" y="3661407"/>
                  </a:lnTo>
                  <a:lnTo>
                    <a:pt x="2014267" y="3662996"/>
                  </a:lnTo>
                  <a:lnTo>
                    <a:pt x="1988217" y="3664267"/>
                  </a:lnTo>
                  <a:lnTo>
                    <a:pt x="1962166" y="3664903"/>
                  </a:lnTo>
                  <a:lnTo>
                    <a:pt x="1935480" y="3665538"/>
                  </a:lnTo>
                  <a:lnTo>
                    <a:pt x="1908159" y="3664903"/>
                  </a:lnTo>
                  <a:lnTo>
                    <a:pt x="1881155" y="3664267"/>
                  </a:lnTo>
                  <a:lnTo>
                    <a:pt x="1854469" y="3662996"/>
                  </a:lnTo>
                  <a:lnTo>
                    <a:pt x="1828419" y="3661089"/>
                  </a:lnTo>
                  <a:lnTo>
                    <a:pt x="1803004" y="3659182"/>
                  </a:lnTo>
                  <a:lnTo>
                    <a:pt x="1777588" y="3656322"/>
                  </a:lnTo>
                  <a:lnTo>
                    <a:pt x="1752809" y="3653145"/>
                  </a:lnTo>
                  <a:lnTo>
                    <a:pt x="1728664" y="3649649"/>
                  </a:lnTo>
                  <a:lnTo>
                    <a:pt x="1705155" y="3645835"/>
                  </a:lnTo>
                  <a:lnTo>
                    <a:pt x="1682282" y="3641069"/>
                  </a:lnTo>
                  <a:lnTo>
                    <a:pt x="1660043" y="3636302"/>
                  </a:lnTo>
                  <a:lnTo>
                    <a:pt x="1638440" y="3631217"/>
                  </a:lnTo>
                  <a:lnTo>
                    <a:pt x="1617791" y="3625497"/>
                  </a:lnTo>
                  <a:lnTo>
                    <a:pt x="1597776" y="3619777"/>
                  </a:lnTo>
                  <a:lnTo>
                    <a:pt x="1578397" y="3613421"/>
                  </a:lnTo>
                  <a:lnTo>
                    <a:pt x="1559653" y="3606747"/>
                  </a:lnTo>
                  <a:lnTo>
                    <a:pt x="1542498" y="3599438"/>
                  </a:lnTo>
                  <a:lnTo>
                    <a:pt x="1525343" y="3592447"/>
                  </a:lnTo>
                  <a:lnTo>
                    <a:pt x="1509776" y="3584820"/>
                  </a:lnTo>
                  <a:lnTo>
                    <a:pt x="1495162" y="3576875"/>
                  </a:lnTo>
                  <a:lnTo>
                    <a:pt x="1481184" y="3568613"/>
                  </a:lnTo>
                  <a:lnTo>
                    <a:pt x="1468159" y="3560350"/>
                  </a:lnTo>
                  <a:lnTo>
                    <a:pt x="1456404" y="3551770"/>
                  </a:lnTo>
                  <a:lnTo>
                    <a:pt x="1445603" y="3542554"/>
                  </a:lnTo>
                  <a:lnTo>
                    <a:pt x="1440837" y="3538423"/>
                  </a:lnTo>
                  <a:lnTo>
                    <a:pt x="1436390" y="3533656"/>
                  </a:lnTo>
                  <a:lnTo>
                    <a:pt x="1431942" y="3529207"/>
                  </a:lnTo>
                  <a:lnTo>
                    <a:pt x="1428130" y="3524440"/>
                  </a:lnTo>
                  <a:lnTo>
                    <a:pt x="1424318" y="3519674"/>
                  </a:lnTo>
                  <a:lnTo>
                    <a:pt x="1420823" y="3514907"/>
                  </a:lnTo>
                  <a:lnTo>
                    <a:pt x="1417646" y="3510140"/>
                  </a:lnTo>
                  <a:lnTo>
                    <a:pt x="1415105" y="3505055"/>
                  </a:lnTo>
                  <a:lnTo>
                    <a:pt x="1412563" y="3500288"/>
                  </a:lnTo>
                  <a:lnTo>
                    <a:pt x="1410339" y="3495204"/>
                  </a:lnTo>
                  <a:lnTo>
                    <a:pt x="1408115" y="3490437"/>
                  </a:lnTo>
                  <a:lnTo>
                    <a:pt x="1407162" y="3485352"/>
                  </a:lnTo>
                  <a:lnTo>
                    <a:pt x="1405892" y="3480268"/>
                  </a:lnTo>
                  <a:lnTo>
                    <a:pt x="1404621" y="3475183"/>
                  </a:lnTo>
                  <a:lnTo>
                    <a:pt x="1404303" y="3470099"/>
                  </a:lnTo>
                  <a:lnTo>
                    <a:pt x="1404303" y="3464696"/>
                  </a:lnTo>
                  <a:lnTo>
                    <a:pt x="1403350" y="3464696"/>
                  </a:lnTo>
                  <a:lnTo>
                    <a:pt x="1403350" y="3333132"/>
                  </a:lnTo>
                  <a:lnTo>
                    <a:pt x="1403350" y="3329318"/>
                  </a:lnTo>
                  <a:lnTo>
                    <a:pt x="1403985" y="3322327"/>
                  </a:lnTo>
                  <a:lnTo>
                    <a:pt x="1404938" y="3314700"/>
                  </a:lnTo>
                  <a:close/>
                  <a:moveTo>
                    <a:pt x="177802" y="3314700"/>
                  </a:moveTo>
                  <a:lnTo>
                    <a:pt x="180980" y="3320420"/>
                  </a:lnTo>
                  <a:lnTo>
                    <a:pt x="184476" y="3325505"/>
                  </a:lnTo>
                  <a:lnTo>
                    <a:pt x="188289" y="3330590"/>
                  </a:lnTo>
                  <a:lnTo>
                    <a:pt x="192420" y="3335992"/>
                  </a:lnTo>
                  <a:lnTo>
                    <a:pt x="196551" y="3340759"/>
                  </a:lnTo>
                  <a:lnTo>
                    <a:pt x="201000" y="3346161"/>
                  </a:lnTo>
                  <a:lnTo>
                    <a:pt x="210852" y="3356013"/>
                  </a:lnTo>
                  <a:lnTo>
                    <a:pt x="221656" y="3365229"/>
                  </a:lnTo>
                  <a:lnTo>
                    <a:pt x="233414" y="3374444"/>
                  </a:lnTo>
                  <a:lnTo>
                    <a:pt x="245490" y="3383025"/>
                  </a:lnTo>
                  <a:lnTo>
                    <a:pt x="259155" y="3391287"/>
                  </a:lnTo>
                  <a:lnTo>
                    <a:pt x="273138" y="3399550"/>
                  </a:lnTo>
                  <a:lnTo>
                    <a:pt x="288073" y="3407494"/>
                  </a:lnTo>
                  <a:lnTo>
                    <a:pt x="303645" y="3415121"/>
                  </a:lnTo>
                  <a:lnTo>
                    <a:pt x="319852" y="3422113"/>
                  </a:lnTo>
                  <a:lnTo>
                    <a:pt x="336694" y="3428786"/>
                  </a:lnTo>
                  <a:lnTo>
                    <a:pt x="354173" y="3435142"/>
                  </a:lnTo>
                  <a:lnTo>
                    <a:pt x="372286" y="3441498"/>
                  </a:lnTo>
                  <a:lnTo>
                    <a:pt x="390718" y="3447218"/>
                  </a:lnTo>
                  <a:lnTo>
                    <a:pt x="409785" y="3452620"/>
                  </a:lnTo>
                  <a:lnTo>
                    <a:pt x="429488" y="3457705"/>
                  </a:lnTo>
                  <a:lnTo>
                    <a:pt x="449826" y="3462472"/>
                  </a:lnTo>
                  <a:lnTo>
                    <a:pt x="469846" y="3466921"/>
                  </a:lnTo>
                  <a:lnTo>
                    <a:pt x="490820" y="3471052"/>
                  </a:lnTo>
                  <a:lnTo>
                    <a:pt x="511794" y="3474865"/>
                  </a:lnTo>
                  <a:lnTo>
                    <a:pt x="533085" y="3478361"/>
                  </a:lnTo>
                  <a:lnTo>
                    <a:pt x="554695" y="3480903"/>
                  </a:lnTo>
                  <a:lnTo>
                    <a:pt x="576304" y="3483763"/>
                  </a:lnTo>
                  <a:lnTo>
                    <a:pt x="598549" y="3486306"/>
                  </a:lnTo>
                  <a:lnTo>
                    <a:pt x="620476" y="3488213"/>
                  </a:lnTo>
                  <a:lnTo>
                    <a:pt x="642721" y="3489801"/>
                  </a:lnTo>
                  <a:lnTo>
                    <a:pt x="664966" y="3490755"/>
                  </a:lnTo>
                  <a:lnTo>
                    <a:pt x="687211" y="3492026"/>
                  </a:lnTo>
                  <a:lnTo>
                    <a:pt x="709456" y="3492344"/>
                  </a:lnTo>
                  <a:lnTo>
                    <a:pt x="732018" y="3492344"/>
                  </a:lnTo>
                  <a:lnTo>
                    <a:pt x="750768" y="3492344"/>
                  </a:lnTo>
                  <a:lnTo>
                    <a:pt x="769517" y="3492026"/>
                  </a:lnTo>
                  <a:lnTo>
                    <a:pt x="788266" y="3491708"/>
                  </a:lnTo>
                  <a:lnTo>
                    <a:pt x="807333" y="3490437"/>
                  </a:lnTo>
                  <a:lnTo>
                    <a:pt x="825765" y="3489801"/>
                  </a:lnTo>
                  <a:lnTo>
                    <a:pt x="844832" y="3488213"/>
                  </a:lnTo>
                  <a:lnTo>
                    <a:pt x="863263" y="3486624"/>
                  </a:lnTo>
                  <a:lnTo>
                    <a:pt x="881695" y="3484717"/>
                  </a:lnTo>
                  <a:lnTo>
                    <a:pt x="900126" y="3482492"/>
                  </a:lnTo>
                  <a:lnTo>
                    <a:pt x="918240" y="3480268"/>
                  </a:lnTo>
                  <a:lnTo>
                    <a:pt x="936354" y="3477408"/>
                  </a:lnTo>
                  <a:lnTo>
                    <a:pt x="954150" y="3474865"/>
                  </a:lnTo>
                  <a:lnTo>
                    <a:pt x="971946" y="3471688"/>
                  </a:lnTo>
                  <a:lnTo>
                    <a:pt x="989424" y="3468510"/>
                  </a:lnTo>
                  <a:lnTo>
                    <a:pt x="1006266" y="3464696"/>
                  </a:lnTo>
                  <a:lnTo>
                    <a:pt x="1023109" y="3460883"/>
                  </a:lnTo>
                  <a:lnTo>
                    <a:pt x="1039952" y="3457069"/>
                  </a:lnTo>
                  <a:lnTo>
                    <a:pt x="1056476" y="3452620"/>
                  </a:lnTo>
                  <a:lnTo>
                    <a:pt x="1072366" y="3448171"/>
                  </a:lnTo>
                  <a:lnTo>
                    <a:pt x="1087937" y="3443087"/>
                  </a:lnTo>
                  <a:lnTo>
                    <a:pt x="1102873" y="3438320"/>
                  </a:lnTo>
                  <a:lnTo>
                    <a:pt x="1118126" y="3432917"/>
                  </a:lnTo>
                  <a:lnTo>
                    <a:pt x="1132109" y="3427833"/>
                  </a:lnTo>
                  <a:lnTo>
                    <a:pt x="1146409" y="3421795"/>
                  </a:lnTo>
                  <a:lnTo>
                    <a:pt x="1159756" y="3415757"/>
                  </a:lnTo>
                  <a:lnTo>
                    <a:pt x="1172785" y="3409719"/>
                  </a:lnTo>
                  <a:lnTo>
                    <a:pt x="1185497" y="3403363"/>
                  </a:lnTo>
                  <a:lnTo>
                    <a:pt x="1197890" y="3396690"/>
                  </a:lnTo>
                  <a:lnTo>
                    <a:pt x="1209331" y="3389380"/>
                  </a:lnTo>
                  <a:lnTo>
                    <a:pt x="1219818" y="3382389"/>
                  </a:lnTo>
                  <a:lnTo>
                    <a:pt x="1230622" y="3375080"/>
                  </a:lnTo>
                  <a:lnTo>
                    <a:pt x="1239838" y="3367453"/>
                  </a:lnTo>
                  <a:lnTo>
                    <a:pt x="1239838" y="3464378"/>
                  </a:lnTo>
                  <a:lnTo>
                    <a:pt x="1239838" y="3464696"/>
                  </a:lnTo>
                  <a:lnTo>
                    <a:pt x="1239520" y="3468827"/>
                  </a:lnTo>
                  <a:lnTo>
                    <a:pt x="1239202" y="3472641"/>
                  </a:lnTo>
                  <a:lnTo>
                    <a:pt x="1238885" y="3477408"/>
                  </a:lnTo>
                  <a:lnTo>
                    <a:pt x="1237614" y="3482492"/>
                  </a:lnTo>
                  <a:lnTo>
                    <a:pt x="1236342" y="3487895"/>
                  </a:lnTo>
                  <a:lnTo>
                    <a:pt x="1234754" y="3492344"/>
                  </a:lnTo>
                  <a:lnTo>
                    <a:pt x="1232847" y="3497111"/>
                  </a:lnTo>
                  <a:lnTo>
                    <a:pt x="1230622" y="3501877"/>
                  </a:lnTo>
                  <a:lnTo>
                    <a:pt x="1228080" y="3506962"/>
                  </a:lnTo>
                  <a:lnTo>
                    <a:pt x="1225538" y="3511729"/>
                  </a:lnTo>
                  <a:lnTo>
                    <a:pt x="1222360" y="3516178"/>
                  </a:lnTo>
                  <a:lnTo>
                    <a:pt x="1218546" y="3520945"/>
                  </a:lnTo>
                  <a:lnTo>
                    <a:pt x="1214733" y="3525712"/>
                  </a:lnTo>
                  <a:lnTo>
                    <a:pt x="1210920" y="3529843"/>
                  </a:lnTo>
                  <a:lnTo>
                    <a:pt x="1202022" y="3539059"/>
                  </a:lnTo>
                  <a:lnTo>
                    <a:pt x="1192170" y="3547639"/>
                  </a:lnTo>
                  <a:lnTo>
                    <a:pt x="1181048" y="3556537"/>
                  </a:lnTo>
                  <a:lnTo>
                    <a:pt x="1169290" y="3564799"/>
                  </a:lnTo>
                  <a:lnTo>
                    <a:pt x="1156261" y="3572744"/>
                  </a:lnTo>
                  <a:lnTo>
                    <a:pt x="1141960" y="3580689"/>
                  </a:lnTo>
                  <a:lnTo>
                    <a:pt x="1127024" y="3587998"/>
                  </a:lnTo>
                  <a:lnTo>
                    <a:pt x="1111453" y="3595625"/>
                  </a:lnTo>
                  <a:lnTo>
                    <a:pt x="1094610" y="3602298"/>
                  </a:lnTo>
                  <a:lnTo>
                    <a:pt x="1077450" y="3608972"/>
                  </a:lnTo>
                  <a:lnTo>
                    <a:pt x="1058701" y="3615328"/>
                  </a:lnTo>
                  <a:lnTo>
                    <a:pt x="1039952" y="3621683"/>
                  </a:lnTo>
                  <a:lnTo>
                    <a:pt x="1020249" y="3627086"/>
                  </a:lnTo>
                  <a:lnTo>
                    <a:pt x="999593" y="3632806"/>
                  </a:lnTo>
                  <a:lnTo>
                    <a:pt x="978301" y="3637255"/>
                  </a:lnTo>
                  <a:lnTo>
                    <a:pt x="956056" y="3642022"/>
                  </a:lnTo>
                  <a:lnTo>
                    <a:pt x="933494" y="3646471"/>
                  </a:lnTo>
                  <a:lnTo>
                    <a:pt x="910613" y="3649967"/>
                  </a:lnTo>
                  <a:lnTo>
                    <a:pt x="887097" y="3653462"/>
                  </a:lnTo>
                  <a:lnTo>
                    <a:pt x="862946" y="3656640"/>
                  </a:lnTo>
                  <a:lnTo>
                    <a:pt x="838158" y="3659182"/>
                  </a:lnTo>
                  <a:lnTo>
                    <a:pt x="812736" y="3661407"/>
                  </a:lnTo>
                  <a:lnTo>
                    <a:pt x="787313" y="3662996"/>
                  </a:lnTo>
                  <a:lnTo>
                    <a:pt x="761572" y="3664267"/>
                  </a:lnTo>
                  <a:lnTo>
                    <a:pt x="735196" y="3664903"/>
                  </a:lnTo>
                  <a:lnTo>
                    <a:pt x="708185" y="3665538"/>
                  </a:lnTo>
                  <a:lnTo>
                    <a:pt x="680855" y="3664903"/>
                  </a:lnTo>
                  <a:lnTo>
                    <a:pt x="654161" y="3664267"/>
                  </a:lnTo>
                  <a:lnTo>
                    <a:pt x="627467" y="3662996"/>
                  </a:lnTo>
                  <a:lnTo>
                    <a:pt x="601409" y="3661089"/>
                  </a:lnTo>
                  <a:lnTo>
                    <a:pt x="575668" y="3659182"/>
                  </a:lnTo>
                  <a:lnTo>
                    <a:pt x="550246" y="3656322"/>
                  </a:lnTo>
                  <a:lnTo>
                    <a:pt x="525458" y="3653145"/>
                  </a:lnTo>
                  <a:lnTo>
                    <a:pt x="501307" y="3649649"/>
                  </a:lnTo>
                  <a:lnTo>
                    <a:pt x="478109" y="3645835"/>
                  </a:lnTo>
                  <a:lnTo>
                    <a:pt x="455228" y="3641069"/>
                  </a:lnTo>
                  <a:lnTo>
                    <a:pt x="432665" y="3636302"/>
                  </a:lnTo>
                  <a:lnTo>
                    <a:pt x="411374" y="3631217"/>
                  </a:lnTo>
                  <a:lnTo>
                    <a:pt x="390400" y="3625497"/>
                  </a:lnTo>
                  <a:lnTo>
                    <a:pt x="370380" y="3619777"/>
                  </a:lnTo>
                  <a:lnTo>
                    <a:pt x="350995" y="3613421"/>
                  </a:lnTo>
                  <a:lnTo>
                    <a:pt x="332563" y="3606747"/>
                  </a:lnTo>
                  <a:lnTo>
                    <a:pt x="315085" y="3599438"/>
                  </a:lnTo>
                  <a:lnTo>
                    <a:pt x="297925" y="3592447"/>
                  </a:lnTo>
                  <a:lnTo>
                    <a:pt x="282353" y="3584820"/>
                  </a:lnTo>
                  <a:lnTo>
                    <a:pt x="267735" y="3576875"/>
                  </a:lnTo>
                  <a:lnTo>
                    <a:pt x="253753" y="3568613"/>
                  </a:lnTo>
                  <a:lnTo>
                    <a:pt x="240724" y="3560350"/>
                  </a:lnTo>
                  <a:lnTo>
                    <a:pt x="229283" y="3551770"/>
                  </a:lnTo>
                  <a:lnTo>
                    <a:pt x="218796" y="3542872"/>
                  </a:lnTo>
                  <a:lnTo>
                    <a:pt x="213712" y="3538423"/>
                  </a:lnTo>
                  <a:lnTo>
                    <a:pt x="208945" y="3533656"/>
                  </a:lnTo>
                  <a:lnTo>
                    <a:pt x="204814" y="3529207"/>
                  </a:lnTo>
                  <a:lnTo>
                    <a:pt x="200683" y="3524440"/>
                  </a:lnTo>
                  <a:lnTo>
                    <a:pt x="196869" y="3519674"/>
                  </a:lnTo>
                  <a:lnTo>
                    <a:pt x="193374" y="3514907"/>
                  </a:lnTo>
                  <a:lnTo>
                    <a:pt x="190196" y="3510140"/>
                  </a:lnTo>
                  <a:lnTo>
                    <a:pt x="187653" y="3505055"/>
                  </a:lnTo>
                  <a:lnTo>
                    <a:pt x="185111" y="3500288"/>
                  </a:lnTo>
                  <a:lnTo>
                    <a:pt x="182887" y="3495204"/>
                  </a:lnTo>
                  <a:lnTo>
                    <a:pt x="181298" y="3490437"/>
                  </a:lnTo>
                  <a:lnTo>
                    <a:pt x="179709" y="3485352"/>
                  </a:lnTo>
                  <a:lnTo>
                    <a:pt x="178438" y="3480268"/>
                  </a:lnTo>
                  <a:lnTo>
                    <a:pt x="177802" y="3475183"/>
                  </a:lnTo>
                  <a:lnTo>
                    <a:pt x="176849" y="3470099"/>
                  </a:lnTo>
                  <a:lnTo>
                    <a:pt x="176849" y="3464696"/>
                  </a:lnTo>
                  <a:lnTo>
                    <a:pt x="176531" y="3464696"/>
                  </a:lnTo>
                  <a:lnTo>
                    <a:pt x="176531" y="3333132"/>
                  </a:lnTo>
                  <a:lnTo>
                    <a:pt x="176213" y="3329318"/>
                  </a:lnTo>
                  <a:lnTo>
                    <a:pt x="176531" y="3322327"/>
                  </a:lnTo>
                  <a:lnTo>
                    <a:pt x="177802" y="3314700"/>
                  </a:lnTo>
                  <a:close/>
                  <a:moveTo>
                    <a:pt x="1771445" y="3307529"/>
                  </a:moveTo>
                  <a:lnTo>
                    <a:pt x="1771445" y="3411258"/>
                  </a:lnTo>
                  <a:lnTo>
                    <a:pt x="1789215" y="3413478"/>
                  </a:lnTo>
                  <a:lnTo>
                    <a:pt x="1807301" y="3415698"/>
                  </a:lnTo>
                  <a:lnTo>
                    <a:pt x="1825388" y="3417285"/>
                  </a:lnTo>
                  <a:lnTo>
                    <a:pt x="1843792" y="3419505"/>
                  </a:lnTo>
                  <a:lnTo>
                    <a:pt x="1843792" y="3315777"/>
                  </a:lnTo>
                  <a:lnTo>
                    <a:pt x="1825388" y="3314191"/>
                  </a:lnTo>
                  <a:lnTo>
                    <a:pt x="1807301" y="3312287"/>
                  </a:lnTo>
                  <a:lnTo>
                    <a:pt x="1789215" y="3309750"/>
                  </a:lnTo>
                  <a:lnTo>
                    <a:pt x="1771445" y="3307529"/>
                  </a:lnTo>
                  <a:close/>
                  <a:moveTo>
                    <a:pt x="3178346" y="3281045"/>
                  </a:moveTo>
                  <a:lnTo>
                    <a:pt x="3178346" y="3395980"/>
                  </a:lnTo>
                  <a:lnTo>
                    <a:pt x="3201835" y="3396298"/>
                  </a:lnTo>
                  <a:lnTo>
                    <a:pt x="3225959" y="3396615"/>
                  </a:lnTo>
                  <a:lnTo>
                    <a:pt x="3258970" y="3396298"/>
                  </a:lnTo>
                  <a:lnTo>
                    <a:pt x="3258970" y="3281363"/>
                  </a:lnTo>
                  <a:lnTo>
                    <a:pt x="3225641" y="3281680"/>
                  </a:lnTo>
                  <a:lnTo>
                    <a:pt x="3201835" y="3281363"/>
                  </a:lnTo>
                  <a:lnTo>
                    <a:pt x="3178346" y="3281045"/>
                  </a:lnTo>
                  <a:close/>
                  <a:moveTo>
                    <a:pt x="2609850" y="3275012"/>
                  </a:moveTo>
                  <a:lnTo>
                    <a:pt x="2613342" y="3281059"/>
                  </a:lnTo>
                  <a:lnTo>
                    <a:pt x="2617468" y="3287107"/>
                  </a:lnTo>
                  <a:lnTo>
                    <a:pt x="2621594" y="3292836"/>
                  </a:lnTo>
                  <a:lnTo>
                    <a:pt x="2626038" y="3298883"/>
                  </a:lnTo>
                  <a:lnTo>
                    <a:pt x="2631117" y="3304294"/>
                  </a:lnTo>
                  <a:lnTo>
                    <a:pt x="2635878" y="3310023"/>
                  </a:lnTo>
                  <a:lnTo>
                    <a:pt x="2641274" y="3315433"/>
                  </a:lnTo>
                  <a:lnTo>
                    <a:pt x="2646988" y="3320844"/>
                  </a:lnTo>
                  <a:lnTo>
                    <a:pt x="2658732" y="3331347"/>
                  </a:lnTo>
                  <a:lnTo>
                    <a:pt x="2671746" y="3341532"/>
                  </a:lnTo>
                  <a:lnTo>
                    <a:pt x="2685712" y="3351080"/>
                  </a:lnTo>
                  <a:lnTo>
                    <a:pt x="2700631" y="3360629"/>
                  </a:lnTo>
                  <a:lnTo>
                    <a:pt x="2715867" y="3369540"/>
                  </a:lnTo>
                  <a:lnTo>
                    <a:pt x="2732372" y="3378452"/>
                  </a:lnTo>
                  <a:lnTo>
                    <a:pt x="2749830" y="3386727"/>
                  </a:lnTo>
                  <a:lnTo>
                    <a:pt x="2767923" y="3394684"/>
                  </a:lnTo>
                  <a:lnTo>
                    <a:pt x="2786650" y="3402004"/>
                  </a:lnTo>
                  <a:lnTo>
                    <a:pt x="2805695" y="3409325"/>
                  </a:lnTo>
                  <a:lnTo>
                    <a:pt x="2826009" y="3416327"/>
                  </a:lnTo>
                  <a:lnTo>
                    <a:pt x="2846959" y="3422692"/>
                  </a:lnTo>
                  <a:lnTo>
                    <a:pt x="2867591" y="3428421"/>
                  </a:lnTo>
                  <a:lnTo>
                    <a:pt x="2889492" y="3434469"/>
                  </a:lnTo>
                  <a:lnTo>
                    <a:pt x="2912029" y="3439561"/>
                  </a:lnTo>
                  <a:lnTo>
                    <a:pt x="2934248" y="3444654"/>
                  </a:lnTo>
                  <a:lnTo>
                    <a:pt x="2957102" y="3449109"/>
                  </a:lnTo>
                  <a:lnTo>
                    <a:pt x="2980908" y="3453565"/>
                  </a:lnTo>
                  <a:lnTo>
                    <a:pt x="3004396" y="3457066"/>
                  </a:lnTo>
                  <a:lnTo>
                    <a:pt x="3028203" y="3460567"/>
                  </a:lnTo>
                  <a:lnTo>
                    <a:pt x="3052644" y="3463432"/>
                  </a:lnTo>
                  <a:lnTo>
                    <a:pt x="3077084" y="3465978"/>
                  </a:lnTo>
                  <a:lnTo>
                    <a:pt x="3101525" y="3468206"/>
                  </a:lnTo>
                  <a:lnTo>
                    <a:pt x="3125966" y="3470116"/>
                  </a:lnTo>
                  <a:lnTo>
                    <a:pt x="3150725" y="3471389"/>
                  </a:lnTo>
                  <a:lnTo>
                    <a:pt x="3175800" y="3472344"/>
                  </a:lnTo>
                  <a:lnTo>
                    <a:pt x="3200559" y="3472980"/>
                  </a:lnTo>
                  <a:lnTo>
                    <a:pt x="3225317" y="3473298"/>
                  </a:lnTo>
                  <a:lnTo>
                    <a:pt x="3246266" y="3473298"/>
                  </a:lnTo>
                  <a:lnTo>
                    <a:pt x="3267216" y="3472344"/>
                  </a:lnTo>
                  <a:lnTo>
                    <a:pt x="3288165" y="3472025"/>
                  </a:lnTo>
                  <a:lnTo>
                    <a:pt x="3308797" y="3470752"/>
                  </a:lnTo>
                  <a:lnTo>
                    <a:pt x="3329429" y="3469797"/>
                  </a:lnTo>
                  <a:lnTo>
                    <a:pt x="3350378" y="3468206"/>
                  </a:lnTo>
                  <a:lnTo>
                    <a:pt x="3371010" y="3466615"/>
                  </a:lnTo>
                  <a:lnTo>
                    <a:pt x="3391325" y="3464068"/>
                  </a:lnTo>
                  <a:lnTo>
                    <a:pt x="3411957" y="3462159"/>
                  </a:lnTo>
                  <a:lnTo>
                    <a:pt x="3431954" y="3459294"/>
                  </a:lnTo>
                  <a:lnTo>
                    <a:pt x="3451951" y="3456748"/>
                  </a:lnTo>
                  <a:lnTo>
                    <a:pt x="3471948" y="3453565"/>
                  </a:lnTo>
                  <a:lnTo>
                    <a:pt x="3491628" y="3450064"/>
                  </a:lnTo>
                  <a:lnTo>
                    <a:pt x="3510990" y="3446245"/>
                  </a:lnTo>
                  <a:lnTo>
                    <a:pt x="3530035" y="3442107"/>
                  </a:lnTo>
                  <a:lnTo>
                    <a:pt x="3548763" y="3437970"/>
                  </a:lnTo>
                  <a:lnTo>
                    <a:pt x="3567173" y="3433196"/>
                  </a:lnTo>
                  <a:lnTo>
                    <a:pt x="3585265" y="3428421"/>
                  </a:lnTo>
                  <a:lnTo>
                    <a:pt x="3603041" y="3423329"/>
                  </a:lnTo>
                  <a:lnTo>
                    <a:pt x="3620498" y="3418237"/>
                  </a:lnTo>
                  <a:lnTo>
                    <a:pt x="3637004" y="3412826"/>
                  </a:lnTo>
                  <a:lnTo>
                    <a:pt x="3653510" y="3406779"/>
                  </a:lnTo>
                  <a:lnTo>
                    <a:pt x="3669698" y="3400731"/>
                  </a:lnTo>
                  <a:lnTo>
                    <a:pt x="3685251" y="3394048"/>
                  </a:lnTo>
                  <a:lnTo>
                    <a:pt x="3700170" y="3387682"/>
                  </a:lnTo>
                  <a:lnTo>
                    <a:pt x="3714770" y="3380680"/>
                  </a:lnTo>
                  <a:lnTo>
                    <a:pt x="3728419" y="3373678"/>
                  </a:lnTo>
                  <a:lnTo>
                    <a:pt x="3741751" y="3366039"/>
                  </a:lnTo>
                  <a:lnTo>
                    <a:pt x="3754765" y="3358719"/>
                  </a:lnTo>
                  <a:lnTo>
                    <a:pt x="3767144" y="3350762"/>
                  </a:lnTo>
                  <a:lnTo>
                    <a:pt x="3778571" y="3342487"/>
                  </a:lnTo>
                  <a:lnTo>
                    <a:pt x="3789363" y="3333575"/>
                  </a:lnTo>
                  <a:lnTo>
                    <a:pt x="3789363" y="3441471"/>
                  </a:lnTo>
                  <a:lnTo>
                    <a:pt x="3788728" y="3442107"/>
                  </a:lnTo>
                  <a:lnTo>
                    <a:pt x="3788411" y="3451019"/>
                  </a:lnTo>
                  <a:lnTo>
                    <a:pt x="3787776" y="3456748"/>
                  </a:lnTo>
                  <a:lnTo>
                    <a:pt x="3786506" y="3462159"/>
                  </a:lnTo>
                  <a:lnTo>
                    <a:pt x="3785237" y="3467569"/>
                  </a:lnTo>
                  <a:lnTo>
                    <a:pt x="3783332" y="3472980"/>
                  </a:lnTo>
                  <a:lnTo>
                    <a:pt x="3781428" y="3478391"/>
                  </a:lnTo>
                  <a:lnTo>
                    <a:pt x="3778571" y="3483801"/>
                  </a:lnTo>
                  <a:lnTo>
                    <a:pt x="3775714" y="3489212"/>
                  </a:lnTo>
                  <a:lnTo>
                    <a:pt x="3772540" y="3494305"/>
                  </a:lnTo>
                  <a:lnTo>
                    <a:pt x="3769048" y="3499715"/>
                  </a:lnTo>
                  <a:lnTo>
                    <a:pt x="3765557" y="3504808"/>
                  </a:lnTo>
                  <a:lnTo>
                    <a:pt x="3761113" y="3509900"/>
                  </a:lnTo>
                  <a:lnTo>
                    <a:pt x="3756987" y="3514674"/>
                  </a:lnTo>
                  <a:lnTo>
                    <a:pt x="3752226" y="3519767"/>
                  </a:lnTo>
                  <a:lnTo>
                    <a:pt x="3747147" y="3525177"/>
                  </a:lnTo>
                  <a:lnTo>
                    <a:pt x="3741433" y="3529633"/>
                  </a:lnTo>
                  <a:lnTo>
                    <a:pt x="3736037" y="3534407"/>
                  </a:lnTo>
                  <a:lnTo>
                    <a:pt x="3723658" y="3543956"/>
                  </a:lnTo>
                  <a:lnTo>
                    <a:pt x="3710327" y="3553504"/>
                  </a:lnTo>
                  <a:lnTo>
                    <a:pt x="3696043" y="3562097"/>
                  </a:lnTo>
                  <a:lnTo>
                    <a:pt x="3680490" y="3571009"/>
                  </a:lnTo>
                  <a:lnTo>
                    <a:pt x="3663667" y="3579603"/>
                  </a:lnTo>
                  <a:lnTo>
                    <a:pt x="3646526" y="3587560"/>
                  </a:lnTo>
                  <a:lnTo>
                    <a:pt x="3627799" y="3595516"/>
                  </a:lnTo>
                  <a:lnTo>
                    <a:pt x="3608754" y="3602837"/>
                  </a:lnTo>
                  <a:lnTo>
                    <a:pt x="3588122" y="3609521"/>
                  </a:lnTo>
                  <a:lnTo>
                    <a:pt x="3566855" y="3616523"/>
                  </a:lnTo>
                  <a:lnTo>
                    <a:pt x="3544636" y="3622570"/>
                  </a:lnTo>
                  <a:lnTo>
                    <a:pt x="3522417" y="3628935"/>
                  </a:lnTo>
                  <a:lnTo>
                    <a:pt x="3498611" y="3634664"/>
                  </a:lnTo>
                  <a:lnTo>
                    <a:pt x="3474170" y="3639757"/>
                  </a:lnTo>
                  <a:lnTo>
                    <a:pt x="3449412" y="3644213"/>
                  </a:lnTo>
                  <a:lnTo>
                    <a:pt x="3423701" y="3648350"/>
                  </a:lnTo>
                  <a:lnTo>
                    <a:pt x="3397356" y="3652488"/>
                  </a:lnTo>
                  <a:lnTo>
                    <a:pt x="3370376" y="3655671"/>
                  </a:lnTo>
                  <a:lnTo>
                    <a:pt x="3343395" y="3658853"/>
                  </a:lnTo>
                  <a:lnTo>
                    <a:pt x="3315146" y="3661081"/>
                  </a:lnTo>
                  <a:lnTo>
                    <a:pt x="3286896" y="3662673"/>
                  </a:lnTo>
                  <a:lnTo>
                    <a:pt x="3258011" y="3664264"/>
                  </a:lnTo>
                  <a:lnTo>
                    <a:pt x="3228491" y="3664901"/>
                  </a:lnTo>
                  <a:lnTo>
                    <a:pt x="3198972" y="3665537"/>
                  </a:lnTo>
                  <a:lnTo>
                    <a:pt x="3168500" y="3664901"/>
                  </a:lnTo>
                  <a:lnTo>
                    <a:pt x="3138663" y="3664264"/>
                  </a:lnTo>
                  <a:lnTo>
                    <a:pt x="3109143" y="3662673"/>
                  </a:lnTo>
                  <a:lnTo>
                    <a:pt x="3080259" y="3660763"/>
                  </a:lnTo>
                  <a:lnTo>
                    <a:pt x="3051374" y="3658217"/>
                  </a:lnTo>
                  <a:lnTo>
                    <a:pt x="3023441" y="3655034"/>
                  </a:lnTo>
                  <a:lnTo>
                    <a:pt x="2996144" y="3651533"/>
                  </a:lnTo>
                  <a:lnTo>
                    <a:pt x="2969481" y="3647714"/>
                  </a:lnTo>
                  <a:lnTo>
                    <a:pt x="2943453" y="3643258"/>
                  </a:lnTo>
                  <a:lnTo>
                    <a:pt x="2917742" y="3638165"/>
                  </a:lnTo>
                  <a:lnTo>
                    <a:pt x="2892984" y="3633073"/>
                  </a:lnTo>
                  <a:lnTo>
                    <a:pt x="2869178" y="3627026"/>
                  </a:lnTo>
                  <a:lnTo>
                    <a:pt x="2846007" y="3620660"/>
                  </a:lnTo>
                  <a:lnTo>
                    <a:pt x="2823470" y="3614295"/>
                  </a:lnTo>
                  <a:lnTo>
                    <a:pt x="2802203" y="3607293"/>
                  </a:lnTo>
                  <a:lnTo>
                    <a:pt x="2781889" y="3599654"/>
                  </a:lnTo>
                  <a:lnTo>
                    <a:pt x="2762527" y="3592334"/>
                  </a:lnTo>
                  <a:lnTo>
                    <a:pt x="2743799" y="3584059"/>
                  </a:lnTo>
                  <a:lnTo>
                    <a:pt x="2726024" y="3575783"/>
                  </a:lnTo>
                  <a:lnTo>
                    <a:pt x="2709518" y="3566872"/>
                  </a:lnTo>
                  <a:lnTo>
                    <a:pt x="2694600" y="3557960"/>
                  </a:lnTo>
                  <a:lnTo>
                    <a:pt x="2679999" y="3548412"/>
                  </a:lnTo>
                  <a:lnTo>
                    <a:pt x="2666985" y="3538863"/>
                  </a:lnTo>
                  <a:lnTo>
                    <a:pt x="2660954" y="3533771"/>
                  </a:lnTo>
                  <a:lnTo>
                    <a:pt x="2655240" y="3528997"/>
                  </a:lnTo>
                  <a:lnTo>
                    <a:pt x="2650162" y="3523904"/>
                  </a:lnTo>
                  <a:lnTo>
                    <a:pt x="2645083" y="3518812"/>
                  </a:lnTo>
                  <a:lnTo>
                    <a:pt x="2639687" y="3513719"/>
                  </a:lnTo>
                  <a:lnTo>
                    <a:pt x="2635561" y="3508309"/>
                  </a:lnTo>
                  <a:lnTo>
                    <a:pt x="2631434" y="3503216"/>
                  </a:lnTo>
                  <a:lnTo>
                    <a:pt x="2627625" y="3497806"/>
                  </a:lnTo>
                  <a:lnTo>
                    <a:pt x="2624134" y="3492713"/>
                  </a:lnTo>
                  <a:lnTo>
                    <a:pt x="2620960" y="3486984"/>
                  </a:lnTo>
                  <a:lnTo>
                    <a:pt x="2618103" y="3481574"/>
                  </a:lnTo>
                  <a:lnTo>
                    <a:pt x="2615881" y="3476163"/>
                  </a:lnTo>
                  <a:lnTo>
                    <a:pt x="2613659" y="3470434"/>
                  </a:lnTo>
                  <a:lnTo>
                    <a:pt x="2612072" y="3465023"/>
                  </a:lnTo>
                  <a:lnTo>
                    <a:pt x="2610485" y="3459294"/>
                  </a:lnTo>
                  <a:lnTo>
                    <a:pt x="2609850" y="3453565"/>
                  </a:lnTo>
                  <a:lnTo>
                    <a:pt x="2609215" y="3447836"/>
                  </a:lnTo>
                  <a:lnTo>
                    <a:pt x="2609215" y="3442107"/>
                  </a:lnTo>
                  <a:lnTo>
                    <a:pt x="2608580" y="3442426"/>
                  </a:lnTo>
                  <a:lnTo>
                    <a:pt x="2608580" y="3295700"/>
                  </a:lnTo>
                  <a:lnTo>
                    <a:pt x="2608263" y="3291881"/>
                  </a:lnTo>
                  <a:lnTo>
                    <a:pt x="2608580" y="3283287"/>
                  </a:lnTo>
                  <a:lnTo>
                    <a:pt x="2609850" y="3275012"/>
                  </a:lnTo>
                  <a:close/>
                  <a:moveTo>
                    <a:pt x="1625482" y="3274222"/>
                  </a:moveTo>
                  <a:lnTo>
                    <a:pt x="1625482" y="3379536"/>
                  </a:lnTo>
                  <a:lnTo>
                    <a:pt x="1642935" y="3384612"/>
                  </a:lnTo>
                  <a:lnTo>
                    <a:pt x="1661021" y="3389370"/>
                  </a:lnTo>
                  <a:lnTo>
                    <a:pt x="1679425" y="3394128"/>
                  </a:lnTo>
                  <a:lnTo>
                    <a:pt x="1698464" y="3398252"/>
                  </a:lnTo>
                  <a:lnTo>
                    <a:pt x="1698464" y="3294206"/>
                  </a:lnTo>
                  <a:lnTo>
                    <a:pt x="1679425" y="3289448"/>
                  </a:lnTo>
                  <a:lnTo>
                    <a:pt x="1661021" y="3284690"/>
                  </a:lnTo>
                  <a:lnTo>
                    <a:pt x="1642935" y="3279932"/>
                  </a:lnTo>
                  <a:lnTo>
                    <a:pt x="1625482" y="3274222"/>
                  </a:lnTo>
                  <a:close/>
                  <a:moveTo>
                    <a:pt x="3016148" y="3266758"/>
                  </a:moveTo>
                  <a:lnTo>
                    <a:pt x="3016148" y="3382010"/>
                  </a:lnTo>
                  <a:lnTo>
                    <a:pt x="3035827" y="3384868"/>
                  </a:lnTo>
                  <a:lnTo>
                    <a:pt x="3056142" y="3387090"/>
                  </a:lnTo>
                  <a:lnTo>
                    <a:pt x="3076456" y="3389630"/>
                  </a:lnTo>
                  <a:lnTo>
                    <a:pt x="3097406" y="3391535"/>
                  </a:lnTo>
                  <a:lnTo>
                    <a:pt x="3097406" y="3276283"/>
                  </a:lnTo>
                  <a:lnTo>
                    <a:pt x="3076456" y="3274378"/>
                  </a:lnTo>
                  <a:lnTo>
                    <a:pt x="3056142" y="3271838"/>
                  </a:lnTo>
                  <a:lnTo>
                    <a:pt x="3035827" y="3269615"/>
                  </a:lnTo>
                  <a:lnTo>
                    <a:pt x="3016148" y="3266758"/>
                  </a:lnTo>
                  <a:close/>
                  <a:moveTo>
                    <a:pt x="2854584" y="3230245"/>
                  </a:moveTo>
                  <a:lnTo>
                    <a:pt x="2854584" y="3347403"/>
                  </a:lnTo>
                  <a:lnTo>
                    <a:pt x="2873946" y="3352800"/>
                  </a:lnTo>
                  <a:lnTo>
                    <a:pt x="2893626" y="3357880"/>
                  </a:lnTo>
                  <a:lnTo>
                    <a:pt x="2914258" y="3362960"/>
                  </a:lnTo>
                  <a:lnTo>
                    <a:pt x="2935524" y="3367723"/>
                  </a:lnTo>
                  <a:lnTo>
                    <a:pt x="2935524" y="3251835"/>
                  </a:lnTo>
                  <a:lnTo>
                    <a:pt x="2914258" y="3246755"/>
                  </a:lnTo>
                  <a:lnTo>
                    <a:pt x="2893626" y="3241675"/>
                  </a:lnTo>
                  <a:lnTo>
                    <a:pt x="2873946" y="3235960"/>
                  </a:lnTo>
                  <a:lnTo>
                    <a:pt x="2854584" y="3230245"/>
                  </a:lnTo>
                  <a:close/>
                  <a:moveTo>
                    <a:pt x="1480154" y="3217441"/>
                  </a:moveTo>
                  <a:lnTo>
                    <a:pt x="1480154" y="3305626"/>
                  </a:lnTo>
                  <a:lnTo>
                    <a:pt x="1482375" y="3307847"/>
                  </a:lnTo>
                  <a:lnTo>
                    <a:pt x="1484914" y="3310701"/>
                  </a:lnTo>
                  <a:lnTo>
                    <a:pt x="1491895" y="3316411"/>
                  </a:lnTo>
                  <a:lnTo>
                    <a:pt x="1500145" y="3322755"/>
                  </a:lnTo>
                  <a:lnTo>
                    <a:pt x="1509664" y="3329100"/>
                  </a:lnTo>
                  <a:lnTo>
                    <a:pt x="1519818" y="3335444"/>
                  </a:lnTo>
                  <a:lnTo>
                    <a:pt x="1530924" y="3341788"/>
                  </a:lnTo>
                  <a:lnTo>
                    <a:pt x="1542030" y="3347498"/>
                  </a:lnTo>
                  <a:lnTo>
                    <a:pt x="1553136" y="3352891"/>
                  </a:lnTo>
                  <a:lnTo>
                    <a:pt x="1553136" y="3255189"/>
                  </a:lnTo>
                  <a:lnTo>
                    <a:pt x="1539174" y="3249797"/>
                  </a:lnTo>
                  <a:lnTo>
                    <a:pt x="1527116" y="3244721"/>
                  </a:lnTo>
                  <a:lnTo>
                    <a:pt x="1516010" y="3239646"/>
                  </a:lnTo>
                  <a:lnTo>
                    <a:pt x="1506174" y="3234888"/>
                  </a:lnTo>
                  <a:lnTo>
                    <a:pt x="1497924" y="3230130"/>
                  </a:lnTo>
                  <a:lnTo>
                    <a:pt x="1490626" y="3226006"/>
                  </a:lnTo>
                  <a:lnTo>
                    <a:pt x="1484914" y="3221565"/>
                  </a:lnTo>
                  <a:lnTo>
                    <a:pt x="1480154" y="3217441"/>
                  </a:lnTo>
                  <a:close/>
                  <a:moveTo>
                    <a:pt x="2426374" y="3213000"/>
                  </a:moveTo>
                  <a:lnTo>
                    <a:pt x="2420662" y="3217124"/>
                  </a:lnTo>
                  <a:lnTo>
                    <a:pt x="2413999" y="3221565"/>
                  </a:lnTo>
                  <a:lnTo>
                    <a:pt x="2406701" y="3226323"/>
                  </a:lnTo>
                  <a:lnTo>
                    <a:pt x="2399720" y="3230130"/>
                  </a:lnTo>
                  <a:lnTo>
                    <a:pt x="2392739" y="3234253"/>
                  </a:lnTo>
                  <a:lnTo>
                    <a:pt x="2385124" y="3237743"/>
                  </a:lnTo>
                  <a:lnTo>
                    <a:pt x="2378460" y="3240915"/>
                  </a:lnTo>
                  <a:lnTo>
                    <a:pt x="2371797" y="3243135"/>
                  </a:lnTo>
                  <a:lnTo>
                    <a:pt x="2371797" y="3350353"/>
                  </a:lnTo>
                  <a:lnTo>
                    <a:pt x="2379729" y="3346864"/>
                  </a:lnTo>
                  <a:lnTo>
                    <a:pt x="2387028" y="3342423"/>
                  </a:lnTo>
                  <a:lnTo>
                    <a:pt x="2394643" y="3338299"/>
                  </a:lnTo>
                  <a:lnTo>
                    <a:pt x="2401941" y="3333541"/>
                  </a:lnTo>
                  <a:lnTo>
                    <a:pt x="2409239" y="3328782"/>
                  </a:lnTo>
                  <a:lnTo>
                    <a:pt x="2415585" y="3324024"/>
                  </a:lnTo>
                  <a:lnTo>
                    <a:pt x="2421297" y="3319266"/>
                  </a:lnTo>
                  <a:lnTo>
                    <a:pt x="2426374" y="3314508"/>
                  </a:lnTo>
                  <a:lnTo>
                    <a:pt x="2426374" y="3213000"/>
                  </a:lnTo>
                  <a:close/>
                  <a:moveTo>
                    <a:pt x="2692385" y="3167062"/>
                  </a:moveTo>
                  <a:lnTo>
                    <a:pt x="2692385" y="3264535"/>
                  </a:lnTo>
                  <a:lnTo>
                    <a:pt x="2695241" y="3267393"/>
                  </a:lnTo>
                  <a:lnTo>
                    <a:pt x="2698098" y="3270250"/>
                  </a:lnTo>
                  <a:lnTo>
                    <a:pt x="2705399" y="3276600"/>
                  </a:lnTo>
                  <a:lnTo>
                    <a:pt x="2714921" y="3283903"/>
                  </a:lnTo>
                  <a:lnTo>
                    <a:pt x="2725078" y="3290888"/>
                  </a:lnTo>
                  <a:lnTo>
                    <a:pt x="2737140" y="3297873"/>
                  </a:lnTo>
                  <a:lnTo>
                    <a:pt x="2748884" y="3305175"/>
                  </a:lnTo>
                  <a:lnTo>
                    <a:pt x="2761581" y="3311525"/>
                  </a:lnTo>
                  <a:lnTo>
                    <a:pt x="2773325" y="3317240"/>
                  </a:lnTo>
                  <a:lnTo>
                    <a:pt x="2773325" y="3208337"/>
                  </a:lnTo>
                  <a:lnTo>
                    <a:pt x="2758407" y="3202940"/>
                  </a:lnTo>
                  <a:lnTo>
                    <a:pt x="2744441" y="3196907"/>
                  </a:lnTo>
                  <a:lnTo>
                    <a:pt x="2732379" y="3191510"/>
                  </a:lnTo>
                  <a:lnTo>
                    <a:pt x="2721269" y="3186430"/>
                  </a:lnTo>
                  <a:lnTo>
                    <a:pt x="2712064" y="3180715"/>
                  </a:lnTo>
                  <a:lnTo>
                    <a:pt x="2704446" y="3176270"/>
                  </a:lnTo>
                  <a:lnTo>
                    <a:pt x="2697781" y="3171507"/>
                  </a:lnTo>
                  <a:lnTo>
                    <a:pt x="2692385" y="3167062"/>
                  </a:lnTo>
                  <a:close/>
                  <a:moveTo>
                    <a:pt x="3744614" y="3161665"/>
                  </a:moveTo>
                  <a:lnTo>
                    <a:pt x="3737949" y="3166745"/>
                  </a:lnTo>
                  <a:lnTo>
                    <a:pt x="3730648" y="3171507"/>
                  </a:lnTo>
                  <a:lnTo>
                    <a:pt x="3722713" y="3176587"/>
                  </a:lnTo>
                  <a:lnTo>
                    <a:pt x="3715095" y="3180715"/>
                  </a:lnTo>
                  <a:lnTo>
                    <a:pt x="3706524" y="3185160"/>
                  </a:lnTo>
                  <a:lnTo>
                    <a:pt x="3698907" y="3189287"/>
                  </a:lnTo>
                  <a:lnTo>
                    <a:pt x="3691289" y="3192780"/>
                  </a:lnTo>
                  <a:lnTo>
                    <a:pt x="3683671" y="3195320"/>
                  </a:lnTo>
                  <a:lnTo>
                    <a:pt x="3683671" y="3315018"/>
                  </a:lnTo>
                  <a:lnTo>
                    <a:pt x="3692558" y="3310573"/>
                  </a:lnTo>
                  <a:lnTo>
                    <a:pt x="3701128" y="3305810"/>
                  </a:lnTo>
                  <a:lnTo>
                    <a:pt x="3709381" y="3301048"/>
                  </a:lnTo>
                  <a:lnTo>
                    <a:pt x="3717634" y="3295968"/>
                  </a:lnTo>
                  <a:lnTo>
                    <a:pt x="3725252" y="3290570"/>
                  </a:lnTo>
                  <a:lnTo>
                    <a:pt x="3732235" y="3285490"/>
                  </a:lnTo>
                  <a:lnTo>
                    <a:pt x="3738901" y="3279775"/>
                  </a:lnTo>
                  <a:lnTo>
                    <a:pt x="3744614" y="3275013"/>
                  </a:lnTo>
                  <a:lnTo>
                    <a:pt x="3744614" y="3161665"/>
                  </a:lnTo>
                  <a:close/>
                  <a:moveTo>
                    <a:pt x="771525" y="3136900"/>
                  </a:moveTo>
                  <a:lnTo>
                    <a:pt x="805634" y="3143476"/>
                  </a:lnTo>
                  <a:lnTo>
                    <a:pt x="812009" y="3145042"/>
                  </a:lnTo>
                  <a:lnTo>
                    <a:pt x="818066" y="3146921"/>
                  </a:lnTo>
                  <a:lnTo>
                    <a:pt x="823167" y="3148486"/>
                  </a:lnTo>
                  <a:lnTo>
                    <a:pt x="827311" y="3150365"/>
                  </a:lnTo>
                  <a:lnTo>
                    <a:pt x="831455" y="3152557"/>
                  </a:lnTo>
                  <a:lnTo>
                    <a:pt x="835280" y="3155062"/>
                  </a:lnTo>
                  <a:lnTo>
                    <a:pt x="842612" y="3160072"/>
                  </a:lnTo>
                  <a:lnTo>
                    <a:pt x="845162" y="3162890"/>
                  </a:lnTo>
                  <a:lnTo>
                    <a:pt x="847075" y="3165082"/>
                  </a:lnTo>
                  <a:lnTo>
                    <a:pt x="848669" y="3167587"/>
                  </a:lnTo>
                  <a:lnTo>
                    <a:pt x="849944" y="3170092"/>
                  </a:lnTo>
                  <a:lnTo>
                    <a:pt x="850900" y="3172597"/>
                  </a:lnTo>
                  <a:lnTo>
                    <a:pt x="850900" y="3175416"/>
                  </a:lnTo>
                  <a:lnTo>
                    <a:pt x="850262" y="3177608"/>
                  </a:lnTo>
                  <a:lnTo>
                    <a:pt x="849625" y="3180426"/>
                  </a:lnTo>
                  <a:lnTo>
                    <a:pt x="848031" y="3182618"/>
                  </a:lnTo>
                  <a:lnTo>
                    <a:pt x="846437" y="3185123"/>
                  </a:lnTo>
                  <a:lnTo>
                    <a:pt x="844206" y="3187315"/>
                  </a:lnTo>
                  <a:lnTo>
                    <a:pt x="841656" y="3189820"/>
                  </a:lnTo>
                  <a:lnTo>
                    <a:pt x="838468" y="3191699"/>
                  </a:lnTo>
                  <a:lnTo>
                    <a:pt x="834961" y="3193577"/>
                  </a:lnTo>
                  <a:lnTo>
                    <a:pt x="831136" y="3195143"/>
                  </a:lnTo>
                  <a:lnTo>
                    <a:pt x="826992" y="3197022"/>
                  </a:lnTo>
                  <a:lnTo>
                    <a:pt x="820935" y="3198587"/>
                  </a:lnTo>
                  <a:lnTo>
                    <a:pt x="815197" y="3200153"/>
                  </a:lnTo>
                  <a:lnTo>
                    <a:pt x="808503" y="3201719"/>
                  </a:lnTo>
                  <a:lnTo>
                    <a:pt x="801171" y="3202971"/>
                  </a:lnTo>
                  <a:lnTo>
                    <a:pt x="787145" y="3204537"/>
                  </a:lnTo>
                  <a:lnTo>
                    <a:pt x="771525" y="3205163"/>
                  </a:lnTo>
                  <a:lnTo>
                    <a:pt x="771525" y="3136900"/>
                  </a:lnTo>
                  <a:close/>
                  <a:moveTo>
                    <a:pt x="200025" y="3117850"/>
                  </a:moveTo>
                  <a:lnTo>
                    <a:pt x="200343" y="3123582"/>
                  </a:lnTo>
                  <a:lnTo>
                    <a:pt x="201296" y="3129631"/>
                  </a:lnTo>
                  <a:lnTo>
                    <a:pt x="202567" y="3135044"/>
                  </a:lnTo>
                  <a:lnTo>
                    <a:pt x="204155" y="3141094"/>
                  </a:lnTo>
                  <a:lnTo>
                    <a:pt x="206061" y="3146507"/>
                  </a:lnTo>
                  <a:lnTo>
                    <a:pt x="208285" y="3152238"/>
                  </a:lnTo>
                  <a:lnTo>
                    <a:pt x="211144" y="3157651"/>
                  </a:lnTo>
                  <a:lnTo>
                    <a:pt x="214321" y="3163064"/>
                  </a:lnTo>
                  <a:lnTo>
                    <a:pt x="217816" y="3168795"/>
                  </a:lnTo>
                  <a:lnTo>
                    <a:pt x="221310" y="3173890"/>
                  </a:lnTo>
                  <a:lnTo>
                    <a:pt x="225758" y="3179303"/>
                  </a:lnTo>
                  <a:lnTo>
                    <a:pt x="230206" y="3184715"/>
                  </a:lnTo>
                  <a:lnTo>
                    <a:pt x="235289" y="3189810"/>
                  </a:lnTo>
                  <a:lnTo>
                    <a:pt x="240372" y="3194904"/>
                  </a:lnTo>
                  <a:lnTo>
                    <a:pt x="245773" y="3199999"/>
                  </a:lnTo>
                  <a:lnTo>
                    <a:pt x="251809" y="3205093"/>
                  </a:lnTo>
                  <a:lnTo>
                    <a:pt x="251809" y="3304436"/>
                  </a:lnTo>
                  <a:lnTo>
                    <a:pt x="254032" y="3306983"/>
                  </a:lnTo>
                  <a:lnTo>
                    <a:pt x="256574" y="3309531"/>
                  </a:lnTo>
                  <a:lnTo>
                    <a:pt x="263563" y="3315580"/>
                  </a:lnTo>
                  <a:lnTo>
                    <a:pt x="271823" y="3321948"/>
                  </a:lnTo>
                  <a:lnTo>
                    <a:pt x="281354" y="3328317"/>
                  </a:lnTo>
                  <a:lnTo>
                    <a:pt x="291520" y="3335003"/>
                  </a:lnTo>
                  <a:lnTo>
                    <a:pt x="302639" y="3340734"/>
                  </a:lnTo>
                  <a:lnTo>
                    <a:pt x="313758" y="3346784"/>
                  </a:lnTo>
                  <a:lnTo>
                    <a:pt x="324877" y="3351879"/>
                  </a:lnTo>
                  <a:lnTo>
                    <a:pt x="324877" y="3249352"/>
                  </a:lnTo>
                  <a:lnTo>
                    <a:pt x="341715" y="3256994"/>
                  </a:lnTo>
                  <a:lnTo>
                    <a:pt x="359505" y="3263999"/>
                  </a:lnTo>
                  <a:lnTo>
                    <a:pt x="377931" y="3270685"/>
                  </a:lnTo>
                  <a:lnTo>
                    <a:pt x="397311" y="3277053"/>
                  </a:lnTo>
                  <a:lnTo>
                    <a:pt x="397311" y="3378943"/>
                  </a:lnTo>
                  <a:lnTo>
                    <a:pt x="414783" y="3384038"/>
                  </a:lnTo>
                  <a:lnTo>
                    <a:pt x="432892" y="3388814"/>
                  </a:lnTo>
                  <a:lnTo>
                    <a:pt x="451318" y="3393590"/>
                  </a:lnTo>
                  <a:lnTo>
                    <a:pt x="470379" y="3397729"/>
                  </a:lnTo>
                  <a:lnTo>
                    <a:pt x="470379" y="3296476"/>
                  </a:lnTo>
                  <a:lnTo>
                    <a:pt x="488170" y="3300615"/>
                  </a:lnTo>
                  <a:lnTo>
                    <a:pt x="506278" y="3303799"/>
                  </a:lnTo>
                  <a:lnTo>
                    <a:pt x="524386" y="3306983"/>
                  </a:lnTo>
                  <a:lnTo>
                    <a:pt x="543448" y="3309849"/>
                  </a:lnTo>
                  <a:lnTo>
                    <a:pt x="543448" y="3410465"/>
                  </a:lnTo>
                  <a:lnTo>
                    <a:pt x="561238" y="3412694"/>
                  </a:lnTo>
                  <a:lnTo>
                    <a:pt x="579347" y="3415241"/>
                  </a:lnTo>
                  <a:lnTo>
                    <a:pt x="597455" y="3417152"/>
                  </a:lnTo>
                  <a:lnTo>
                    <a:pt x="615881" y="3418744"/>
                  </a:lnTo>
                  <a:lnTo>
                    <a:pt x="615881" y="3318446"/>
                  </a:lnTo>
                  <a:lnTo>
                    <a:pt x="634307" y="3320038"/>
                  </a:lnTo>
                  <a:lnTo>
                    <a:pt x="652415" y="3320993"/>
                  </a:lnTo>
                  <a:lnTo>
                    <a:pt x="670524" y="3321948"/>
                  </a:lnTo>
                  <a:lnTo>
                    <a:pt x="688950" y="3322585"/>
                  </a:lnTo>
                  <a:lnTo>
                    <a:pt x="688950" y="3422883"/>
                  </a:lnTo>
                  <a:lnTo>
                    <a:pt x="710235" y="3423520"/>
                  </a:lnTo>
                  <a:lnTo>
                    <a:pt x="732155" y="3423520"/>
                  </a:lnTo>
                  <a:lnTo>
                    <a:pt x="762018" y="3423201"/>
                  </a:lnTo>
                  <a:lnTo>
                    <a:pt x="762018" y="3322904"/>
                  </a:lnTo>
                  <a:lnTo>
                    <a:pt x="790928" y="3321948"/>
                  </a:lnTo>
                  <a:lnTo>
                    <a:pt x="818884" y="3320675"/>
                  </a:lnTo>
                  <a:lnTo>
                    <a:pt x="846524" y="3318446"/>
                  </a:lnTo>
                  <a:lnTo>
                    <a:pt x="873845" y="3315899"/>
                  </a:lnTo>
                  <a:lnTo>
                    <a:pt x="900531" y="3312715"/>
                  </a:lnTo>
                  <a:lnTo>
                    <a:pt x="926581" y="3309212"/>
                  </a:lnTo>
                  <a:lnTo>
                    <a:pt x="951996" y="3304755"/>
                  </a:lnTo>
                  <a:lnTo>
                    <a:pt x="976776" y="3299978"/>
                  </a:lnTo>
                  <a:lnTo>
                    <a:pt x="1000921" y="3294884"/>
                  </a:lnTo>
                  <a:lnTo>
                    <a:pt x="1023794" y="3289471"/>
                  </a:lnTo>
                  <a:lnTo>
                    <a:pt x="1046350" y="3283421"/>
                  </a:lnTo>
                  <a:lnTo>
                    <a:pt x="1067953" y="3277053"/>
                  </a:lnTo>
                  <a:lnTo>
                    <a:pt x="1088285" y="3270048"/>
                  </a:lnTo>
                  <a:lnTo>
                    <a:pt x="1108300" y="3263043"/>
                  </a:lnTo>
                  <a:lnTo>
                    <a:pt x="1126726" y="3255083"/>
                  </a:lnTo>
                  <a:lnTo>
                    <a:pt x="1144516" y="3247123"/>
                  </a:lnTo>
                  <a:lnTo>
                    <a:pt x="1144516" y="3349968"/>
                  </a:lnTo>
                  <a:lnTo>
                    <a:pt x="1152459" y="3346147"/>
                  </a:lnTo>
                  <a:lnTo>
                    <a:pt x="1159766" y="3342008"/>
                  </a:lnTo>
                  <a:lnTo>
                    <a:pt x="1167390" y="3337232"/>
                  </a:lnTo>
                  <a:lnTo>
                    <a:pt x="1175015" y="3332456"/>
                  </a:lnTo>
                  <a:lnTo>
                    <a:pt x="1182004" y="3327680"/>
                  </a:lnTo>
                  <a:lnTo>
                    <a:pt x="1188358" y="3322904"/>
                  </a:lnTo>
                  <a:lnTo>
                    <a:pt x="1194076" y="3318446"/>
                  </a:lnTo>
                  <a:lnTo>
                    <a:pt x="1199477" y="3313988"/>
                  </a:lnTo>
                  <a:lnTo>
                    <a:pt x="1199477" y="3215601"/>
                  </a:lnTo>
                  <a:lnTo>
                    <a:pt x="1206784" y="3209870"/>
                  </a:lnTo>
                  <a:lnTo>
                    <a:pt x="1213455" y="3204457"/>
                  </a:lnTo>
                  <a:lnTo>
                    <a:pt x="1220126" y="3198725"/>
                  </a:lnTo>
                  <a:lnTo>
                    <a:pt x="1226163" y="3192994"/>
                  </a:lnTo>
                  <a:lnTo>
                    <a:pt x="1232199" y="3186944"/>
                  </a:lnTo>
                  <a:lnTo>
                    <a:pt x="1237282" y="3181531"/>
                  </a:lnTo>
                  <a:lnTo>
                    <a:pt x="1242047" y="3175163"/>
                  </a:lnTo>
                  <a:lnTo>
                    <a:pt x="1246177" y="3169114"/>
                  </a:lnTo>
                  <a:lnTo>
                    <a:pt x="1250307" y="3162745"/>
                  </a:lnTo>
                  <a:lnTo>
                    <a:pt x="1253802" y="3157014"/>
                  </a:lnTo>
                  <a:lnTo>
                    <a:pt x="1256661" y="3150646"/>
                  </a:lnTo>
                  <a:lnTo>
                    <a:pt x="1258885" y="3144278"/>
                  </a:lnTo>
                  <a:lnTo>
                    <a:pt x="1260791" y="3137910"/>
                  </a:lnTo>
                  <a:lnTo>
                    <a:pt x="1262379" y="3131223"/>
                  </a:lnTo>
                  <a:lnTo>
                    <a:pt x="1263332" y="3124855"/>
                  </a:lnTo>
                  <a:lnTo>
                    <a:pt x="1263650" y="3118169"/>
                  </a:lnTo>
                  <a:lnTo>
                    <a:pt x="1263650" y="3251581"/>
                  </a:lnTo>
                  <a:lnTo>
                    <a:pt x="1263332" y="3251899"/>
                  </a:lnTo>
                  <a:lnTo>
                    <a:pt x="1263332" y="3255720"/>
                  </a:lnTo>
                  <a:lnTo>
                    <a:pt x="1263015" y="3259859"/>
                  </a:lnTo>
                  <a:lnTo>
                    <a:pt x="1262379" y="3264635"/>
                  </a:lnTo>
                  <a:lnTo>
                    <a:pt x="1261426" y="3269730"/>
                  </a:lnTo>
                  <a:lnTo>
                    <a:pt x="1260155" y="3274506"/>
                  </a:lnTo>
                  <a:lnTo>
                    <a:pt x="1258567" y="3279600"/>
                  </a:lnTo>
                  <a:lnTo>
                    <a:pt x="1256661" y="3284377"/>
                  </a:lnTo>
                  <a:lnTo>
                    <a:pt x="1254119" y="3289153"/>
                  </a:lnTo>
                  <a:lnTo>
                    <a:pt x="1251896" y="3294247"/>
                  </a:lnTo>
                  <a:lnTo>
                    <a:pt x="1248719" y="3299023"/>
                  </a:lnTo>
                  <a:lnTo>
                    <a:pt x="1245542" y="3303162"/>
                  </a:lnTo>
                  <a:lnTo>
                    <a:pt x="1242365" y="3307939"/>
                  </a:lnTo>
                  <a:lnTo>
                    <a:pt x="1238552" y="3312715"/>
                  </a:lnTo>
                  <a:lnTo>
                    <a:pt x="1234423" y="3317172"/>
                  </a:lnTo>
                  <a:lnTo>
                    <a:pt x="1225845" y="3326088"/>
                  </a:lnTo>
                  <a:lnTo>
                    <a:pt x="1215997" y="3335003"/>
                  </a:lnTo>
                  <a:lnTo>
                    <a:pt x="1204877" y="3343600"/>
                  </a:lnTo>
                  <a:lnTo>
                    <a:pt x="1192488" y="3351879"/>
                  </a:lnTo>
                  <a:lnTo>
                    <a:pt x="1179462" y="3360157"/>
                  </a:lnTo>
                  <a:lnTo>
                    <a:pt x="1165802" y="3367799"/>
                  </a:lnTo>
                  <a:lnTo>
                    <a:pt x="1150870" y="3375122"/>
                  </a:lnTo>
                  <a:lnTo>
                    <a:pt x="1134986" y="3382764"/>
                  </a:lnTo>
                  <a:lnTo>
                    <a:pt x="1118466" y="3389769"/>
                  </a:lnTo>
                  <a:lnTo>
                    <a:pt x="1100993" y="3396137"/>
                  </a:lnTo>
                  <a:lnTo>
                    <a:pt x="1082567" y="3402824"/>
                  </a:lnTo>
                  <a:lnTo>
                    <a:pt x="1063506" y="3408873"/>
                  </a:lnTo>
                  <a:lnTo>
                    <a:pt x="1043491" y="3414286"/>
                  </a:lnTo>
                  <a:lnTo>
                    <a:pt x="1022841" y="3420017"/>
                  </a:lnTo>
                  <a:lnTo>
                    <a:pt x="1001874" y="3424794"/>
                  </a:lnTo>
                  <a:lnTo>
                    <a:pt x="979953" y="3429570"/>
                  </a:lnTo>
                  <a:lnTo>
                    <a:pt x="957397" y="3433709"/>
                  </a:lnTo>
                  <a:lnTo>
                    <a:pt x="934524" y="3437848"/>
                  </a:lnTo>
                  <a:lnTo>
                    <a:pt x="910697" y="3441032"/>
                  </a:lnTo>
                  <a:lnTo>
                    <a:pt x="886235" y="3444216"/>
                  </a:lnTo>
                  <a:lnTo>
                    <a:pt x="861773" y="3446764"/>
                  </a:lnTo>
                  <a:lnTo>
                    <a:pt x="836675" y="3448992"/>
                  </a:lnTo>
                  <a:lnTo>
                    <a:pt x="810942" y="3450584"/>
                  </a:lnTo>
                  <a:lnTo>
                    <a:pt x="784892" y="3451540"/>
                  </a:lnTo>
                  <a:lnTo>
                    <a:pt x="758841" y="3452495"/>
                  </a:lnTo>
                  <a:lnTo>
                    <a:pt x="732155" y="3452813"/>
                  </a:lnTo>
                  <a:lnTo>
                    <a:pt x="704834" y="3452495"/>
                  </a:lnTo>
                  <a:lnTo>
                    <a:pt x="677513" y="3451540"/>
                  </a:lnTo>
                  <a:lnTo>
                    <a:pt x="651145" y="3450584"/>
                  </a:lnTo>
                  <a:lnTo>
                    <a:pt x="625094" y="3448356"/>
                  </a:lnTo>
                  <a:lnTo>
                    <a:pt x="599361" y="3446445"/>
                  </a:lnTo>
                  <a:lnTo>
                    <a:pt x="574264" y="3443579"/>
                  </a:lnTo>
                  <a:lnTo>
                    <a:pt x="549484" y="3440395"/>
                  </a:lnTo>
                  <a:lnTo>
                    <a:pt x="525339" y="3436893"/>
                  </a:lnTo>
                  <a:lnTo>
                    <a:pt x="501513" y="3433072"/>
                  </a:lnTo>
                  <a:lnTo>
                    <a:pt x="478639" y="3428296"/>
                  </a:lnTo>
                  <a:lnTo>
                    <a:pt x="456718" y="3423520"/>
                  </a:lnTo>
                  <a:lnTo>
                    <a:pt x="434798" y="3418425"/>
                  </a:lnTo>
                  <a:lnTo>
                    <a:pt x="413830" y="3412694"/>
                  </a:lnTo>
                  <a:lnTo>
                    <a:pt x="394134" y="3406963"/>
                  </a:lnTo>
                  <a:lnTo>
                    <a:pt x="374755" y="3400595"/>
                  </a:lnTo>
                  <a:lnTo>
                    <a:pt x="356329" y="3393908"/>
                  </a:lnTo>
                  <a:lnTo>
                    <a:pt x="338538" y="3386585"/>
                  </a:lnTo>
                  <a:lnTo>
                    <a:pt x="322018" y="3379580"/>
                  </a:lnTo>
                  <a:lnTo>
                    <a:pt x="306134" y="3372257"/>
                  </a:lnTo>
                  <a:lnTo>
                    <a:pt x="291520" y="3364296"/>
                  </a:lnTo>
                  <a:lnTo>
                    <a:pt x="277542" y="3356018"/>
                  </a:lnTo>
                  <a:lnTo>
                    <a:pt x="264834" y="3347421"/>
                  </a:lnTo>
                  <a:lnTo>
                    <a:pt x="253079" y="3338824"/>
                  </a:lnTo>
                  <a:lnTo>
                    <a:pt x="242278" y="3330227"/>
                  </a:lnTo>
                  <a:lnTo>
                    <a:pt x="237513" y="3325451"/>
                  </a:lnTo>
                  <a:lnTo>
                    <a:pt x="232747" y="3320675"/>
                  </a:lnTo>
                  <a:lnTo>
                    <a:pt x="228617" y="3316217"/>
                  </a:lnTo>
                  <a:lnTo>
                    <a:pt x="224487" y="3311441"/>
                  </a:lnTo>
                  <a:lnTo>
                    <a:pt x="220993" y="3306983"/>
                  </a:lnTo>
                  <a:lnTo>
                    <a:pt x="217498" y="3302207"/>
                  </a:lnTo>
                  <a:lnTo>
                    <a:pt x="214321" y="3297431"/>
                  </a:lnTo>
                  <a:lnTo>
                    <a:pt x="211462" y="3292337"/>
                  </a:lnTo>
                  <a:lnTo>
                    <a:pt x="208921" y="3287561"/>
                  </a:lnTo>
                  <a:lnTo>
                    <a:pt x="206697" y="3282148"/>
                  </a:lnTo>
                  <a:lnTo>
                    <a:pt x="204791" y="3277690"/>
                  </a:lnTo>
                  <a:lnTo>
                    <a:pt x="203202" y="3272277"/>
                  </a:lnTo>
                  <a:lnTo>
                    <a:pt x="201931" y="3267183"/>
                  </a:lnTo>
                  <a:lnTo>
                    <a:pt x="201296" y="3262088"/>
                  </a:lnTo>
                  <a:lnTo>
                    <a:pt x="200978" y="3256994"/>
                  </a:lnTo>
                  <a:lnTo>
                    <a:pt x="200343" y="3251899"/>
                  </a:lnTo>
                  <a:lnTo>
                    <a:pt x="200025" y="3251899"/>
                  </a:lnTo>
                  <a:lnTo>
                    <a:pt x="200025" y="3117850"/>
                  </a:lnTo>
                  <a:close/>
                  <a:moveTo>
                    <a:pt x="1263332" y="3111818"/>
                  </a:moveTo>
                  <a:lnTo>
                    <a:pt x="1263650" y="3117533"/>
                  </a:lnTo>
                  <a:lnTo>
                    <a:pt x="1263332" y="3119438"/>
                  </a:lnTo>
                  <a:lnTo>
                    <a:pt x="1263332" y="3116263"/>
                  </a:lnTo>
                  <a:lnTo>
                    <a:pt x="1263332" y="3111818"/>
                  </a:lnTo>
                  <a:close/>
                  <a:moveTo>
                    <a:pt x="1263253" y="3110548"/>
                  </a:moveTo>
                  <a:lnTo>
                    <a:pt x="1263332" y="3111183"/>
                  </a:lnTo>
                  <a:lnTo>
                    <a:pt x="1263332" y="3111818"/>
                  </a:lnTo>
                  <a:lnTo>
                    <a:pt x="1263253" y="3110548"/>
                  </a:lnTo>
                  <a:close/>
                  <a:moveTo>
                    <a:pt x="1892592" y="3107220"/>
                  </a:moveTo>
                  <a:lnTo>
                    <a:pt x="1892592" y="3210034"/>
                  </a:lnTo>
                  <a:lnTo>
                    <a:pt x="1913877" y="3210983"/>
                  </a:lnTo>
                  <a:lnTo>
                    <a:pt x="1935480" y="3210983"/>
                  </a:lnTo>
                  <a:lnTo>
                    <a:pt x="1965343" y="3210667"/>
                  </a:lnTo>
                  <a:lnTo>
                    <a:pt x="1965343" y="3107537"/>
                  </a:lnTo>
                  <a:lnTo>
                    <a:pt x="1935480" y="3107853"/>
                  </a:lnTo>
                  <a:lnTo>
                    <a:pt x="1913877" y="3107853"/>
                  </a:lnTo>
                  <a:lnTo>
                    <a:pt x="1892592" y="3107220"/>
                  </a:lnTo>
                  <a:close/>
                  <a:moveTo>
                    <a:pt x="200819" y="3107046"/>
                  </a:moveTo>
                  <a:lnTo>
                    <a:pt x="200378" y="3110133"/>
                  </a:lnTo>
                  <a:lnTo>
                    <a:pt x="200025" y="3115072"/>
                  </a:lnTo>
                  <a:lnTo>
                    <a:pt x="200025" y="3110751"/>
                  </a:lnTo>
                  <a:lnTo>
                    <a:pt x="200819" y="3107046"/>
                  </a:lnTo>
                  <a:close/>
                  <a:moveTo>
                    <a:pt x="2489519" y="3103562"/>
                  </a:moveTo>
                  <a:lnTo>
                    <a:pt x="2490471" y="3109906"/>
                  </a:lnTo>
                  <a:lnTo>
                    <a:pt x="2490788" y="3116568"/>
                  </a:lnTo>
                  <a:lnTo>
                    <a:pt x="2490788" y="3252652"/>
                  </a:lnTo>
                  <a:lnTo>
                    <a:pt x="2490471" y="3252969"/>
                  </a:lnTo>
                  <a:lnTo>
                    <a:pt x="2489836" y="3260899"/>
                  </a:lnTo>
                  <a:lnTo>
                    <a:pt x="2489519" y="3265657"/>
                  </a:lnTo>
                  <a:lnTo>
                    <a:pt x="2488250" y="3270733"/>
                  </a:lnTo>
                  <a:lnTo>
                    <a:pt x="2487298" y="3275491"/>
                  </a:lnTo>
                  <a:lnTo>
                    <a:pt x="2485711" y="3280566"/>
                  </a:lnTo>
                  <a:lnTo>
                    <a:pt x="2483490" y="3285325"/>
                  </a:lnTo>
                  <a:lnTo>
                    <a:pt x="2481269" y="3290083"/>
                  </a:lnTo>
                  <a:lnTo>
                    <a:pt x="2479048" y="3294841"/>
                  </a:lnTo>
                  <a:lnTo>
                    <a:pt x="2475874" y="3299599"/>
                  </a:lnTo>
                  <a:lnTo>
                    <a:pt x="2472701" y="3304357"/>
                  </a:lnTo>
                  <a:lnTo>
                    <a:pt x="2469528" y="3309115"/>
                  </a:lnTo>
                  <a:lnTo>
                    <a:pt x="2465403" y="3313874"/>
                  </a:lnTo>
                  <a:lnTo>
                    <a:pt x="2461595" y="3317997"/>
                  </a:lnTo>
                  <a:lnTo>
                    <a:pt x="2453028" y="3327196"/>
                  </a:lnTo>
                  <a:lnTo>
                    <a:pt x="2443191" y="3335761"/>
                  </a:lnTo>
                  <a:lnTo>
                    <a:pt x="2432086" y="3344643"/>
                  </a:lnTo>
                  <a:lnTo>
                    <a:pt x="2419710" y="3352891"/>
                  </a:lnTo>
                  <a:lnTo>
                    <a:pt x="2406701" y="3360504"/>
                  </a:lnTo>
                  <a:lnTo>
                    <a:pt x="2393056" y="3368434"/>
                  </a:lnTo>
                  <a:lnTo>
                    <a:pt x="2378143" y="3376047"/>
                  </a:lnTo>
                  <a:lnTo>
                    <a:pt x="2362277" y="3383660"/>
                  </a:lnTo>
                  <a:lnTo>
                    <a:pt x="2345777" y="3390322"/>
                  </a:lnTo>
                  <a:lnTo>
                    <a:pt x="2328325" y="3396983"/>
                  </a:lnTo>
                  <a:lnTo>
                    <a:pt x="2309921" y="3403327"/>
                  </a:lnTo>
                  <a:lnTo>
                    <a:pt x="2290882" y="3409671"/>
                  </a:lnTo>
                  <a:lnTo>
                    <a:pt x="2270892" y="3415064"/>
                  </a:lnTo>
                  <a:lnTo>
                    <a:pt x="2250267" y="3420139"/>
                  </a:lnTo>
                  <a:lnTo>
                    <a:pt x="2229324" y="3425215"/>
                  </a:lnTo>
                  <a:lnTo>
                    <a:pt x="2207430" y="3429973"/>
                  </a:lnTo>
                  <a:lnTo>
                    <a:pt x="2184901" y="3434414"/>
                  </a:lnTo>
                  <a:lnTo>
                    <a:pt x="2162054" y="3437903"/>
                  </a:lnTo>
                  <a:lnTo>
                    <a:pt x="2138256" y="3441393"/>
                  </a:lnTo>
                  <a:lnTo>
                    <a:pt x="2113823" y="3444565"/>
                  </a:lnTo>
                  <a:lnTo>
                    <a:pt x="2089390" y="3447102"/>
                  </a:lnTo>
                  <a:lnTo>
                    <a:pt x="2064323" y="3449006"/>
                  </a:lnTo>
                  <a:lnTo>
                    <a:pt x="2038621" y="3450909"/>
                  </a:lnTo>
                  <a:lnTo>
                    <a:pt x="2012601" y="3452178"/>
                  </a:lnTo>
                  <a:lnTo>
                    <a:pt x="1986582" y="3452812"/>
                  </a:lnTo>
                  <a:lnTo>
                    <a:pt x="1959928" y="3452812"/>
                  </a:lnTo>
                  <a:lnTo>
                    <a:pt x="1932639" y="3452812"/>
                  </a:lnTo>
                  <a:lnTo>
                    <a:pt x="1905350" y="3452178"/>
                  </a:lnTo>
                  <a:lnTo>
                    <a:pt x="1879014" y="3450592"/>
                  </a:lnTo>
                  <a:lnTo>
                    <a:pt x="1852994" y="3449006"/>
                  </a:lnTo>
                  <a:lnTo>
                    <a:pt x="1827292" y="3446468"/>
                  </a:lnTo>
                  <a:lnTo>
                    <a:pt x="1802224" y="3443930"/>
                  </a:lnTo>
                  <a:lnTo>
                    <a:pt x="1777157" y="3441075"/>
                  </a:lnTo>
                  <a:lnTo>
                    <a:pt x="1753359" y="3437269"/>
                  </a:lnTo>
                  <a:lnTo>
                    <a:pt x="1729560" y="3433145"/>
                  </a:lnTo>
                  <a:lnTo>
                    <a:pt x="1706714" y="3428704"/>
                  </a:lnTo>
                  <a:lnTo>
                    <a:pt x="1684502" y="3424263"/>
                  </a:lnTo>
                  <a:lnTo>
                    <a:pt x="1662925" y="3418871"/>
                  </a:lnTo>
                  <a:lnTo>
                    <a:pt x="1641983" y="3413478"/>
                  </a:lnTo>
                  <a:lnTo>
                    <a:pt x="1622309" y="3407134"/>
                  </a:lnTo>
                  <a:lnTo>
                    <a:pt x="1602953" y="3400790"/>
                  </a:lnTo>
                  <a:lnTo>
                    <a:pt x="1584549" y="3394445"/>
                  </a:lnTo>
                  <a:lnTo>
                    <a:pt x="1566780" y="3387467"/>
                  </a:lnTo>
                  <a:lnTo>
                    <a:pt x="1550280" y="3380488"/>
                  </a:lnTo>
                  <a:lnTo>
                    <a:pt x="1534414" y="3372558"/>
                  </a:lnTo>
                  <a:lnTo>
                    <a:pt x="1519501" y="3364945"/>
                  </a:lnTo>
                  <a:lnTo>
                    <a:pt x="1505539" y="3356697"/>
                  </a:lnTo>
                  <a:lnTo>
                    <a:pt x="1493164" y="3348450"/>
                  </a:lnTo>
                  <a:lnTo>
                    <a:pt x="1481106" y="3339885"/>
                  </a:lnTo>
                  <a:lnTo>
                    <a:pt x="1470635" y="3330686"/>
                  </a:lnTo>
                  <a:lnTo>
                    <a:pt x="1465875" y="3326245"/>
                  </a:lnTo>
                  <a:lnTo>
                    <a:pt x="1461116" y="3321487"/>
                  </a:lnTo>
                  <a:lnTo>
                    <a:pt x="1456673" y="3317363"/>
                  </a:lnTo>
                  <a:lnTo>
                    <a:pt x="1452866" y="3312605"/>
                  </a:lnTo>
                  <a:lnTo>
                    <a:pt x="1449375" y="3307847"/>
                  </a:lnTo>
                  <a:lnTo>
                    <a:pt x="1445885" y="3303088"/>
                  </a:lnTo>
                  <a:lnTo>
                    <a:pt x="1442712" y="3298013"/>
                  </a:lnTo>
                  <a:lnTo>
                    <a:pt x="1439856" y="3293255"/>
                  </a:lnTo>
                  <a:lnTo>
                    <a:pt x="1437000" y="3288497"/>
                  </a:lnTo>
                  <a:lnTo>
                    <a:pt x="1435096" y="3283421"/>
                  </a:lnTo>
                  <a:lnTo>
                    <a:pt x="1433192" y="3278346"/>
                  </a:lnTo>
                  <a:lnTo>
                    <a:pt x="1431606" y="3273588"/>
                  </a:lnTo>
                  <a:lnTo>
                    <a:pt x="1430337" y="3268512"/>
                  </a:lnTo>
                  <a:lnTo>
                    <a:pt x="1429702" y="3263437"/>
                  </a:lnTo>
                  <a:lnTo>
                    <a:pt x="1429385" y="3258044"/>
                  </a:lnTo>
                  <a:lnTo>
                    <a:pt x="1428750" y="3252969"/>
                  </a:lnTo>
                  <a:lnTo>
                    <a:pt x="1428750" y="3155268"/>
                  </a:lnTo>
                  <a:lnTo>
                    <a:pt x="1438269" y="3162881"/>
                  </a:lnTo>
                  <a:lnTo>
                    <a:pt x="1449058" y="3170177"/>
                  </a:lnTo>
                  <a:lnTo>
                    <a:pt x="1459846" y="3177473"/>
                  </a:lnTo>
                  <a:lnTo>
                    <a:pt x="1471270" y="3184134"/>
                  </a:lnTo>
                  <a:lnTo>
                    <a:pt x="1483645" y="3190795"/>
                  </a:lnTo>
                  <a:lnTo>
                    <a:pt x="1496337" y="3197140"/>
                  </a:lnTo>
                  <a:lnTo>
                    <a:pt x="1509347" y="3203484"/>
                  </a:lnTo>
                  <a:lnTo>
                    <a:pt x="1522674" y="3209194"/>
                  </a:lnTo>
                  <a:lnTo>
                    <a:pt x="1536953" y="3215221"/>
                  </a:lnTo>
                  <a:lnTo>
                    <a:pt x="1550915" y="3220613"/>
                  </a:lnTo>
                  <a:lnTo>
                    <a:pt x="1566145" y="3226006"/>
                  </a:lnTo>
                  <a:lnTo>
                    <a:pt x="1581376" y="3231081"/>
                  </a:lnTo>
                  <a:lnTo>
                    <a:pt x="1597242" y="3235839"/>
                  </a:lnTo>
                  <a:lnTo>
                    <a:pt x="1612790" y="3240598"/>
                  </a:lnTo>
                  <a:lnTo>
                    <a:pt x="1628973" y="3244721"/>
                  </a:lnTo>
                  <a:lnTo>
                    <a:pt x="1646108" y="3248845"/>
                  </a:lnTo>
                  <a:lnTo>
                    <a:pt x="1662608" y="3252652"/>
                  </a:lnTo>
                  <a:lnTo>
                    <a:pt x="1680060" y="3256141"/>
                  </a:lnTo>
                  <a:lnTo>
                    <a:pt x="1697195" y="3259313"/>
                  </a:lnTo>
                  <a:lnTo>
                    <a:pt x="1714964" y="3262485"/>
                  </a:lnTo>
                  <a:lnTo>
                    <a:pt x="1732733" y="3265657"/>
                  </a:lnTo>
                  <a:lnTo>
                    <a:pt x="1750820" y="3268195"/>
                  </a:lnTo>
                  <a:lnTo>
                    <a:pt x="1768907" y="3270416"/>
                  </a:lnTo>
                  <a:lnTo>
                    <a:pt x="1786993" y="3272636"/>
                  </a:lnTo>
                  <a:lnTo>
                    <a:pt x="1805715" y="3274857"/>
                  </a:lnTo>
                  <a:lnTo>
                    <a:pt x="1824119" y="3276443"/>
                  </a:lnTo>
                  <a:lnTo>
                    <a:pt x="1842840" y="3277394"/>
                  </a:lnTo>
                  <a:lnTo>
                    <a:pt x="1861561" y="3278663"/>
                  </a:lnTo>
                  <a:lnTo>
                    <a:pt x="1880283" y="3279615"/>
                  </a:lnTo>
                  <a:lnTo>
                    <a:pt x="1898687" y="3280249"/>
                  </a:lnTo>
                  <a:lnTo>
                    <a:pt x="1917725" y="3280566"/>
                  </a:lnTo>
                  <a:lnTo>
                    <a:pt x="1936129" y="3280566"/>
                  </a:lnTo>
                  <a:lnTo>
                    <a:pt x="1958658" y="3280566"/>
                  </a:lnTo>
                  <a:lnTo>
                    <a:pt x="1981187" y="3280249"/>
                  </a:lnTo>
                  <a:lnTo>
                    <a:pt x="2003399" y="3278980"/>
                  </a:lnTo>
                  <a:lnTo>
                    <a:pt x="2025928" y="3278029"/>
                  </a:lnTo>
                  <a:lnTo>
                    <a:pt x="2048140" y="3276443"/>
                  </a:lnTo>
                  <a:lnTo>
                    <a:pt x="2070034" y="3274222"/>
                  </a:lnTo>
                  <a:lnTo>
                    <a:pt x="2092246" y="3272002"/>
                  </a:lnTo>
                  <a:lnTo>
                    <a:pt x="2114458" y="3269464"/>
                  </a:lnTo>
                  <a:lnTo>
                    <a:pt x="2135718" y="3266609"/>
                  </a:lnTo>
                  <a:lnTo>
                    <a:pt x="2157295" y="3263437"/>
                  </a:lnTo>
                  <a:lnTo>
                    <a:pt x="2178237" y="3259313"/>
                  </a:lnTo>
                  <a:lnTo>
                    <a:pt x="2198545" y="3255507"/>
                  </a:lnTo>
                  <a:lnTo>
                    <a:pt x="2219170" y="3251066"/>
                  </a:lnTo>
                  <a:lnTo>
                    <a:pt x="2239161" y="3246307"/>
                  </a:lnTo>
                  <a:lnTo>
                    <a:pt x="2258517" y="3241232"/>
                  </a:lnTo>
                  <a:lnTo>
                    <a:pt x="2277555" y="3235839"/>
                  </a:lnTo>
                  <a:lnTo>
                    <a:pt x="2295959" y="3230130"/>
                  </a:lnTo>
                  <a:lnTo>
                    <a:pt x="2314046" y="3223785"/>
                  </a:lnTo>
                  <a:lnTo>
                    <a:pt x="2331498" y="3217441"/>
                  </a:lnTo>
                  <a:lnTo>
                    <a:pt x="2348316" y="3210780"/>
                  </a:lnTo>
                  <a:lnTo>
                    <a:pt x="2364498" y="3203801"/>
                  </a:lnTo>
                  <a:lnTo>
                    <a:pt x="2380047" y="3196188"/>
                  </a:lnTo>
                  <a:lnTo>
                    <a:pt x="2394643" y="3188575"/>
                  </a:lnTo>
                  <a:lnTo>
                    <a:pt x="2408605" y="3180645"/>
                  </a:lnTo>
                  <a:lnTo>
                    <a:pt x="2422249" y="3171763"/>
                  </a:lnTo>
                  <a:lnTo>
                    <a:pt x="2434307" y="3163198"/>
                  </a:lnTo>
                  <a:lnTo>
                    <a:pt x="2445730" y="3153999"/>
                  </a:lnTo>
                  <a:lnTo>
                    <a:pt x="2456518" y="3144800"/>
                  </a:lnTo>
                  <a:lnTo>
                    <a:pt x="2466355" y="3134966"/>
                  </a:lnTo>
                  <a:lnTo>
                    <a:pt x="2471115" y="3129574"/>
                  </a:lnTo>
                  <a:lnTo>
                    <a:pt x="2474922" y="3124498"/>
                  </a:lnTo>
                  <a:lnTo>
                    <a:pt x="2479365" y="3119423"/>
                  </a:lnTo>
                  <a:lnTo>
                    <a:pt x="2482855" y="3114347"/>
                  </a:lnTo>
                  <a:lnTo>
                    <a:pt x="2486346" y="3108955"/>
                  </a:lnTo>
                  <a:lnTo>
                    <a:pt x="2489519" y="3103562"/>
                  </a:lnTo>
                  <a:close/>
                  <a:moveTo>
                    <a:pt x="201789" y="3100564"/>
                  </a:moveTo>
                  <a:lnTo>
                    <a:pt x="201084" y="3105812"/>
                  </a:lnTo>
                  <a:lnTo>
                    <a:pt x="200819" y="3107046"/>
                  </a:lnTo>
                  <a:lnTo>
                    <a:pt x="201084" y="3105194"/>
                  </a:lnTo>
                  <a:lnTo>
                    <a:pt x="201789" y="3100564"/>
                  </a:lnTo>
                  <a:close/>
                  <a:moveTo>
                    <a:pt x="1260475" y="3095625"/>
                  </a:moveTo>
                  <a:lnTo>
                    <a:pt x="1262062" y="3101340"/>
                  </a:lnTo>
                  <a:lnTo>
                    <a:pt x="1263015" y="3106738"/>
                  </a:lnTo>
                  <a:lnTo>
                    <a:pt x="1263253" y="3110548"/>
                  </a:lnTo>
                  <a:lnTo>
                    <a:pt x="1262698" y="3106103"/>
                  </a:lnTo>
                  <a:lnTo>
                    <a:pt x="1261745" y="3100705"/>
                  </a:lnTo>
                  <a:lnTo>
                    <a:pt x="1260475" y="3095625"/>
                  </a:lnTo>
                  <a:close/>
                  <a:moveTo>
                    <a:pt x="1746773" y="3094566"/>
                  </a:moveTo>
                  <a:lnTo>
                    <a:pt x="1746773" y="3198013"/>
                  </a:lnTo>
                  <a:lnTo>
                    <a:pt x="1764563" y="3200227"/>
                  </a:lnTo>
                  <a:lnTo>
                    <a:pt x="1782671" y="3202758"/>
                  </a:lnTo>
                  <a:lnTo>
                    <a:pt x="1800780" y="3204656"/>
                  </a:lnTo>
                  <a:lnTo>
                    <a:pt x="1819841" y="3206238"/>
                  </a:lnTo>
                  <a:lnTo>
                    <a:pt x="1819841" y="3102791"/>
                  </a:lnTo>
                  <a:lnTo>
                    <a:pt x="1800780" y="3101210"/>
                  </a:lnTo>
                  <a:lnTo>
                    <a:pt x="1782671" y="3099312"/>
                  </a:lnTo>
                  <a:lnTo>
                    <a:pt x="1764563" y="3097097"/>
                  </a:lnTo>
                  <a:lnTo>
                    <a:pt x="1746773" y="3094566"/>
                  </a:lnTo>
                  <a:close/>
                  <a:moveTo>
                    <a:pt x="1600953" y="3061666"/>
                  </a:moveTo>
                  <a:lnTo>
                    <a:pt x="1600953" y="3166378"/>
                  </a:lnTo>
                  <a:lnTo>
                    <a:pt x="1618744" y="3171756"/>
                  </a:lnTo>
                  <a:lnTo>
                    <a:pt x="1636217" y="3176501"/>
                  </a:lnTo>
                  <a:lnTo>
                    <a:pt x="1654960" y="3180930"/>
                  </a:lnTo>
                  <a:lnTo>
                    <a:pt x="1673704" y="3185042"/>
                  </a:lnTo>
                  <a:lnTo>
                    <a:pt x="1673704" y="3080963"/>
                  </a:lnTo>
                  <a:lnTo>
                    <a:pt x="1654960" y="3076534"/>
                  </a:lnTo>
                  <a:lnTo>
                    <a:pt x="1636217" y="3071789"/>
                  </a:lnTo>
                  <a:lnTo>
                    <a:pt x="1618108" y="3066728"/>
                  </a:lnTo>
                  <a:lnTo>
                    <a:pt x="1600953" y="3061666"/>
                  </a:lnTo>
                  <a:close/>
                  <a:moveTo>
                    <a:pt x="3151360" y="3046095"/>
                  </a:moveTo>
                  <a:lnTo>
                    <a:pt x="3151360" y="3160713"/>
                  </a:lnTo>
                  <a:lnTo>
                    <a:pt x="3174848" y="3161665"/>
                  </a:lnTo>
                  <a:lnTo>
                    <a:pt x="3198972" y="3161665"/>
                  </a:lnTo>
                  <a:lnTo>
                    <a:pt x="3231983" y="3161348"/>
                  </a:lnTo>
                  <a:lnTo>
                    <a:pt x="3231983" y="3046413"/>
                  </a:lnTo>
                  <a:lnTo>
                    <a:pt x="3198972" y="3046730"/>
                  </a:lnTo>
                  <a:lnTo>
                    <a:pt x="3174848" y="3046413"/>
                  </a:lnTo>
                  <a:lnTo>
                    <a:pt x="3151360" y="3046095"/>
                  </a:lnTo>
                  <a:close/>
                  <a:moveTo>
                    <a:pt x="3815080" y="3040062"/>
                  </a:moveTo>
                  <a:lnTo>
                    <a:pt x="3816033" y="3047365"/>
                  </a:lnTo>
                  <a:lnTo>
                    <a:pt x="3816350" y="3054985"/>
                  </a:lnTo>
                  <a:lnTo>
                    <a:pt x="3816350" y="3206115"/>
                  </a:lnTo>
                  <a:lnTo>
                    <a:pt x="3816033" y="3206432"/>
                  </a:lnTo>
                  <a:lnTo>
                    <a:pt x="3815398" y="3214687"/>
                  </a:lnTo>
                  <a:lnTo>
                    <a:pt x="3814763" y="3220720"/>
                  </a:lnTo>
                  <a:lnTo>
                    <a:pt x="3813493" y="3226117"/>
                  </a:lnTo>
                  <a:lnTo>
                    <a:pt x="3811906" y="3231197"/>
                  </a:lnTo>
                  <a:lnTo>
                    <a:pt x="3810319" y="3236912"/>
                  </a:lnTo>
                  <a:lnTo>
                    <a:pt x="3808097" y="3242310"/>
                  </a:lnTo>
                  <a:lnTo>
                    <a:pt x="3805558" y="3248025"/>
                  </a:lnTo>
                  <a:lnTo>
                    <a:pt x="3803019" y="3253105"/>
                  </a:lnTo>
                  <a:lnTo>
                    <a:pt x="3799844" y="3258185"/>
                  </a:lnTo>
                  <a:lnTo>
                    <a:pt x="3796036" y="3263583"/>
                  </a:lnTo>
                  <a:lnTo>
                    <a:pt x="3792226" y="3268663"/>
                  </a:lnTo>
                  <a:lnTo>
                    <a:pt x="3788418" y="3274060"/>
                  </a:lnTo>
                  <a:lnTo>
                    <a:pt x="3783974" y="3278823"/>
                  </a:lnTo>
                  <a:lnTo>
                    <a:pt x="3779212" y="3283903"/>
                  </a:lnTo>
                  <a:lnTo>
                    <a:pt x="3774134" y="3288983"/>
                  </a:lnTo>
                  <a:lnTo>
                    <a:pt x="3768420" y="3293745"/>
                  </a:lnTo>
                  <a:lnTo>
                    <a:pt x="3763024" y="3298508"/>
                  </a:lnTo>
                  <a:lnTo>
                    <a:pt x="3750963" y="3307715"/>
                  </a:lnTo>
                  <a:lnTo>
                    <a:pt x="3737314" y="3317240"/>
                  </a:lnTo>
                  <a:lnTo>
                    <a:pt x="3722713" y="3326448"/>
                  </a:lnTo>
                  <a:lnTo>
                    <a:pt x="3707477" y="3335020"/>
                  </a:lnTo>
                  <a:lnTo>
                    <a:pt x="3690971" y="3343275"/>
                  </a:lnTo>
                  <a:lnTo>
                    <a:pt x="3673513" y="3351213"/>
                  </a:lnTo>
                  <a:lnTo>
                    <a:pt x="3655103" y="3359150"/>
                  </a:lnTo>
                  <a:lnTo>
                    <a:pt x="3635424" y="3366770"/>
                  </a:lnTo>
                  <a:lnTo>
                    <a:pt x="3615109" y="3373755"/>
                  </a:lnTo>
                  <a:lnTo>
                    <a:pt x="3593842" y="3380423"/>
                  </a:lnTo>
                  <a:lnTo>
                    <a:pt x="3571941" y="3386773"/>
                  </a:lnTo>
                  <a:lnTo>
                    <a:pt x="3549087" y="3392805"/>
                  </a:lnTo>
                  <a:lnTo>
                    <a:pt x="3525281" y="3398203"/>
                  </a:lnTo>
                  <a:lnTo>
                    <a:pt x="3501157" y="3403283"/>
                  </a:lnTo>
                  <a:lnTo>
                    <a:pt x="3476082" y="3408045"/>
                  </a:lnTo>
                  <a:lnTo>
                    <a:pt x="3450371" y="3411855"/>
                  </a:lnTo>
                  <a:lnTo>
                    <a:pt x="3424343" y="3415983"/>
                  </a:lnTo>
                  <a:lnTo>
                    <a:pt x="3397680" y="3419475"/>
                  </a:lnTo>
                  <a:lnTo>
                    <a:pt x="3370065" y="3422333"/>
                  </a:lnTo>
                  <a:lnTo>
                    <a:pt x="3341815" y="3424555"/>
                  </a:lnTo>
                  <a:lnTo>
                    <a:pt x="3313565" y="3426460"/>
                  </a:lnTo>
                  <a:lnTo>
                    <a:pt x="3284680" y="3427730"/>
                  </a:lnTo>
                  <a:lnTo>
                    <a:pt x="3255478" y="3428683"/>
                  </a:lnTo>
                  <a:lnTo>
                    <a:pt x="3225959" y="3429000"/>
                  </a:lnTo>
                  <a:lnTo>
                    <a:pt x="3195487" y="3428683"/>
                  </a:lnTo>
                  <a:lnTo>
                    <a:pt x="3165650" y="3427730"/>
                  </a:lnTo>
                  <a:lnTo>
                    <a:pt x="3136130" y="3426143"/>
                  </a:lnTo>
                  <a:lnTo>
                    <a:pt x="3106928" y="3424238"/>
                  </a:lnTo>
                  <a:lnTo>
                    <a:pt x="3078678" y="3422015"/>
                  </a:lnTo>
                  <a:lnTo>
                    <a:pt x="3050428" y="3418840"/>
                  </a:lnTo>
                  <a:lnTo>
                    <a:pt x="3022813" y="3415030"/>
                  </a:lnTo>
                  <a:lnTo>
                    <a:pt x="2996150" y="3411220"/>
                  </a:lnTo>
                  <a:lnTo>
                    <a:pt x="2970122" y="3406775"/>
                  </a:lnTo>
                  <a:lnTo>
                    <a:pt x="2944729" y="3402013"/>
                  </a:lnTo>
                  <a:lnTo>
                    <a:pt x="2919971" y="3396615"/>
                  </a:lnTo>
                  <a:lnTo>
                    <a:pt x="2895847" y="3390583"/>
                  </a:lnTo>
                  <a:lnTo>
                    <a:pt x="2872994" y="3384868"/>
                  </a:lnTo>
                  <a:lnTo>
                    <a:pt x="2850775" y="3378200"/>
                  </a:lnTo>
                  <a:lnTo>
                    <a:pt x="2829190" y="3370898"/>
                  </a:lnTo>
                  <a:lnTo>
                    <a:pt x="2808876" y="3363595"/>
                  </a:lnTo>
                  <a:lnTo>
                    <a:pt x="2789196" y="3355975"/>
                  </a:lnTo>
                  <a:lnTo>
                    <a:pt x="2770469" y="3347720"/>
                  </a:lnTo>
                  <a:lnTo>
                    <a:pt x="2753328" y="3339465"/>
                  </a:lnTo>
                  <a:lnTo>
                    <a:pt x="2736823" y="3330893"/>
                  </a:lnTo>
                  <a:lnTo>
                    <a:pt x="2721269" y="3321685"/>
                  </a:lnTo>
                  <a:lnTo>
                    <a:pt x="2706986" y="3312160"/>
                  </a:lnTo>
                  <a:lnTo>
                    <a:pt x="2693972" y="3302635"/>
                  </a:lnTo>
                  <a:lnTo>
                    <a:pt x="2688258" y="3297873"/>
                  </a:lnTo>
                  <a:lnTo>
                    <a:pt x="2682227" y="3292793"/>
                  </a:lnTo>
                  <a:lnTo>
                    <a:pt x="2676831" y="3287713"/>
                  </a:lnTo>
                  <a:lnTo>
                    <a:pt x="2671753" y="3282950"/>
                  </a:lnTo>
                  <a:lnTo>
                    <a:pt x="2666991" y="3277870"/>
                  </a:lnTo>
                  <a:lnTo>
                    <a:pt x="2662548" y="3272473"/>
                  </a:lnTo>
                  <a:lnTo>
                    <a:pt x="2658104" y="3267393"/>
                  </a:lnTo>
                  <a:lnTo>
                    <a:pt x="2654612" y="3261995"/>
                  </a:lnTo>
                  <a:lnTo>
                    <a:pt x="2651121" y="3256598"/>
                  </a:lnTo>
                  <a:lnTo>
                    <a:pt x="2647947" y="3251200"/>
                  </a:lnTo>
                  <a:lnTo>
                    <a:pt x="2645090" y="3245485"/>
                  </a:lnTo>
                  <a:lnTo>
                    <a:pt x="2642868" y="3240405"/>
                  </a:lnTo>
                  <a:lnTo>
                    <a:pt x="2640329" y="3234372"/>
                  </a:lnTo>
                  <a:lnTo>
                    <a:pt x="2638742" y="3228975"/>
                  </a:lnTo>
                  <a:lnTo>
                    <a:pt x="2637789" y="3223577"/>
                  </a:lnTo>
                  <a:lnTo>
                    <a:pt x="2636520" y="3217862"/>
                  </a:lnTo>
                  <a:lnTo>
                    <a:pt x="2636202" y="3212147"/>
                  </a:lnTo>
                  <a:lnTo>
                    <a:pt x="2635885" y="3206432"/>
                  </a:lnTo>
                  <a:lnTo>
                    <a:pt x="2635250" y="3206432"/>
                  </a:lnTo>
                  <a:lnTo>
                    <a:pt x="2635250" y="3097530"/>
                  </a:lnTo>
                  <a:lnTo>
                    <a:pt x="2646360" y="3105785"/>
                  </a:lnTo>
                  <a:lnTo>
                    <a:pt x="2657786" y="3114040"/>
                  </a:lnTo>
                  <a:lnTo>
                    <a:pt x="2670166" y="3121977"/>
                  </a:lnTo>
                  <a:lnTo>
                    <a:pt x="2683180" y="3129597"/>
                  </a:lnTo>
                  <a:lnTo>
                    <a:pt x="2696511" y="3136900"/>
                  </a:lnTo>
                  <a:lnTo>
                    <a:pt x="2710160" y="3144202"/>
                  </a:lnTo>
                  <a:lnTo>
                    <a:pt x="2724761" y="3151187"/>
                  </a:lnTo>
                  <a:lnTo>
                    <a:pt x="2740314" y="3157855"/>
                  </a:lnTo>
                  <a:lnTo>
                    <a:pt x="2755550" y="3164205"/>
                  </a:lnTo>
                  <a:lnTo>
                    <a:pt x="2771738" y="3170237"/>
                  </a:lnTo>
                  <a:lnTo>
                    <a:pt x="2788244" y="3176270"/>
                  </a:lnTo>
                  <a:lnTo>
                    <a:pt x="2805384" y="3181985"/>
                  </a:lnTo>
                  <a:lnTo>
                    <a:pt x="2822525" y="3187065"/>
                  </a:lnTo>
                  <a:lnTo>
                    <a:pt x="2840300" y="3192145"/>
                  </a:lnTo>
                  <a:lnTo>
                    <a:pt x="2858393" y="3196907"/>
                  </a:lnTo>
                  <a:lnTo>
                    <a:pt x="2877120" y="3201670"/>
                  </a:lnTo>
                  <a:lnTo>
                    <a:pt x="2895530" y="3205797"/>
                  </a:lnTo>
                  <a:lnTo>
                    <a:pt x="2914892" y="3209925"/>
                  </a:lnTo>
                  <a:lnTo>
                    <a:pt x="2934255" y="3213735"/>
                  </a:lnTo>
                  <a:lnTo>
                    <a:pt x="2953617" y="3217227"/>
                  </a:lnTo>
                  <a:lnTo>
                    <a:pt x="2973614" y="3220402"/>
                  </a:lnTo>
                  <a:lnTo>
                    <a:pt x="2993294" y="3222942"/>
                  </a:lnTo>
                  <a:lnTo>
                    <a:pt x="3013926" y="3225800"/>
                  </a:lnTo>
                  <a:lnTo>
                    <a:pt x="3033923" y="3228340"/>
                  </a:lnTo>
                  <a:lnTo>
                    <a:pt x="3054555" y="3230245"/>
                  </a:lnTo>
                  <a:lnTo>
                    <a:pt x="3074869" y="3232150"/>
                  </a:lnTo>
                  <a:lnTo>
                    <a:pt x="3095819" y="3233737"/>
                  </a:lnTo>
                  <a:lnTo>
                    <a:pt x="3116451" y="3235007"/>
                  </a:lnTo>
                  <a:lnTo>
                    <a:pt x="3137400" y="3235960"/>
                  </a:lnTo>
                  <a:lnTo>
                    <a:pt x="3158032" y="3236595"/>
                  </a:lnTo>
                  <a:lnTo>
                    <a:pt x="3178981" y="3237230"/>
                  </a:lnTo>
                  <a:lnTo>
                    <a:pt x="3199613" y="3237230"/>
                  </a:lnTo>
                  <a:lnTo>
                    <a:pt x="3224372" y="3236912"/>
                  </a:lnTo>
                  <a:lnTo>
                    <a:pt x="3249765" y="3236595"/>
                  </a:lnTo>
                  <a:lnTo>
                    <a:pt x="3274523" y="3235325"/>
                  </a:lnTo>
                  <a:lnTo>
                    <a:pt x="3299282" y="3234055"/>
                  </a:lnTo>
                  <a:lnTo>
                    <a:pt x="3324040" y="3232150"/>
                  </a:lnTo>
                  <a:lnTo>
                    <a:pt x="3348481" y="3230245"/>
                  </a:lnTo>
                  <a:lnTo>
                    <a:pt x="3372922" y="3227387"/>
                  </a:lnTo>
                  <a:lnTo>
                    <a:pt x="3397680" y="3224530"/>
                  </a:lnTo>
                  <a:lnTo>
                    <a:pt x="3421486" y="3221355"/>
                  </a:lnTo>
                  <a:lnTo>
                    <a:pt x="3445292" y="3217545"/>
                  </a:lnTo>
                  <a:lnTo>
                    <a:pt x="3468464" y="3213735"/>
                  </a:lnTo>
                  <a:lnTo>
                    <a:pt x="3491635" y="3208972"/>
                  </a:lnTo>
                  <a:lnTo>
                    <a:pt x="3514171" y="3204210"/>
                  </a:lnTo>
                  <a:lnTo>
                    <a:pt x="3536390" y="3199130"/>
                  </a:lnTo>
                  <a:lnTo>
                    <a:pt x="3557974" y="3193097"/>
                  </a:lnTo>
                  <a:lnTo>
                    <a:pt x="3579241" y="3187065"/>
                  </a:lnTo>
                  <a:lnTo>
                    <a:pt x="3599873" y="3180715"/>
                  </a:lnTo>
                  <a:lnTo>
                    <a:pt x="3619870" y="3174047"/>
                  </a:lnTo>
                  <a:lnTo>
                    <a:pt x="3639233" y="3167062"/>
                  </a:lnTo>
                  <a:lnTo>
                    <a:pt x="3657643" y="3159442"/>
                  </a:lnTo>
                  <a:lnTo>
                    <a:pt x="3676053" y="3151505"/>
                  </a:lnTo>
                  <a:lnTo>
                    <a:pt x="3692876" y="3143250"/>
                  </a:lnTo>
                  <a:lnTo>
                    <a:pt x="3709381" y="3134677"/>
                  </a:lnTo>
                  <a:lnTo>
                    <a:pt x="3724935" y="3125470"/>
                  </a:lnTo>
                  <a:lnTo>
                    <a:pt x="3739853" y="3116262"/>
                  </a:lnTo>
                  <a:lnTo>
                    <a:pt x="3753502" y="3106420"/>
                  </a:lnTo>
                  <a:lnTo>
                    <a:pt x="3766198" y="3096577"/>
                  </a:lnTo>
                  <a:lnTo>
                    <a:pt x="3772547" y="3090862"/>
                  </a:lnTo>
                  <a:lnTo>
                    <a:pt x="3777943" y="3085782"/>
                  </a:lnTo>
                  <a:lnTo>
                    <a:pt x="3783656" y="3080385"/>
                  </a:lnTo>
                  <a:lnTo>
                    <a:pt x="3789052" y="3074670"/>
                  </a:lnTo>
                  <a:lnTo>
                    <a:pt x="3793814" y="3069272"/>
                  </a:lnTo>
                  <a:lnTo>
                    <a:pt x="3798575" y="3063557"/>
                  </a:lnTo>
                  <a:lnTo>
                    <a:pt x="3803336" y="3057842"/>
                  </a:lnTo>
                  <a:lnTo>
                    <a:pt x="3807145" y="3051810"/>
                  </a:lnTo>
                  <a:lnTo>
                    <a:pt x="3811271" y="3045777"/>
                  </a:lnTo>
                  <a:lnTo>
                    <a:pt x="3815080" y="3040062"/>
                  </a:lnTo>
                  <a:close/>
                  <a:moveTo>
                    <a:pt x="2989478" y="3031808"/>
                  </a:moveTo>
                  <a:lnTo>
                    <a:pt x="2989478" y="3147378"/>
                  </a:lnTo>
                  <a:lnTo>
                    <a:pt x="3009158" y="3149918"/>
                  </a:lnTo>
                  <a:lnTo>
                    <a:pt x="3029472" y="3152140"/>
                  </a:lnTo>
                  <a:lnTo>
                    <a:pt x="3049469" y="3154363"/>
                  </a:lnTo>
                  <a:lnTo>
                    <a:pt x="3070419" y="3155950"/>
                  </a:lnTo>
                  <a:lnTo>
                    <a:pt x="3070419" y="3041333"/>
                  </a:lnTo>
                  <a:lnTo>
                    <a:pt x="3049469" y="3039428"/>
                  </a:lnTo>
                  <a:lnTo>
                    <a:pt x="3029472" y="3036888"/>
                  </a:lnTo>
                  <a:lnTo>
                    <a:pt x="3009158" y="3034665"/>
                  </a:lnTo>
                  <a:lnTo>
                    <a:pt x="2989478" y="3031808"/>
                  </a:lnTo>
                  <a:close/>
                  <a:moveTo>
                    <a:pt x="2402802" y="3022755"/>
                  </a:moveTo>
                  <a:lnTo>
                    <a:pt x="2397719" y="3026235"/>
                  </a:lnTo>
                  <a:lnTo>
                    <a:pt x="2391365" y="3029398"/>
                  </a:lnTo>
                  <a:lnTo>
                    <a:pt x="2383740" y="3032878"/>
                  </a:lnTo>
                  <a:lnTo>
                    <a:pt x="2376433" y="3036042"/>
                  </a:lnTo>
                  <a:lnTo>
                    <a:pt x="2360867" y="3042369"/>
                  </a:lnTo>
                  <a:lnTo>
                    <a:pt x="2347841" y="3047114"/>
                  </a:lnTo>
                  <a:lnTo>
                    <a:pt x="2347841" y="3137274"/>
                  </a:lnTo>
                  <a:lnTo>
                    <a:pt x="2355784" y="3133794"/>
                  </a:lnTo>
                  <a:lnTo>
                    <a:pt x="2363408" y="3129681"/>
                  </a:lnTo>
                  <a:lnTo>
                    <a:pt x="2371033" y="3125252"/>
                  </a:lnTo>
                  <a:lnTo>
                    <a:pt x="2378340" y="3120507"/>
                  </a:lnTo>
                  <a:lnTo>
                    <a:pt x="2385329" y="3115762"/>
                  </a:lnTo>
                  <a:lnTo>
                    <a:pt x="2391683" y="3111017"/>
                  </a:lnTo>
                  <a:lnTo>
                    <a:pt x="2397719" y="3106271"/>
                  </a:lnTo>
                  <a:lnTo>
                    <a:pt x="2402802" y="3101526"/>
                  </a:lnTo>
                  <a:lnTo>
                    <a:pt x="2402802" y="3022755"/>
                  </a:lnTo>
                  <a:close/>
                  <a:moveTo>
                    <a:pt x="698500" y="3017837"/>
                  </a:moveTo>
                  <a:lnTo>
                    <a:pt x="698500" y="3086100"/>
                  </a:lnTo>
                  <a:lnTo>
                    <a:pt x="684586" y="3083595"/>
                  </a:lnTo>
                  <a:lnTo>
                    <a:pt x="667825" y="3079838"/>
                  </a:lnTo>
                  <a:lnTo>
                    <a:pt x="659920" y="3077959"/>
                  </a:lnTo>
                  <a:lnTo>
                    <a:pt x="652962" y="3076393"/>
                  </a:lnTo>
                  <a:lnTo>
                    <a:pt x="646321" y="3074201"/>
                  </a:lnTo>
                  <a:lnTo>
                    <a:pt x="640313" y="3071696"/>
                  </a:lnTo>
                  <a:lnTo>
                    <a:pt x="634305" y="3069191"/>
                  </a:lnTo>
                  <a:lnTo>
                    <a:pt x="629245" y="3065433"/>
                  </a:lnTo>
                  <a:lnTo>
                    <a:pt x="626082" y="3063555"/>
                  </a:lnTo>
                  <a:lnTo>
                    <a:pt x="623869" y="3061363"/>
                  </a:lnTo>
                  <a:lnTo>
                    <a:pt x="622288" y="3058545"/>
                  </a:lnTo>
                  <a:lnTo>
                    <a:pt x="620706" y="3056353"/>
                  </a:lnTo>
                  <a:lnTo>
                    <a:pt x="619441" y="3053534"/>
                  </a:lnTo>
                  <a:lnTo>
                    <a:pt x="619125" y="3051029"/>
                  </a:lnTo>
                  <a:lnTo>
                    <a:pt x="619125" y="3048524"/>
                  </a:lnTo>
                  <a:lnTo>
                    <a:pt x="619441" y="3046019"/>
                  </a:lnTo>
                  <a:lnTo>
                    <a:pt x="620390" y="3043514"/>
                  </a:lnTo>
                  <a:lnTo>
                    <a:pt x="621971" y="3041009"/>
                  </a:lnTo>
                  <a:lnTo>
                    <a:pt x="623553" y="3038817"/>
                  </a:lnTo>
                  <a:lnTo>
                    <a:pt x="625766" y="3036312"/>
                  </a:lnTo>
                  <a:lnTo>
                    <a:pt x="628296" y="3034433"/>
                  </a:lnTo>
                  <a:lnTo>
                    <a:pt x="631142" y="3032555"/>
                  </a:lnTo>
                  <a:lnTo>
                    <a:pt x="634937" y="3030676"/>
                  </a:lnTo>
                  <a:lnTo>
                    <a:pt x="638732" y="3029110"/>
                  </a:lnTo>
                  <a:lnTo>
                    <a:pt x="645057" y="3026605"/>
                  </a:lnTo>
                  <a:lnTo>
                    <a:pt x="651697" y="3024726"/>
                  </a:lnTo>
                  <a:lnTo>
                    <a:pt x="658655" y="3023161"/>
                  </a:lnTo>
                  <a:lnTo>
                    <a:pt x="666244" y="3021595"/>
                  </a:lnTo>
                  <a:lnTo>
                    <a:pt x="674150" y="3020342"/>
                  </a:lnTo>
                  <a:lnTo>
                    <a:pt x="682056" y="3019403"/>
                  </a:lnTo>
                  <a:lnTo>
                    <a:pt x="698500" y="3017837"/>
                  </a:lnTo>
                  <a:close/>
                  <a:moveTo>
                    <a:pt x="2827597" y="2994977"/>
                  </a:moveTo>
                  <a:lnTo>
                    <a:pt x="2827597" y="3112135"/>
                  </a:lnTo>
                  <a:lnTo>
                    <a:pt x="2846959" y="3117850"/>
                  </a:lnTo>
                  <a:lnTo>
                    <a:pt x="2866956" y="3123248"/>
                  </a:lnTo>
                  <a:lnTo>
                    <a:pt x="2887588" y="3128010"/>
                  </a:lnTo>
                  <a:lnTo>
                    <a:pt x="2908220" y="3132773"/>
                  </a:lnTo>
                  <a:lnTo>
                    <a:pt x="2908220" y="3016885"/>
                  </a:lnTo>
                  <a:lnTo>
                    <a:pt x="2887588" y="3011805"/>
                  </a:lnTo>
                  <a:lnTo>
                    <a:pt x="2866956" y="3006725"/>
                  </a:lnTo>
                  <a:lnTo>
                    <a:pt x="2846959" y="3001010"/>
                  </a:lnTo>
                  <a:lnTo>
                    <a:pt x="2827597" y="2994977"/>
                  </a:lnTo>
                  <a:close/>
                  <a:moveTo>
                    <a:pt x="1455133" y="2986375"/>
                  </a:moveTo>
                  <a:lnTo>
                    <a:pt x="1455133" y="3092352"/>
                  </a:lnTo>
                  <a:lnTo>
                    <a:pt x="1457675" y="3094883"/>
                  </a:lnTo>
                  <a:lnTo>
                    <a:pt x="1460216" y="3097730"/>
                  </a:lnTo>
                  <a:lnTo>
                    <a:pt x="1466888" y="3103741"/>
                  </a:lnTo>
                  <a:lnTo>
                    <a:pt x="1475466" y="3110068"/>
                  </a:lnTo>
                  <a:lnTo>
                    <a:pt x="1484679" y="3116078"/>
                  </a:lnTo>
                  <a:lnTo>
                    <a:pt x="1495162" y="3122405"/>
                  </a:lnTo>
                  <a:lnTo>
                    <a:pt x="1505964" y="3128732"/>
                  </a:lnTo>
                  <a:lnTo>
                    <a:pt x="1517083" y="3134743"/>
                  </a:lnTo>
                  <a:lnTo>
                    <a:pt x="1528202" y="3139804"/>
                  </a:lnTo>
                  <a:lnTo>
                    <a:pt x="1528202" y="3033195"/>
                  </a:lnTo>
                  <a:lnTo>
                    <a:pt x="1517083" y="3027817"/>
                  </a:lnTo>
                  <a:lnTo>
                    <a:pt x="1506917" y="3022122"/>
                  </a:lnTo>
                  <a:lnTo>
                    <a:pt x="1497068" y="3016428"/>
                  </a:lnTo>
                  <a:lnTo>
                    <a:pt x="1487538" y="3010734"/>
                  </a:lnTo>
                  <a:lnTo>
                    <a:pt x="1478960" y="3005039"/>
                  </a:lnTo>
                  <a:lnTo>
                    <a:pt x="1470700" y="2998712"/>
                  </a:lnTo>
                  <a:lnTo>
                    <a:pt x="1462758" y="2992702"/>
                  </a:lnTo>
                  <a:lnTo>
                    <a:pt x="1455133" y="2986375"/>
                  </a:lnTo>
                  <a:close/>
                  <a:moveTo>
                    <a:pt x="711352" y="2965750"/>
                  </a:moveTo>
                  <a:lnTo>
                    <a:pt x="709129" y="2966067"/>
                  </a:lnTo>
                  <a:lnTo>
                    <a:pt x="706270" y="2966384"/>
                  </a:lnTo>
                  <a:lnTo>
                    <a:pt x="704047" y="2966702"/>
                  </a:lnTo>
                  <a:lnTo>
                    <a:pt x="701824" y="2967653"/>
                  </a:lnTo>
                  <a:lnTo>
                    <a:pt x="700236" y="2968288"/>
                  </a:lnTo>
                  <a:lnTo>
                    <a:pt x="699283" y="2969556"/>
                  </a:lnTo>
                  <a:lnTo>
                    <a:pt x="698330" y="2970191"/>
                  </a:lnTo>
                  <a:lnTo>
                    <a:pt x="698012" y="2971459"/>
                  </a:lnTo>
                  <a:lnTo>
                    <a:pt x="698012" y="2990491"/>
                  </a:lnTo>
                  <a:lnTo>
                    <a:pt x="683085" y="2991760"/>
                  </a:lnTo>
                  <a:lnTo>
                    <a:pt x="667839" y="2993346"/>
                  </a:lnTo>
                  <a:lnTo>
                    <a:pt x="653865" y="2995249"/>
                  </a:lnTo>
                  <a:lnTo>
                    <a:pt x="639890" y="2997786"/>
                  </a:lnTo>
                  <a:lnTo>
                    <a:pt x="626550" y="3000641"/>
                  </a:lnTo>
                  <a:lnTo>
                    <a:pt x="613846" y="3004130"/>
                  </a:lnTo>
                  <a:lnTo>
                    <a:pt x="602094" y="3007619"/>
                  </a:lnTo>
                  <a:lnTo>
                    <a:pt x="590978" y="3012060"/>
                  </a:lnTo>
                  <a:lnTo>
                    <a:pt x="583673" y="3015549"/>
                  </a:lnTo>
                  <a:lnTo>
                    <a:pt x="576368" y="3019355"/>
                  </a:lnTo>
                  <a:lnTo>
                    <a:pt x="570015" y="3023162"/>
                  </a:lnTo>
                  <a:lnTo>
                    <a:pt x="564616" y="3026968"/>
                  </a:lnTo>
                  <a:lnTo>
                    <a:pt x="559852" y="3031092"/>
                  </a:lnTo>
                  <a:lnTo>
                    <a:pt x="556041" y="3035215"/>
                  </a:lnTo>
                  <a:lnTo>
                    <a:pt x="552865" y="3039656"/>
                  </a:lnTo>
                  <a:lnTo>
                    <a:pt x="550324" y="3044096"/>
                  </a:lnTo>
                  <a:lnTo>
                    <a:pt x="548736" y="3048854"/>
                  </a:lnTo>
                  <a:lnTo>
                    <a:pt x="547783" y="3052978"/>
                  </a:lnTo>
                  <a:lnTo>
                    <a:pt x="547783" y="3057736"/>
                  </a:lnTo>
                  <a:lnTo>
                    <a:pt x="548736" y="3062176"/>
                  </a:lnTo>
                  <a:lnTo>
                    <a:pt x="550324" y="3066617"/>
                  </a:lnTo>
                  <a:lnTo>
                    <a:pt x="552865" y="3070741"/>
                  </a:lnTo>
                  <a:lnTo>
                    <a:pt x="556358" y="3075181"/>
                  </a:lnTo>
                  <a:lnTo>
                    <a:pt x="560805" y="3079622"/>
                  </a:lnTo>
                  <a:lnTo>
                    <a:pt x="564934" y="3083111"/>
                  </a:lnTo>
                  <a:lnTo>
                    <a:pt x="570015" y="3086917"/>
                  </a:lnTo>
                  <a:lnTo>
                    <a:pt x="576050" y="3090089"/>
                  </a:lnTo>
                  <a:lnTo>
                    <a:pt x="582720" y="3093578"/>
                  </a:lnTo>
                  <a:lnTo>
                    <a:pt x="589390" y="3096433"/>
                  </a:lnTo>
                  <a:lnTo>
                    <a:pt x="597012" y="3099288"/>
                  </a:lnTo>
                  <a:lnTo>
                    <a:pt x="605270" y="3101825"/>
                  </a:lnTo>
                  <a:lnTo>
                    <a:pt x="613528" y="3104046"/>
                  </a:lnTo>
                  <a:lnTo>
                    <a:pt x="645607" y="3110707"/>
                  </a:lnTo>
                  <a:lnTo>
                    <a:pt x="698012" y="3121808"/>
                  </a:lnTo>
                  <a:lnTo>
                    <a:pt x="698012" y="3203010"/>
                  </a:lnTo>
                  <a:lnTo>
                    <a:pt x="684673" y="3201424"/>
                  </a:lnTo>
                  <a:lnTo>
                    <a:pt x="672286" y="3199203"/>
                  </a:lnTo>
                  <a:lnTo>
                    <a:pt x="657993" y="3196983"/>
                  </a:lnTo>
                  <a:lnTo>
                    <a:pt x="643066" y="3193494"/>
                  </a:lnTo>
                  <a:lnTo>
                    <a:pt x="629409" y="3189370"/>
                  </a:lnTo>
                  <a:lnTo>
                    <a:pt x="617022" y="3185247"/>
                  </a:lnTo>
                  <a:lnTo>
                    <a:pt x="613846" y="3183978"/>
                  </a:lnTo>
                  <a:lnTo>
                    <a:pt x="610670" y="3182709"/>
                  </a:lnTo>
                  <a:lnTo>
                    <a:pt x="608129" y="3181441"/>
                  </a:lnTo>
                  <a:lnTo>
                    <a:pt x="608446" y="3181441"/>
                  </a:lnTo>
                  <a:lnTo>
                    <a:pt x="608129" y="3181123"/>
                  </a:lnTo>
                  <a:lnTo>
                    <a:pt x="604317" y="3179220"/>
                  </a:lnTo>
                  <a:lnTo>
                    <a:pt x="602412" y="3177951"/>
                  </a:lnTo>
                  <a:lnTo>
                    <a:pt x="600506" y="3177000"/>
                  </a:lnTo>
                  <a:lnTo>
                    <a:pt x="595424" y="3175731"/>
                  </a:lnTo>
                  <a:lnTo>
                    <a:pt x="590343" y="3174780"/>
                  </a:lnTo>
                  <a:lnTo>
                    <a:pt x="584308" y="3174780"/>
                  </a:lnTo>
                  <a:lnTo>
                    <a:pt x="578273" y="3175414"/>
                  </a:lnTo>
                  <a:lnTo>
                    <a:pt x="572556" y="3176048"/>
                  </a:lnTo>
                  <a:lnTo>
                    <a:pt x="566522" y="3177634"/>
                  </a:lnTo>
                  <a:lnTo>
                    <a:pt x="560805" y="3179220"/>
                  </a:lnTo>
                  <a:lnTo>
                    <a:pt x="555405" y="3181123"/>
                  </a:lnTo>
                  <a:lnTo>
                    <a:pt x="551277" y="3183661"/>
                  </a:lnTo>
                  <a:lnTo>
                    <a:pt x="547148" y="3185881"/>
                  </a:lnTo>
                  <a:lnTo>
                    <a:pt x="544607" y="3188736"/>
                  </a:lnTo>
                  <a:lnTo>
                    <a:pt x="543336" y="3190005"/>
                  </a:lnTo>
                  <a:lnTo>
                    <a:pt x="542383" y="3190956"/>
                  </a:lnTo>
                  <a:lnTo>
                    <a:pt x="542066" y="3192542"/>
                  </a:lnTo>
                  <a:lnTo>
                    <a:pt x="542066" y="3193811"/>
                  </a:lnTo>
                  <a:lnTo>
                    <a:pt x="542066" y="3195080"/>
                  </a:lnTo>
                  <a:lnTo>
                    <a:pt x="543019" y="3196031"/>
                  </a:lnTo>
                  <a:lnTo>
                    <a:pt x="543654" y="3197300"/>
                  </a:lnTo>
                  <a:lnTo>
                    <a:pt x="545242" y="3198569"/>
                  </a:lnTo>
                  <a:lnTo>
                    <a:pt x="550959" y="3202058"/>
                  </a:lnTo>
                  <a:lnTo>
                    <a:pt x="557629" y="3205547"/>
                  </a:lnTo>
                  <a:lnTo>
                    <a:pt x="564299" y="3208719"/>
                  </a:lnTo>
                  <a:lnTo>
                    <a:pt x="572239" y="3211891"/>
                  </a:lnTo>
                  <a:lnTo>
                    <a:pt x="580497" y="3214746"/>
                  </a:lnTo>
                  <a:lnTo>
                    <a:pt x="589072" y="3216966"/>
                  </a:lnTo>
                  <a:lnTo>
                    <a:pt x="598600" y="3219821"/>
                  </a:lnTo>
                  <a:lnTo>
                    <a:pt x="608446" y="3221724"/>
                  </a:lnTo>
                  <a:lnTo>
                    <a:pt x="618610" y="3223627"/>
                  </a:lnTo>
                  <a:lnTo>
                    <a:pt x="629409" y="3225847"/>
                  </a:lnTo>
                  <a:lnTo>
                    <a:pt x="651324" y="3229019"/>
                  </a:lnTo>
                  <a:lnTo>
                    <a:pt x="674192" y="3230923"/>
                  </a:lnTo>
                  <a:lnTo>
                    <a:pt x="698012" y="3232509"/>
                  </a:lnTo>
                  <a:lnTo>
                    <a:pt x="698012" y="3251223"/>
                  </a:lnTo>
                  <a:lnTo>
                    <a:pt x="698330" y="3252492"/>
                  </a:lnTo>
                  <a:lnTo>
                    <a:pt x="699283" y="3253443"/>
                  </a:lnTo>
                  <a:lnTo>
                    <a:pt x="700236" y="3254395"/>
                  </a:lnTo>
                  <a:lnTo>
                    <a:pt x="701824" y="3255346"/>
                  </a:lnTo>
                  <a:lnTo>
                    <a:pt x="704047" y="3255981"/>
                  </a:lnTo>
                  <a:lnTo>
                    <a:pt x="706270" y="3256298"/>
                  </a:lnTo>
                  <a:lnTo>
                    <a:pt x="709129" y="3256932"/>
                  </a:lnTo>
                  <a:lnTo>
                    <a:pt x="711352" y="3257249"/>
                  </a:lnTo>
                  <a:lnTo>
                    <a:pt x="758358" y="3257249"/>
                  </a:lnTo>
                  <a:lnTo>
                    <a:pt x="760581" y="3256932"/>
                  </a:lnTo>
                  <a:lnTo>
                    <a:pt x="763440" y="3256298"/>
                  </a:lnTo>
                  <a:lnTo>
                    <a:pt x="765345" y="3255981"/>
                  </a:lnTo>
                  <a:lnTo>
                    <a:pt x="767886" y="3255346"/>
                  </a:lnTo>
                  <a:lnTo>
                    <a:pt x="769474" y="3254395"/>
                  </a:lnTo>
                  <a:lnTo>
                    <a:pt x="770427" y="3253443"/>
                  </a:lnTo>
                  <a:lnTo>
                    <a:pt x="771380" y="3252492"/>
                  </a:lnTo>
                  <a:lnTo>
                    <a:pt x="771698" y="3251223"/>
                  </a:lnTo>
                  <a:lnTo>
                    <a:pt x="771698" y="3231874"/>
                  </a:lnTo>
                  <a:lnTo>
                    <a:pt x="786308" y="3230923"/>
                  </a:lnTo>
                  <a:lnTo>
                    <a:pt x="800600" y="3229654"/>
                  </a:lnTo>
                  <a:lnTo>
                    <a:pt x="814257" y="3228068"/>
                  </a:lnTo>
                  <a:lnTo>
                    <a:pt x="827279" y="3226165"/>
                  </a:lnTo>
                  <a:lnTo>
                    <a:pt x="839984" y="3223627"/>
                  </a:lnTo>
                  <a:lnTo>
                    <a:pt x="851418" y="3221090"/>
                  </a:lnTo>
                  <a:lnTo>
                    <a:pt x="862534" y="3217918"/>
                  </a:lnTo>
                  <a:lnTo>
                    <a:pt x="872062" y="3214746"/>
                  </a:lnTo>
                  <a:lnTo>
                    <a:pt x="880002" y="3211257"/>
                  </a:lnTo>
                  <a:lnTo>
                    <a:pt x="886990" y="3208085"/>
                  </a:lnTo>
                  <a:lnTo>
                    <a:pt x="893660" y="3204278"/>
                  </a:lnTo>
                  <a:lnTo>
                    <a:pt x="899694" y="3200472"/>
                  </a:lnTo>
                  <a:lnTo>
                    <a:pt x="904776" y="3196666"/>
                  </a:lnTo>
                  <a:lnTo>
                    <a:pt x="909540" y="3192542"/>
                  </a:lnTo>
                  <a:lnTo>
                    <a:pt x="913352" y="3188419"/>
                  </a:lnTo>
                  <a:lnTo>
                    <a:pt x="916528" y="3184295"/>
                  </a:lnTo>
                  <a:lnTo>
                    <a:pt x="919069" y="3179855"/>
                  </a:lnTo>
                  <a:lnTo>
                    <a:pt x="920657" y="3175414"/>
                  </a:lnTo>
                  <a:lnTo>
                    <a:pt x="921609" y="3170973"/>
                  </a:lnTo>
                  <a:lnTo>
                    <a:pt x="921927" y="3166533"/>
                  </a:lnTo>
                  <a:lnTo>
                    <a:pt x="921292" y="3161775"/>
                  </a:lnTo>
                  <a:lnTo>
                    <a:pt x="920021" y="3157651"/>
                  </a:lnTo>
                  <a:lnTo>
                    <a:pt x="917798" y="3153210"/>
                  </a:lnTo>
                  <a:lnTo>
                    <a:pt x="914622" y="3148453"/>
                  </a:lnTo>
                  <a:lnTo>
                    <a:pt x="912716" y="3146549"/>
                  </a:lnTo>
                  <a:lnTo>
                    <a:pt x="910493" y="3144012"/>
                  </a:lnTo>
                  <a:lnTo>
                    <a:pt x="905411" y="3139888"/>
                  </a:lnTo>
                  <a:lnTo>
                    <a:pt x="899059" y="3135765"/>
                  </a:lnTo>
                  <a:lnTo>
                    <a:pt x="892389" y="3132276"/>
                  </a:lnTo>
                  <a:lnTo>
                    <a:pt x="884449" y="3128787"/>
                  </a:lnTo>
                  <a:lnTo>
                    <a:pt x="876191" y="3125615"/>
                  </a:lnTo>
                  <a:lnTo>
                    <a:pt x="867298" y="3122443"/>
                  </a:lnTo>
                  <a:lnTo>
                    <a:pt x="857452" y="3119588"/>
                  </a:lnTo>
                  <a:lnTo>
                    <a:pt x="847606" y="3117051"/>
                  </a:lnTo>
                  <a:lnTo>
                    <a:pt x="836808" y="3114196"/>
                  </a:lnTo>
                  <a:lnTo>
                    <a:pt x="815528" y="3109438"/>
                  </a:lnTo>
                  <a:lnTo>
                    <a:pt x="793613" y="3104997"/>
                  </a:lnTo>
                  <a:lnTo>
                    <a:pt x="771698" y="3101191"/>
                  </a:lnTo>
                  <a:lnTo>
                    <a:pt x="771698" y="3019673"/>
                  </a:lnTo>
                  <a:lnTo>
                    <a:pt x="790754" y="3021893"/>
                  </a:lnTo>
                  <a:lnTo>
                    <a:pt x="797742" y="3023162"/>
                  </a:lnTo>
                  <a:lnTo>
                    <a:pt x="805047" y="3024748"/>
                  </a:lnTo>
                  <a:lnTo>
                    <a:pt x="819974" y="3028554"/>
                  </a:lnTo>
                  <a:lnTo>
                    <a:pt x="834584" y="3033312"/>
                  </a:lnTo>
                  <a:lnTo>
                    <a:pt x="846336" y="3037435"/>
                  </a:lnTo>
                  <a:lnTo>
                    <a:pt x="853006" y="3039973"/>
                  </a:lnTo>
                  <a:lnTo>
                    <a:pt x="855547" y="3041242"/>
                  </a:lnTo>
                  <a:lnTo>
                    <a:pt x="859358" y="3043779"/>
                  </a:lnTo>
                  <a:lnTo>
                    <a:pt x="861264" y="3044731"/>
                  </a:lnTo>
                  <a:lnTo>
                    <a:pt x="863169" y="3046000"/>
                  </a:lnTo>
                  <a:lnTo>
                    <a:pt x="867933" y="3047268"/>
                  </a:lnTo>
                  <a:lnTo>
                    <a:pt x="873650" y="3047903"/>
                  </a:lnTo>
                  <a:lnTo>
                    <a:pt x="879367" y="3048220"/>
                  </a:lnTo>
                  <a:lnTo>
                    <a:pt x="885402" y="3047586"/>
                  </a:lnTo>
                  <a:lnTo>
                    <a:pt x="891436" y="3046634"/>
                  </a:lnTo>
                  <a:lnTo>
                    <a:pt x="897153" y="3045682"/>
                  </a:lnTo>
                  <a:lnTo>
                    <a:pt x="902870" y="3043779"/>
                  </a:lnTo>
                  <a:lnTo>
                    <a:pt x="907952" y="3041559"/>
                  </a:lnTo>
                  <a:lnTo>
                    <a:pt x="912716" y="3039339"/>
                  </a:lnTo>
                  <a:lnTo>
                    <a:pt x="916528" y="3036801"/>
                  </a:lnTo>
                  <a:lnTo>
                    <a:pt x="919386" y="3034263"/>
                  </a:lnTo>
                  <a:lnTo>
                    <a:pt x="920657" y="3032995"/>
                  </a:lnTo>
                  <a:lnTo>
                    <a:pt x="921292" y="3031726"/>
                  </a:lnTo>
                  <a:lnTo>
                    <a:pt x="921609" y="3030140"/>
                  </a:lnTo>
                  <a:lnTo>
                    <a:pt x="921609" y="3029188"/>
                  </a:lnTo>
                  <a:lnTo>
                    <a:pt x="921292" y="3027920"/>
                  </a:lnTo>
                  <a:lnTo>
                    <a:pt x="920974" y="3026651"/>
                  </a:lnTo>
                  <a:lnTo>
                    <a:pt x="919704" y="3025382"/>
                  </a:lnTo>
                  <a:lnTo>
                    <a:pt x="918433" y="3024431"/>
                  </a:lnTo>
                  <a:lnTo>
                    <a:pt x="914304" y="3021576"/>
                  </a:lnTo>
                  <a:lnTo>
                    <a:pt x="909540" y="3018721"/>
                  </a:lnTo>
                  <a:lnTo>
                    <a:pt x="903823" y="3016501"/>
                  </a:lnTo>
                  <a:lnTo>
                    <a:pt x="898424" y="3013963"/>
                  </a:lnTo>
                  <a:lnTo>
                    <a:pt x="885402" y="3009205"/>
                  </a:lnTo>
                  <a:lnTo>
                    <a:pt x="871109" y="3005082"/>
                  </a:lnTo>
                  <a:lnTo>
                    <a:pt x="856182" y="3000958"/>
                  </a:lnTo>
                  <a:lnTo>
                    <a:pt x="840936" y="2997469"/>
                  </a:lnTo>
                  <a:lnTo>
                    <a:pt x="825374" y="2994614"/>
                  </a:lnTo>
                  <a:lnTo>
                    <a:pt x="810764" y="2992711"/>
                  </a:lnTo>
                  <a:lnTo>
                    <a:pt x="791389" y="2990808"/>
                  </a:lnTo>
                  <a:lnTo>
                    <a:pt x="771698" y="2989539"/>
                  </a:lnTo>
                  <a:lnTo>
                    <a:pt x="771698" y="2971459"/>
                  </a:lnTo>
                  <a:lnTo>
                    <a:pt x="771380" y="2970191"/>
                  </a:lnTo>
                  <a:lnTo>
                    <a:pt x="770427" y="2969556"/>
                  </a:lnTo>
                  <a:lnTo>
                    <a:pt x="769474" y="2968288"/>
                  </a:lnTo>
                  <a:lnTo>
                    <a:pt x="767886" y="2967653"/>
                  </a:lnTo>
                  <a:lnTo>
                    <a:pt x="765345" y="2966702"/>
                  </a:lnTo>
                  <a:lnTo>
                    <a:pt x="763440" y="2966384"/>
                  </a:lnTo>
                  <a:lnTo>
                    <a:pt x="760581" y="2966067"/>
                  </a:lnTo>
                  <a:lnTo>
                    <a:pt x="758358" y="2965750"/>
                  </a:lnTo>
                  <a:lnTo>
                    <a:pt x="711352" y="2965750"/>
                  </a:lnTo>
                  <a:close/>
                  <a:moveTo>
                    <a:pt x="3717945" y="2951797"/>
                  </a:moveTo>
                  <a:lnTo>
                    <a:pt x="3711914" y="2955607"/>
                  </a:lnTo>
                  <a:lnTo>
                    <a:pt x="3704931" y="2959100"/>
                  </a:lnTo>
                  <a:lnTo>
                    <a:pt x="3696678" y="2963227"/>
                  </a:lnTo>
                  <a:lnTo>
                    <a:pt x="3688425" y="2966720"/>
                  </a:lnTo>
                  <a:lnTo>
                    <a:pt x="3671285" y="2973387"/>
                  </a:lnTo>
                  <a:lnTo>
                    <a:pt x="3656684" y="2979102"/>
                  </a:lnTo>
                  <a:lnTo>
                    <a:pt x="3656684" y="3080068"/>
                  </a:lnTo>
                  <a:lnTo>
                    <a:pt x="3665254" y="3075623"/>
                  </a:lnTo>
                  <a:lnTo>
                    <a:pt x="3674142" y="3070860"/>
                  </a:lnTo>
                  <a:lnTo>
                    <a:pt x="3682394" y="3066098"/>
                  </a:lnTo>
                  <a:lnTo>
                    <a:pt x="3690647" y="3061018"/>
                  </a:lnTo>
                  <a:lnTo>
                    <a:pt x="3698582" y="3055620"/>
                  </a:lnTo>
                  <a:lnTo>
                    <a:pt x="3705566" y="3050223"/>
                  </a:lnTo>
                  <a:lnTo>
                    <a:pt x="3711914" y="3044825"/>
                  </a:lnTo>
                  <a:lnTo>
                    <a:pt x="3717945" y="3040063"/>
                  </a:lnTo>
                  <a:lnTo>
                    <a:pt x="3717945" y="2951797"/>
                  </a:lnTo>
                  <a:close/>
                  <a:moveTo>
                    <a:pt x="731996" y="2947987"/>
                  </a:moveTo>
                  <a:lnTo>
                    <a:pt x="755499" y="2948304"/>
                  </a:lnTo>
                  <a:lnTo>
                    <a:pt x="779003" y="2948939"/>
                  </a:lnTo>
                  <a:lnTo>
                    <a:pt x="801870" y="2949890"/>
                  </a:lnTo>
                  <a:lnTo>
                    <a:pt x="824103" y="2951476"/>
                  </a:lnTo>
                  <a:lnTo>
                    <a:pt x="846654" y="2953380"/>
                  </a:lnTo>
                  <a:lnTo>
                    <a:pt x="868569" y="2955283"/>
                  </a:lnTo>
                  <a:lnTo>
                    <a:pt x="889848" y="2958137"/>
                  </a:lnTo>
                  <a:lnTo>
                    <a:pt x="910493" y="2960992"/>
                  </a:lnTo>
                  <a:lnTo>
                    <a:pt x="930820" y="2964164"/>
                  </a:lnTo>
                  <a:lnTo>
                    <a:pt x="950512" y="2967970"/>
                  </a:lnTo>
                  <a:lnTo>
                    <a:pt x="969886" y="2971777"/>
                  </a:lnTo>
                  <a:lnTo>
                    <a:pt x="988308" y="2975900"/>
                  </a:lnTo>
                  <a:lnTo>
                    <a:pt x="1006411" y="2980658"/>
                  </a:lnTo>
                  <a:lnTo>
                    <a:pt x="1023880" y="2985416"/>
                  </a:lnTo>
                  <a:lnTo>
                    <a:pt x="1040396" y="2990491"/>
                  </a:lnTo>
                  <a:lnTo>
                    <a:pt x="1056594" y="2995883"/>
                  </a:lnTo>
                  <a:lnTo>
                    <a:pt x="1071521" y="3001593"/>
                  </a:lnTo>
                  <a:lnTo>
                    <a:pt x="1086131" y="3007302"/>
                  </a:lnTo>
                  <a:lnTo>
                    <a:pt x="1099471" y="3013646"/>
                  </a:lnTo>
                  <a:lnTo>
                    <a:pt x="1112493" y="3019990"/>
                  </a:lnTo>
                  <a:lnTo>
                    <a:pt x="1124562" y="3026651"/>
                  </a:lnTo>
                  <a:lnTo>
                    <a:pt x="1135678" y="3033629"/>
                  </a:lnTo>
                  <a:lnTo>
                    <a:pt x="1145842" y="3040925"/>
                  </a:lnTo>
                  <a:lnTo>
                    <a:pt x="1154735" y="3047903"/>
                  </a:lnTo>
                  <a:lnTo>
                    <a:pt x="1162993" y="3055515"/>
                  </a:lnTo>
                  <a:lnTo>
                    <a:pt x="1170298" y="3062811"/>
                  </a:lnTo>
                  <a:lnTo>
                    <a:pt x="1176650" y="3070741"/>
                  </a:lnTo>
                  <a:lnTo>
                    <a:pt x="1178873" y="3074864"/>
                  </a:lnTo>
                  <a:lnTo>
                    <a:pt x="1181732" y="3078670"/>
                  </a:lnTo>
                  <a:lnTo>
                    <a:pt x="1183638" y="3082794"/>
                  </a:lnTo>
                  <a:lnTo>
                    <a:pt x="1185543" y="3086600"/>
                  </a:lnTo>
                  <a:lnTo>
                    <a:pt x="1187131" y="3090406"/>
                  </a:lnTo>
                  <a:lnTo>
                    <a:pt x="1188402" y="3094847"/>
                  </a:lnTo>
                  <a:lnTo>
                    <a:pt x="1189672" y="3098653"/>
                  </a:lnTo>
                  <a:lnTo>
                    <a:pt x="1190307" y="3103094"/>
                  </a:lnTo>
                  <a:lnTo>
                    <a:pt x="1190625" y="3107535"/>
                  </a:lnTo>
                  <a:lnTo>
                    <a:pt x="1190625" y="3111341"/>
                  </a:lnTo>
                  <a:lnTo>
                    <a:pt x="1190625" y="3115782"/>
                  </a:lnTo>
                  <a:lnTo>
                    <a:pt x="1190307" y="3120223"/>
                  </a:lnTo>
                  <a:lnTo>
                    <a:pt x="1189672" y="3124029"/>
                  </a:lnTo>
                  <a:lnTo>
                    <a:pt x="1188402" y="3128470"/>
                  </a:lnTo>
                  <a:lnTo>
                    <a:pt x="1187131" y="3132276"/>
                  </a:lnTo>
                  <a:lnTo>
                    <a:pt x="1185543" y="3136399"/>
                  </a:lnTo>
                  <a:lnTo>
                    <a:pt x="1183638" y="3140523"/>
                  </a:lnTo>
                  <a:lnTo>
                    <a:pt x="1181732" y="3144646"/>
                  </a:lnTo>
                  <a:lnTo>
                    <a:pt x="1178873" y="3148453"/>
                  </a:lnTo>
                  <a:lnTo>
                    <a:pt x="1176650" y="3152259"/>
                  </a:lnTo>
                  <a:lnTo>
                    <a:pt x="1170298" y="3160189"/>
                  </a:lnTo>
                  <a:lnTo>
                    <a:pt x="1162993" y="3167801"/>
                  </a:lnTo>
                  <a:lnTo>
                    <a:pt x="1154735" y="3175414"/>
                  </a:lnTo>
                  <a:lnTo>
                    <a:pt x="1145842" y="3182392"/>
                  </a:lnTo>
                  <a:lnTo>
                    <a:pt x="1135678" y="3189370"/>
                  </a:lnTo>
                  <a:lnTo>
                    <a:pt x="1124562" y="3196031"/>
                  </a:lnTo>
                  <a:lnTo>
                    <a:pt x="1112493" y="3203010"/>
                  </a:lnTo>
                  <a:lnTo>
                    <a:pt x="1099471" y="3209671"/>
                  </a:lnTo>
                  <a:lnTo>
                    <a:pt x="1086131" y="3215380"/>
                  </a:lnTo>
                  <a:lnTo>
                    <a:pt x="1071521" y="3221407"/>
                  </a:lnTo>
                  <a:lnTo>
                    <a:pt x="1056594" y="3227433"/>
                  </a:lnTo>
                  <a:lnTo>
                    <a:pt x="1040396" y="3232509"/>
                  </a:lnTo>
                  <a:lnTo>
                    <a:pt x="1023880" y="3237584"/>
                  </a:lnTo>
                  <a:lnTo>
                    <a:pt x="1006411" y="3242659"/>
                  </a:lnTo>
                  <a:lnTo>
                    <a:pt x="988308" y="3247099"/>
                  </a:lnTo>
                  <a:lnTo>
                    <a:pt x="969886" y="3251223"/>
                  </a:lnTo>
                  <a:lnTo>
                    <a:pt x="950512" y="3255346"/>
                  </a:lnTo>
                  <a:lnTo>
                    <a:pt x="930820" y="3258835"/>
                  </a:lnTo>
                  <a:lnTo>
                    <a:pt x="910493" y="3262325"/>
                  </a:lnTo>
                  <a:lnTo>
                    <a:pt x="889848" y="3265179"/>
                  </a:lnTo>
                  <a:lnTo>
                    <a:pt x="868569" y="3268034"/>
                  </a:lnTo>
                  <a:lnTo>
                    <a:pt x="846654" y="3269937"/>
                  </a:lnTo>
                  <a:lnTo>
                    <a:pt x="824103" y="3271840"/>
                  </a:lnTo>
                  <a:lnTo>
                    <a:pt x="801870" y="3273426"/>
                  </a:lnTo>
                  <a:lnTo>
                    <a:pt x="779003" y="3274061"/>
                  </a:lnTo>
                  <a:lnTo>
                    <a:pt x="755499" y="3275012"/>
                  </a:lnTo>
                  <a:lnTo>
                    <a:pt x="731996" y="3275012"/>
                  </a:lnTo>
                  <a:lnTo>
                    <a:pt x="708176" y="3275012"/>
                  </a:lnTo>
                  <a:lnTo>
                    <a:pt x="684990" y="3274061"/>
                  </a:lnTo>
                  <a:lnTo>
                    <a:pt x="662122" y="3273426"/>
                  </a:lnTo>
                  <a:lnTo>
                    <a:pt x="639572" y="3271840"/>
                  </a:lnTo>
                  <a:lnTo>
                    <a:pt x="617022" y="3269937"/>
                  </a:lnTo>
                  <a:lnTo>
                    <a:pt x="595424" y="3268034"/>
                  </a:lnTo>
                  <a:lnTo>
                    <a:pt x="574144" y="3265179"/>
                  </a:lnTo>
                  <a:lnTo>
                    <a:pt x="553182" y="3262325"/>
                  </a:lnTo>
                  <a:lnTo>
                    <a:pt x="533173" y="3258835"/>
                  </a:lnTo>
                  <a:lnTo>
                    <a:pt x="513481" y="3255346"/>
                  </a:lnTo>
                  <a:lnTo>
                    <a:pt x="494107" y="3251223"/>
                  </a:lnTo>
                  <a:lnTo>
                    <a:pt x="475368" y="3247099"/>
                  </a:lnTo>
                  <a:lnTo>
                    <a:pt x="457264" y="3242659"/>
                  </a:lnTo>
                  <a:lnTo>
                    <a:pt x="439795" y="3237584"/>
                  </a:lnTo>
                  <a:lnTo>
                    <a:pt x="423280" y="3232509"/>
                  </a:lnTo>
                  <a:lnTo>
                    <a:pt x="407082" y="3227433"/>
                  </a:lnTo>
                  <a:lnTo>
                    <a:pt x="392154" y="3221407"/>
                  </a:lnTo>
                  <a:lnTo>
                    <a:pt x="377544" y="3215380"/>
                  </a:lnTo>
                  <a:lnTo>
                    <a:pt x="364204" y="3209671"/>
                  </a:lnTo>
                  <a:lnTo>
                    <a:pt x="351182" y="3203010"/>
                  </a:lnTo>
                  <a:lnTo>
                    <a:pt x="339431" y="3196031"/>
                  </a:lnTo>
                  <a:lnTo>
                    <a:pt x="328314" y="3189370"/>
                  </a:lnTo>
                  <a:lnTo>
                    <a:pt x="318151" y="3182392"/>
                  </a:lnTo>
                  <a:lnTo>
                    <a:pt x="308940" y="3175414"/>
                  </a:lnTo>
                  <a:lnTo>
                    <a:pt x="300682" y="3167801"/>
                  </a:lnTo>
                  <a:lnTo>
                    <a:pt x="293695" y="3160189"/>
                  </a:lnTo>
                  <a:lnTo>
                    <a:pt x="287343" y="3152259"/>
                  </a:lnTo>
                  <a:lnTo>
                    <a:pt x="284484" y="3148453"/>
                  </a:lnTo>
                  <a:lnTo>
                    <a:pt x="282261" y="3144646"/>
                  </a:lnTo>
                  <a:lnTo>
                    <a:pt x="280038" y="3140523"/>
                  </a:lnTo>
                  <a:lnTo>
                    <a:pt x="278132" y="3136399"/>
                  </a:lnTo>
                  <a:lnTo>
                    <a:pt x="276544" y="3132276"/>
                  </a:lnTo>
                  <a:lnTo>
                    <a:pt x="275274" y="3128470"/>
                  </a:lnTo>
                  <a:lnTo>
                    <a:pt x="274321" y="3124029"/>
                  </a:lnTo>
                  <a:lnTo>
                    <a:pt x="273368" y="3120223"/>
                  </a:lnTo>
                  <a:lnTo>
                    <a:pt x="273050" y="3115782"/>
                  </a:lnTo>
                  <a:lnTo>
                    <a:pt x="273050" y="3111341"/>
                  </a:lnTo>
                  <a:lnTo>
                    <a:pt x="273050" y="3107535"/>
                  </a:lnTo>
                  <a:lnTo>
                    <a:pt x="273368" y="3103094"/>
                  </a:lnTo>
                  <a:lnTo>
                    <a:pt x="274321" y="3098653"/>
                  </a:lnTo>
                  <a:lnTo>
                    <a:pt x="275274" y="3094847"/>
                  </a:lnTo>
                  <a:lnTo>
                    <a:pt x="276544" y="3090406"/>
                  </a:lnTo>
                  <a:lnTo>
                    <a:pt x="278132" y="3086600"/>
                  </a:lnTo>
                  <a:lnTo>
                    <a:pt x="280038" y="3082794"/>
                  </a:lnTo>
                  <a:lnTo>
                    <a:pt x="282261" y="3078670"/>
                  </a:lnTo>
                  <a:lnTo>
                    <a:pt x="284484" y="3074864"/>
                  </a:lnTo>
                  <a:lnTo>
                    <a:pt x="287343" y="3070741"/>
                  </a:lnTo>
                  <a:lnTo>
                    <a:pt x="293695" y="3062811"/>
                  </a:lnTo>
                  <a:lnTo>
                    <a:pt x="300682" y="3055515"/>
                  </a:lnTo>
                  <a:lnTo>
                    <a:pt x="308940" y="3047903"/>
                  </a:lnTo>
                  <a:lnTo>
                    <a:pt x="318151" y="3040925"/>
                  </a:lnTo>
                  <a:lnTo>
                    <a:pt x="328314" y="3033629"/>
                  </a:lnTo>
                  <a:lnTo>
                    <a:pt x="339431" y="3026651"/>
                  </a:lnTo>
                  <a:lnTo>
                    <a:pt x="351182" y="3019990"/>
                  </a:lnTo>
                  <a:lnTo>
                    <a:pt x="364204" y="3013646"/>
                  </a:lnTo>
                  <a:lnTo>
                    <a:pt x="377544" y="3007302"/>
                  </a:lnTo>
                  <a:lnTo>
                    <a:pt x="392154" y="3001593"/>
                  </a:lnTo>
                  <a:lnTo>
                    <a:pt x="407082" y="2995883"/>
                  </a:lnTo>
                  <a:lnTo>
                    <a:pt x="423280" y="2990491"/>
                  </a:lnTo>
                  <a:lnTo>
                    <a:pt x="439795" y="2985416"/>
                  </a:lnTo>
                  <a:lnTo>
                    <a:pt x="457264" y="2980658"/>
                  </a:lnTo>
                  <a:lnTo>
                    <a:pt x="475368" y="2975900"/>
                  </a:lnTo>
                  <a:lnTo>
                    <a:pt x="494107" y="2971777"/>
                  </a:lnTo>
                  <a:lnTo>
                    <a:pt x="513481" y="2967970"/>
                  </a:lnTo>
                  <a:lnTo>
                    <a:pt x="533173" y="2964164"/>
                  </a:lnTo>
                  <a:lnTo>
                    <a:pt x="553182" y="2960992"/>
                  </a:lnTo>
                  <a:lnTo>
                    <a:pt x="574144" y="2958137"/>
                  </a:lnTo>
                  <a:lnTo>
                    <a:pt x="595424" y="2955283"/>
                  </a:lnTo>
                  <a:lnTo>
                    <a:pt x="617022" y="2953380"/>
                  </a:lnTo>
                  <a:lnTo>
                    <a:pt x="639572" y="2951476"/>
                  </a:lnTo>
                  <a:lnTo>
                    <a:pt x="662122" y="2949890"/>
                  </a:lnTo>
                  <a:lnTo>
                    <a:pt x="684990" y="2948939"/>
                  </a:lnTo>
                  <a:lnTo>
                    <a:pt x="708176" y="2948304"/>
                  </a:lnTo>
                  <a:lnTo>
                    <a:pt x="731996" y="2947987"/>
                  </a:lnTo>
                  <a:close/>
                  <a:moveTo>
                    <a:pt x="2665715" y="2911157"/>
                  </a:moveTo>
                  <a:lnTo>
                    <a:pt x="2665715" y="3029585"/>
                  </a:lnTo>
                  <a:lnTo>
                    <a:pt x="2668254" y="3032125"/>
                  </a:lnTo>
                  <a:lnTo>
                    <a:pt x="2671429" y="3035300"/>
                  </a:lnTo>
                  <a:lnTo>
                    <a:pt x="2678729" y="3041650"/>
                  </a:lnTo>
                  <a:lnTo>
                    <a:pt x="2687934" y="3048635"/>
                  </a:lnTo>
                  <a:lnTo>
                    <a:pt x="2698726" y="3055938"/>
                  </a:lnTo>
                  <a:lnTo>
                    <a:pt x="2710153" y="3063240"/>
                  </a:lnTo>
                  <a:lnTo>
                    <a:pt x="2722215" y="3070225"/>
                  </a:lnTo>
                  <a:lnTo>
                    <a:pt x="2734594" y="3076258"/>
                  </a:lnTo>
                  <a:lnTo>
                    <a:pt x="2746656" y="3082290"/>
                  </a:lnTo>
                  <a:lnTo>
                    <a:pt x="2746656" y="2963227"/>
                  </a:lnTo>
                  <a:lnTo>
                    <a:pt x="2734594" y="2957195"/>
                  </a:lnTo>
                  <a:lnTo>
                    <a:pt x="2723167" y="2951480"/>
                  </a:lnTo>
                  <a:lnTo>
                    <a:pt x="2712058" y="2945130"/>
                  </a:lnTo>
                  <a:lnTo>
                    <a:pt x="2701583" y="2938462"/>
                  </a:lnTo>
                  <a:lnTo>
                    <a:pt x="2691743" y="2932112"/>
                  </a:lnTo>
                  <a:lnTo>
                    <a:pt x="2682538" y="2925445"/>
                  </a:lnTo>
                  <a:lnTo>
                    <a:pt x="2673650" y="2918142"/>
                  </a:lnTo>
                  <a:lnTo>
                    <a:pt x="2665715" y="2911157"/>
                  </a:lnTo>
                  <a:close/>
                  <a:moveTo>
                    <a:pt x="1404938" y="2890837"/>
                  </a:moveTo>
                  <a:lnTo>
                    <a:pt x="1408115" y="2896532"/>
                  </a:lnTo>
                  <a:lnTo>
                    <a:pt x="1411928" y="2901593"/>
                  </a:lnTo>
                  <a:lnTo>
                    <a:pt x="1415740" y="2906655"/>
                  </a:lnTo>
                  <a:lnTo>
                    <a:pt x="1419552" y="2911716"/>
                  </a:lnTo>
                  <a:lnTo>
                    <a:pt x="1424000" y="2916778"/>
                  </a:lnTo>
                  <a:lnTo>
                    <a:pt x="1428447" y="2922156"/>
                  </a:lnTo>
                  <a:lnTo>
                    <a:pt x="1438296" y="2931963"/>
                  </a:lnTo>
                  <a:lnTo>
                    <a:pt x="1448780" y="2941453"/>
                  </a:lnTo>
                  <a:lnTo>
                    <a:pt x="1460852" y="2950311"/>
                  </a:lnTo>
                  <a:lnTo>
                    <a:pt x="1472924" y="2958852"/>
                  </a:lnTo>
                  <a:lnTo>
                    <a:pt x="1486267" y="2967394"/>
                  </a:lnTo>
                  <a:lnTo>
                    <a:pt x="1500563" y="2975619"/>
                  </a:lnTo>
                  <a:lnTo>
                    <a:pt x="1515494" y="2983211"/>
                  </a:lnTo>
                  <a:lnTo>
                    <a:pt x="1531061" y="2990487"/>
                  </a:lnTo>
                  <a:lnTo>
                    <a:pt x="1547263" y="2997763"/>
                  </a:lnTo>
                  <a:lnTo>
                    <a:pt x="1564101" y="3004723"/>
                  </a:lnTo>
                  <a:lnTo>
                    <a:pt x="1581574" y="3010734"/>
                  </a:lnTo>
                  <a:lnTo>
                    <a:pt x="1599682" y="3017061"/>
                  </a:lnTo>
                  <a:lnTo>
                    <a:pt x="1618108" y="3022755"/>
                  </a:lnTo>
                  <a:lnTo>
                    <a:pt x="1637170" y="3028133"/>
                  </a:lnTo>
                  <a:lnTo>
                    <a:pt x="1656866" y="3033195"/>
                  </a:lnTo>
                  <a:lnTo>
                    <a:pt x="1676881" y="3037940"/>
                  </a:lnTo>
                  <a:lnTo>
                    <a:pt x="1697213" y="3042369"/>
                  </a:lnTo>
                  <a:lnTo>
                    <a:pt x="1718180" y="3046481"/>
                  </a:lnTo>
                  <a:lnTo>
                    <a:pt x="1738830" y="3050277"/>
                  </a:lnTo>
                  <a:lnTo>
                    <a:pt x="1760116" y="3053757"/>
                  </a:lnTo>
                  <a:lnTo>
                    <a:pt x="1782036" y="3056604"/>
                  </a:lnTo>
                  <a:lnTo>
                    <a:pt x="1803639" y="3059135"/>
                  </a:lnTo>
                  <a:lnTo>
                    <a:pt x="1825877" y="3061666"/>
                  </a:lnTo>
                  <a:lnTo>
                    <a:pt x="1847798" y="3063564"/>
                  </a:lnTo>
                  <a:lnTo>
                    <a:pt x="1870036" y="3065146"/>
                  </a:lnTo>
                  <a:lnTo>
                    <a:pt x="1891957" y="3066411"/>
                  </a:lnTo>
                  <a:lnTo>
                    <a:pt x="1914513" y="3067360"/>
                  </a:lnTo>
                  <a:lnTo>
                    <a:pt x="1936751" y="3067993"/>
                  </a:lnTo>
                  <a:lnTo>
                    <a:pt x="1959307" y="3067993"/>
                  </a:lnTo>
                  <a:lnTo>
                    <a:pt x="1978051" y="3067993"/>
                  </a:lnTo>
                  <a:lnTo>
                    <a:pt x="1996794" y="3067360"/>
                  </a:lnTo>
                  <a:lnTo>
                    <a:pt x="2015538" y="3067044"/>
                  </a:lnTo>
                  <a:lnTo>
                    <a:pt x="2034599" y="3065779"/>
                  </a:lnTo>
                  <a:lnTo>
                    <a:pt x="2053025" y="3064830"/>
                  </a:lnTo>
                  <a:lnTo>
                    <a:pt x="2071769" y="3063564"/>
                  </a:lnTo>
                  <a:lnTo>
                    <a:pt x="2090513" y="3061982"/>
                  </a:lnTo>
                  <a:lnTo>
                    <a:pt x="2108621" y="3060084"/>
                  </a:lnTo>
                  <a:lnTo>
                    <a:pt x="2127365" y="3058186"/>
                  </a:lnTo>
                  <a:lnTo>
                    <a:pt x="2145473" y="3055655"/>
                  </a:lnTo>
                  <a:lnTo>
                    <a:pt x="2163581" y="3052808"/>
                  </a:lnTo>
                  <a:lnTo>
                    <a:pt x="2181372" y="3050277"/>
                  </a:lnTo>
                  <a:lnTo>
                    <a:pt x="2199163" y="3047114"/>
                  </a:lnTo>
                  <a:lnTo>
                    <a:pt x="2216318" y="3043950"/>
                  </a:lnTo>
                  <a:lnTo>
                    <a:pt x="2233473" y="3040471"/>
                  </a:lnTo>
                  <a:lnTo>
                    <a:pt x="2250311" y="3036358"/>
                  </a:lnTo>
                  <a:lnTo>
                    <a:pt x="2266830" y="3032562"/>
                  </a:lnTo>
                  <a:lnTo>
                    <a:pt x="2283668" y="3028133"/>
                  </a:lnTo>
                  <a:lnTo>
                    <a:pt x="2299235" y="3023704"/>
                  </a:lnTo>
                  <a:lnTo>
                    <a:pt x="2315119" y="3018642"/>
                  </a:lnTo>
                  <a:lnTo>
                    <a:pt x="2330051" y="3013897"/>
                  </a:lnTo>
                  <a:lnTo>
                    <a:pt x="2344982" y="3008519"/>
                  </a:lnTo>
                  <a:lnTo>
                    <a:pt x="2359278" y="3003141"/>
                  </a:lnTo>
                  <a:lnTo>
                    <a:pt x="2373574" y="2997447"/>
                  </a:lnTo>
                  <a:lnTo>
                    <a:pt x="2386917" y="2991753"/>
                  </a:lnTo>
                  <a:lnTo>
                    <a:pt x="2399942" y="2985426"/>
                  </a:lnTo>
                  <a:lnTo>
                    <a:pt x="2412650" y="2979099"/>
                  </a:lnTo>
                  <a:lnTo>
                    <a:pt x="2424722" y="2972455"/>
                  </a:lnTo>
                  <a:lnTo>
                    <a:pt x="2436159" y="2965179"/>
                  </a:lnTo>
                  <a:lnTo>
                    <a:pt x="2446961" y="2958220"/>
                  </a:lnTo>
                  <a:lnTo>
                    <a:pt x="2457444" y="2950627"/>
                  </a:lnTo>
                  <a:lnTo>
                    <a:pt x="2466975" y="2943351"/>
                  </a:lnTo>
                  <a:lnTo>
                    <a:pt x="2466975" y="3039838"/>
                  </a:lnTo>
                  <a:lnTo>
                    <a:pt x="2466657" y="3040471"/>
                  </a:lnTo>
                  <a:lnTo>
                    <a:pt x="2466340" y="3048063"/>
                  </a:lnTo>
                  <a:lnTo>
                    <a:pt x="2466022" y="3052808"/>
                  </a:lnTo>
                  <a:lnTo>
                    <a:pt x="2464751" y="3058186"/>
                  </a:lnTo>
                  <a:lnTo>
                    <a:pt x="2463480" y="3062615"/>
                  </a:lnTo>
                  <a:lnTo>
                    <a:pt x="2461892" y="3067993"/>
                  </a:lnTo>
                  <a:lnTo>
                    <a:pt x="2459986" y="3072422"/>
                  </a:lnTo>
                  <a:lnTo>
                    <a:pt x="2457444" y="3077167"/>
                  </a:lnTo>
                  <a:lnTo>
                    <a:pt x="2455220" y="3081912"/>
                  </a:lnTo>
                  <a:lnTo>
                    <a:pt x="2452361" y="3086658"/>
                  </a:lnTo>
                  <a:lnTo>
                    <a:pt x="2449184" y="3091403"/>
                  </a:lnTo>
                  <a:lnTo>
                    <a:pt x="2445690" y="3096148"/>
                  </a:lnTo>
                  <a:lnTo>
                    <a:pt x="2441878" y="3100893"/>
                  </a:lnTo>
                  <a:lnTo>
                    <a:pt x="2437748" y="3105322"/>
                  </a:lnTo>
                  <a:lnTo>
                    <a:pt x="2429170" y="3114180"/>
                  </a:lnTo>
                  <a:lnTo>
                    <a:pt x="2419322" y="3123038"/>
                  </a:lnTo>
                  <a:lnTo>
                    <a:pt x="2408202" y="3131579"/>
                  </a:lnTo>
                  <a:lnTo>
                    <a:pt x="2396130" y="3139804"/>
                  </a:lnTo>
                  <a:lnTo>
                    <a:pt x="2383423" y="3147713"/>
                  </a:lnTo>
                  <a:lnTo>
                    <a:pt x="2369127" y="3155622"/>
                  </a:lnTo>
                  <a:lnTo>
                    <a:pt x="2354195" y="3162898"/>
                  </a:lnTo>
                  <a:lnTo>
                    <a:pt x="2338311" y="3170490"/>
                  </a:lnTo>
                  <a:lnTo>
                    <a:pt x="2321791" y="3177134"/>
                  </a:lnTo>
                  <a:lnTo>
                    <a:pt x="2304636" y="3183777"/>
                  </a:lnTo>
                  <a:lnTo>
                    <a:pt x="2285892" y="3190104"/>
                  </a:lnTo>
                  <a:lnTo>
                    <a:pt x="2266830" y="3196431"/>
                  </a:lnTo>
                  <a:lnTo>
                    <a:pt x="2247134" y="3201809"/>
                  </a:lnTo>
                  <a:lnTo>
                    <a:pt x="2226802" y="3207503"/>
                  </a:lnTo>
                  <a:lnTo>
                    <a:pt x="2205516" y="3212248"/>
                  </a:lnTo>
                  <a:lnTo>
                    <a:pt x="2183278" y="3216677"/>
                  </a:lnTo>
                  <a:lnTo>
                    <a:pt x="2160722" y="3221106"/>
                  </a:lnTo>
                  <a:lnTo>
                    <a:pt x="2137848" y="3224586"/>
                  </a:lnTo>
                  <a:lnTo>
                    <a:pt x="2114340" y="3228382"/>
                  </a:lnTo>
                  <a:lnTo>
                    <a:pt x="2089877" y="3231229"/>
                  </a:lnTo>
                  <a:lnTo>
                    <a:pt x="2065415" y="3233760"/>
                  </a:lnTo>
                  <a:lnTo>
                    <a:pt x="2040000" y="3235975"/>
                  </a:lnTo>
                  <a:lnTo>
                    <a:pt x="2014267" y="3237556"/>
                  </a:lnTo>
                  <a:lnTo>
                    <a:pt x="1988217" y="3238822"/>
                  </a:lnTo>
                  <a:lnTo>
                    <a:pt x="1962166" y="3239771"/>
                  </a:lnTo>
                  <a:lnTo>
                    <a:pt x="1935480" y="3240087"/>
                  </a:lnTo>
                  <a:lnTo>
                    <a:pt x="1908159" y="3239771"/>
                  </a:lnTo>
                  <a:lnTo>
                    <a:pt x="1881155" y="3238822"/>
                  </a:lnTo>
                  <a:lnTo>
                    <a:pt x="1854469" y="3237556"/>
                  </a:lnTo>
                  <a:lnTo>
                    <a:pt x="1828419" y="3235658"/>
                  </a:lnTo>
                  <a:lnTo>
                    <a:pt x="1803004" y="3233760"/>
                  </a:lnTo>
                  <a:lnTo>
                    <a:pt x="1777588" y="3230913"/>
                  </a:lnTo>
                  <a:lnTo>
                    <a:pt x="1752809" y="3227750"/>
                  </a:lnTo>
                  <a:lnTo>
                    <a:pt x="1728664" y="3224270"/>
                  </a:lnTo>
                  <a:lnTo>
                    <a:pt x="1705155" y="3220474"/>
                  </a:lnTo>
                  <a:lnTo>
                    <a:pt x="1682282" y="3215728"/>
                  </a:lnTo>
                  <a:lnTo>
                    <a:pt x="1660043" y="3210983"/>
                  </a:lnTo>
                  <a:lnTo>
                    <a:pt x="1638440" y="3205921"/>
                  </a:lnTo>
                  <a:lnTo>
                    <a:pt x="1617791" y="3200227"/>
                  </a:lnTo>
                  <a:lnTo>
                    <a:pt x="1597776" y="3194533"/>
                  </a:lnTo>
                  <a:lnTo>
                    <a:pt x="1578397" y="3188206"/>
                  </a:lnTo>
                  <a:lnTo>
                    <a:pt x="1559653" y="3181563"/>
                  </a:lnTo>
                  <a:lnTo>
                    <a:pt x="1542498" y="3174287"/>
                  </a:lnTo>
                  <a:lnTo>
                    <a:pt x="1525343" y="3167327"/>
                  </a:lnTo>
                  <a:lnTo>
                    <a:pt x="1509776" y="3159734"/>
                  </a:lnTo>
                  <a:lnTo>
                    <a:pt x="1495162" y="3151826"/>
                  </a:lnTo>
                  <a:lnTo>
                    <a:pt x="1481184" y="3143601"/>
                  </a:lnTo>
                  <a:lnTo>
                    <a:pt x="1468159" y="3135376"/>
                  </a:lnTo>
                  <a:lnTo>
                    <a:pt x="1456404" y="3126834"/>
                  </a:lnTo>
                  <a:lnTo>
                    <a:pt x="1445603" y="3117660"/>
                  </a:lnTo>
                  <a:lnTo>
                    <a:pt x="1440837" y="3113547"/>
                  </a:lnTo>
                  <a:lnTo>
                    <a:pt x="1436390" y="3108802"/>
                  </a:lnTo>
                  <a:lnTo>
                    <a:pt x="1431942" y="3104373"/>
                  </a:lnTo>
                  <a:lnTo>
                    <a:pt x="1428130" y="3099628"/>
                  </a:lnTo>
                  <a:lnTo>
                    <a:pt x="1424318" y="3094883"/>
                  </a:lnTo>
                  <a:lnTo>
                    <a:pt x="1420823" y="3090138"/>
                  </a:lnTo>
                  <a:lnTo>
                    <a:pt x="1417646" y="3085392"/>
                  </a:lnTo>
                  <a:lnTo>
                    <a:pt x="1415105" y="3080331"/>
                  </a:lnTo>
                  <a:lnTo>
                    <a:pt x="1412563" y="3075585"/>
                  </a:lnTo>
                  <a:lnTo>
                    <a:pt x="1410339" y="3070524"/>
                  </a:lnTo>
                  <a:lnTo>
                    <a:pt x="1408115" y="3065779"/>
                  </a:lnTo>
                  <a:lnTo>
                    <a:pt x="1407162" y="3060717"/>
                  </a:lnTo>
                  <a:lnTo>
                    <a:pt x="1405892" y="3055655"/>
                  </a:lnTo>
                  <a:lnTo>
                    <a:pt x="1404621" y="3050594"/>
                  </a:lnTo>
                  <a:lnTo>
                    <a:pt x="1404303" y="3045532"/>
                  </a:lnTo>
                  <a:lnTo>
                    <a:pt x="1404303" y="3040471"/>
                  </a:lnTo>
                  <a:lnTo>
                    <a:pt x="1403350" y="3040471"/>
                  </a:lnTo>
                  <a:lnTo>
                    <a:pt x="1403350" y="2909186"/>
                  </a:lnTo>
                  <a:lnTo>
                    <a:pt x="1403350" y="2905389"/>
                  </a:lnTo>
                  <a:lnTo>
                    <a:pt x="1403985" y="2898113"/>
                  </a:lnTo>
                  <a:lnTo>
                    <a:pt x="1404938" y="2890837"/>
                  </a:lnTo>
                  <a:close/>
                  <a:moveTo>
                    <a:pt x="2609850" y="2805112"/>
                  </a:moveTo>
                  <a:lnTo>
                    <a:pt x="2613342" y="2810827"/>
                  </a:lnTo>
                  <a:lnTo>
                    <a:pt x="2617468" y="2816860"/>
                  </a:lnTo>
                  <a:lnTo>
                    <a:pt x="2621594" y="2822257"/>
                  </a:lnTo>
                  <a:lnTo>
                    <a:pt x="2626038" y="2828290"/>
                  </a:lnTo>
                  <a:lnTo>
                    <a:pt x="2631117" y="2833687"/>
                  </a:lnTo>
                  <a:lnTo>
                    <a:pt x="2635878" y="2839402"/>
                  </a:lnTo>
                  <a:lnTo>
                    <a:pt x="2641274" y="2844800"/>
                  </a:lnTo>
                  <a:lnTo>
                    <a:pt x="2646988" y="2850515"/>
                  </a:lnTo>
                  <a:lnTo>
                    <a:pt x="2658732" y="2860675"/>
                  </a:lnTo>
                  <a:lnTo>
                    <a:pt x="2671746" y="2870835"/>
                  </a:lnTo>
                  <a:lnTo>
                    <a:pt x="2685712" y="2880677"/>
                  </a:lnTo>
                  <a:lnTo>
                    <a:pt x="2700631" y="2889885"/>
                  </a:lnTo>
                  <a:lnTo>
                    <a:pt x="2715867" y="2898775"/>
                  </a:lnTo>
                  <a:lnTo>
                    <a:pt x="2732372" y="2907665"/>
                  </a:lnTo>
                  <a:lnTo>
                    <a:pt x="2749830" y="2915920"/>
                  </a:lnTo>
                  <a:lnTo>
                    <a:pt x="2767923" y="2923857"/>
                  </a:lnTo>
                  <a:lnTo>
                    <a:pt x="2786650" y="2931160"/>
                  </a:lnTo>
                  <a:lnTo>
                    <a:pt x="2805695" y="2938780"/>
                  </a:lnTo>
                  <a:lnTo>
                    <a:pt x="2826009" y="2945447"/>
                  </a:lnTo>
                  <a:lnTo>
                    <a:pt x="2846959" y="2951797"/>
                  </a:lnTo>
                  <a:lnTo>
                    <a:pt x="2867591" y="2957512"/>
                  </a:lnTo>
                  <a:lnTo>
                    <a:pt x="2889492" y="2963545"/>
                  </a:lnTo>
                  <a:lnTo>
                    <a:pt x="2912029" y="2968625"/>
                  </a:lnTo>
                  <a:lnTo>
                    <a:pt x="2934248" y="2973705"/>
                  </a:lnTo>
                  <a:lnTo>
                    <a:pt x="2957102" y="2978150"/>
                  </a:lnTo>
                  <a:lnTo>
                    <a:pt x="2980908" y="2982595"/>
                  </a:lnTo>
                  <a:lnTo>
                    <a:pt x="3004396" y="2986087"/>
                  </a:lnTo>
                  <a:lnTo>
                    <a:pt x="3028203" y="2989580"/>
                  </a:lnTo>
                  <a:lnTo>
                    <a:pt x="3052644" y="2992437"/>
                  </a:lnTo>
                  <a:lnTo>
                    <a:pt x="3077084" y="2994977"/>
                  </a:lnTo>
                  <a:lnTo>
                    <a:pt x="3101525" y="2997200"/>
                  </a:lnTo>
                  <a:lnTo>
                    <a:pt x="3125966" y="2999105"/>
                  </a:lnTo>
                  <a:lnTo>
                    <a:pt x="3150725" y="3000375"/>
                  </a:lnTo>
                  <a:lnTo>
                    <a:pt x="3175800" y="3001327"/>
                  </a:lnTo>
                  <a:lnTo>
                    <a:pt x="3200559" y="3001962"/>
                  </a:lnTo>
                  <a:lnTo>
                    <a:pt x="3225317" y="3002280"/>
                  </a:lnTo>
                  <a:lnTo>
                    <a:pt x="3246266" y="3002280"/>
                  </a:lnTo>
                  <a:lnTo>
                    <a:pt x="3267216" y="3001962"/>
                  </a:lnTo>
                  <a:lnTo>
                    <a:pt x="3288165" y="3001010"/>
                  </a:lnTo>
                  <a:lnTo>
                    <a:pt x="3308797" y="2999740"/>
                  </a:lnTo>
                  <a:lnTo>
                    <a:pt x="3329429" y="2998787"/>
                  </a:lnTo>
                  <a:lnTo>
                    <a:pt x="3350378" y="2997200"/>
                  </a:lnTo>
                  <a:lnTo>
                    <a:pt x="3371010" y="2995612"/>
                  </a:lnTo>
                  <a:lnTo>
                    <a:pt x="3391325" y="2993707"/>
                  </a:lnTo>
                  <a:lnTo>
                    <a:pt x="3411957" y="2991167"/>
                  </a:lnTo>
                  <a:lnTo>
                    <a:pt x="3431954" y="2988310"/>
                  </a:lnTo>
                  <a:lnTo>
                    <a:pt x="3451951" y="2985770"/>
                  </a:lnTo>
                  <a:lnTo>
                    <a:pt x="3471948" y="2982595"/>
                  </a:lnTo>
                  <a:lnTo>
                    <a:pt x="3491628" y="2979102"/>
                  </a:lnTo>
                  <a:lnTo>
                    <a:pt x="3510990" y="2975292"/>
                  </a:lnTo>
                  <a:lnTo>
                    <a:pt x="3530035" y="2971482"/>
                  </a:lnTo>
                  <a:lnTo>
                    <a:pt x="3548763" y="2967037"/>
                  </a:lnTo>
                  <a:lnTo>
                    <a:pt x="3567173" y="2962275"/>
                  </a:lnTo>
                  <a:lnTo>
                    <a:pt x="3585265" y="2957512"/>
                  </a:lnTo>
                  <a:lnTo>
                    <a:pt x="3603041" y="2953067"/>
                  </a:lnTo>
                  <a:lnTo>
                    <a:pt x="3620498" y="2947352"/>
                  </a:lnTo>
                  <a:lnTo>
                    <a:pt x="3637004" y="2941955"/>
                  </a:lnTo>
                  <a:lnTo>
                    <a:pt x="3653510" y="2935922"/>
                  </a:lnTo>
                  <a:lnTo>
                    <a:pt x="3669698" y="2929890"/>
                  </a:lnTo>
                  <a:lnTo>
                    <a:pt x="3685251" y="2923857"/>
                  </a:lnTo>
                  <a:lnTo>
                    <a:pt x="3700170" y="2916872"/>
                  </a:lnTo>
                  <a:lnTo>
                    <a:pt x="3714770" y="2909887"/>
                  </a:lnTo>
                  <a:lnTo>
                    <a:pt x="3728419" y="2902902"/>
                  </a:lnTo>
                  <a:lnTo>
                    <a:pt x="3741751" y="2895282"/>
                  </a:lnTo>
                  <a:lnTo>
                    <a:pt x="3754765" y="2887980"/>
                  </a:lnTo>
                  <a:lnTo>
                    <a:pt x="3767144" y="2880042"/>
                  </a:lnTo>
                  <a:lnTo>
                    <a:pt x="3778571" y="2871787"/>
                  </a:lnTo>
                  <a:lnTo>
                    <a:pt x="3789363" y="2863532"/>
                  </a:lnTo>
                  <a:lnTo>
                    <a:pt x="3789363" y="2971165"/>
                  </a:lnTo>
                  <a:lnTo>
                    <a:pt x="3788728" y="2971482"/>
                  </a:lnTo>
                  <a:lnTo>
                    <a:pt x="3788728" y="2975927"/>
                  </a:lnTo>
                  <a:lnTo>
                    <a:pt x="3788411" y="2980055"/>
                  </a:lnTo>
                  <a:lnTo>
                    <a:pt x="3787776" y="2985770"/>
                  </a:lnTo>
                  <a:lnTo>
                    <a:pt x="3786506" y="2991167"/>
                  </a:lnTo>
                  <a:lnTo>
                    <a:pt x="3785237" y="2996247"/>
                  </a:lnTo>
                  <a:lnTo>
                    <a:pt x="3783332" y="3001962"/>
                  </a:lnTo>
                  <a:lnTo>
                    <a:pt x="3781428" y="3007360"/>
                  </a:lnTo>
                  <a:lnTo>
                    <a:pt x="3778571" y="3012758"/>
                  </a:lnTo>
                  <a:lnTo>
                    <a:pt x="3775714" y="3018155"/>
                  </a:lnTo>
                  <a:lnTo>
                    <a:pt x="3772540" y="3023235"/>
                  </a:lnTo>
                  <a:lnTo>
                    <a:pt x="3769048" y="3028633"/>
                  </a:lnTo>
                  <a:lnTo>
                    <a:pt x="3765557" y="3033713"/>
                  </a:lnTo>
                  <a:lnTo>
                    <a:pt x="3761113" y="3038793"/>
                  </a:lnTo>
                  <a:lnTo>
                    <a:pt x="3756987" y="3043555"/>
                  </a:lnTo>
                  <a:lnTo>
                    <a:pt x="3752226" y="3048635"/>
                  </a:lnTo>
                  <a:lnTo>
                    <a:pt x="3747147" y="3054033"/>
                  </a:lnTo>
                  <a:lnTo>
                    <a:pt x="3741433" y="3058795"/>
                  </a:lnTo>
                  <a:lnTo>
                    <a:pt x="3736037" y="3063240"/>
                  </a:lnTo>
                  <a:lnTo>
                    <a:pt x="3723658" y="3072765"/>
                  </a:lnTo>
                  <a:lnTo>
                    <a:pt x="3710327" y="3082290"/>
                  </a:lnTo>
                  <a:lnTo>
                    <a:pt x="3696043" y="3090863"/>
                  </a:lnTo>
                  <a:lnTo>
                    <a:pt x="3680490" y="3099753"/>
                  </a:lnTo>
                  <a:lnTo>
                    <a:pt x="3663667" y="3108325"/>
                  </a:lnTo>
                  <a:lnTo>
                    <a:pt x="3646526" y="3116263"/>
                  </a:lnTo>
                  <a:lnTo>
                    <a:pt x="3627799" y="3124200"/>
                  </a:lnTo>
                  <a:lnTo>
                    <a:pt x="3608754" y="3131503"/>
                  </a:lnTo>
                  <a:lnTo>
                    <a:pt x="3588122" y="3138170"/>
                  </a:lnTo>
                  <a:lnTo>
                    <a:pt x="3566855" y="3145155"/>
                  </a:lnTo>
                  <a:lnTo>
                    <a:pt x="3544636" y="3151188"/>
                  </a:lnTo>
                  <a:lnTo>
                    <a:pt x="3522417" y="3157538"/>
                  </a:lnTo>
                  <a:lnTo>
                    <a:pt x="3498611" y="3163253"/>
                  </a:lnTo>
                  <a:lnTo>
                    <a:pt x="3474170" y="3168333"/>
                  </a:lnTo>
                  <a:lnTo>
                    <a:pt x="3449412" y="3172778"/>
                  </a:lnTo>
                  <a:lnTo>
                    <a:pt x="3423701" y="3176905"/>
                  </a:lnTo>
                  <a:lnTo>
                    <a:pt x="3397356" y="3181033"/>
                  </a:lnTo>
                  <a:lnTo>
                    <a:pt x="3370376" y="3184208"/>
                  </a:lnTo>
                  <a:lnTo>
                    <a:pt x="3343395" y="3187383"/>
                  </a:lnTo>
                  <a:lnTo>
                    <a:pt x="3315146" y="3189605"/>
                  </a:lnTo>
                  <a:lnTo>
                    <a:pt x="3286896" y="3191193"/>
                  </a:lnTo>
                  <a:lnTo>
                    <a:pt x="3258011" y="3192780"/>
                  </a:lnTo>
                  <a:lnTo>
                    <a:pt x="3228491" y="3193415"/>
                  </a:lnTo>
                  <a:lnTo>
                    <a:pt x="3198972" y="3194050"/>
                  </a:lnTo>
                  <a:lnTo>
                    <a:pt x="3168500" y="3193415"/>
                  </a:lnTo>
                  <a:lnTo>
                    <a:pt x="3138663" y="3192780"/>
                  </a:lnTo>
                  <a:lnTo>
                    <a:pt x="3109143" y="3191193"/>
                  </a:lnTo>
                  <a:lnTo>
                    <a:pt x="3080259" y="3189288"/>
                  </a:lnTo>
                  <a:lnTo>
                    <a:pt x="3051374" y="3186748"/>
                  </a:lnTo>
                  <a:lnTo>
                    <a:pt x="3023441" y="3183573"/>
                  </a:lnTo>
                  <a:lnTo>
                    <a:pt x="2996144" y="3180080"/>
                  </a:lnTo>
                  <a:lnTo>
                    <a:pt x="2969481" y="3176270"/>
                  </a:lnTo>
                  <a:lnTo>
                    <a:pt x="2943453" y="3171825"/>
                  </a:lnTo>
                  <a:lnTo>
                    <a:pt x="2917742" y="3167063"/>
                  </a:lnTo>
                  <a:lnTo>
                    <a:pt x="2892984" y="3161665"/>
                  </a:lnTo>
                  <a:lnTo>
                    <a:pt x="2869178" y="3155633"/>
                  </a:lnTo>
                  <a:lnTo>
                    <a:pt x="2846007" y="3149918"/>
                  </a:lnTo>
                  <a:lnTo>
                    <a:pt x="2823470" y="3142933"/>
                  </a:lnTo>
                  <a:lnTo>
                    <a:pt x="2802203" y="3135948"/>
                  </a:lnTo>
                  <a:lnTo>
                    <a:pt x="2781889" y="3128328"/>
                  </a:lnTo>
                  <a:lnTo>
                    <a:pt x="2762527" y="3121025"/>
                  </a:lnTo>
                  <a:lnTo>
                    <a:pt x="2743799" y="3112770"/>
                  </a:lnTo>
                  <a:lnTo>
                    <a:pt x="2726024" y="3104515"/>
                  </a:lnTo>
                  <a:lnTo>
                    <a:pt x="2709518" y="3095625"/>
                  </a:lnTo>
                  <a:lnTo>
                    <a:pt x="2694600" y="3086735"/>
                  </a:lnTo>
                  <a:lnTo>
                    <a:pt x="2679999" y="3077210"/>
                  </a:lnTo>
                  <a:lnTo>
                    <a:pt x="2666985" y="3067685"/>
                  </a:lnTo>
                  <a:lnTo>
                    <a:pt x="2660954" y="3062923"/>
                  </a:lnTo>
                  <a:lnTo>
                    <a:pt x="2655240" y="3057843"/>
                  </a:lnTo>
                  <a:lnTo>
                    <a:pt x="2650162" y="3052763"/>
                  </a:lnTo>
                  <a:lnTo>
                    <a:pt x="2645083" y="3048000"/>
                  </a:lnTo>
                  <a:lnTo>
                    <a:pt x="2639687" y="3042603"/>
                  </a:lnTo>
                  <a:lnTo>
                    <a:pt x="2635561" y="3037205"/>
                  </a:lnTo>
                  <a:lnTo>
                    <a:pt x="2631434" y="3032125"/>
                  </a:lnTo>
                  <a:lnTo>
                    <a:pt x="2627625" y="3027045"/>
                  </a:lnTo>
                  <a:lnTo>
                    <a:pt x="2624134" y="3021648"/>
                  </a:lnTo>
                  <a:lnTo>
                    <a:pt x="2620960" y="3015933"/>
                  </a:lnTo>
                  <a:lnTo>
                    <a:pt x="2618103" y="3010535"/>
                  </a:lnTo>
                  <a:lnTo>
                    <a:pt x="2615881" y="3005137"/>
                  </a:lnTo>
                  <a:lnTo>
                    <a:pt x="2613659" y="2999422"/>
                  </a:lnTo>
                  <a:lnTo>
                    <a:pt x="2612072" y="2994025"/>
                  </a:lnTo>
                  <a:lnTo>
                    <a:pt x="2610485" y="2988310"/>
                  </a:lnTo>
                  <a:lnTo>
                    <a:pt x="2609850" y="2982912"/>
                  </a:lnTo>
                  <a:lnTo>
                    <a:pt x="2609215" y="2976880"/>
                  </a:lnTo>
                  <a:lnTo>
                    <a:pt x="2609215" y="2971482"/>
                  </a:lnTo>
                  <a:lnTo>
                    <a:pt x="2608580" y="2971482"/>
                  </a:lnTo>
                  <a:lnTo>
                    <a:pt x="2608580" y="2825115"/>
                  </a:lnTo>
                  <a:lnTo>
                    <a:pt x="2608263" y="2821305"/>
                  </a:lnTo>
                  <a:lnTo>
                    <a:pt x="2608580" y="2812732"/>
                  </a:lnTo>
                  <a:lnTo>
                    <a:pt x="2609850" y="2805112"/>
                  </a:lnTo>
                  <a:close/>
                  <a:moveTo>
                    <a:pt x="3151360" y="2793804"/>
                  </a:moveTo>
                  <a:lnTo>
                    <a:pt x="3151360" y="2908645"/>
                  </a:lnTo>
                  <a:lnTo>
                    <a:pt x="3174848" y="2908962"/>
                  </a:lnTo>
                  <a:lnTo>
                    <a:pt x="3198972" y="2909280"/>
                  </a:lnTo>
                  <a:lnTo>
                    <a:pt x="3231983" y="2908962"/>
                  </a:lnTo>
                  <a:lnTo>
                    <a:pt x="3231983" y="2794121"/>
                  </a:lnTo>
                  <a:lnTo>
                    <a:pt x="3198972" y="2794755"/>
                  </a:lnTo>
                  <a:lnTo>
                    <a:pt x="3174848" y="2794121"/>
                  </a:lnTo>
                  <a:lnTo>
                    <a:pt x="3151360" y="2793804"/>
                  </a:lnTo>
                  <a:close/>
                  <a:moveTo>
                    <a:pt x="2989478" y="2779528"/>
                  </a:moveTo>
                  <a:lnTo>
                    <a:pt x="2989478" y="2894687"/>
                  </a:lnTo>
                  <a:lnTo>
                    <a:pt x="3009158" y="2897542"/>
                  </a:lnTo>
                  <a:lnTo>
                    <a:pt x="3029472" y="2899762"/>
                  </a:lnTo>
                  <a:lnTo>
                    <a:pt x="3049469" y="2902300"/>
                  </a:lnTo>
                  <a:lnTo>
                    <a:pt x="3070419" y="2903887"/>
                  </a:lnTo>
                  <a:lnTo>
                    <a:pt x="3070419" y="2789045"/>
                  </a:lnTo>
                  <a:lnTo>
                    <a:pt x="3049469" y="2787142"/>
                  </a:lnTo>
                  <a:lnTo>
                    <a:pt x="3029472" y="2784921"/>
                  </a:lnTo>
                  <a:lnTo>
                    <a:pt x="3009158" y="2782383"/>
                  </a:lnTo>
                  <a:lnTo>
                    <a:pt x="2989478" y="2779528"/>
                  </a:lnTo>
                  <a:close/>
                  <a:moveTo>
                    <a:pt x="2827597" y="2743045"/>
                  </a:moveTo>
                  <a:lnTo>
                    <a:pt x="2827597" y="2859790"/>
                  </a:lnTo>
                  <a:lnTo>
                    <a:pt x="2846959" y="2865500"/>
                  </a:lnTo>
                  <a:lnTo>
                    <a:pt x="2866956" y="2870576"/>
                  </a:lnTo>
                  <a:lnTo>
                    <a:pt x="2887588" y="2875969"/>
                  </a:lnTo>
                  <a:lnTo>
                    <a:pt x="2908220" y="2880411"/>
                  </a:lnTo>
                  <a:lnTo>
                    <a:pt x="2908220" y="2764618"/>
                  </a:lnTo>
                  <a:lnTo>
                    <a:pt x="2887588" y="2759542"/>
                  </a:lnTo>
                  <a:lnTo>
                    <a:pt x="2866956" y="2754466"/>
                  </a:lnTo>
                  <a:lnTo>
                    <a:pt x="2846959" y="2748755"/>
                  </a:lnTo>
                  <a:lnTo>
                    <a:pt x="2827597" y="2743045"/>
                  </a:lnTo>
                  <a:close/>
                  <a:moveTo>
                    <a:pt x="1998663" y="2711450"/>
                  </a:moveTo>
                  <a:lnTo>
                    <a:pt x="2032589" y="2718179"/>
                  </a:lnTo>
                  <a:lnTo>
                    <a:pt x="2039311" y="2719781"/>
                  </a:lnTo>
                  <a:lnTo>
                    <a:pt x="2045072" y="2721383"/>
                  </a:lnTo>
                  <a:lnTo>
                    <a:pt x="2050513" y="2723306"/>
                  </a:lnTo>
                  <a:lnTo>
                    <a:pt x="2054674" y="2725228"/>
                  </a:lnTo>
                  <a:lnTo>
                    <a:pt x="2058834" y="2727791"/>
                  </a:lnTo>
                  <a:lnTo>
                    <a:pt x="2062675" y="2730034"/>
                  </a:lnTo>
                  <a:lnTo>
                    <a:pt x="2069716" y="2735161"/>
                  </a:lnTo>
                  <a:lnTo>
                    <a:pt x="2072597" y="2738045"/>
                  </a:lnTo>
                  <a:lnTo>
                    <a:pt x="2074517" y="2740287"/>
                  </a:lnTo>
                  <a:lnTo>
                    <a:pt x="2076118" y="2742851"/>
                  </a:lnTo>
                  <a:lnTo>
                    <a:pt x="2077398" y="2745734"/>
                  </a:lnTo>
                  <a:lnTo>
                    <a:pt x="2078038" y="2747977"/>
                  </a:lnTo>
                  <a:lnTo>
                    <a:pt x="2078038" y="2750861"/>
                  </a:lnTo>
                  <a:lnTo>
                    <a:pt x="2077718" y="2753104"/>
                  </a:lnTo>
                  <a:lnTo>
                    <a:pt x="2077078" y="2755988"/>
                  </a:lnTo>
                  <a:lnTo>
                    <a:pt x="2075478" y="2758231"/>
                  </a:lnTo>
                  <a:lnTo>
                    <a:pt x="2073877" y="2760794"/>
                  </a:lnTo>
                  <a:lnTo>
                    <a:pt x="2071317" y="2763037"/>
                  </a:lnTo>
                  <a:lnTo>
                    <a:pt x="2068756" y="2764959"/>
                  </a:lnTo>
                  <a:lnTo>
                    <a:pt x="2065876" y="2767522"/>
                  </a:lnTo>
                  <a:lnTo>
                    <a:pt x="2062355" y="2769445"/>
                  </a:lnTo>
                  <a:lnTo>
                    <a:pt x="2058194" y="2771047"/>
                  </a:lnTo>
                  <a:lnTo>
                    <a:pt x="2054354" y="2772649"/>
                  </a:lnTo>
                  <a:lnTo>
                    <a:pt x="2048272" y="2774572"/>
                  </a:lnTo>
                  <a:lnTo>
                    <a:pt x="2041871" y="2776174"/>
                  </a:lnTo>
                  <a:lnTo>
                    <a:pt x="2035790" y="2777776"/>
                  </a:lnTo>
                  <a:lnTo>
                    <a:pt x="2028429" y="2779057"/>
                  </a:lnTo>
                  <a:lnTo>
                    <a:pt x="2014026" y="2780659"/>
                  </a:lnTo>
                  <a:lnTo>
                    <a:pt x="1998663" y="2781300"/>
                  </a:lnTo>
                  <a:lnTo>
                    <a:pt x="1998663" y="2711450"/>
                  </a:lnTo>
                  <a:close/>
                  <a:moveTo>
                    <a:pt x="3717945" y="2699583"/>
                  </a:moveTo>
                  <a:lnTo>
                    <a:pt x="3711914" y="2703073"/>
                  </a:lnTo>
                  <a:lnTo>
                    <a:pt x="3704931" y="2707197"/>
                  </a:lnTo>
                  <a:lnTo>
                    <a:pt x="3696678" y="2710686"/>
                  </a:lnTo>
                  <a:lnTo>
                    <a:pt x="3688425" y="2714493"/>
                  </a:lnTo>
                  <a:lnTo>
                    <a:pt x="3671285" y="2721155"/>
                  </a:lnTo>
                  <a:lnTo>
                    <a:pt x="3656684" y="2726866"/>
                  </a:lnTo>
                  <a:lnTo>
                    <a:pt x="3656684" y="2827749"/>
                  </a:lnTo>
                  <a:lnTo>
                    <a:pt x="3665254" y="2823307"/>
                  </a:lnTo>
                  <a:lnTo>
                    <a:pt x="3674142" y="2818549"/>
                  </a:lnTo>
                  <a:lnTo>
                    <a:pt x="3682394" y="2813790"/>
                  </a:lnTo>
                  <a:lnTo>
                    <a:pt x="3690647" y="2808714"/>
                  </a:lnTo>
                  <a:lnTo>
                    <a:pt x="3698582" y="2803321"/>
                  </a:lnTo>
                  <a:lnTo>
                    <a:pt x="3705566" y="2798245"/>
                  </a:lnTo>
                  <a:lnTo>
                    <a:pt x="3711914" y="2792535"/>
                  </a:lnTo>
                  <a:lnTo>
                    <a:pt x="3717945" y="2787776"/>
                  </a:lnTo>
                  <a:lnTo>
                    <a:pt x="3717945" y="2699583"/>
                  </a:lnTo>
                  <a:close/>
                  <a:moveTo>
                    <a:pt x="2490788" y="2694304"/>
                  </a:moveTo>
                  <a:lnTo>
                    <a:pt x="2490788" y="2826893"/>
                  </a:lnTo>
                  <a:lnTo>
                    <a:pt x="2490471" y="2827210"/>
                  </a:lnTo>
                  <a:lnTo>
                    <a:pt x="2489836" y="2835140"/>
                  </a:lnTo>
                  <a:lnTo>
                    <a:pt x="2489519" y="2839898"/>
                  </a:lnTo>
                  <a:lnTo>
                    <a:pt x="2488250" y="2844973"/>
                  </a:lnTo>
                  <a:lnTo>
                    <a:pt x="2487298" y="2849731"/>
                  </a:lnTo>
                  <a:lnTo>
                    <a:pt x="2485711" y="2854807"/>
                  </a:lnTo>
                  <a:lnTo>
                    <a:pt x="2483490" y="2859565"/>
                  </a:lnTo>
                  <a:lnTo>
                    <a:pt x="2481269" y="2864323"/>
                  </a:lnTo>
                  <a:lnTo>
                    <a:pt x="2479048" y="2869080"/>
                  </a:lnTo>
                  <a:lnTo>
                    <a:pt x="2475874" y="2873838"/>
                  </a:lnTo>
                  <a:lnTo>
                    <a:pt x="2472701" y="2878279"/>
                  </a:lnTo>
                  <a:lnTo>
                    <a:pt x="2469528" y="2883037"/>
                  </a:lnTo>
                  <a:lnTo>
                    <a:pt x="2465403" y="2887795"/>
                  </a:lnTo>
                  <a:lnTo>
                    <a:pt x="2461595" y="2892236"/>
                  </a:lnTo>
                  <a:lnTo>
                    <a:pt x="2453028" y="2901435"/>
                  </a:lnTo>
                  <a:lnTo>
                    <a:pt x="2443191" y="2909999"/>
                  </a:lnTo>
                  <a:lnTo>
                    <a:pt x="2432086" y="2918563"/>
                  </a:lnTo>
                  <a:lnTo>
                    <a:pt x="2419710" y="2926811"/>
                  </a:lnTo>
                  <a:lnTo>
                    <a:pt x="2406701" y="2934740"/>
                  </a:lnTo>
                  <a:lnTo>
                    <a:pt x="2393056" y="2942670"/>
                  </a:lnTo>
                  <a:lnTo>
                    <a:pt x="2378143" y="2950283"/>
                  </a:lnTo>
                  <a:lnTo>
                    <a:pt x="2362277" y="2957579"/>
                  </a:lnTo>
                  <a:lnTo>
                    <a:pt x="2345777" y="2964240"/>
                  </a:lnTo>
                  <a:lnTo>
                    <a:pt x="2328325" y="2970901"/>
                  </a:lnTo>
                  <a:lnTo>
                    <a:pt x="2309921" y="2977245"/>
                  </a:lnTo>
                  <a:lnTo>
                    <a:pt x="2290882" y="2983589"/>
                  </a:lnTo>
                  <a:lnTo>
                    <a:pt x="2270892" y="2989298"/>
                  </a:lnTo>
                  <a:lnTo>
                    <a:pt x="2250267" y="2994691"/>
                  </a:lnTo>
                  <a:lnTo>
                    <a:pt x="2229324" y="2999449"/>
                  </a:lnTo>
                  <a:lnTo>
                    <a:pt x="2207430" y="3004207"/>
                  </a:lnTo>
                  <a:lnTo>
                    <a:pt x="2184901" y="3008330"/>
                  </a:lnTo>
                  <a:lnTo>
                    <a:pt x="2162054" y="3012137"/>
                  </a:lnTo>
                  <a:lnTo>
                    <a:pt x="2138256" y="3015626"/>
                  </a:lnTo>
                  <a:lnTo>
                    <a:pt x="2113823" y="3018798"/>
                  </a:lnTo>
                  <a:lnTo>
                    <a:pt x="2089390" y="3021018"/>
                  </a:lnTo>
                  <a:lnTo>
                    <a:pt x="2064323" y="3023556"/>
                  </a:lnTo>
                  <a:lnTo>
                    <a:pt x="2038621" y="3025142"/>
                  </a:lnTo>
                  <a:lnTo>
                    <a:pt x="2012601" y="3026093"/>
                  </a:lnTo>
                  <a:lnTo>
                    <a:pt x="1986582" y="3027045"/>
                  </a:lnTo>
                  <a:lnTo>
                    <a:pt x="1959928" y="3027362"/>
                  </a:lnTo>
                  <a:lnTo>
                    <a:pt x="1932639" y="3027045"/>
                  </a:lnTo>
                  <a:lnTo>
                    <a:pt x="1905350" y="3026093"/>
                  </a:lnTo>
                  <a:lnTo>
                    <a:pt x="1879014" y="3025142"/>
                  </a:lnTo>
                  <a:lnTo>
                    <a:pt x="1852994" y="3022921"/>
                  </a:lnTo>
                  <a:lnTo>
                    <a:pt x="1827292" y="3021018"/>
                  </a:lnTo>
                  <a:lnTo>
                    <a:pt x="1802224" y="3018481"/>
                  </a:lnTo>
                  <a:lnTo>
                    <a:pt x="1777157" y="3015309"/>
                  </a:lnTo>
                  <a:lnTo>
                    <a:pt x="1753359" y="3011502"/>
                  </a:lnTo>
                  <a:lnTo>
                    <a:pt x="1729560" y="3007379"/>
                  </a:lnTo>
                  <a:lnTo>
                    <a:pt x="1706714" y="3002938"/>
                  </a:lnTo>
                  <a:lnTo>
                    <a:pt x="1684502" y="2998180"/>
                  </a:lnTo>
                  <a:lnTo>
                    <a:pt x="1662925" y="2993105"/>
                  </a:lnTo>
                  <a:lnTo>
                    <a:pt x="1641983" y="2987712"/>
                  </a:lnTo>
                  <a:lnTo>
                    <a:pt x="1622309" y="2981686"/>
                  </a:lnTo>
                  <a:lnTo>
                    <a:pt x="1602953" y="2975342"/>
                  </a:lnTo>
                  <a:lnTo>
                    <a:pt x="1584549" y="2968681"/>
                  </a:lnTo>
                  <a:lnTo>
                    <a:pt x="1566780" y="2961702"/>
                  </a:lnTo>
                  <a:lnTo>
                    <a:pt x="1550280" y="2954407"/>
                  </a:lnTo>
                  <a:lnTo>
                    <a:pt x="1534414" y="2947111"/>
                  </a:lnTo>
                  <a:lnTo>
                    <a:pt x="1519501" y="2939181"/>
                  </a:lnTo>
                  <a:lnTo>
                    <a:pt x="1505539" y="2930934"/>
                  </a:lnTo>
                  <a:lnTo>
                    <a:pt x="1493164" y="2922687"/>
                  </a:lnTo>
                  <a:lnTo>
                    <a:pt x="1481106" y="2913805"/>
                  </a:lnTo>
                  <a:lnTo>
                    <a:pt x="1470635" y="2904924"/>
                  </a:lnTo>
                  <a:lnTo>
                    <a:pt x="1465875" y="2900483"/>
                  </a:lnTo>
                  <a:lnTo>
                    <a:pt x="1461116" y="2895725"/>
                  </a:lnTo>
                  <a:lnTo>
                    <a:pt x="1456673" y="2891284"/>
                  </a:lnTo>
                  <a:lnTo>
                    <a:pt x="1452866" y="2886844"/>
                  </a:lnTo>
                  <a:lnTo>
                    <a:pt x="1449375" y="2882086"/>
                  </a:lnTo>
                  <a:lnTo>
                    <a:pt x="1445885" y="2877328"/>
                  </a:lnTo>
                  <a:lnTo>
                    <a:pt x="1442712" y="2872252"/>
                  </a:lnTo>
                  <a:lnTo>
                    <a:pt x="1439856" y="2867494"/>
                  </a:lnTo>
                  <a:lnTo>
                    <a:pt x="1437000" y="2862737"/>
                  </a:lnTo>
                  <a:lnTo>
                    <a:pt x="1435096" y="2857661"/>
                  </a:lnTo>
                  <a:lnTo>
                    <a:pt x="1433192" y="2852269"/>
                  </a:lnTo>
                  <a:lnTo>
                    <a:pt x="1431606" y="2847828"/>
                  </a:lnTo>
                  <a:lnTo>
                    <a:pt x="1430337" y="2842436"/>
                  </a:lnTo>
                  <a:lnTo>
                    <a:pt x="1429702" y="2837361"/>
                  </a:lnTo>
                  <a:lnTo>
                    <a:pt x="1429385" y="2832286"/>
                  </a:lnTo>
                  <a:lnTo>
                    <a:pt x="1428750" y="2827210"/>
                  </a:lnTo>
                  <a:lnTo>
                    <a:pt x="1428750" y="2700014"/>
                  </a:lnTo>
                  <a:lnTo>
                    <a:pt x="1429702" y="2705406"/>
                  </a:lnTo>
                  <a:lnTo>
                    <a:pt x="1430654" y="2711433"/>
                  </a:lnTo>
                  <a:lnTo>
                    <a:pt x="1432240" y="2716825"/>
                  </a:lnTo>
                  <a:lnTo>
                    <a:pt x="1434462" y="2722218"/>
                  </a:lnTo>
                  <a:lnTo>
                    <a:pt x="1436683" y="2728245"/>
                  </a:lnTo>
                  <a:lnTo>
                    <a:pt x="1439539" y="2733320"/>
                  </a:lnTo>
                  <a:lnTo>
                    <a:pt x="1442712" y="2739029"/>
                  </a:lnTo>
                  <a:lnTo>
                    <a:pt x="1446202" y="2744422"/>
                  </a:lnTo>
                  <a:lnTo>
                    <a:pt x="1449692" y="2749497"/>
                  </a:lnTo>
                  <a:lnTo>
                    <a:pt x="1454135" y="2755206"/>
                  </a:lnTo>
                  <a:lnTo>
                    <a:pt x="1458894" y="2760282"/>
                  </a:lnTo>
                  <a:lnTo>
                    <a:pt x="1463654" y="2765357"/>
                  </a:lnTo>
                  <a:lnTo>
                    <a:pt x="1468731" y="2770432"/>
                  </a:lnTo>
                  <a:lnTo>
                    <a:pt x="1474125" y="2775507"/>
                  </a:lnTo>
                  <a:lnTo>
                    <a:pt x="1480154" y="2780265"/>
                  </a:lnTo>
                  <a:lnTo>
                    <a:pt x="1480154" y="2879231"/>
                  </a:lnTo>
                  <a:lnTo>
                    <a:pt x="1482375" y="2882086"/>
                  </a:lnTo>
                  <a:lnTo>
                    <a:pt x="1484914" y="2884623"/>
                  </a:lnTo>
                  <a:lnTo>
                    <a:pt x="1491895" y="2890650"/>
                  </a:lnTo>
                  <a:lnTo>
                    <a:pt x="1500145" y="2896994"/>
                  </a:lnTo>
                  <a:lnTo>
                    <a:pt x="1509664" y="2903338"/>
                  </a:lnTo>
                  <a:lnTo>
                    <a:pt x="1519818" y="2909682"/>
                  </a:lnTo>
                  <a:lnTo>
                    <a:pt x="1530924" y="2915709"/>
                  </a:lnTo>
                  <a:lnTo>
                    <a:pt x="1542030" y="2921735"/>
                  </a:lnTo>
                  <a:lnTo>
                    <a:pt x="1553136" y="2926811"/>
                  </a:lnTo>
                  <a:lnTo>
                    <a:pt x="1553136" y="2824673"/>
                  </a:lnTo>
                  <a:lnTo>
                    <a:pt x="1569953" y="2832286"/>
                  </a:lnTo>
                  <a:lnTo>
                    <a:pt x="1587723" y="2839264"/>
                  </a:lnTo>
                  <a:lnTo>
                    <a:pt x="1606127" y="2846242"/>
                  </a:lnTo>
                  <a:lnTo>
                    <a:pt x="1625482" y="2852269"/>
                  </a:lnTo>
                  <a:lnTo>
                    <a:pt x="1625482" y="2953772"/>
                  </a:lnTo>
                  <a:lnTo>
                    <a:pt x="1642935" y="2958847"/>
                  </a:lnTo>
                  <a:lnTo>
                    <a:pt x="1661021" y="2963605"/>
                  </a:lnTo>
                  <a:lnTo>
                    <a:pt x="1679425" y="2968363"/>
                  </a:lnTo>
                  <a:lnTo>
                    <a:pt x="1698464" y="2972487"/>
                  </a:lnTo>
                  <a:lnTo>
                    <a:pt x="1698464" y="2871618"/>
                  </a:lnTo>
                  <a:lnTo>
                    <a:pt x="1716233" y="2875424"/>
                  </a:lnTo>
                  <a:lnTo>
                    <a:pt x="1734320" y="2878914"/>
                  </a:lnTo>
                  <a:lnTo>
                    <a:pt x="1752407" y="2882086"/>
                  </a:lnTo>
                  <a:lnTo>
                    <a:pt x="1771445" y="2885258"/>
                  </a:lnTo>
                  <a:lnTo>
                    <a:pt x="1771445" y="2985175"/>
                  </a:lnTo>
                  <a:lnTo>
                    <a:pt x="1789215" y="2987712"/>
                  </a:lnTo>
                  <a:lnTo>
                    <a:pt x="1807301" y="2989933"/>
                  </a:lnTo>
                  <a:lnTo>
                    <a:pt x="1825388" y="2991836"/>
                  </a:lnTo>
                  <a:lnTo>
                    <a:pt x="1843792" y="2993422"/>
                  </a:lnTo>
                  <a:lnTo>
                    <a:pt x="1843792" y="2893505"/>
                  </a:lnTo>
                  <a:lnTo>
                    <a:pt x="1861879" y="2895091"/>
                  </a:lnTo>
                  <a:lnTo>
                    <a:pt x="1880283" y="2896042"/>
                  </a:lnTo>
                  <a:lnTo>
                    <a:pt x="1898369" y="2896994"/>
                  </a:lnTo>
                  <a:lnTo>
                    <a:pt x="1916773" y="2897628"/>
                  </a:lnTo>
                  <a:lnTo>
                    <a:pt x="1916773" y="2997546"/>
                  </a:lnTo>
                  <a:lnTo>
                    <a:pt x="1938033" y="2997863"/>
                  </a:lnTo>
                  <a:lnTo>
                    <a:pt x="1959928" y="2998180"/>
                  </a:lnTo>
                  <a:lnTo>
                    <a:pt x="1989755" y="2997863"/>
                  </a:lnTo>
                  <a:lnTo>
                    <a:pt x="1989755" y="2898263"/>
                  </a:lnTo>
                  <a:lnTo>
                    <a:pt x="2018630" y="2896994"/>
                  </a:lnTo>
                  <a:lnTo>
                    <a:pt x="2046553" y="2895408"/>
                  </a:lnTo>
                  <a:lnTo>
                    <a:pt x="2074159" y="2893505"/>
                  </a:lnTo>
                  <a:lnTo>
                    <a:pt x="2101448" y="2890967"/>
                  </a:lnTo>
                  <a:lnTo>
                    <a:pt x="2128102" y="2887795"/>
                  </a:lnTo>
                  <a:lnTo>
                    <a:pt x="2154122" y="2883989"/>
                  </a:lnTo>
                  <a:lnTo>
                    <a:pt x="2179189" y="2879865"/>
                  </a:lnTo>
                  <a:lnTo>
                    <a:pt x="2204257" y="2875424"/>
                  </a:lnTo>
                  <a:lnTo>
                    <a:pt x="2228372" y="2870032"/>
                  </a:lnTo>
                  <a:lnTo>
                    <a:pt x="2251219" y="2864640"/>
                  </a:lnTo>
                  <a:lnTo>
                    <a:pt x="2273430" y="2858613"/>
                  </a:lnTo>
                  <a:lnTo>
                    <a:pt x="2294690" y="2851952"/>
                  </a:lnTo>
                  <a:lnTo>
                    <a:pt x="2315633" y="2845291"/>
                  </a:lnTo>
                  <a:lnTo>
                    <a:pt x="2335306" y="2838312"/>
                  </a:lnTo>
                  <a:lnTo>
                    <a:pt x="2354027" y="2830382"/>
                  </a:lnTo>
                  <a:lnTo>
                    <a:pt x="2371797" y="2822452"/>
                  </a:lnTo>
                  <a:lnTo>
                    <a:pt x="2371797" y="2924590"/>
                  </a:lnTo>
                  <a:lnTo>
                    <a:pt x="2379729" y="2921101"/>
                  </a:lnTo>
                  <a:lnTo>
                    <a:pt x="2387028" y="2916660"/>
                  </a:lnTo>
                  <a:lnTo>
                    <a:pt x="2394643" y="2912219"/>
                  </a:lnTo>
                  <a:lnTo>
                    <a:pt x="2401941" y="2907461"/>
                  </a:lnTo>
                  <a:lnTo>
                    <a:pt x="2409239" y="2902703"/>
                  </a:lnTo>
                  <a:lnTo>
                    <a:pt x="2415585" y="2898263"/>
                  </a:lnTo>
                  <a:lnTo>
                    <a:pt x="2421297" y="2893505"/>
                  </a:lnTo>
                  <a:lnTo>
                    <a:pt x="2426374" y="2889064"/>
                  </a:lnTo>
                  <a:lnTo>
                    <a:pt x="2426374" y="2791050"/>
                  </a:lnTo>
                  <a:lnTo>
                    <a:pt x="2433989" y="2785340"/>
                  </a:lnTo>
                  <a:lnTo>
                    <a:pt x="2440653" y="2779948"/>
                  </a:lnTo>
                  <a:lnTo>
                    <a:pt x="2447316" y="2774238"/>
                  </a:lnTo>
                  <a:lnTo>
                    <a:pt x="2453345" y="2768529"/>
                  </a:lnTo>
                  <a:lnTo>
                    <a:pt x="2459057" y="2762819"/>
                  </a:lnTo>
                  <a:lnTo>
                    <a:pt x="2464451" y="2757110"/>
                  </a:lnTo>
                  <a:lnTo>
                    <a:pt x="2469211" y="2751083"/>
                  </a:lnTo>
                  <a:lnTo>
                    <a:pt x="2473336" y="2744739"/>
                  </a:lnTo>
                  <a:lnTo>
                    <a:pt x="2477461" y="2739029"/>
                  </a:lnTo>
                  <a:lnTo>
                    <a:pt x="2480634" y="2732685"/>
                  </a:lnTo>
                  <a:lnTo>
                    <a:pt x="2483490" y="2726341"/>
                  </a:lnTo>
                  <a:lnTo>
                    <a:pt x="2486028" y="2719997"/>
                  </a:lnTo>
                  <a:lnTo>
                    <a:pt x="2487932" y="2713654"/>
                  </a:lnTo>
                  <a:lnTo>
                    <a:pt x="2489519" y="2707310"/>
                  </a:lnTo>
                  <a:lnTo>
                    <a:pt x="2490471" y="2700966"/>
                  </a:lnTo>
                  <a:lnTo>
                    <a:pt x="2490788" y="2694304"/>
                  </a:lnTo>
                  <a:close/>
                  <a:moveTo>
                    <a:pt x="2490470" y="2686155"/>
                  </a:moveTo>
                  <a:lnTo>
                    <a:pt x="2490788" y="2691795"/>
                  </a:lnTo>
                  <a:lnTo>
                    <a:pt x="2490470" y="2693988"/>
                  </a:lnTo>
                  <a:lnTo>
                    <a:pt x="2490470" y="2690542"/>
                  </a:lnTo>
                  <a:lnTo>
                    <a:pt x="2490470" y="2686155"/>
                  </a:lnTo>
                  <a:close/>
                  <a:moveTo>
                    <a:pt x="2490416" y="2685242"/>
                  </a:moveTo>
                  <a:lnTo>
                    <a:pt x="2490470" y="2685528"/>
                  </a:lnTo>
                  <a:lnTo>
                    <a:pt x="2490470" y="2686155"/>
                  </a:lnTo>
                  <a:lnTo>
                    <a:pt x="2490416" y="2685242"/>
                  </a:lnTo>
                  <a:close/>
                  <a:moveTo>
                    <a:pt x="1427957" y="2683026"/>
                  </a:moveTo>
                  <a:lnTo>
                    <a:pt x="1427516" y="2686071"/>
                  </a:lnTo>
                  <a:lnTo>
                    <a:pt x="1427516" y="2690943"/>
                  </a:lnTo>
                  <a:lnTo>
                    <a:pt x="1427516" y="2693987"/>
                  </a:lnTo>
                  <a:lnTo>
                    <a:pt x="1427163" y="2692161"/>
                  </a:lnTo>
                  <a:lnTo>
                    <a:pt x="1427163" y="2686680"/>
                  </a:lnTo>
                  <a:lnTo>
                    <a:pt x="1427957" y="2683026"/>
                  </a:lnTo>
                  <a:close/>
                  <a:moveTo>
                    <a:pt x="1430338" y="2671762"/>
                  </a:moveTo>
                  <a:lnTo>
                    <a:pt x="1428927" y="2676633"/>
                  </a:lnTo>
                  <a:lnTo>
                    <a:pt x="1428221" y="2681809"/>
                  </a:lnTo>
                  <a:lnTo>
                    <a:pt x="1427957" y="2683026"/>
                  </a:lnTo>
                  <a:lnTo>
                    <a:pt x="1428221" y="2681200"/>
                  </a:lnTo>
                  <a:lnTo>
                    <a:pt x="1428927" y="2676329"/>
                  </a:lnTo>
                  <a:lnTo>
                    <a:pt x="1430338" y="2671762"/>
                  </a:lnTo>
                  <a:close/>
                  <a:moveTo>
                    <a:pt x="2487613" y="2670175"/>
                  </a:moveTo>
                  <a:lnTo>
                    <a:pt x="2489200" y="2675815"/>
                  </a:lnTo>
                  <a:lnTo>
                    <a:pt x="2490153" y="2680828"/>
                  </a:lnTo>
                  <a:lnTo>
                    <a:pt x="2490416" y="2685242"/>
                  </a:lnTo>
                  <a:lnTo>
                    <a:pt x="2489518" y="2680515"/>
                  </a:lnTo>
                  <a:lnTo>
                    <a:pt x="2488883" y="2675502"/>
                  </a:lnTo>
                  <a:lnTo>
                    <a:pt x="2487613" y="2670175"/>
                  </a:lnTo>
                  <a:close/>
                  <a:moveTo>
                    <a:pt x="2665715" y="2659293"/>
                  </a:moveTo>
                  <a:lnTo>
                    <a:pt x="2665715" y="2777307"/>
                  </a:lnTo>
                  <a:lnTo>
                    <a:pt x="2668254" y="2780162"/>
                  </a:lnTo>
                  <a:lnTo>
                    <a:pt x="2671429" y="2783335"/>
                  </a:lnTo>
                  <a:lnTo>
                    <a:pt x="2678729" y="2789362"/>
                  </a:lnTo>
                  <a:lnTo>
                    <a:pt x="2687934" y="2796659"/>
                  </a:lnTo>
                  <a:lnTo>
                    <a:pt x="2698726" y="2803638"/>
                  </a:lnTo>
                  <a:lnTo>
                    <a:pt x="2710153" y="2810935"/>
                  </a:lnTo>
                  <a:lnTo>
                    <a:pt x="2722215" y="2817914"/>
                  </a:lnTo>
                  <a:lnTo>
                    <a:pt x="2734594" y="2824259"/>
                  </a:lnTo>
                  <a:lnTo>
                    <a:pt x="2746656" y="2829969"/>
                  </a:lnTo>
                  <a:lnTo>
                    <a:pt x="2746656" y="2711004"/>
                  </a:lnTo>
                  <a:lnTo>
                    <a:pt x="2734594" y="2705293"/>
                  </a:lnTo>
                  <a:lnTo>
                    <a:pt x="2723167" y="2699266"/>
                  </a:lnTo>
                  <a:lnTo>
                    <a:pt x="2712058" y="2692921"/>
                  </a:lnTo>
                  <a:lnTo>
                    <a:pt x="2701583" y="2686259"/>
                  </a:lnTo>
                  <a:lnTo>
                    <a:pt x="2691743" y="2679914"/>
                  </a:lnTo>
                  <a:lnTo>
                    <a:pt x="2682538" y="2673252"/>
                  </a:lnTo>
                  <a:lnTo>
                    <a:pt x="2673650" y="2666273"/>
                  </a:lnTo>
                  <a:lnTo>
                    <a:pt x="2665715" y="2659293"/>
                  </a:lnTo>
                  <a:close/>
                  <a:moveTo>
                    <a:pt x="1925638" y="2592387"/>
                  </a:moveTo>
                  <a:lnTo>
                    <a:pt x="1925638" y="2662237"/>
                  </a:lnTo>
                  <a:lnTo>
                    <a:pt x="1911407" y="2659674"/>
                  </a:lnTo>
                  <a:lnTo>
                    <a:pt x="1894963" y="2655829"/>
                  </a:lnTo>
                  <a:lnTo>
                    <a:pt x="1887057" y="2653907"/>
                  </a:lnTo>
                  <a:lnTo>
                    <a:pt x="1880100" y="2652304"/>
                  </a:lnTo>
                  <a:lnTo>
                    <a:pt x="1873459" y="2650062"/>
                  </a:lnTo>
                  <a:lnTo>
                    <a:pt x="1867451" y="2647498"/>
                  </a:lnTo>
                  <a:lnTo>
                    <a:pt x="1861442" y="2644935"/>
                  </a:lnTo>
                  <a:lnTo>
                    <a:pt x="1856383" y="2641090"/>
                  </a:lnTo>
                  <a:lnTo>
                    <a:pt x="1853220" y="2639168"/>
                  </a:lnTo>
                  <a:lnTo>
                    <a:pt x="1851007" y="2636925"/>
                  </a:lnTo>
                  <a:lnTo>
                    <a:pt x="1848793" y="2634041"/>
                  </a:lnTo>
                  <a:lnTo>
                    <a:pt x="1847844" y="2631798"/>
                  </a:lnTo>
                  <a:lnTo>
                    <a:pt x="1846579" y="2628914"/>
                  </a:lnTo>
                  <a:lnTo>
                    <a:pt x="1846263" y="2626671"/>
                  </a:lnTo>
                  <a:lnTo>
                    <a:pt x="1846263" y="2623788"/>
                  </a:lnTo>
                  <a:lnTo>
                    <a:pt x="1846579" y="2621224"/>
                  </a:lnTo>
                  <a:lnTo>
                    <a:pt x="1847528" y="2618661"/>
                  </a:lnTo>
                  <a:lnTo>
                    <a:pt x="1848477" y="2616098"/>
                  </a:lnTo>
                  <a:lnTo>
                    <a:pt x="1850374" y="2613855"/>
                  </a:lnTo>
                  <a:lnTo>
                    <a:pt x="1852588" y="2611292"/>
                  </a:lnTo>
                  <a:lnTo>
                    <a:pt x="1855118" y="2609369"/>
                  </a:lnTo>
                  <a:lnTo>
                    <a:pt x="1858280" y="2607447"/>
                  </a:lnTo>
                  <a:lnTo>
                    <a:pt x="1861759" y="2605524"/>
                  </a:lnTo>
                  <a:lnTo>
                    <a:pt x="1865870" y="2603922"/>
                  </a:lnTo>
                  <a:lnTo>
                    <a:pt x="1872194" y="2601359"/>
                  </a:lnTo>
                  <a:lnTo>
                    <a:pt x="1878835" y="2599436"/>
                  </a:lnTo>
                  <a:lnTo>
                    <a:pt x="1885792" y="2597834"/>
                  </a:lnTo>
                  <a:lnTo>
                    <a:pt x="1893382" y="2596232"/>
                  </a:lnTo>
                  <a:lnTo>
                    <a:pt x="1901288" y="2594951"/>
                  </a:lnTo>
                  <a:lnTo>
                    <a:pt x="1909194" y="2593989"/>
                  </a:lnTo>
                  <a:lnTo>
                    <a:pt x="1925638" y="2592387"/>
                  </a:lnTo>
                  <a:close/>
                  <a:moveTo>
                    <a:pt x="3178346" y="2558733"/>
                  </a:moveTo>
                  <a:lnTo>
                    <a:pt x="3178346" y="2673668"/>
                  </a:lnTo>
                  <a:lnTo>
                    <a:pt x="3201835" y="2674303"/>
                  </a:lnTo>
                  <a:lnTo>
                    <a:pt x="3225959" y="2674303"/>
                  </a:lnTo>
                  <a:lnTo>
                    <a:pt x="3258970" y="2673986"/>
                  </a:lnTo>
                  <a:lnTo>
                    <a:pt x="3258970" y="2559368"/>
                  </a:lnTo>
                  <a:lnTo>
                    <a:pt x="3225641" y="2559686"/>
                  </a:lnTo>
                  <a:lnTo>
                    <a:pt x="3201835" y="2559368"/>
                  </a:lnTo>
                  <a:lnTo>
                    <a:pt x="3178346" y="2558733"/>
                  </a:lnTo>
                  <a:close/>
                  <a:moveTo>
                    <a:pt x="2609850" y="2552700"/>
                  </a:moveTo>
                  <a:lnTo>
                    <a:pt x="2613342" y="2559045"/>
                  </a:lnTo>
                  <a:lnTo>
                    <a:pt x="2617468" y="2564438"/>
                  </a:lnTo>
                  <a:lnTo>
                    <a:pt x="2621594" y="2570466"/>
                  </a:lnTo>
                  <a:lnTo>
                    <a:pt x="2626038" y="2576176"/>
                  </a:lnTo>
                  <a:lnTo>
                    <a:pt x="2631117" y="2581886"/>
                  </a:lnTo>
                  <a:lnTo>
                    <a:pt x="2635878" y="2587280"/>
                  </a:lnTo>
                  <a:lnTo>
                    <a:pt x="2641274" y="2592673"/>
                  </a:lnTo>
                  <a:lnTo>
                    <a:pt x="2646988" y="2598383"/>
                  </a:lnTo>
                  <a:lnTo>
                    <a:pt x="2658732" y="2608535"/>
                  </a:lnTo>
                  <a:lnTo>
                    <a:pt x="2671746" y="2618686"/>
                  </a:lnTo>
                  <a:lnTo>
                    <a:pt x="2685712" y="2628204"/>
                  </a:lnTo>
                  <a:lnTo>
                    <a:pt x="2700631" y="2637721"/>
                  </a:lnTo>
                  <a:lnTo>
                    <a:pt x="2715867" y="2646921"/>
                  </a:lnTo>
                  <a:lnTo>
                    <a:pt x="2732372" y="2655486"/>
                  </a:lnTo>
                  <a:lnTo>
                    <a:pt x="2749830" y="2663735"/>
                  </a:lnTo>
                  <a:lnTo>
                    <a:pt x="2767923" y="2671666"/>
                  </a:lnTo>
                  <a:lnTo>
                    <a:pt x="2786650" y="2679280"/>
                  </a:lnTo>
                  <a:lnTo>
                    <a:pt x="2805695" y="2686576"/>
                  </a:lnTo>
                  <a:lnTo>
                    <a:pt x="2826009" y="2693238"/>
                  </a:lnTo>
                  <a:lnTo>
                    <a:pt x="2846959" y="2699583"/>
                  </a:lnTo>
                  <a:lnTo>
                    <a:pt x="2867591" y="2705611"/>
                  </a:lnTo>
                  <a:lnTo>
                    <a:pt x="2889492" y="2711321"/>
                  </a:lnTo>
                  <a:lnTo>
                    <a:pt x="2912029" y="2716714"/>
                  </a:lnTo>
                  <a:lnTo>
                    <a:pt x="2934248" y="2721790"/>
                  </a:lnTo>
                  <a:lnTo>
                    <a:pt x="2957102" y="2725914"/>
                  </a:lnTo>
                  <a:lnTo>
                    <a:pt x="2980908" y="2730355"/>
                  </a:lnTo>
                  <a:lnTo>
                    <a:pt x="3004396" y="2733845"/>
                  </a:lnTo>
                  <a:lnTo>
                    <a:pt x="3028203" y="2737335"/>
                  </a:lnTo>
                  <a:lnTo>
                    <a:pt x="3052644" y="2740190"/>
                  </a:lnTo>
                  <a:lnTo>
                    <a:pt x="3077084" y="2743045"/>
                  </a:lnTo>
                  <a:lnTo>
                    <a:pt x="3101525" y="2744949"/>
                  </a:lnTo>
                  <a:lnTo>
                    <a:pt x="3125966" y="2746852"/>
                  </a:lnTo>
                  <a:lnTo>
                    <a:pt x="3150725" y="2748121"/>
                  </a:lnTo>
                  <a:lnTo>
                    <a:pt x="3175800" y="2749390"/>
                  </a:lnTo>
                  <a:lnTo>
                    <a:pt x="3200559" y="2750024"/>
                  </a:lnTo>
                  <a:lnTo>
                    <a:pt x="3225317" y="2750024"/>
                  </a:lnTo>
                  <a:lnTo>
                    <a:pt x="3246266" y="2750024"/>
                  </a:lnTo>
                  <a:lnTo>
                    <a:pt x="3267216" y="2749707"/>
                  </a:lnTo>
                  <a:lnTo>
                    <a:pt x="3288165" y="2748755"/>
                  </a:lnTo>
                  <a:lnTo>
                    <a:pt x="3308797" y="2747804"/>
                  </a:lnTo>
                  <a:lnTo>
                    <a:pt x="3329429" y="2746535"/>
                  </a:lnTo>
                  <a:lnTo>
                    <a:pt x="3350378" y="2744949"/>
                  </a:lnTo>
                  <a:lnTo>
                    <a:pt x="3371010" y="2743362"/>
                  </a:lnTo>
                  <a:lnTo>
                    <a:pt x="3391325" y="2741459"/>
                  </a:lnTo>
                  <a:lnTo>
                    <a:pt x="3411957" y="2738921"/>
                  </a:lnTo>
                  <a:lnTo>
                    <a:pt x="3431954" y="2736383"/>
                  </a:lnTo>
                  <a:lnTo>
                    <a:pt x="3451951" y="2733528"/>
                  </a:lnTo>
                  <a:lnTo>
                    <a:pt x="3471948" y="2730355"/>
                  </a:lnTo>
                  <a:lnTo>
                    <a:pt x="3491628" y="2726866"/>
                  </a:lnTo>
                  <a:lnTo>
                    <a:pt x="3510990" y="2723376"/>
                  </a:lnTo>
                  <a:lnTo>
                    <a:pt x="3530035" y="2719252"/>
                  </a:lnTo>
                  <a:lnTo>
                    <a:pt x="3548763" y="2715128"/>
                  </a:lnTo>
                  <a:lnTo>
                    <a:pt x="3567173" y="2710369"/>
                  </a:lnTo>
                  <a:lnTo>
                    <a:pt x="3585265" y="2705611"/>
                  </a:lnTo>
                  <a:lnTo>
                    <a:pt x="3603041" y="2700852"/>
                  </a:lnTo>
                  <a:lnTo>
                    <a:pt x="3620498" y="2695142"/>
                  </a:lnTo>
                  <a:lnTo>
                    <a:pt x="3637004" y="2689749"/>
                  </a:lnTo>
                  <a:lnTo>
                    <a:pt x="3653510" y="2683721"/>
                  </a:lnTo>
                  <a:lnTo>
                    <a:pt x="3669698" y="2678011"/>
                  </a:lnTo>
                  <a:lnTo>
                    <a:pt x="3685251" y="2671349"/>
                  </a:lnTo>
                  <a:lnTo>
                    <a:pt x="3700170" y="2665004"/>
                  </a:lnTo>
                  <a:lnTo>
                    <a:pt x="3714770" y="2657707"/>
                  </a:lnTo>
                  <a:lnTo>
                    <a:pt x="3728419" y="2650728"/>
                  </a:lnTo>
                  <a:lnTo>
                    <a:pt x="3741751" y="2643114"/>
                  </a:lnTo>
                  <a:lnTo>
                    <a:pt x="3754765" y="2635818"/>
                  </a:lnTo>
                  <a:lnTo>
                    <a:pt x="3767144" y="2627886"/>
                  </a:lnTo>
                  <a:lnTo>
                    <a:pt x="3778571" y="2619638"/>
                  </a:lnTo>
                  <a:lnTo>
                    <a:pt x="3789363" y="2611073"/>
                  </a:lnTo>
                  <a:lnTo>
                    <a:pt x="3789363" y="2718935"/>
                  </a:lnTo>
                  <a:lnTo>
                    <a:pt x="3788728" y="2718935"/>
                  </a:lnTo>
                  <a:lnTo>
                    <a:pt x="3788411" y="2728135"/>
                  </a:lnTo>
                  <a:lnTo>
                    <a:pt x="3787776" y="2733528"/>
                  </a:lnTo>
                  <a:lnTo>
                    <a:pt x="3786506" y="2738921"/>
                  </a:lnTo>
                  <a:lnTo>
                    <a:pt x="3785237" y="2744314"/>
                  </a:lnTo>
                  <a:lnTo>
                    <a:pt x="3783332" y="2749707"/>
                  </a:lnTo>
                  <a:lnTo>
                    <a:pt x="3781428" y="2755100"/>
                  </a:lnTo>
                  <a:lnTo>
                    <a:pt x="3778571" y="2760811"/>
                  </a:lnTo>
                  <a:lnTo>
                    <a:pt x="3775714" y="2765886"/>
                  </a:lnTo>
                  <a:lnTo>
                    <a:pt x="3772540" y="2770962"/>
                  </a:lnTo>
                  <a:lnTo>
                    <a:pt x="3769048" y="2776355"/>
                  </a:lnTo>
                  <a:lnTo>
                    <a:pt x="3765557" y="2781749"/>
                  </a:lnTo>
                  <a:lnTo>
                    <a:pt x="3761113" y="2786824"/>
                  </a:lnTo>
                  <a:lnTo>
                    <a:pt x="3756987" y="2791583"/>
                  </a:lnTo>
                  <a:lnTo>
                    <a:pt x="3752226" y="2796659"/>
                  </a:lnTo>
                  <a:lnTo>
                    <a:pt x="3747147" y="2801735"/>
                  </a:lnTo>
                  <a:lnTo>
                    <a:pt x="3741433" y="2806493"/>
                  </a:lnTo>
                  <a:lnTo>
                    <a:pt x="3736037" y="2811252"/>
                  </a:lnTo>
                  <a:lnTo>
                    <a:pt x="3723658" y="2820769"/>
                  </a:lnTo>
                  <a:lnTo>
                    <a:pt x="3710327" y="2829969"/>
                  </a:lnTo>
                  <a:lnTo>
                    <a:pt x="3696043" y="2838852"/>
                  </a:lnTo>
                  <a:lnTo>
                    <a:pt x="3680490" y="2847418"/>
                  </a:lnTo>
                  <a:lnTo>
                    <a:pt x="3663667" y="2855983"/>
                  </a:lnTo>
                  <a:lnTo>
                    <a:pt x="3646526" y="2863914"/>
                  </a:lnTo>
                  <a:lnTo>
                    <a:pt x="3627799" y="2871845"/>
                  </a:lnTo>
                  <a:lnTo>
                    <a:pt x="3608754" y="2879459"/>
                  </a:lnTo>
                  <a:lnTo>
                    <a:pt x="3588122" y="2886121"/>
                  </a:lnTo>
                  <a:lnTo>
                    <a:pt x="3566855" y="2892783"/>
                  </a:lnTo>
                  <a:lnTo>
                    <a:pt x="3544636" y="2899128"/>
                  </a:lnTo>
                  <a:lnTo>
                    <a:pt x="3522417" y="2905473"/>
                  </a:lnTo>
                  <a:lnTo>
                    <a:pt x="3498611" y="2910866"/>
                  </a:lnTo>
                  <a:lnTo>
                    <a:pt x="3474170" y="2915942"/>
                  </a:lnTo>
                  <a:lnTo>
                    <a:pt x="3449412" y="2920383"/>
                  </a:lnTo>
                  <a:lnTo>
                    <a:pt x="3423701" y="2924824"/>
                  </a:lnTo>
                  <a:lnTo>
                    <a:pt x="3397356" y="2928631"/>
                  </a:lnTo>
                  <a:lnTo>
                    <a:pt x="3370376" y="2931804"/>
                  </a:lnTo>
                  <a:lnTo>
                    <a:pt x="3343395" y="2934976"/>
                  </a:lnTo>
                  <a:lnTo>
                    <a:pt x="3315146" y="2937197"/>
                  </a:lnTo>
                  <a:lnTo>
                    <a:pt x="3286896" y="2938783"/>
                  </a:lnTo>
                  <a:lnTo>
                    <a:pt x="3258011" y="2940369"/>
                  </a:lnTo>
                  <a:lnTo>
                    <a:pt x="3228491" y="2941321"/>
                  </a:lnTo>
                  <a:lnTo>
                    <a:pt x="3198972" y="2941638"/>
                  </a:lnTo>
                  <a:lnTo>
                    <a:pt x="3168500" y="2941321"/>
                  </a:lnTo>
                  <a:lnTo>
                    <a:pt x="3138663" y="2940369"/>
                  </a:lnTo>
                  <a:lnTo>
                    <a:pt x="3109143" y="2938783"/>
                  </a:lnTo>
                  <a:lnTo>
                    <a:pt x="3080259" y="2936880"/>
                  </a:lnTo>
                  <a:lnTo>
                    <a:pt x="3051374" y="2934659"/>
                  </a:lnTo>
                  <a:lnTo>
                    <a:pt x="3023441" y="2931487"/>
                  </a:lnTo>
                  <a:lnTo>
                    <a:pt x="2996144" y="2927997"/>
                  </a:lnTo>
                  <a:lnTo>
                    <a:pt x="2969481" y="2923873"/>
                  </a:lnTo>
                  <a:lnTo>
                    <a:pt x="2943453" y="2919431"/>
                  </a:lnTo>
                  <a:lnTo>
                    <a:pt x="2917742" y="2914355"/>
                  </a:lnTo>
                  <a:lnTo>
                    <a:pt x="2892984" y="2909280"/>
                  </a:lnTo>
                  <a:lnTo>
                    <a:pt x="2869178" y="2903252"/>
                  </a:lnTo>
                  <a:lnTo>
                    <a:pt x="2846007" y="2897224"/>
                  </a:lnTo>
                  <a:lnTo>
                    <a:pt x="2823470" y="2890880"/>
                  </a:lnTo>
                  <a:lnTo>
                    <a:pt x="2802203" y="2883583"/>
                  </a:lnTo>
                  <a:lnTo>
                    <a:pt x="2781889" y="2876286"/>
                  </a:lnTo>
                  <a:lnTo>
                    <a:pt x="2762527" y="2868673"/>
                  </a:lnTo>
                  <a:lnTo>
                    <a:pt x="2743799" y="2860424"/>
                  </a:lnTo>
                  <a:lnTo>
                    <a:pt x="2726024" y="2852176"/>
                  </a:lnTo>
                  <a:lnTo>
                    <a:pt x="2709518" y="2843611"/>
                  </a:lnTo>
                  <a:lnTo>
                    <a:pt x="2694600" y="2834411"/>
                  </a:lnTo>
                  <a:lnTo>
                    <a:pt x="2679999" y="2824893"/>
                  </a:lnTo>
                  <a:lnTo>
                    <a:pt x="2666985" y="2815376"/>
                  </a:lnTo>
                  <a:lnTo>
                    <a:pt x="2660954" y="2810935"/>
                  </a:lnTo>
                  <a:lnTo>
                    <a:pt x="2655240" y="2805542"/>
                  </a:lnTo>
                  <a:lnTo>
                    <a:pt x="2650162" y="2800466"/>
                  </a:lnTo>
                  <a:lnTo>
                    <a:pt x="2645083" y="2795390"/>
                  </a:lnTo>
                  <a:lnTo>
                    <a:pt x="2639687" y="2790314"/>
                  </a:lnTo>
                  <a:lnTo>
                    <a:pt x="2635561" y="2785238"/>
                  </a:lnTo>
                  <a:lnTo>
                    <a:pt x="2631434" y="2780162"/>
                  </a:lnTo>
                  <a:lnTo>
                    <a:pt x="2627625" y="2774452"/>
                  </a:lnTo>
                  <a:lnTo>
                    <a:pt x="2624134" y="2769376"/>
                  </a:lnTo>
                  <a:lnTo>
                    <a:pt x="2620960" y="2763983"/>
                  </a:lnTo>
                  <a:lnTo>
                    <a:pt x="2618103" y="2758273"/>
                  </a:lnTo>
                  <a:lnTo>
                    <a:pt x="2615881" y="2752880"/>
                  </a:lnTo>
                  <a:lnTo>
                    <a:pt x="2613659" y="2747169"/>
                  </a:lnTo>
                  <a:lnTo>
                    <a:pt x="2612072" y="2741776"/>
                  </a:lnTo>
                  <a:lnTo>
                    <a:pt x="2610485" y="2736383"/>
                  </a:lnTo>
                  <a:lnTo>
                    <a:pt x="2609850" y="2730355"/>
                  </a:lnTo>
                  <a:lnTo>
                    <a:pt x="2609215" y="2724962"/>
                  </a:lnTo>
                  <a:lnTo>
                    <a:pt x="2609215" y="2718935"/>
                  </a:lnTo>
                  <a:lnTo>
                    <a:pt x="2608580" y="2719252"/>
                  </a:lnTo>
                  <a:lnTo>
                    <a:pt x="2608580" y="2573004"/>
                  </a:lnTo>
                  <a:lnTo>
                    <a:pt x="2608263" y="2569197"/>
                  </a:lnTo>
                  <a:lnTo>
                    <a:pt x="2608580" y="2560949"/>
                  </a:lnTo>
                  <a:lnTo>
                    <a:pt x="2609850" y="2552700"/>
                  </a:lnTo>
                  <a:close/>
                  <a:moveTo>
                    <a:pt x="3016148" y="2544763"/>
                  </a:moveTo>
                  <a:lnTo>
                    <a:pt x="3016148" y="2660333"/>
                  </a:lnTo>
                  <a:lnTo>
                    <a:pt x="3035827" y="2662556"/>
                  </a:lnTo>
                  <a:lnTo>
                    <a:pt x="3056142" y="2665096"/>
                  </a:lnTo>
                  <a:lnTo>
                    <a:pt x="3076456" y="2667318"/>
                  </a:lnTo>
                  <a:lnTo>
                    <a:pt x="3097406" y="2669223"/>
                  </a:lnTo>
                  <a:lnTo>
                    <a:pt x="3097406" y="2553971"/>
                  </a:lnTo>
                  <a:lnTo>
                    <a:pt x="3076456" y="2552066"/>
                  </a:lnTo>
                  <a:lnTo>
                    <a:pt x="3056142" y="2549843"/>
                  </a:lnTo>
                  <a:lnTo>
                    <a:pt x="3035827" y="2547303"/>
                  </a:lnTo>
                  <a:lnTo>
                    <a:pt x="3016148" y="2544763"/>
                  </a:lnTo>
                  <a:close/>
                  <a:moveTo>
                    <a:pt x="1938656" y="2540386"/>
                  </a:moveTo>
                  <a:lnTo>
                    <a:pt x="1936433" y="2540705"/>
                  </a:lnTo>
                  <a:lnTo>
                    <a:pt x="1933576" y="2540705"/>
                  </a:lnTo>
                  <a:lnTo>
                    <a:pt x="1931036" y="2541342"/>
                  </a:lnTo>
                  <a:lnTo>
                    <a:pt x="1929130" y="2542299"/>
                  </a:lnTo>
                  <a:lnTo>
                    <a:pt x="1927543" y="2542936"/>
                  </a:lnTo>
                  <a:lnTo>
                    <a:pt x="1926273" y="2543892"/>
                  </a:lnTo>
                  <a:lnTo>
                    <a:pt x="1925638" y="2545167"/>
                  </a:lnTo>
                  <a:lnTo>
                    <a:pt x="1925320" y="2546123"/>
                  </a:lnTo>
                  <a:lnTo>
                    <a:pt x="1925320" y="2565247"/>
                  </a:lnTo>
                  <a:lnTo>
                    <a:pt x="1910398" y="2566522"/>
                  </a:lnTo>
                  <a:lnTo>
                    <a:pt x="1895158" y="2568116"/>
                  </a:lnTo>
                  <a:lnTo>
                    <a:pt x="1881188" y="2570028"/>
                  </a:lnTo>
                  <a:lnTo>
                    <a:pt x="1867218" y="2572897"/>
                  </a:lnTo>
                  <a:lnTo>
                    <a:pt x="1853883" y="2575447"/>
                  </a:lnTo>
                  <a:lnTo>
                    <a:pt x="1841183" y="2578634"/>
                  </a:lnTo>
                  <a:lnTo>
                    <a:pt x="1829436" y="2582778"/>
                  </a:lnTo>
                  <a:lnTo>
                    <a:pt x="1818323" y="2586602"/>
                  </a:lnTo>
                  <a:lnTo>
                    <a:pt x="1810703" y="2590108"/>
                  </a:lnTo>
                  <a:lnTo>
                    <a:pt x="1803718" y="2594252"/>
                  </a:lnTo>
                  <a:lnTo>
                    <a:pt x="1797368" y="2598077"/>
                  </a:lnTo>
                  <a:lnTo>
                    <a:pt x="1791970" y="2601902"/>
                  </a:lnTo>
                  <a:lnTo>
                    <a:pt x="1787208" y="2606045"/>
                  </a:lnTo>
                  <a:lnTo>
                    <a:pt x="1783398" y="2610507"/>
                  </a:lnTo>
                  <a:lnTo>
                    <a:pt x="1780223" y="2614651"/>
                  </a:lnTo>
                  <a:lnTo>
                    <a:pt x="1777683" y="2619113"/>
                  </a:lnTo>
                  <a:lnTo>
                    <a:pt x="1776096" y="2623894"/>
                  </a:lnTo>
                  <a:lnTo>
                    <a:pt x="1775460" y="2628038"/>
                  </a:lnTo>
                  <a:lnTo>
                    <a:pt x="1775460" y="2632500"/>
                  </a:lnTo>
                  <a:lnTo>
                    <a:pt x="1776096" y="2637281"/>
                  </a:lnTo>
                  <a:lnTo>
                    <a:pt x="1777683" y="2641743"/>
                  </a:lnTo>
                  <a:lnTo>
                    <a:pt x="1780223" y="2645887"/>
                  </a:lnTo>
                  <a:lnTo>
                    <a:pt x="1783716" y="2650349"/>
                  </a:lnTo>
                  <a:lnTo>
                    <a:pt x="1787526" y="2654811"/>
                  </a:lnTo>
                  <a:lnTo>
                    <a:pt x="1792288" y="2658317"/>
                  </a:lnTo>
                  <a:lnTo>
                    <a:pt x="1797368" y="2661823"/>
                  </a:lnTo>
                  <a:lnTo>
                    <a:pt x="1803400" y="2665329"/>
                  </a:lnTo>
                  <a:lnTo>
                    <a:pt x="1809750" y="2668517"/>
                  </a:lnTo>
                  <a:lnTo>
                    <a:pt x="1816736" y="2671704"/>
                  </a:lnTo>
                  <a:lnTo>
                    <a:pt x="1824356" y="2674573"/>
                  </a:lnTo>
                  <a:lnTo>
                    <a:pt x="1832610" y="2677441"/>
                  </a:lnTo>
                  <a:lnTo>
                    <a:pt x="1840866" y="2679354"/>
                  </a:lnTo>
                  <a:lnTo>
                    <a:pt x="1872933" y="2686047"/>
                  </a:lnTo>
                  <a:lnTo>
                    <a:pt x="1925320" y="2696565"/>
                  </a:lnTo>
                  <a:lnTo>
                    <a:pt x="1925320" y="2778798"/>
                  </a:lnTo>
                  <a:lnTo>
                    <a:pt x="1911668" y="2777204"/>
                  </a:lnTo>
                  <a:lnTo>
                    <a:pt x="1899603" y="2774973"/>
                  </a:lnTo>
                  <a:lnTo>
                    <a:pt x="1885316" y="2772742"/>
                  </a:lnTo>
                  <a:lnTo>
                    <a:pt x="1870393" y="2769236"/>
                  </a:lnTo>
                  <a:lnTo>
                    <a:pt x="1856740" y="2765093"/>
                  </a:lnTo>
                  <a:lnTo>
                    <a:pt x="1844676" y="2760949"/>
                  </a:lnTo>
                  <a:lnTo>
                    <a:pt x="1841183" y="2759674"/>
                  </a:lnTo>
                  <a:lnTo>
                    <a:pt x="1838008" y="2758399"/>
                  </a:lnTo>
                  <a:lnTo>
                    <a:pt x="1835786" y="2757443"/>
                  </a:lnTo>
                  <a:lnTo>
                    <a:pt x="1835150" y="2756805"/>
                  </a:lnTo>
                  <a:lnTo>
                    <a:pt x="1831658" y="2754893"/>
                  </a:lnTo>
                  <a:lnTo>
                    <a:pt x="1829753" y="2753618"/>
                  </a:lnTo>
                  <a:lnTo>
                    <a:pt x="1827848" y="2752662"/>
                  </a:lnTo>
                  <a:lnTo>
                    <a:pt x="1822768" y="2751387"/>
                  </a:lnTo>
                  <a:lnTo>
                    <a:pt x="1817688" y="2750431"/>
                  </a:lnTo>
                  <a:lnTo>
                    <a:pt x="1811656" y="2750112"/>
                  </a:lnTo>
                  <a:lnTo>
                    <a:pt x="1805623" y="2751068"/>
                  </a:lnTo>
                  <a:lnTo>
                    <a:pt x="1799908" y="2751706"/>
                  </a:lnTo>
                  <a:lnTo>
                    <a:pt x="1793876" y="2752981"/>
                  </a:lnTo>
                  <a:lnTo>
                    <a:pt x="1787843" y="2754893"/>
                  </a:lnTo>
                  <a:lnTo>
                    <a:pt x="1782763" y="2756805"/>
                  </a:lnTo>
                  <a:lnTo>
                    <a:pt x="1778636" y="2759355"/>
                  </a:lnTo>
                  <a:lnTo>
                    <a:pt x="1774508" y="2761586"/>
                  </a:lnTo>
                  <a:lnTo>
                    <a:pt x="1771650" y="2764455"/>
                  </a:lnTo>
                  <a:lnTo>
                    <a:pt x="1770698" y="2765730"/>
                  </a:lnTo>
                  <a:lnTo>
                    <a:pt x="1769746" y="2766686"/>
                  </a:lnTo>
                  <a:lnTo>
                    <a:pt x="1769428" y="2767961"/>
                  </a:lnTo>
                  <a:lnTo>
                    <a:pt x="1769428" y="2769555"/>
                  </a:lnTo>
                  <a:lnTo>
                    <a:pt x="1769428" y="2770830"/>
                  </a:lnTo>
                  <a:lnTo>
                    <a:pt x="1770380" y="2772105"/>
                  </a:lnTo>
                  <a:lnTo>
                    <a:pt x="1771016" y="2773061"/>
                  </a:lnTo>
                  <a:lnTo>
                    <a:pt x="1772603" y="2774336"/>
                  </a:lnTo>
                  <a:lnTo>
                    <a:pt x="1778000" y="2777842"/>
                  </a:lnTo>
                  <a:lnTo>
                    <a:pt x="1784668" y="2781348"/>
                  </a:lnTo>
                  <a:lnTo>
                    <a:pt x="1791970" y="2784535"/>
                  </a:lnTo>
                  <a:lnTo>
                    <a:pt x="1799273" y="2787723"/>
                  </a:lnTo>
                  <a:lnTo>
                    <a:pt x="1807846" y="2790591"/>
                  </a:lnTo>
                  <a:lnTo>
                    <a:pt x="1816418" y="2792822"/>
                  </a:lnTo>
                  <a:lnTo>
                    <a:pt x="1825943" y="2795691"/>
                  </a:lnTo>
                  <a:lnTo>
                    <a:pt x="1835786" y="2797603"/>
                  </a:lnTo>
                  <a:lnTo>
                    <a:pt x="1845946" y="2799516"/>
                  </a:lnTo>
                  <a:lnTo>
                    <a:pt x="1856740" y="2801747"/>
                  </a:lnTo>
                  <a:lnTo>
                    <a:pt x="1878648" y="2804934"/>
                  </a:lnTo>
                  <a:lnTo>
                    <a:pt x="1901508" y="2806846"/>
                  </a:lnTo>
                  <a:lnTo>
                    <a:pt x="1925320" y="2808440"/>
                  </a:lnTo>
                  <a:lnTo>
                    <a:pt x="1925320" y="2827245"/>
                  </a:lnTo>
                  <a:lnTo>
                    <a:pt x="1925638" y="2828520"/>
                  </a:lnTo>
                  <a:lnTo>
                    <a:pt x="1926273" y="2829476"/>
                  </a:lnTo>
                  <a:lnTo>
                    <a:pt x="1927543" y="2830433"/>
                  </a:lnTo>
                  <a:lnTo>
                    <a:pt x="1929130" y="2831389"/>
                  </a:lnTo>
                  <a:lnTo>
                    <a:pt x="1931036" y="2832026"/>
                  </a:lnTo>
                  <a:lnTo>
                    <a:pt x="1933576" y="2832664"/>
                  </a:lnTo>
                  <a:lnTo>
                    <a:pt x="1938656" y="2832982"/>
                  </a:lnTo>
                  <a:lnTo>
                    <a:pt x="1985328" y="2832982"/>
                  </a:lnTo>
                  <a:lnTo>
                    <a:pt x="1990726" y="2832664"/>
                  </a:lnTo>
                  <a:lnTo>
                    <a:pt x="1992630" y="2832026"/>
                  </a:lnTo>
                  <a:lnTo>
                    <a:pt x="1995170" y="2831389"/>
                  </a:lnTo>
                  <a:lnTo>
                    <a:pt x="1996758" y="2830433"/>
                  </a:lnTo>
                  <a:lnTo>
                    <a:pt x="1997710" y="2829476"/>
                  </a:lnTo>
                  <a:lnTo>
                    <a:pt x="1998663" y="2828520"/>
                  </a:lnTo>
                  <a:lnTo>
                    <a:pt x="1998980" y="2827245"/>
                  </a:lnTo>
                  <a:lnTo>
                    <a:pt x="1998980" y="2808121"/>
                  </a:lnTo>
                  <a:lnTo>
                    <a:pt x="2013586" y="2806846"/>
                  </a:lnTo>
                  <a:lnTo>
                    <a:pt x="2027873" y="2805572"/>
                  </a:lnTo>
                  <a:lnTo>
                    <a:pt x="2041526" y="2803978"/>
                  </a:lnTo>
                  <a:lnTo>
                    <a:pt x="2054543" y="2801747"/>
                  </a:lnTo>
                  <a:lnTo>
                    <a:pt x="2067243" y="2799197"/>
                  </a:lnTo>
                  <a:lnTo>
                    <a:pt x="2078673" y="2796966"/>
                  </a:lnTo>
                  <a:lnTo>
                    <a:pt x="2089786" y="2793778"/>
                  </a:lnTo>
                  <a:lnTo>
                    <a:pt x="2099310" y="2790272"/>
                  </a:lnTo>
                  <a:lnTo>
                    <a:pt x="2106930" y="2787085"/>
                  </a:lnTo>
                  <a:lnTo>
                    <a:pt x="2114233" y="2783898"/>
                  </a:lnTo>
                  <a:lnTo>
                    <a:pt x="2120900" y="2779754"/>
                  </a:lnTo>
                  <a:lnTo>
                    <a:pt x="2126933" y="2776248"/>
                  </a:lnTo>
                  <a:lnTo>
                    <a:pt x="2132013" y="2772423"/>
                  </a:lnTo>
                  <a:lnTo>
                    <a:pt x="2136776" y="2768280"/>
                  </a:lnTo>
                  <a:lnTo>
                    <a:pt x="2140586" y="2764136"/>
                  </a:lnTo>
                  <a:lnTo>
                    <a:pt x="2143760" y="2759674"/>
                  </a:lnTo>
                  <a:lnTo>
                    <a:pt x="2145983" y="2755212"/>
                  </a:lnTo>
                  <a:lnTo>
                    <a:pt x="2147570" y="2751068"/>
                  </a:lnTo>
                  <a:lnTo>
                    <a:pt x="2148840" y="2746606"/>
                  </a:lnTo>
                  <a:lnTo>
                    <a:pt x="2149158" y="2742144"/>
                  </a:lnTo>
                  <a:lnTo>
                    <a:pt x="2148523" y="2737363"/>
                  </a:lnTo>
                  <a:lnTo>
                    <a:pt x="2147253" y="2733219"/>
                  </a:lnTo>
                  <a:lnTo>
                    <a:pt x="2145030" y="2728757"/>
                  </a:lnTo>
                  <a:lnTo>
                    <a:pt x="2141856" y="2723976"/>
                  </a:lnTo>
                  <a:lnTo>
                    <a:pt x="2140268" y="2721745"/>
                  </a:lnTo>
                  <a:lnTo>
                    <a:pt x="2137728" y="2719833"/>
                  </a:lnTo>
                  <a:lnTo>
                    <a:pt x="2132648" y="2715370"/>
                  </a:lnTo>
                  <a:lnTo>
                    <a:pt x="2126298" y="2711227"/>
                  </a:lnTo>
                  <a:lnTo>
                    <a:pt x="2119630" y="2707721"/>
                  </a:lnTo>
                  <a:lnTo>
                    <a:pt x="2111693" y="2704215"/>
                  </a:lnTo>
                  <a:lnTo>
                    <a:pt x="2103438" y="2701027"/>
                  </a:lnTo>
                  <a:lnTo>
                    <a:pt x="2094548" y="2697840"/>
                  </a:lnTo>
                  <a:lnTo>
                    <a:pt x="2084706" y="2694653"/>
                  </a:lnTo>
                  <a:lnTo>
                    <a:pt x="2074863" y="2692103"/>
                  </a:lnTo>
                  <a:lnTo>
                    <a:pt x="2064068" y="2689553"/>
                  </a:lnTo>
                  <a:lnTo>
                    <a:pt x="2042796" y="2684772"/>
                  </a:lnTo>
                  <a:lnTo>
                    <a:pt x="2020570" y="2680310"/>
                  </a:lnTo>
                  <a:lnTo>
                    <a:pt x="1998980" y="2676485"/>
                  </a:lnTo>
                  <a:lnTo>
                    <a:pt x="1998980" y="2594571"/>
                  </a:lnTo>
                  <a:lnTo>
                    <a:pt x="2018030" y="2596802"/>
                  </a:lnTo>
                  <a:lnTo>
                    <a:pt x="2025016" y="2598077"/>
                  </a:lnTo>
                  <a:lnTo>
                    <a:pt x="2032000" y="2599670"/>
                  </a:lnTo>
                  <a:lnTo>
                    <a:pt x="2047240" y="2603495"/>
                  </a:lnTo>
                  <a:lnTo>
                    <a:pt x="2061846" y="2607958"/>
                  </a:lnTo>
                  <a:lnTo>
                    <a:pt x="2073593" y="2612420"/>
                  </a:lnTo>
                  <a:lnTo>
                    <a:pt x="2080260" y="2614970"/>
                  </a:lnTo>
                  <a:lnTo>
                    <a:pt x="2082483" y="2616245"/>
                  </a:lnTo>
                  <a:lnTo>
                    <a:pt x="2083118" y="2616245"/>
                  </a:lnTo>
                  <a:lnTo>
                    <a:pt x="2086610" y="2618794"/>
                  </a:lnTo>
                  <a:lnTo>
                    <a:pt x="2088516" y="2619751"/>
                  </a:lnTo>
                  <a:lnTo>
                    <a:pt x="2090420" y="2621026"/>
                  </a:lnTo>
                  <a:lnTo>
                    <a:pt x="2095183" y="2622300"/>
                  </a:lnTo>
                  <a:lnTo>
                    <a:pt x="2100898" y="2622938"/>
                  </a:lnTo>
                  <a:lnTo>
                    <a:pt x="2106613" y="2622938"/>
                  </a:lnTo>
                  <a:lnTo>
                    <a:pt x="2112646" y="2622619"/>
                  </a:lnTo>
                  <a:lnTo>
                    <a:pt x="2118360" y="2621982"/>
                  </a:lnTo>
                  <a:lnTo>
                    <a:pt x="2124393" y="2620388"/>
                  </a:lnTo>
                  <a:lnTo>
                    <a:pt x="2129790" y="2618794"/>
                  </a:lnTo>
                  <a:lnTo>
                    <a:pt x="2135188" y="2616563"/>
                  </a:lnTo>
                  <a:lnTo>
                    <a:pt x="2139633" y="2614332"/>
                  </a:lnTo>
                  <a:lnTo>
                    <a:pt x="2143760" y="2612101"/>
                  </a:lnTo>
                  <a:lnTo>
                    <a:pt x="2146618" y="2609232"/>
                  </a:lnTo>
                  <a:lnTo>
                    <a:pt x="2147570" y="2607958"/>
                  </a:lnTo>
                  <a:lnTo>
                    <a:pt x="2148523" y="2606683"/>
                  </a:lnTo>
                  <a:lnTo>
                    <a:pt x="2148840" y="2605089"/>
                  </a:lnTo>
                  <a:lnTo>
                    <a:pt x="2148840" y="2604133"/>
                  </a:lnTo>
                  <a:lnTo>
                    <a:pt x="2148523" y="2602858"/>
                  </a:lnTo>
                  <a:lnTo>
                    <a:pt x="2148206" y="2601583"/>
                  </a:lnTo>
                  <a:lnTo>
                    <a:pt x="2146936" y="2600627"/>
                  </a:lnTo>
                  <a:lnTo>
                    <a:pt x="2145666" y="2599352"/>
                  </a:lnTo>
                  <a:lnTo>
                    <a:pt x="2141220" y="2596483"/>
                  </a:lnTo>
                  <a:lnTo>
                    <a:pt x="2136776" y="2593615"/>
                  </a:lnTo>
                  <a:lnTo>
                    <a:pt x="2131060" y="2591383"/>
                  </a:lnTo>
                  <a:lnTo>
                    <a:pt x="2125663" y="2588515"/>
                  </a:lnTo>
                  <a:lnTo>
                    <a:pt x="2112646" y="2583734"/>
                  </a:lnTo>
                  <a:lnTo>
                    <a:pt x="2098358" y="2579590"/>
                  </a:lnTo>
                  <a:lnTo>
                    <a:pt x="2083436" y="2575766"/>
                  </a:lnTo>
                  <a:lnTo>
                    <a:pt x="2067878" y="2572259"/>
                  </a:lnTo>
                  <a:lnTo>
                    <a:pt x="2052638" y="2569710"/>
                  </a:lnTo>
                  <a:lnTo>
                    <a:pt x="2038033" y="2567479"/>
                  </a:lnTo>
                  <a:lnTo>
                    <a:pt x="2018666" y="2565566"/>
                  </a:lnTo>
                  <a:lnTo>
                    <a:pt x="1998980" y="2564291"/>
                  </a:lnTo>
                  <a:lnTo>
                    <a:pt x="1998980" y="2546123"/>
                  </a:lnTo>
                  <a:lnTo>
                    <a:pt x="1998663" y="2545167"/>
                  </a:lnTo>
                  <a:lnTo>
                    <a:pt x="1997710" y="2543892"/>
                  </a:lnTo>
                  <a:lnTo>
                    <a:pt x="1996758" y="2542936"/>
                  </a:lnTo>
                  <a:lnTo>
                    <a:pt x="1995170" y="2542299"/>
                  </a:lnTo>
                  <a:lnTo>
                    <a:pt x="1992630" y="2541342"/>
                  </a:lnTo>
                  <a:lnTo>
                    <a:pt x="1990726" y="2540705"/>
                  </a:lnTo>
                  <a:lnTo>
                    <a:pt x="1987868" y="2540705"/>
                  </a:lnTo>
                  <a:lnTo>
                    <a:pt x="1985328" y="2540386"/>
                  </a:lnTo>
                  <a:lnTo>
                    <a:pt x="1938656" y="2540386"/>
                  </a:lnTo>
                  <a:close/>
                  <a:moveTo>
                    <a:pt x="1959293" y="2522537"/>
                  </a:moveTo>
                  <a:lnTo>
                    <a:pt x="1982788" y="2522856"/>
                  </a:lnTo>
                  <a:lnTo>
                    <a:pt x="2005966" y="2523493"/>
                  </a:lnTo>
                  <a:lnTo>
                    <a:pt x="2028826" y="2524450"/>
                  </a:lnTo>
                  <a:lnTo>
                    <a:pt x="2051368" y="2526043"/>
                  </a:lnTo>
                  <a:lnTo>
                    <a:pt x="2073910" y="2527637"/>
                  </a:lnTo>
                  <a:lnTo>
                    <a:pt x="2095500" y="2529868"/>
                  </a:lnTo>
                  <a:lnTo>
                    <a:pt x="2116773" y="2532737"/>
                  </a:lnTo>
                  <a:lnTo>
                    <a:pt x="2137728" y="2535605"/>
                  </a:lnTo>
                  <a:lnTo>
                    <a:pt x="2158048" y="2538793"/>
                  </a:lnTo>
                  <a:lnTo>
                    <a:pt x="2177733" y="2542299"/>
                  </a:lnTo>
                  <a:lnTo>
                    <a:pt x="2197100" y="2546123"/>
                  </a:lnTo>
                  <a:lnTo>
                    <a:pt x="2215516" y="2550586"/>
                  </a:lnTo>
                  <a:lnTo>
                    <a:pt x="2233613" y="2555367"/>
                  </a:lnTo>
                  <a:lnTo>
                    <a:pt x="2251076" y="2560148"/>
                  </a:lnTo>
                  <a:lnTo>
                    <a:pt x="2267586" y="2565247"/>
                  </a:lnTo>
                  <a:lnTo>
                    <a:pt x="2283778" y="2570666"/>
                  </a:lnTo>
                  <a:lnTo>
                    <a:pt x="2298700" y="2576403"/>
                  </a:lnTo>
                  <a:lnTo>
                    <a:pt x="2313306" y="2582140"/>
                  </a:lnTo>
                  <a:lnTo>
                    <a:pt x="2326640" y="2588515"/>
                  </a:lnTo>
                  <a:lnTo>
                    <a:pt x="2339658" y="2594889"/>
                  </a:lnTo>
                  <a:lnTo>
                    <a:pt x="2351723" y="2601583"/>
                  </a:lnTo>
                  <a:lnTo>
                    <a:pt x="2362518" y="2608914"/>
                  </a:lnTo>
                  <a:lnTo>
                    <a:pt x="2372996" y="2615607"/>
                  </a:lnTo>
                  <a:lnTo>
                    <a:pt x="2381886" y="2622938"/>
                  </a:lnTo>
                  <a:lnTo>
                    <a:pt x="2390140" y="2630587"/>
                  </a:lnTo>
                  <a:lnTo>
                    <a:pt x="2397443" y="2638237"/>
                  </a:lnTo>
                  <a:lnTo>
                    <a:pt x="2403793" y="2645568"/>
                  </a:lnTo>
                  <a:lnTo>
                    <a:pt x="2406016" y="2649711"/>
                  </a:lnTo>
                  <a:lnTo>
                    <a:pt x="2408873" y="2653855"/>
                  </a:lnTo>
                  <a:lnTo>
                    <a:pt x="2410778" y="2657998"/>
                  </a:lnTo>
                  <a:lnTo>
                    <a:pt x="2412683" y="2661823"/>
                  </a:lnTo>
                  <a:lnTo>
                    <a:pt x="2414270" y="2665967"/>
                  </a:lnTo>
                  <a:lnTo>
                    <a:pt x="2415540" y="2670110"/>
                  </a:lnTo>
                  <a:lnTo>
                    <a:pt x="2416810" y="2674254"/>
                  </a:lnTo>
                  <a:lnTo>
                    <a:pt x="2417446" y="2678397"/>
                  </a:lnTo>
                  <a:lnTo>
                    <a:pt x="2417763" y="2682541"/>
                  </a:lnTo>
                  <a:lnTo>
                    <a:pt x="2417763" y="2686684"/>
                  </a:lnTo>
                  <a:lnTo>
                    <a:pt x="2417763" y="2691147"/>
                  </a:lnTo>
                  <a:lnTo>
                    <a:pt x="2417446" y="2694971"/>
                  </a:lnTo>
                  <a:lnTo>
                    <a:pt x="2416810" y="2699434"/>
                  </a:lnTo>
                  <a:lnTo>
                    <a:pt x="2415540" y="2703896"/>
                  </a:lnTo>
                  <a:lnTo>
                    <a:pt x="2414270" y="2707721"/>
                  </a:lnTo>
                  <a:lnTo>
                    <a:pt x="2412683" y="2711864"/>
                  </a:lnTo>
                  <a:lnTo>
                    <a:pt x="2410778" y="2716008"/>
                  </a:lnTo>
                  <a:lnTo>
                    <a:pt x="2408873" y="2720151"/>
                  </a:lnTo>
                  <a:lnTo>
                    <a:pt x="2406016" y="2723976"/>
                  </a:lnTo>
                  <a:lnTo>
                    <a:pt x="2403793" y="2728120"/>
                  </a:lnTo>
                  <a:lnTo>
                    <a:pt x="2397443" y="2735769"/>
                  </a:lnTo>
                  <a:lnTo>
                    <a:pt x="2390140" y="2743419"/>
                  </a:lnTo>
                  <a:lnTo>
                    <a:pt x="2381886" y="2751068"/>
                  </a:lnTo>
                  <a:lnTo>
                    <a:pt x="2372996" y="2758080"/>
                  </a:lnTo>
                  <a:lnTo>
                    <a:pt x="2362518" y="2765093"/>
                  </a:lnTo>
                  <a:lnTo>
                    <a:pt x="2351723" y="2772105"/>
                  </a:lnTo>
                  <a:lnTo>
                    <a:pt x="2339658" y="2778798"/>
                  </a:lnTo>
                  <a:lnTo>
                    <a:pt x="2326640" y="2785173"/>
                  </a:lnTo>
                  <a:lnTo>
                    <a:pt x="2313306" y="2791229"/>
                  </a:lnTo>
                  <a:lnTo>
                    <a:pt x="2298700" y="2797284"/>
                  </a:lnTo>
                  <a:lnTo>
                    <a:pt x="2283778" y="2803340"/>
                  </a:lnTo>
                  <a:lnTo>
                    <a:pt x="2267586" y="2808440"/>
                  </a:lnTo>
                  <a:lnTo>
                    <a:pt x="2251076" y="2813540"/>
                  </a:lnTo>
                  <a:lnTo>
                    <a:pt x="2233613" y="2818640"/>
                  </a:lnTo>
                  <a:lnTo>
                    <a:pt x="2215516" y="2823102"/>
                  </a:lnTo>
                  <a:lnTo>
                    <a:pt x="2197100" y="2827245"/>
                  </a:lnTo>
                  <a:lnTo>
                    <a:pt x="2177733" y="2831389"/>
                  </a:lnTo>
                  <a:lnTo>
                    <a:pt x="2158048" y="2834895"/>
                  </a:lnTo>
                  <a:lnTo>
                    <a:pt x="2137728" y="2838401"/>
                  </a:lnTo>
                  <a:lnTo>
                    <a:pt x="2116773" y="2841270"/>
                  </a:lnTo>
                  <a:lnTo>
                    <a:pt x="2095500" y="2844138"/>
                  </a:lnTo>
                  <a:lnTo>
                    <a:pt x="2073910" y="2846051"/>
                  </a:lnTo>
                  <a:lnTo>
                    <a:pt x="2051368" y="2847963"/>
                  </a:lnTo>
                  <a:lnTo>
                    <a:pt x="2028826" y="2849238"/>
                  </a:lnTo>
                  <a:lnTo>
                    <a:pt x="2005966" y="2850513"/>
                  </a:lnTo>
                  <a:lnTo>
                    <a:pt x="1982788" y="2851150"/>
                  </a:lnTo>
                  <a:lnTo>
                    <a:pt x="1959293" y="2851150"/>
                  </a:lnTo>
                  <a:lnTo>
                    <a:pt x="1935480" y="2851150"/>
                  </a:lnTo>
                  <a:lnTo>
                    <a:pt x="1912303" y="2850513"/>
                  </a:lnTo>
                  <a:lnTo>
                    <a:pt x="1889443" y="2849238"/>
                  </a:lnTo>
                  <a:lnTo>
                    <a:pt x="1866900" y="2847963"/>
                  </a:lnTo>
                  <a:lnTo>
                    <a:pt x="1844358" y="2846051"/>
                  </a:lnTo>
                  <a:lnTo>
                    <a:pt x="1822768" y="2844138"/>
                  </a:lnTo>
                  <a:lnTo>
                    <a:pt x="1801496" y="2841270"/>
                  </a:lnTo>
                  <a:lnTo>
                    <a:pt x="1780540" y="2838401"/>
                  </a:lnTo>
                  <a:lnTo>
                    <a:pt x="1760220" y="2834895"/>
                  </a:lnTo>
                  <a:lnTo>
                    <a:pt x="1740536" y="2831389"/>
                  </a:lnTo>
                  <a:lnTo>
                    <a:pt x="1721168" y="2827245"/>
                  </a:lnTo>
                  <a:lnTo>
                    <a:pt x="1702753" y="2823102"/>
                  </a:lnTo>
                  <a:lnTo>
                    <a:pt x="1684656" y="2818640"/>
                  </a:lnTo>
                  <a:lnTo>
                    <a:pt x="1667193" y="2813540"/>
                  </a:lnTo>
                  <a:lnTo>
                    <a:pt x="1650683" y="2808440"/>
                  </a:lnTo>
                  <a:lnTo>
                    <a:pt x="1634490" y="2803340"/>
                  </a:lnTo>
                  <a:lnTo>
                    <a:pt x="1619568" y="2797284"/>
                  </a:lnTo>
                  <a:lnTo>
                    <a:pt x="1604963" y="2791229"/>
                  </a:lnTo>
                  <a:lnTo>
                    <a:pt x="1591628" y="2785173"/>
                  </a:lnTo>
                  <a:lnTo>
                    <a:pt x="1578610" y="2778798"/>
                  </a:lnTo>
                  <a:lnTo>
                    <a:pt x="1566863" y="2772105"/>
                  </a:lnTo>
                  <a:lnTo>
                    <a:pt x="1555750" y="2765093"/>
                  </a:lnTo>
                  <a:lnTo>
                    <a:pt x="1545273" y="2758080"/>
                  </a:lnTo>
                  <a:lnTo>
                    <a:pt x="1536383" y="2751068"/>
                  </a:lnTo>
                  <a:lnTo>
                    <a:pt x="1528128" y="2743419"/>
                  </a:lnTo>
                  <a:lnTo>
                    <a:pt x="1520826" y="2735769"/>
                  </a:lnTo>
                  <a:lnTo>
                    <a:pt x="1514793" y="2728120"/>
                  </a:lnTo>
                  <a:lnTo>
                    <a:pt x="1511936" y="2723976"/>
                  </a:lnTo>
                  <a:lnTo>
                    <a:pt x="1509396" y="2720151"/>
                  </a:lnTo>
                  <a:lnTo>
                    <a:pt x="1507490" y="2716008"/>
                  </a:lnTo>
                  <a:lnTo>
                    <a:pt x="1505586" y="2711864"/>
                  </a:lnTo>
                  <a:lnTo>
                    <a:pt x="1503998" y="2707721"/>
                  </a:lnTo>
                  <a:lnTo>
                    <a:pt x="1502410" y="2703896"/>
                  </a:lnTo>
                  <a:lnTo>
                    <a:pt x="1501776" y="2699434"/>
                  </a:lnTo>
                  <a:lnTo>
                    <a:pt x="1500823" y="2694971"/>
                  </a:lnTo>
                  <a:lnTo>
                    <a:pt x="1500506" y="2691147"/>
                  </a:lnTo>
                  <a:lnTo>
                    <a:pt x="1500188" y="2686684"/>
                  </a:lnTo>
                  <a:lnTo>
                    <a:pt x="1500506" y="2682541"/>
                  </a:lnTo>
                  <a:lnTo>
                    <a:pt x="1500823" y="2678397"/>
                  </a:lnTo>
                  <a:lnTo>
                    <a:pt x="1501776" y="2674254"/>
                  </a:lnTo>
                  <a:lnTo>
                    <a:pt x="1502410" y="2670110"/>
                  </a:lnTo>
                  <a:lnTo>
                    <a:pt x="1503998" y="2665967"/>
                  </a:lnTo>
                  <a:lnTo>
                    <a:pt x="1505586" y="2661823"/>
                  </a:lnTo>
                  <a:lnTo>
                    <a:pt x="1507490" y="2657998"/>
                  </a:lnTo>
                  <a:lnTo>
                    <a:pt x="1509396" y="2653855"/>
                  </a:lnTo>
                  <a:lnTo>
                    <a:pt x="1511936" y="2649711"/>
                  </a:lnTo>
                  <a:lnTo>
                    <a:pt x="1514793" y="2645568"/>
                  </a:lnTo>
                  <a:lnTo>
                    <a:pt x="1520826" y="2638237"/>
                  </a:lnTo>
                  <a:lnTo>
                    <a:pt x="1528128" y="2630587"/>
                  </a:lnTo>
                  <a:lnTo>
                    <a:pt x="1536383" y="2622938"/>
                  </a:lnTo>
                  <a:lnTo>
                    <a:pt x="1545273" y="2615607"/>
                  </a:lnTo>
                  <a:lnTo>
                    <a:pt x="1555750" y="2608914"/>
                  </a:lnTo>
                  <a:lnTo>
                    <a:pt x="1566863" y="2601583"/>
                  </a:lnTo>
                  <a:lnTo>
                    <a:pt x="1578610" y="2594889"/>
                  </a:lnTo>
                  <a:lnTo>
                    <a:pt x="1591628" y="2588515"/>
                  </a:lnTo>
                  <a:lnTo>
                    <a:pt x="1604963" y="2582140"/>
                  </a:lnTo>
                  <a:lnTo>
                    <a:pt x="1619568" y="2576403"/>
                  </a:lnTo>
                  <a:lnTo>
                    <a:pt x="1634490" y="2570666"/>
                  </a:lnTo>
                  <a:lnTo>
                    <a:pt x="1650683" y="2565247"/>
                  </a:lnTo>
                  <a:lnTo>
                    <a:pt x="1667193" y="2560148"/>
                  </a:lnTo>
                  <a:lnTo>
                    <a:pt x="1684656" y="2555367"/>
                  </a:lnTo>
                  <a:lnTo>
                    <a:pt x="1702753" y="2550586"/>
                  </a:lnTo>
                  <a:lnTo>
                    <a:pt x="1721168" y="2546123"/>
                  </a:lnTo>
                  <a:lnTo>
                    <a:pt x="1740536" y="2542299"/>
                  </a:lnTo>
                  <a:lnTo>
                    <a:pt x="1760220" y="2538793"/>
                  </a:lnTo>
                  <a:lnTo>
                    <a:pt x="1780540" y="2535605"/>
                  </a:lnTo>
                  <a:lnTo>
                    <a:pt x="1801496" y="2532737"/>
                  </a:lnTo>
                  <a:lnTo>
                    <a:pt x="1822768" y="2529868"/>
                  </a:lnTo>
                  <a:lnTo>
                    <a:pt x="1844358" y="2527637"/>
                  </a:lnTo>
                  <a:lnTo>
                    <a:pt x="1866900" y="2526043"/>
                  </a:lnTo>
                  <a:lnTo>
                    <a:pt x="1889443" y="2524450"/>
                  </a:lnTo>
                  <a:lnTo>
                    <a:pt x="1912303" y="2523493"/>
                  </a:lnTo>
                  <a:lnTo>
                    <a:pt x="1935480" y="2522856"/>
                  </a:lnTo>
                  <a:lnTo>
                    <a:pt x="1959293" y="2522537"/>
                  </a:lnTo>
                  <a:close/>
                  <a:moveTo>
                    <a:pt x="2854584" y="2507933"/>
                  </a:moveTo>
                  <a:lnTo>
                    <a:pt x="2854584" y="2625091"/>
                  </a:lnTo>
                  <a:lnTo>
                    <a:pt x="2873946" y="2630488"/>
                  </a:lnTo>
                  <a:lnTo>
                    <a:pt x="2893626" y="2636203"/>
                  </a:lnTo>
                  <a:lnTo>
                    <a:pt x="2914258" y="2640966"/>
                  </a:lnTo>
                  <a:lnTo>
                    <a:pt x="2935524" y="2645728"/>
                  </a:lnTo>
                  <a:lnTo>
                    <a:pt x="2935524" y="2529523"/>
                  </a:lnTo>
                  <a:lnTo>
                    <a:pt x="2914258" y="2524761"/>
                  </a:lnTo>
                  <a:lnTo>
                    <a:pt x="2893626" y="2519363"/>
                  </a:lnTo>
                  <a:lnTo>
                    <a:pt x="2873946" y="2513965"/>
                  </a:lnTo>
                  <a:lnTo>
                    <a:pt x="2854584" y="2507933"/>
                  </a:lnTo>
                  <a:close/>
                  <a:moveTo>
                    <a:pt x="2692385" y="2444750"/>
                  </a:moveTo>
                  <a:lnTo>
                    <a:pt x="2692385" y="2542223"/>
                  </a:lnTo>
                  <a:lnTo>
                    <a:pt x="2695241" y="2545081"/>
                  </a:lnTo>
                  <a:lnTo>
                    <a:pt x="2698098" y="2548256"/>
                  </a:lnTo>
                  <a:lnTo>
                    <a:pt x="2705399" y="2554923"/>
                  </a:lnTo>
                  <a:lnTo>
                    <a:pt x="2714921" y="2561591"/>
                  </a:lnTo>
                  <a:lnTo>
                    <a:pt x="2725078" y="2568576"/>
                  </a:lnTo>
                  <a:lnTo>
                    <a:pt x="2737140" y="2576196"/>
                  </a:lnTo>
                  <a:lnTo>
                    <a:pt x="2748884" y="2582863"/>
                  </a:lnTo>
                  <a:lnTo>
                    <a:pt x="2761581" y="2589213"/>
                  </a:lnTo>
                  <a:lnTo>
                    <a:pt x="2773325" y="2595246"/>
                  </a:lnTo>
                  <a:lnTo>
                    <a:pt x="2773325" y="2486343"/>
                  </a:lnTo>
                  <a:lnTo>
                    <a:pt x="2758407" y="2480628"/>
                  </a:lnTo>
                  <a:lnTo>
                    <a:pt x="2744441" y="2475230"/>
                  </a:lnTo>
                  <a:lnTo>
                    <a:pt x="2732379" y="2469198"/>
                  </a:lnTo>
                  <a:lnTo>
                    <a:pt x="2721269" y="2464118"/>
                  </a:lnTo>
                  <a:lnTo>
                    <a:pt x="2712064" y="2458720"/>
                  </a:lnTo>
                  <a:lnTo>
                    <a:pt x="2704446" y="2453958"/>
                  </a:lnTo>
                  <a:lnTo>
                    <a:pt x="2697781" y="2449195"/>
                  </a:lnTo>
                  <a:lnTo>
                    <a:pt x="2692385" y="2444750"/>
                  </a:lnTo>
                  <a:close/>
                  <a:moveTo>
                    <a:pt x="3744614" y="2439353"/>
                  </a:moveTo>
                  <a:lnTo>
                    <a:pt x="3737949" y="2444433"/>
                  </a:lnTo>
                  <a:lnTo>
                    <a:pt x="3730648" y="2449195"/>
                  </a:lnTo>
                  <a:lnTo>
                    <a:pt x="3722713" y="2454275"/>
                  </a:lnTo>
                  <a:lnTo>
                    <a:pt x="3715095" y="2459038"/>
                  </a:lnTo>
                  <a:lnTo>
                    <a:pt x="3706524" y="2462848"/>
                  </a:lnTo>
                  <a:lnTo>
                    <a:pt x="3698907" y="2466975"/>
                  </a:lnTo>
                  <a:lnTo>
                    <a:pt x="3691289" y="2470468"/>
                  </a:lnTo>
                  <a:lnTo>
                    <a:pt x="3683671" y="2473325"/>
                  </a:lnTo>
                  <a:lnTo>
                    <a:pt x="3683671" y="2592706"/>
                  </a:lnTo>
                  <a:lnTo>
                    <a:pt x="3692558" y="2588578"/>
                  </a:lnTo>
                  <a:lnTo>
                    <a:pt x="3701128" y="2583816"/>
                  </a:lnTo>
                  <a:lnTo>
                    <a:pt x="3709381" y="2579053"/>
                  </a:lnTo>
                  <a:lnTo>
                    <a:pt x="3717634" y="2573973"/>
                  </a:lnTo>
                  <a:lnTo>
                    <a:pt x="3725252" y="2568258"/>
                  </a:lnTo>
                  <a:lnTo>
                    <a:pt x="3732235" y="2563178"/>
                  </a:lnTo>
                  <a:lnTo>
                    <a:pt x="3738901" y="2557781"/>
                  </a:lnTo>
                  <a:lnTo>
                    <a:pt x="3744614" y="2553018"/>
                  </a:lnTo>
                  <a:lnTo>
                    <a:pt x="3744614" y="2439353"/>
                  </a:lnTo>
                  <a:close/>
                  <a:moveTo>
                    <a:pt x="3151360" y="2322195"/>
                  </a:moveTo>
                  <a:lnTo>
                    <a:pt x="3151360" y="2437130"/>
                  </a:lnTo>
                  <a:lnTo>
                    <a:pt x="3174848" y="2437765"/>
                  </a:lnTo>
                  <a:lnTo>
                    <a:pt x="3198972" y="2437765"/>
                  </a:lnTo>
                  <a:lnTo>
                    <a:pt x="3215477" y="2437765"/>
                  </a:lnTo>
                  <a:lnTo>
                    <a:pt x="3231983" y="2437448"/>
                  </a:lnTo>
                  <a:lnTo>
                    <a:pt x="3231983" y="2322512"/>
                  </a:lnTo>
                  <a:lnTo>
                    <a:pt x="3198972" y="2323147"/>
                  </a:lnTo>
                  <a:lnTo>
                    <a:pt x="3174848" y="2323147"/>
                  </a:lnTo>
                  <a:lnTo>
                    <a:pt x="3151360" y="2322195"/>
                  </a:lnTo>
                  <a:close/>
                  <a:moveTo>
                    <a:pt x="3815080" y="2317750"/>
                  </a:moveTo>
                  <a:lnTo>
                    <a:pt x="3816033" y="2325370"/>
                  </a:lnTo>
                  <a:lnTo>
                    <a:pt x="3816350" y="2332673"/>
                  </a:lnTo>
                  <a:lnTo>
                    <a:pt x="3816350" y="2483803"/>
                  </a:lnTo>
                  <a:lnTo>
                    <a:pt x="3816033" y="2484438"/>
                  </a:lnTo>
                  <a:lnTo>
                    <a:pt x="3815398" y="2493010"/>
                  </a:lnTo>
                  <a:lnTo>
                    <a:pt x="3814763" y="2498408"/>
                  </a:lnTo>
                  <a:lnTo>
                    <a:pt x="3813493" y="2504123"/>
                  </a:lnTo>
                  <a:lnTo>
                    <a:pt x="3811906" y="2509520"/>
                  </a:lnTo>
                  <a:lnTo>
                    <a:pt x="3810319" y="2514600"/>
                  </a:lnTo>
                  <a:lnTo>
                    <a:pt x="3808097" y="2520316"/>
                  </a:lnTo>
                  <a:lnTo>
                    <a:pt x="3805558" y="2525713"/>
                  </a:lnTo>
                  <a:lnTo>
                    <a:pt x="3803019" y="2530793"/>
                  </a:lnTo>
                  <a:lnTo>
                    <a:pt x="3799844" y="2536508"/>
                  </a:lnTo>
                  <a:lnTo>
                    <a:pt x="3796036" y="2541588"/>
                  </a:lnTo>
                  <a:lnTo>
                    <a:pt x="3792226" y="2546668"/>
                  </a:lnTo>
                  <a:lnTo>
                    <a:pt x="3788418" y="2551748"/>
                  </a:lnTo>
                  <a:lnTo>
                    <a:pt x="3783974" y="2556828"/>
                  </a:lnTo>
                  <a:lnTo>
                    <a:pt x="3779212" y="2561591"/>
                  </a:lnTo>
                  <a:lnTo>
                    <a:pt x="3774134" y="2566671"/>
                  </a:lnTo>
                  <a:lnTo>
                    <a:pt x="3768420" y="2571433"/>
                  </a:lnTo>
                  <a:lnTo>
                    <a:pt x="3763024" y="2576513"/>
                  </a:lnTo>
                  <a:lnTo>
                    <a:pt x="3750963" y="2586038"/>
                  </a:lnTo>
                  <a:lnTo>
                    <a:pt x="3737314" y="2595246"/>
                  </a:lnTo>
                  <a:lnTo>
                    <a:pt x="3722713" y="2604136"/>
                  </a:lnTo>
                  <a:lnTo>
                    <a:pt x="3707477" y="2613026"/>
                  </a:lnTo>
                  <a:lnTo>
                    <a:pt x="3690971" y="2621281"/>
                  </a:lnTo>
                  <a:lnTo>
                    <a:pt x="3673513" y="2628901"/>
                  </a:lnTo>
                  <a:lnTo>
                    <a:pt x="3655103" y="2636838"/>
                  </a:lnTo>
                  <a:lnTo>
                    <a:pt x="3635424" y="2644458"/>
                  </a:lnTo>
                  <a:lnTo>
                    <a:pt x="3615109" y="2651443"/>
                  </a:lnTo>
                  <a:lnTo>
                    <a:pt x="3593842" y="2658111"/>
                  </a:lnTo>
                  <a:lnTo>
                    <a:pt x="3571941" y="2664461"/>
                  </a:lnTo>
                  <a:lnTo>
                    <a:pt x="3549087" y="2670493"/>
                  </a:lnTo>
                  <a:lnTo>
                    <a:pt x="3525281" y="2675891"/>
                  </a:lnTo>
                  <a:lnTo>
                    <a:pt x="3501157" y="2680971"/>
                  </a:lnTo>
                  <a:lnTo>
                    <a:pt x="3476082" y="2685733"/>
                  </a:lnTo>
                  <a:lnTo>
                    <a:pt x="3450371" y="2689861"/>
                  </a:lnTo>
                  <a:lnTo>
                    <a:pt x="3424343" y="2693671"/>
                  </a:lnTo>
                  <a:lnTo>
                    <a:pt x="3397680" y="2697163"/>
                  </a:lnTo>
                  <a:lnTo>
                    <a:pt x="3370065" y="2700021"/>
                  </a:lnTo>
                  <a:lnTo>
                    <a:pt x="3341815" y="2702561"/>
                  </a:lnTo>
                  <a:lnTo>
                    <a:pt x="3313565" y="2704466"/>
                  </a:lnTo>
                  <a:lnTo>
                    <a:pt x="3284680" y="2705736"/>
                  </a:lnTo>
                  <a:lnTo>
                    <a:pt x="3255478" y="2706371"/>
                  </a:lnTo>
                  <a:lnTo>
                    <a:pt x="3225959" y="2706688"/>
                  </a:lnTo>
                  <a:lnTo>
                    <a:pt x="3195487" y="2706371"/>
                  </a:lnTo>
                  <a:lnTo>
                    <a:pt x="3165650" y="2705736"/>
                  </a:lnTo>
                  <a:lnTo>
                    <a:pt x="3136130" y="2704148"/>
                  </a:lnTo>
                  <a:lnTo>
                    <a:pt x="3106928" y="2701926"/>
                  </a:lnTo>
                  <a:lnTo>
                    <a:pt x="3078678" y="2699703"/>
                  </a:lnTo>
                  <a:lnTo>
                    <a:pt x="3050428" y="2696528"/>
                  </a:lnTo>
                  <a:lnTo>
                    <a:pt x="3022813" y="2693353"/>
                  </a:lnTo>
                  <a:lnTo>
                    <a:pt x="2996150" y="2688908"/>
                  </a:lnTo>
                  <a:lnTo>
                    <a:pt x="2970122" y="2684781"/>
                  </a:lnTo>
                  <a:lnTo>
                    <a:pt x="2944729" y="2680018"/>
                  </a:lnTo>
                  <a:lnTo>
                    <a:pt x="2919971" y="2674303"/>
                  </a:lnTo>
                  <a:lnTo>
                    <a:pt x="2895847" y="2668588"/>
                  </a:lnTo>
                  <a:lnTo>
                    <a:pt x="2872994" y="2662556"/>
                  </a:lnTo>
                  <a:lnTo>
                    <a:pt x="2850775" y="2655888"/>
                  </a:lnTo>
                  <a:lnTo>
                    <a:pt x="2829190" y="2648903"/>
                  </a:lnTo>
                  <a:lnTo>
                    <a:pt x="2808876" y="2641601"/>
                  </a:lnTo>
                  <a:lnTo>
                    <a:pt x="2789196" y="2633663"/>
                  </a:lnTo>
                  <a:lnTo>
                    <a:pt x="2770469" y="2625408"/>
                  </a:lnTo>
                  <a:lnTo>
                    <a:pt x="2753328" y="2617153"/>
                  </a:lnTo>
                  <a:lnTo>
                    <a:pt x="2736823" y="2608581"/>
                  </a:lnTo>
                  <a:lnTo>
                    <a:pt x="2721269" y="2599373"/>
                  </a:lnTo>
                  <a:lnTo>
                    <a:pt x="2706986" y="2590483"/>
                  </a:lnTo>
                  <a:lnTo>
                    <a:pt x="2693972" y="2580641"/>
                  </a:lnTo>
                  <a:lnTo>
                    <a:pt x="2688258" y="2575878"/>
                  </a:lnTo>
                  <a:lnTo>
                    <a:pt x="2682227" y="2570798"/>
                  </a:lnTo>
                  <a:lnTo>
                    <a:pt x="2676831" y="2566036"/>
                  </a:lnTo>
                  <a:lnTo>
                    <a:pt x="2671753" y="2560956"/>
                  </a:lnTo>
                  <a:lnTo>
                    <a:pt x="2666991" y="2555558"/>
                  </a:lnTo>
                  <a:lnTo>
                    <a:pt x="2662548" y="2550161"/>
                  </a:lnTo>
                  <a:lnTo>
                    <a:pt x="2658104" y="2545081"/>
                  </a:lnTo>
                  <a:lnTo>
                    <a:pt x="2654612" y="2540001"/>
                  </a:lnTo>
                  <a:lnTo>
                    <a:pt x="2651121" y="2534286"/>
                  </a:lnTo>
                  <a:lnTo>
                    <a:pt x="2647947" y="2528888"/>
                  </a:lnTo>
                  <a:lnTo>
                    <a:pt x="2645090" y="2523808"/>
                  </a:lnTo>
                  <a:lnTo>
                    <a:pt x="2642868" y="2518093"/>
                  </a:lnTo>
                  <a:lnTo>
                    <a:pt x="2640329" y="2512695"/>
                  </a:lnTo>
                  <a:lnTo>
                    <a:pt x="2638742" y="2506663"/>
                  </a:lnTo>
                  <a:lnTo>
                    <a:pt x="2637789" y="2501265"/>
                  </a:lnTo>
                  <a:lnTo>
                    <a:pt x="2636520" y="2495868"/>
                  </a:lnTo>
                  <a:lnTo>
                    <a:pt x="2636202" y="2489835"/>
                  </a:lnTo>
                  <a:lnTo>
                    <a:pt x="2635885" y="2484438"/>
                  </a:lnTo>
                  <a:lnTo>
                    <a:pt x="2635250" y="2484438"/>
                  </a:lnTo>
                  <a:lnTo>
                    <a:pt x="2635250" y="2375535"/>
                  </a:lnTo>
                  <a:lnTo>
                    <a:pt x="2646360" y="2383790"/>
                  </a:lnTo>
                  <a:lnTo>
                    <a:pt x="2657786" y="2392045"/>
                  </a:lnTo>
                  <a:lnTo>
                    <a:pt x="2670166" y="2399983"/>
                  </a:lnTo>
                  <a:lnTo>
                    <a:pt x="2683180" y="2407285"/>
                  </a:lnTo>
                  <a:lnTo>
                    <a:pt x="2696511" y="2414905"/>
                  </a:lnTo>
                  <a:lnTo>
                    <a:pt x="2710160" y="2421890"/>
                  </a:lnTo>
                  <a:lnTo>
                    <a:pt x="2724761" y="2429193"/>
                  </a:lnTo>
                  <a:lnTo>
                    <a:pt x="2740314" y="2435860"/>
                  </a:lnTo>
                  <a:lnTo>
                    <a:pt x="2755550" y="2442210"/>
                  </a:lnTo>
                  <a:lnTo>
                    <a:pt x="2771738" y="2448243"/>
                  </a:lnTo>
                  <a:lnTo>
                    <a:pt x="2788244" y="2453958"/>
                  </a:lnTo>
                  <a:lnTo>
                    <a:pt x="2805384" y="2459673"/>
                  </a:lnTo>
                  <a:lnTo>
                    <a:pt x="2822525" y="2465070"/>
                  </a:lnTo>
                  <a:lnTo>
                    <a:pt x="2840300" y="2470150"/>
                  </a:lnTo>
                  <a:lnTo>
                    <a:pt x="2858393" y="2474913"/>
                  </a:lnTo>
                  <a:lnTo>
                    <a:pt x="2877120" y="2479675"/>
                  </a:lnTo>
                  <a:lnTo>
                    <a:pt x="2895530" y="2483803"/>
                  </a:lnTo>
                  <a:lnTo>
                    <a:pt x="2914892" y="2487930"/>
                  </a:lnTo>
                  <a:lnTo>
                    <a:pt x="2934255" y="2491423"/>
                  </a:lnTo>
                  <a:lnTo>
                    <a:pt x="2953617" y="2494915"/>
                  </a:lnTo>
                  <a:lnTo>
                    <a:pt x="2973614" y="2498090"/>
                  </a:lnTo>
                  <a:lnTo>
                    <a:pt x="2993294" y="2501265"/>
                  </a:lnTo>
                  <a:lnTo>
                    <a:pt x="3013926" y="2503488"/>
                  </a:lnTo>
                  <a:lnTo>
                    <a:pt x="3033923" y="2506028"/>
                  </a:lnTo>
                  <a:lnTo>
                    <a:pt x="3054555" y="2508250"/>
                  </a:lnTo>
                  <a:lnTo>
                    <a:pt x="3074869" y="2509838"/>
                  </a:lnTo>
                  <a:lnTo>
                    <a:pt x="3095819" y="2511425"/>
                  </a:lnTo>
                  <a:lnTo>
                    <a:pt x="3116451" y="2512695"/>
                  </a:lnTo>
                  <a:lnTo>
                    <a:pt x="3137400" y="2513965"/>
                  </a:lnTo>
                  <a:lnTo>
                    <a:pt x="3158032" y="2514600"/>
                  </a:lnTo>
                  <a:lnTo>
                    <a:pt x="3178981" y="2514918"/>
                  </a:lnTo>
                  <a:lnTo>
                    <a:pt x="3199613" y="2514918"/>
                  </a:lnTo>
                  <a:lnTo>
                    <a:pt x="3224372" y="2514918"/>
                  </a:lnTo>
                  <a:lnTo>
                    <a:pt x="3249765" y="2514283"/>
                  </a:lnTo>
                  <a:lnTo>
                    <a:pt x="3274523" y="2513330"/>
                  </a:lnTo>
                  <a:lnTo>
                    <a:pt x="3299282" y="2511743"/>
                  </a:lnTo>
                  <a:lnTo>
                    <a:pt x="3324040" y="2510473"/>
                  </a:lnTo>
                  <a:lnTo>
                    <a:pt x="3348481" y="2507933"/>
                  </a:lnTo>
                  <a:lnTo>
                    <a:pt x="3372922" y="2505710"/>
                  </a:lnTo>
                  <a:lnTo>
                    <a:pt x="3397680" y="2502535"/>
                  </a:lnTo>
                  <a:lnTo>
                    <a:pt x="3421486" y="2499360"/>
                  </a:lnTo>
                  <a:lnTo>
                    <a:pt x="3445292" y="2495233"/>
                  </a:lnTo>
                  <a:lnTo>
                    <a:pt x="3468464" y="2491423"/>
                  </a:lnTo>
                  <a:lnTo>
                    <a:pt x="3491635" y="2486978"/>
                  </a:lnTo>
                  <a:lnTo>
                    <a:pt x="3514171" y="2481898"/>
                  </a:lnTo>
                  <a:lnTo>
                    <a:pt x="3536390" y="2476818"/>
                  </a:lnTo>
                  <a:lnTo>
                    <a:pt x="3557974" y="2471420"/>
                  </a:lnTo>
                  <a:lnTo>
                    <a:pt x="3579241" y="2465070"/>
                  </a:lnTo>
                  <a:lnTo>
                    <a:pt x="3599873" y="2458720"/>
                  </a:lnTo>
                  <a:lnTo>
                    <a:pt x="3619870" y="2452053"/>
                  </a:lnTo>
                  <a:lnTo>
                    <a:pt x="3639233" y="2444750"/>
                  </a:lnTo>
                  <a:lnTo>
                    <a:pt x="3657643" y="2437448"/>
                  </a:lnTo>
                  <a:lnTo>
                    <a:pt x="3676053" y="2429510"/>
                  </a:lnTo>
                  <a:lnTo>
                    <a:pt x="3692876" y="2421255"/>
                  </a:lnTo>
                  <a:lnTo>
                    <a:pt x="3709381" y="2412365"/>
                  </a:lnTo>
                  <a:lnTo>
                    <a:pt x="3724935" y="2403475"/>
                  </a:lnTo>
                  <a:lnTo>
                    <a:pt x="3739853" y="2393950"/>
                  </a:lnTo>
                  <a:lnTo>
                    <a:pt x="3753502" y="2384108"/>
                  </a:lnTo>
                  <a:lnTo>
                    <a:pt x="3766198" y="2374265"/>
                  </a:lnTo>
                  <a:lnTo>
                    <a:pt x="3772547" y="2368550"/>
                  </a:lnTo>
                  <a:lnTo>
                    <a:pt x="3777943" y="2363470"/>
                  </a:lnTo>
                  <a:lnTo>
                    <a:pt x="3783656" y="2358073"/>
                  </a:lnTo>
                  <a:lnTo>
                    <a:pt x="3789052" y="2352675"/>
                  </a:lnTo>
                  <a:lnTo>
                    <a:pt x="3793814" y="2346960"/>
                  </a:lnTo>
                  <a:lnTo>
                    <a:pt x="3798575" y="2341563"/>
                  </a:lnTo>
                  <a:lnTo>
                    <a:pt x="3803336" y="2335530"/>
                  </a:lnTo>
                  <a:lnTo>
                    <a:pt x="3807145" y="2329498"/>
                  </a:lnTo>
                  <a:lnTo>
                    <a:pt x="3811271" y="2323783"/>
                  </a:lnTo>
                  <a:lnTo>
                    <a:pt x="3815080" y="2317750"/>
                  </a:lnTo>
                  <a:close/>
                  <a:moveTo>
                    <a:pt x="2989478" y="2307907"/>
                  </a:moveTo>
                  <a:lnTo>
                    <a:pt x="2989478" y="2423478"/>
                  </a:lnTo>
                  <a:lnTo>
                    <a:pt x="3009158" y="2426018"/>
                  </a:lnTo>
                  <a:lnTo>
                    <a:pt x="3029472" y="2428240"/>
                  </a:lnTo>
                  <a:lnTo>
                    <a:pt x="3049469" y="2430780"/>
                  </a:lnTo>
                  <a:lnTo>
                    <a:pt x="3070419" y="2432685"/>
                  </a:lnTo>
                  <a:lnTo>
                    <a:pt x="3070419" y="2317432"/>
                  </a:lnTo>
                  <a:lnTo>
                    <a:pt x="3049469" y="2315527"/>
                  </a:lnTo>
                  <a:lnTo>
                    <a:pt x="3029472" y="2313305"/>
                  </a:lnTo>
                  <a:lnTo>
                    <a:pt x="3009158" y="2310765"/>
                  </a:lnTo>
                  <a:lnTo>
                    <a:pt x="2989478" y="2307907"/>
                  </a:lnTo>
                  <a:close/>
                  <a:moveTo>
                    <a:pt x="2827597" y="2271395"/>
                  </a:moveTo>
                  <a:lnTo>
                    <a:pt x="2827597" y="2388553"/>
                  </a:lnTo>
                  <a:lnTo>
                    <a:pt x="2846959" y="2393950"/>
                  </a:lnTo>
                  <a:lnTo>
                    <a:pt x="2866956" y="2399665"/>
                  </a:lnTo>
                  <a:lnTo>
                    <a:pt x="2887588" y="2404428"/>
                  </a:lnTo>
                  <a:lnTo>
                    <a:pt x="2908220" y="2408873"/>
                  </a:lnTo>
                  <a:lnTo>
                    <a:pt x="2908220" y="2292985"/>
                  </a:lnTo>
                  <a:lnTo>
                    <a:pt x="2887588" y="2288222"/>
                  </a:lnTo>
                  <a:lnTo>
                    <a:pt x="2866956" y="2282825"/>
                  </a:lnTo>
                  <a:lnTo>
                    <a:pt x="2846959" y="2277110"/>
                  </a:lnTo>
                  <a:lnTo>
                    <a:pt x="2827597" y="2271395"/>
                  </a:lnTo>
                  <a:close/>
                  <a:moveTo>
                    <a:pt x="3717945" y="2227897"/>
                  </a:moveTo>
                  <a:lnTo>
                    <a:pt x="3711914" y="2232025"/>
                  </a:lnTo>
                  <a:lnTo>
                    <a:pt x="3704931" y="2235517"/>
                  </a:lnTo>
                  <a:lnTo>
                    <a:pt x="3696678" y="2239327"/>
                  </a:lnTo>
                  <a:lnTo>
                    <a:pt x="3688425" y="2242820"/>
                  </a:lnTo>
                  <a:lnTo>
                    <a:pt x="3671285" y="2249487"/>
                  </a:lnTo>
                  <a:lnTo>
                    <a:pt x="3656684" y="2255202"/>
                  </a:lnTo>
                  <a:lnTo>
                    <a:pt x="3656684" y="2356167"/>
                  </a:lnTo>
                  <a:lnTo>
                    <a:pt x="3665254" y="2351722"/>
                  </a:lnTo>
                  <a:lnTo>
                    <a:pt x="3674142" y="2347595"/>
                  </a:lnTo>
                  <a:lnTo>
                    <a:pt x="3682394" y="2342197"/>
                  </a:lnTo>
                  <a:lnTo>
                    <a:pt x="3690647" y="2337117"/>
                  </a:lnTo>
                  <a:lnTo>
                    <a:pt x="3698582" y="2331720"/>
                  </a:lnTo>
                  <a:lnTo>
                    <a:pt x="3705566" y="2326640"/>
                  </a:lnTo>
                  <a:lnTo>
                    <a:pt x="3711914" y="2321560"/>
                  </a:lnTo>
                  <a:lnTo>
                    <a:pt x="3717945" y="2316162"/>
                  </a:lnTo>
                  <a:lnTo>
                    <a:pt x="3717945" y="2227897"/>
                  </a:lnTo>
                  <a:close/>
                  <a:moveTo>
                    <a:pt x="2665715" y="2187575"/>
                  </a:moveTo>
                  <a:lnTo>
                    <a:pt x="2665715" y="2305685"/>
                  </a:lnTo>
                  <a:lnTo>
                    <a:pt x="2668254" y="2308542"/>
                  </a:lnTo>
                  <a:lnTo>
                    <a:pt x="2671429" y="2311717"/>
                  </a:lnTo>
                  <a:lnTo>
                    <a:pt x="2678729" y="2318385"/>
                  </a:lnTo>
                  <a:lnTo>
                    <a:pt x="2687934" y="2325052"/>
                  </a:lnTo>
                  <a:lnTo>
                    <a:pt x="2698726" y="2332037"/>
                  </a:lnTo>
                  <a:lnTo>
                    <a:pt x="2710153" y="2339657"/>
                  </a:lnTo>
                  <a:lnTo>
                    <a:pt x="2722215" y="2346325"/>
                  </a:lnTo>
                  <a:lnTo>
                    <a:pt x="2734594" y="2352675"/>
                  </a:lnTo>
                  <a:lnTo>
                    <a:pt x="2746656" y="2358390"/>
                  </a:lnTo>
                  <a:lnTo>
                    <a:pt x="2746656" y="2239327"/>
                  </a:lnTo>
                  <a:lnTo>
                    <a:pt x="2734594" y="2233612"/>
                  </a:lnTo>
                  <a:lnTo>
                    <a:pt x="2723167" y="2227580"/>
                  </a:lnTo>
                  <a:lnTo>
                    <a:pt x="2712058" y="2221230"/>
                  </a:lnTo>
                  <a:lnTo>
                    <a:pt x="2701583" y="2214562"/>
                  </a:lnTo>
                  <a:lnTo>
                    <a:pt x="2691743" y="2208212"/>
                  </a:lnTo>
                  <a:lnTo>
                    <a:pt x="2682538" y="2201545"/>
                  </a:lnTo>
                  <a:lnTo>
                    <a:pt x="2673650" y="2194560"/>
                  </a:lnTo>
                  <a:lnTo>
                    <a:pt x="2665715" y="2187575"/>
                  </a:lnTo>
                  <a:close/>
                  <a:moveTo>
                    <a:pt x="2609850" y="2081212"/>
                  </a:moveTo>
                  <a:lnTo>
                    <a:pt x="2613342" y="2087245"/>
                  </a:lnTo>
                  <a:lnTo>
                    <a:pt x="2617468" y="2092960"/>
                  </a:lnTo>
                  <a:lnTo>
                    <a:pt x="2621594" y="2098675"/>
                  </a:lnTo>
                  <a:lnTo>
                    <a:pt x="2626038" y="2104390"/>
                  </a:lnTo>
                  <a:lnTo>
                    <a:pt x="2631117" y="2110105"/>
                  </a:lnTo>
                  <a:lnTo>
                    <a:pt x="2635878" y="2115502"/>
                  </a:lnTo>
                  <a:lnTo>
                    <a:pt x="2641274" y="2120900"/>
                  </a:lnTo>
                  <a:lnTo>
                    <a:pt x="2646988" y="2126615"/>
                  </a:lnTo>
                  <a:lnTo>
                    <a:pt x="2658732" y="2136775"/>
                  </a:lnTo>
                  <a:lnTo>
                    <a:pt x="2671746" y="2146935"/>
                  </a:lnTo>
                  <a:lnTo>
                    <a:pt x="2685712" y="2157095"/>
                  </a:lnTo>
                  <a:lnTo>
                    <a:pt x="2700631" y="2165985"/>
                  </a:lnTo>
                  <a:lnTo>
                    <a:pt x="2715867" y="2175192"/>
                  </a:lnTo>
                  <a:lnTo>
                    <a:pt x="2732372" y="2183765"/>
                  </a:lnTo>
                  <a:lnTo>
                    <a:pt x="2749830" y="2192020"/>
                  </a:lnTo>
                  <a:lnTo>
                    <a:pt x="2767923" y="2199957"/>
                  </a:lnTo>
                  <a:lnTo>
                    <a:pt x="2786650" y="2207895"/>
                  </a:lnTo>
                  <a:lnTo>
                    <a:pt x="2805695" y="2214880"/>
                  </a:lnTo>
                  <a:lnTo>
                    <a:pt x="2826009" y="2221547"/>
                  </a:lnTo>
                  <a:lnTo>
                    <a:pt x="2846959" y="2227897"/>
                  </a:lnTo>
                  <a:lnTo>
                    <a:pt x="2867591" y="2234247"/>
                  </a:lnTo>
                  <a:lnTo>
                    <a:pt x="2889492" y="2239645"/>
                  </a:lnTo>
                  <a:lnTo>
                    <a:pt x="2912029" y="2245042"/>
                  </a:lnTo>
                  <a:lnTo>
                    <a:pt x="2934248" y="2250122"/>
                  </a:lnTo>
                  <a:lnTo>
                    <a:pt x="2957102" y="2254250"/>
                  </a:lnTo>
                  <a:lnTo>
                    <a:pt x="2980908" y="2258695"/>
                  </a:lnTo>
                  <a:lnTo>
                    <a:pt x="3004396" y="2262187"/>
                  </a:lnTo>
                  <a:lnTo>
                    <a:pt x="3028203" y="2265680"/>
                  </a:lnTo>
                  <a:lnTo>
                    <a:pt x="3052644" y="2268537"/>
                  </a:lnTo>
                  <a:lnTo>
                    <a:pt x="3077084" y="2271395"/>
                  </a:lnTo>
                  <a:lnTo>
                    <a:pt x="3101525" y="2273300"/>
                  </a:lnTo>
                  <a:lnTo>
                    <a:pt x="3125966" y="2275205"/>
                  </a:lnTo>
                  <a:lnTo>
                    <a:pt x="3150725" y="2276792"/>
                  </a:lnTo>
                  <a:lnTo>
                    <a:pt x="3175800" y="2277745"/>
                  </a:lnTo>
                  <a:lnTo>
                    <a:pt x="3200559" y="2278380"/>
                  </a:lnTo>
                  <a:lnTo>
                    <a:pt x="3225317" y="2278380"/>
                  </a:lnTo>
                  <a:lnTo>
                    <a:pt x="3246266" y="2278380"/>
                  </a:lnTo>
                  <a:lnTo>
                    <a:pt x="3267216" y="2278062"/>
                  </a:lnTo>
                  <a:lnTo>
                    <a:pt x="3288165" y="2277110"/>
                  </a:lnTo>
                  <a:lnTo>
                    <a:pt x="3308797" y="2276157"/>
                  </a:lnTo>
                  <a:lnTo>
                    <a:pt x="3329429" y="2274887"/>
                  </a:lnTo>
                  <a:lnTo>
                    <a:pt x="3350378" y="2273300"/>
                  </a:lnTo>
                  <a:lnTo>
                    <a:pt x="3371010" y="2271712"/>
                  </a:lnTo>
                  <a:lnTo>
                    <a:pt x="3391325" y="2269807"/>
                  </a:lnTo>
                  <a:lnTo>
                    <a:pt x="3411957" y="2267267"/>
                  </a:lnTo>
                  <a:lnTo>
                    <a:pt x="3431954" y="2264727"/>
                  </a:lnTo>
                  <a:lnTo>
                    <a:pt x="3451951" y="2261870"/>
                  </a:lnTo>
                  <a:lnTo>
                    <a:pt x="3471948" y="2258695"/>
                  </a:lnTo>
                  <a:lnTo>
                    <a:pt x="3491628" y="2255202"/>
                  </a:lnTo>
                  <a:lnTo>
                    <a:pt x="3510990" y="2251710"/>
                  </a:lnTo>
                  <a:lnTo>
                    <a:pt x="3530035" y="2247582"/>
                  </a:lnTo>
                  <a:lnTo>
                    <a:pt x="3548763" y="2243455"/>
                  </a:lnTo>
                  <a:lnTo>
                    <a:pt x="3567173" y="2239010"/>
                  </a:lnTo>
                  <a:lnTo>
                    <a:pt x="3585265" y="2233930"/>
                  </a:lnTo>
                  <a:lnTo>
                    <a:pt x="3603041" y="2229167"/>
                  </a:lnTo>
                  <a:lnTo>
                    <a:pt x="3620498" y="2223452"/>
                  </a:lnTo>
                  <a:lnTo>
                    <a:pt x="3637004" y="2218055"/>
                  </a:lnTo>
                  <a:lnTo>
                    <a:pt x="3653510" y="2212022"/>
                  </a:lnTo>
                  <a:lnTo>
                    <a:pt x="3669698" y="2206307"/>
                  </a:lnTo>
                  <a:lnTo>
                    <a:pt x="3685251" y="2199957"/>
                  </a:lnTo>
                  <a:lnTo>
                    <a:pt x="3700170" y="2193290"/>
                  </a:lnTo>
                  <a:lnTo>
                    <a:pt x="3714770" y="2185987"/>
                  </a:lnTo>
                  <a:lnTo>
                    <a:pt x="3728419" y="2179002"/>
                  </a:lnTo>
                  <a:lnTo>
                    <a:pt x="3741751" y="2171382"/>
                  </a:lnTo>
                  <a:lnTo>
                    <a:pt x="3754765" y="2164080"/>
                  </a:lnTo>
                  <a:lnTo>
                    <a:pt x="3767144" y="2156142"/>
                  </a:lnTo>
                  <a:lnTo>
                    <a:pt x="3778571" y="2147887"/>
                  </a:lnTo>
                  <a:lnTo>
                    <a:pt x="3789363" y="2139632"/>
                  </a:lnTo>
                  <a:lnTo>
                    <a:pt x="3789363" y="2247265"/>
                  </a:lnTo>
                  <a:lnTo>
                    <a:pt x="3788728" y="2247582"/>
                  </a:lnTo>
                  <a:lnTo>
                    <a:pt x="3788728" y="2252027"/>
                  </a:lnTo>
                  <a:lnTo>
                    <a:pt x="3788411" y="2256472"/>
                  </a:lnTo>
                  <a:lnTo>
                    <a:pt x="3787776" y="2261870"/>
                  </a:lnTo>
                  <a:lnTo>
                    <a:pt x="3786506" y="2267267"/>
                  </a:lnTo>
                  <a:lnTo>
                    <a:pt x="3785237" y="2272982"/>
                  </a:lnTo>
                  <a:lnTo>
                    <a:pt x="3783332" y="2278062"/>
                  </a:lnTo>
                  <a:lnTo>
                    <a:pt x="3781428" y="2283460"/>
                  </a:lnTo>
                  <a:lnTo>
                    <a:pt x="3778571" y="2289175"/>
                  </a:lnTo>
                  <a:lnTo>
                    <a:pt x="3775714" y="2294255"/>
                  </a:lnTo>
                  <a:lnTo>
                    <a:pt x="3772540" y="2299335"/>
                  </a:lnTo>
                  <a:lnTo>
                    <a:pt x="3769048" y="2304732"/>
                  </a:lnTo>
                  <a:lnTo>
                    <a:pt x="3765557" y="2310130"/>
                  </a:lnTo>
                  <a:lnTo>
                    <a:pt x="3761113" y="2315210"/>
                  </a:lnTo>
                  <a:lnTo>
                    <a:pt x="3756987" y="2320290"/>
                  </a:lnTo>
                  <a:lnTo>
                    <a:pt x="3752226" y="2325052"/>
                  </a:lnTo>
                  <a:lnTo>
                    <a:pt x="3747147" y="2330132"/>
                  </a:lnTo>
                  <a:lnTo>
                    <a:pt x="3741433" y="2334895"/>
                  </a:lnTo>
                  <a:lnTo>
                    <a:pt x="3736037" y="2339975"/>
                  </a:lnTo>
                  <a:lnTo>
                    <a:pt x="3723658" y="2349500"/>
                  </a:lnTo>
                  <a:lnTo>
                    <a:pt x="3710327" y="2358390"/>
                  </a:lnTo>
                  <a:lnTo>
                    <a:pt x="3696043" y="2367598"/>
                  </a:lnTo>
                  <a:lnTo>
                    <a:pt x="3680490" y="2376170"/>
                  </a:lnTo>
                  <a:lnTo>
                    <a:pt x="3663667" y="2384425"/>
                  </a:lnTo>
                  <a:lnTo>
                    <a:pt x="3646526" y="2392363"/>
                  </a:lnTo>
                  <a:lnTo>
                    <a:pt x="3627799" y="2400300"/>
                  </a:lnTo>
                  <a:lnTo>
                    <a:pt x="3608754" y="2407920"/>
                  </a:lnTo>
                  <a:lnTo>
                    <a:pt x="3588122" y="2414905"/>
                  </a:lnTo>
                  <a:lnTo>
                    <a:pt x="3566855" y="2421573"/>
                  </a:lnTo>
                  <a:lnTo>
                    <a:pt x="3544636" y="2427923"/>
                  </a:lnTo>
                  <a:lnTo>
                    <a:pt x="3522417" y="2433955"/>
                  </a:lnTo>
                  <a:lnTo>
                    <a:pt x="3498611" y="2439353"/>
                  </a:lnTo>
                  <a:lnTo>
                    <a:pt x="3474170" y="2444433"/>
                  </a:lnTo>
                  <a:lnTo>
                    <a:pt x="3449412" y="2449195"/>
                  </a:lnTo>
                  <a:lnTo>
                    <a:pt x="3423701" y="2453323"/>
                  </a:lnTo>
                  <a:lnTo>
                    <a:pt x="3397356" y="2457133"/>
                  </a:lnTo>
                  <a:lnTo>
                    <a:pt x="3370376" y="2460625"/>
                  </a:lnTo>
                  <a:lnTo>
                    <a:pt x="3343395" y="2463483"/>
                  </a:lnTo>
                  <a:lnTo>
                    <a:pt x="3315146" y="2465705"/>
                  </a:lnTo>
                  <a:lnTo>
                    <a:pt x="3286896" y="2467928"/>
                  </a:lnTo>
                  <a:lnTo>
                    <a:pt x="3258011" y="2468880"/>
                  </a:lnTo>
                  <a:lnTo>
                    <a:pt x="3228491" y="2469833"/>
                  </a:lnTo>
                  <a:lnTo>
                    <a:pt x="3198972" y="2470150"/>
                  </a:lnTo>
                  <a:lnTo>
                    <a:pt x="3168500" y="2469833"/>
                  </a:lnTo>
                  <a:lnTo>
                    <a:pt x="3138663" y="2468880"/>
                  </a:lnTo>
                  <a:lnTo>
                    <a:pt x="3109143" y="2467293"/>
                  </a:lnTo>
                  <a:lnTo>
                    <a:pt x="3080259" y="2465388"/>
                  </a:lnTo>
                  <a:lnTo>
                    <a:pt x="3051374" y="2463165"/>
                  </a:lnTo>
                  <a:lnTo>
                    <a:pt x="3023441" y="2459990"/>
                  </a:lnTo>
                  <a:lnTo>
                    <a:pt x="2996144" y="2456815"/>
                  </a:lnTo>
                  <a:lnTo>
                    <a:pt x="2969481" y="2452370"/>
                  </a:lnTo>
                  <a:lnTo>
                    <a:pt x="2943453" y="2447925"/>
                  </a:lnTo>
                  <a:lnTo>
                    <a:pt x="2917742" y="2443480"/>
                  </a:lnTo>
                  <a:lnTo>
                    <a:pt x="2892984" y="2437765"/>
                  </a:lnTo>
                  <a:lnTo>
                    <a:pt x="2869178" y="2432050"/>
                  </a:lnTo>
                  <a:lnTo>
                    <a:pt x="2846007" y="2426018"/>
                  </a:lnTo>
                  <a:lnTo>
                    <a:pt x="2823470" y="2419350"/>
                  </a:lnTo>
                  <a:lnTo>
                    <a:pt x="2802203" y="2412048"/>
                  </a:lnTo>
                  <a:lnTo>
                    <a:pt x="2781889" y="2405063"/>
                  </a:lnTo>
                  <a:lnTo>
                    <a:pt x="2762527" y="2397125"/>
                  </a:lnTo>
                  <a:lnTo>
                    <a:pt x="2743799" y="2389188"/>
                  </a:lnTo>
                  <a:lnTo>
                    <a:pt x="2726024" y="2380615"/>
                  </a:lnTo>
                  <a:lnTo>
                    <a:pt x="2709518" y="2372043"/>
                  </a:lnTo>
                  <a:lnTo>
                    <a:pt x="2694600" y="2362835"/>
                  </a:lnTo>
                  <a:lnTo>
                    <a:pt x="2679999" y="2353945"/>
                  </a:lnTo>
                  <a:lnTo>
                    <a:pt x="2666985" y="2343785"/>
                  </a:lnTo>
                  <a:lnTo>
                    <a:pt x="2660954" y="2339340"/>
                  </a:lnTo>
                  <a:lnTo>
                    <a:pt x="2655240" y="2333942"/>
                  </a:lnTo>
                  <a:lnTo>
                    <a:pt x="2650162" y="2328862"/>
                  </a:lnTo>
                  <a:lnTo>
                    <a:pt x="2645083" y="2324100"/>
                  </a:lnTo>
                  <a:lnTo>
                    <a:pt x="2639687" y="2319020"/>
                  </a:lnTo>
                  <a:lnTo>
                    <a:pt x="2635561" y="2313622"/>
                  </a:lnTo>
                  <a:lnTo>
                    <a:pt x="2631434" y="2308542"/>
                  </a:lnTo>
                  <a:lnTo>
                    <a:pt x="2627625" y="2303145"/>
                  </a:lnTo>
                  <a:lnTo>
                    <a:pt x="2624134" y="2297747"/>
                  </a:lnTo>
                  <a:lnTo>
                    <a:pt x="2620960" y="2292350"/>
                  </a:lnTo>
                  <a:lnTo>
                    <a:pt x="2618103" y="2286635"/>
                  </a:lnTo>
                  <a:lnTo>
                    <a:pt x="2615881" y="2281555"/>
                  </a:lnTo>
                  <a:lnTo>
                    <a:pt x="2613659" y="2275840"/>
                  </a:lnTo>
                  <a:lnTo>
                    <a:pt x="2612072" y="2270125"/>
                  </a:lnTo>
                  <a:lnTo>
                    <a:pt x="2610485" y="2264727"/>
                  </a:lnTo>
                  <a:lnTo>
                    <a:pt x="2609850" y="2259012"/>
                  </a:lnTo>
                  <a:lnTo>
                    <a:pt x="2609215" y="2253297"/>
                  </a:lnTo>
                  <a:lnTo>
                    <a:pt x="2609215" y="2247582"/>
                  </a:lnTo>
                  <a:lnTo>
                    <a:pt x="2608580" y="2247582"/>
                  </a:lnTo>
                  <a:lnTo>
                    <a:pt x="2608580" y="2101215"/>
                  </a:lnTo>
                  <a:lnTo>
                    <a:pt x="2608263" y="2097405"/>
                  </a:lnTo>
                  <a:lnTo>
                    <a:pt x="2608580" y="2089150"/>
                  </a:lnTo>
                  <a:lnTo>
                    <a:pt x="2609850" y="2081212"/>
                  </a:lnTo>
                  <a:close/>
                  <a:moveTo>
                    <a:pt x="3270250" y="1882775"/>
                  </a:moveTo>
                  <a:lnTo>
                    <a:pt x="3307579" y="1890615"/>
                  </a:lnTo>
                  <a:lnTo>
                    <a:pt x="3314856" y="1892183"/>
                  </a:lnTo>
                  <a:lnTo>
                    <a:pt x="3321499" y="1894064"/>
                  </a:lnTo>
                  <a:lnTo>
                    <a:pt x="3326877" y="1895945"/>
                  </a:lnTo>
                  <a:lnTo>
                    <a:pt x="3331622" y="1898141"/>
                  </a:lnTo>
                  <a:lnTo>
                    <a:pt x="3336367" y="1900649"/>
                  </a:lnTo>
                  <a:lnTo>
                    <a:pt x="3340164" y="1902844"/>
                  </a:lnTo>
                  <a:lnTo>
                    <a:pt x="3348389" y="1908802"/>
                  </a:lnTo>
                  <a:lnTo>
                    <a:pt x="3351236" y="1911625"/>
                  </a:lnTo>
                  <a:lnTo>
                    <a:pt x="3353767" y="1914133"/>
                  </a:lnTo>
                  <a:lnTo>
                    <a:pt x="3355665" y="1916955"/>
                  </a:lnTo>
                  <a:lnTo>
                    <a:pt x="3356930" y="1919778"/>
                  </a:lnTo>
                  <a:lnTo>
                    <a:pt x="3357563" y="1922913"/>
                  </a:lnTo>
                  <a:lnTo>
                    <a:pt x="3357563" y="1925422"/>
                  </a:lnTo>
                  <a:lnTo>
                    <a:pt x="3357247" y="1928244"/>
                  </a:lnTo>
                  <a:lnTo>
                    <a:pt x="3355981" y="1931066"/>
                  </a:lnTo>
                  <a:lnTo>
                    <a:pt x="3354716" y="1933889"/>
                  </a:lnTo>
                  <a:lnTo>
                    <a:pt x="3352818" y="1936397"/>
                  </a:lnTo>
                  <a:lnTo>
                    <a:pt x="3350603" y="1939220"/>
                  </a:lnTo>
                  <a:lnTo>
                    <a:pt x="3347440" y="1941415"/>
                  </a:lnTo>
                  <a:lnTo>
                    <a:pt x="3344276" y="1943923"/>
                  </a:lnTo>
                  <a:lnTo>
                    <a:pt x="3340164" y="1945805"/>
                  </a:lnTo>
                  <a:lnTo>
                    <a:pt x="3336051" y="1947686"/>
                  </a:lnTo>
                  <a:lnTo>
                    <a:pt x="3331306" y="1949568"/>
                  </a:lnTo>
                  <a:lnTo>
                    <a:pt x="3324979" y="1951763"/>
                  </a:lnTo>
                  <a:lnTo>
                    <a:pt x="3318335" y="1953644"/>
                  </a:lnTo>
                  <a:lnTo>
                    <a:pt x="3310743" y="1955212"/>
                  </a:lnTo>
                  <a:lnTo>
                    <a:pt x="3303467" y="1956466"/>
                  </a:lnTo>
                  <a:lnTo>
                    <a:pt x="3295558" y="1957094"/>
                  </a:lnTo>
                  <a:lnTo>
                    <a:pt x="3287333" y="1958034"/>
                  </a:lnTo>
                  <a:lnTo>
                    <a:pt x="3270250" y="1958975"/>
                  </a:lnTo>
                  <a:lnTo>
                    <a:pt x="3270250" y="1882775"/>
                  </a:lnTo>
                  <a:close/>
                  <a:moveTo>
                    <a:pt x="2635250" y="1862137"/>
                  </a:moveTo>
                  <a:lnTo>
                    <a:pt x="2635885" y="1868810"/>
                  </a:lnTo>
                  <a:lnTo>
                    <a:pt x="2636520" y="1875166"/>
                  </a:lnTo>
                  <a:lnTo>
                    <a:pt x="2637789" y="1881521"/>
                  </a:lnTo>
                  <a:lnTo>
                    <a:pt x="2639694" y="1887559"/>
                  </a:lnTo>
                  <a:lnTo>
                    <a:pt x="2641598" y="1893914"/>
                  </a:lnTo>
                  <a:lnTo>
                    <a:pt x="2644455" y="1900270"/>
                  </a:lnTo>
                  <a:lnTo>
                    <a:pt x="2647629" y="1906307"/>
                  </a:lnTo>
                  <a:lnTo>
                    <a:pt x="2650803" y="1912663"/>
                  </a:lnTo>
                  <a:lnTo>
                    <a:pt x="2654612" y="1918383"/>
                  </a:lnTo>
                  <a:lnTo>
                    <a:pt x="2659056" y="1924420"/>
                  </a:lnTo>
                  <a:lnTo>
                    <a:pt x="2663817" y="1930458"/>
                  </a:lnTo>
                  <a:lnTo>
                    <a:pt x="2668896" y="1936178"/>
                  </a:lnTo>
                  <a:lnTo>
                    <a:pt x="2673975" y="1941898"/>
                  </a:lnTo>
                  <a:lnTo>
                    <a:pt x="2680005" y="1947618"/>
                  </a:lnTo>
                  <a:lnTo>
                    <a:pt x="2686354" y="1953338"/>
                  </a:lnTo>
                  <a:lnTo>
                    <a:pt x="2692385" y="1958740"/>
                  </a:lnTo>
                  <a:lnTo>
                    <a:pt x="2692385" y="2069006"/>
                  </a:lnTo>
                  <a:lnTo>
                    <a:pt x="2695241" y="2071549"/>
                  </a:lnTo>
                  <a:lnTo>
                    <a:pt x="2698098" y="2074726"/>
                  </a:lnTo>
                  <a:lnTo>
                    <a:pt x="2705399" y="2081400"/>
                  </a:lnTo>
                  <a:lnTo>
                    <a:pt x="2714921" y="2088391"/>
                  </a:lnTo>
                  <a:lnTo>
                    <a:pt x="2725078" y="2095699"/>
                  </a:lnTo>
                  <a:lnTo>
                    <a:pt x="2737140" y="2103008"/>
                  </a:lnTo>
                  <a:lnTo>
                    <a:pt x="2748884" y="2109681"/>
                  </a:lnTo>
                  <a:lnTo>
                    <a:pt x="2761581" y="2116354"/>
                  </a:lnTo>
                  <a:lnTo>
                    <a:pt x="2773325" y="2121757"/>
                  </a:lnTo>
                  <a:lnTo>
                    <a:pt x="2773325" y="2007994"/>
                  </a:lnTo>
                  <a:lnTo>
                    <a:pt x="2792370" y="2016256"/>
                  </a:lnTo>
                  <a:lnTo>
                    <a:pt x="2812050" y="2024201"/>
                  </a:lnTo>
                  <a:lnTo>
                    <a:pt x="2832999" y="2031827"/>
                  </a:lnTo>
                  <a:lnTo>
                    <a:pt x="2854584" y="2038818"/>
                  </a:lnTo>
                  <a:lnTo>
                    <a:pt x="2854584" y="2151945"/>
                  </a:lnTo>
                  <a:lnTo>
                    <a:pt x="2873946" y="2157347"/>
                  </a:lnTo>
                  <a:lnTo>
                    <a:pt x="2893626" y="2162749"/>
                  </a:lnTo>
                  <a:lnTo>
                    <a:pt x="2914258" y="2167516"/>
                  </a:lnTo>
                  <a:lnTo>
                    <a:pt x="2935524" y="2172282"/>
                  </a:lnTo>
                  <a:lnTo>
                    <a:pt x="2935524" y="2060744"/>
                  </a:lnTo>
                  <a:lnTo>
                    <a:pt x="2955204" y="2064558"/>
                  </a:lnTo>
                  <a:lnTo>
                    <a:pt x="2974884" y="2068371"/>
                  </a:lnTo>
                  <a:lnTo>
                    <a:pt x="2995198" y="2071549"/>
                  </a:lnTo>
                  <a:lnTo>
                    <a:pt x="3016148" y="2075362"/>
                  </a:lnTo>
                  <a:lnTo>
                    <a:pt x="3016148" y="2186900"/>
                  </a:lnTo>
                  <a:lnTo>
                    <a:pt x="3035827" y="2189442"/>
                  </a:lnTo>
                  <a:lnTo>
                    <a:pt x="3056142" y="2191666"/>
                  </a:lnTo>
                  <a:lnTo>
                    <a:pt x="3076456" y="2194208"/>
                  </a:lnTo>
                  <a:lnTo>
                    <a:pt x="3097406" y="2196115"/>
                  </a:lnTo>
                  <a:lnTo>
                    <a:pt x="3097406" y="2084577"/>
                  </a:lnTo>
                  <a:lnTo>
                    <a:pt x="3117085" y="2086166"/>
                  </a:lnTo>
                  <a:lnTo>
                    <a:pt x="3137400" y="2087437"/>
                  </a:lnTo>
                  <a:lnTo>
                    <a:pt x="3157715" y="2088708"/>
                  </a:lnTo>
                  <a:lnTo>
                    <a:pt x="3178346" y="2089344"/>
                  </a:lnTo>
                  <a:lnTo>
                    <a:pt x="3178346" y="2200246"/>
                  </a:lnTo>
                  <a:lnTo>
                    <a:pt x="3201835" y="2201199"/>
                  </a:lnTo>
                  <a:lnTo>
                    <a:pt x="3225959" y="2201199"/>
                  </a:lnTo>
                  <a:lnTo>
                    <a:pt x="3258970" y="2200882"/>
                  </a:lnTo>
                  <a:lnTo>
                    <a:pt x="3258970" y="2089344"/>
                  </a:lnTo>
                  <a:lnTo>
                    <a:pt x="3291029" y="2088708"/>
                  </a:lnTo>
                  <a:lnTo>
                    <a:pt x="3322135" y="2087119"/>
                  </a:lnTo>
                  <a:lnTo>
                    <a:pt x="3352925" y="2084577"/>
                  </a:lnTo>
                  <a:lnTo>
                    <a:pt x="3383396" y="2082035"/>
                  </a:lnTo>
                  <a:lnTo>
                    <a:pt x="3412916" y="2078540"/>
                  </a:lnTo>
                  <a:lnTo>
                    <a:pt x="3441801" y="2074091"/>
                  </a:lnTo>
                  <a:lnTo>
                    <a:pt x="3470051" y="2069642"/>
                  </a:lnTo>
                  <a:lnTo>
                    <a:pt x="3497348" y="2064558"/>
                  </a:lnTo>
                  <a:lnTo>
                    <a:pt x="3524011" y="2058520"/>
                  </a:lnTo>
                  <a:lnTo>
                    <a:pt x="3549722" y="2052482"/>
                  </a:lnTo>
                  <a:lnTo>
                    <a:pt x="3574480" y="2046127"/>
                  </a:lnTo>
                  <a:lnTo>
                    <a:pt x="3598604" y="2038500"/>
                  </a:lnTo>
                  <a:lnTo>
                    <a:pt x="3621457" y="2030874"/>
                  </a:lnTo>
                  <a:lnTo>
                    <a:pt x="3643042" y="2023247"/>
                  </a:lnTo>
                  <a:lnTo>
                    <a:pt x="3663991" y="2014350"/>
                  </a:lnTo>
                  <a:lnTo>
                    <a:pt x="3683671" y="2005770"/>
                  </a:lnTo>
                  <a:lnTo>
                    <a:pt x="3683671" y="2119532"/>
                  </a:lnTo>
                  <a:lnTo>
                    <a:pt x="3692558" y="2115083"/>
                  </a:lnTo>
                  <a:lnTo>
                    <a:pt x="3701128" y="2110635"/>
                  </a:lnTo>
                  <a:lnTo>
                    <a:pt x="3709381" y="2105550"/>
                  </a:lnTo>
                  <a:lnTo>
                    <a:pt x="3717634" y="2100466"/>
                  </a:lnTo>
                  <a:lnTo>
                    <a:pt x="3725252" y="2095064"/>
                  </a:lnTo>
                  <a:lnTo>
                    <a:pt x="3732235" y="2089979"/>
                  </a:lnTo>
                  <a:lnTo>
                    <a:pt x="3738901" y="2084577"/>
                  </a:lnTo>
                  <a:lnTo>
                    <a:pt x="3744614" y="2079493"/>
                  </a:lnTo>
                  <a:lnTo>
                    <a:pt x="3744614" y="1970179"/>
                  </a:lnTo>
                  <a:lnTo>
                    <a:pt x="3752867" y="1964142"/>
                  </a:lnTo>
                  <a:lnTo>
                    <a:pt x="3760802" y="1958104"/>
                  </a:lnTo>
                  <a:lnTo>
                    <a:pt x="3767786" y="1951749"/>
                  </a:lnTo>
                  <a:lnTo>
                    <a:pt x="3774769" y="1945393"/>
                  </a:lnTo>
                  <a:lnTo>
                    <a:pt x="3781117" y="1939038"/>
                  </a:lnTo>
                  <a:lnTo>
                    <a:pt x="3786830" y="1932365"/>
                  </a:lnTo>
                  <a:lnTo>
                    <a:pt x="3792226" y="1925691"/>
                  </a:lnTo>
                  <a:lnTo>
                    <a:pt x="3796988" y="1919018"/>
                  </a:lnTo>
                  <a:lnTo>
                    <a:pt x="3801432" y="1912027"/>
                  </a:lnTo>
                  <a:lnTo>
                    <a:pt x="3805240" y="1905354"/>
                  </a:lnTo>
                  <a:lnTo>
                    <a:pt x="3808415" y="1898363"/>
                  </a:lnTo>
                  <a:lnTo>
                    <a:pt x="3811271" y="1891372"/>
                  </a:lnTo>
                  <a:lnTo>
                    <a:pt x="3813176" y="1884063"/>
                  </a:lnTo>
                  <a:lnTo>
                    <a:pt x="3814763" y="1877072"/>
                  </a:lnTo>
                  <a:lnTo>
                    <a:pt x="3816033" y="1869446"/>
                  </a:lnTo>
                  <a:lnTo>
                    <a:pt x="3816350" y="1862455"/>
                  </a:lnTo>
                  <a:lnTo>
                    <a:pt x="3816350" y="2010536"/>
                  </a:lnTo>
                  <a:lnTo>
                    <a:pt x="3816033" y="2010854"/>
                  </a:lnTo>
                  <a:lnTo>
                    <a:pt x="3815398" y="2019434"/>
                  </a:lnTo>
                  <a:lnTo>
                    <a:pt x="3814763" y="2025154"/>
                  </a:lnTo>
                  <a:lnTo>
                    <a:pt x="3813493" y="2030556"/>
                  </a:lnTo>
                  <a:lnTo>
                    <a:pt x="3811906" y="2036276"/>
                  </a:lnTo>
                  <a:lnTo>
                    <a:pt x="3810319" y="2041678"/>
                  </a:lnTo>
                  <a:lnTo>
                    <a:pt x="3808097" y="2046762"/>
                  </a:lnTo>
                  <a:lnTo>
                    <a:pt x="3805558" y="2052482"/>
                  </a:lnTo>
                  <a:lnTo>
                    <a:pt x="3803019" y="2057567"/>
                  </a:lnTo>
                  <a:lnTo>
                    <a:pt x="3799844" y="2062969"/>
                  </a:lnTo>
                  <a:lnTo>
                    <a:pt x="3796036" y="2068053"/>
                  </a:lnTo>
                  <a:lnTo>
                    <a:pt x="3792226" y="2073137"/>
                  </a:lnTo>
                  <a:lnTo>
                    <a:pt x="3788418" y="2078540"/>
                  </a:lnTo>
                  <a:lnTo>
                    <a:pt x="3783974" y="2083624"/>
                  </a:lnTo>
                  <a:lnTo>
                    <a:pt x="3779212" y="2088391"/>
                  </a:lnTo>
                  <a:lnTo>
                    <a:pt x="3774134" y="2093475"/>
                  </a:lnTo>
                  <a:lnTo>
                    <a:pt x="3768420" y="2098241"/>
                  </a:lnTo>
                  <a:lnTo>
                    <a:pt x="3763024" y="2103326"/>
                  </a:lnTo>
                  <a:lnTo>
                    <a:pt x="3750963" y="2112859"/>
                  </a:lnTo>
                  <a:lnTo>
                    <a:pt x="3737314" y="2121757"/>
                  </a:lnTo>
                  <a:lnTo>
                    <a:pt x="3722713" y="2130972"/>
                  </a:lnTo>
                  <a:lnTo>
                    <a:pt x="3707477" y="2139552"/>
                  </a:lnTo>
                  <a:lnTo>
                    <a:pt x="3690971" y="2147814"/>
                  </a:lnTo>
                  <a:lnTo>
                    <a:pt x="3673513" y="2156076"/>
                  </a:lnTo>
                  <a:lnTo>
                    <a:pt x="3655103" y="2163702"/>
                  </a:lnTo>
                  <a:lnTo>
                    <a:pt x="3635424" y="2171011"/>
                  </a:lnTo>
                  <a:lnTo>
                    <a:pt x="3615109" y="2178320"/>
                  </a:lnTo>
                  <a:lnTo>
                    <a:pt x="3593842" y="2184993"/>
                  </a:lnTo>
                  <a:lnTo>
                    <a:pt x="3571941" y="2191349"/>
                  </a:lnTo>
                  <a:lnTo>
                    <a:pt x="3549087" y="2197068"/>
                  </a:lnTo>
                  <a:lnTo>
                    <a:pt x="3525281" y="2202788"/>
                  </a:lnTo>
                  <a:lnTo>
                    <a:pt x="3501157" y="2207873"/>
                  </a:lnTo>
                  <a:lnTo>
                    <a:pt x="3476082" y="2212639"/>
                  </a:lnTo>
                  <a:lnTo>
                    <a:pt x="3450371" y="2217088"/>
                  </a:lnTo>
                  <a:lnTo>
                    <a:pt x="3424343" y="2220584"/>
                  </a:lnTo>
                  <a:lnTo>
                    <a:pt x="3397680" y="2224079"/>
                  </a:lnTo>
                  <a:lnTo>
                    <a:pt x="3370065" y="2226939"/>
                  </a:lnTo>
                  <a:lnTo>
                    <a:pt x="3341815" y="2229163"/>
                  </a:lnTo>
                  <a:lnTo>
                    <a:pt x="3313565" y="2231070"/>
                  </a:lnTo>
                  <a:lnTo>
                    <a:pt x="3284680" y="2232341"/>
                  </a:lnTo>
                  <a:lnTo>
                    <a:pt x="3255478" y="2233294"/>
                  </a:lnTo>
                  <a:lnTo>
                    <a:pt x="3225959" y="2233612"/>
                  </a:lnTo>
                  <a:lnTo>
                    <a:pt x="3195487" y="2233294"/>
                  </a:lnTo>
                  <a:lnTo>
                    <a:pt x="3165650" y="2232341"/>
                  </a:lnTo>
                  <a:lnTo>
                    <a:pt x="3136130" y="2231070"/>
                  </a:lnTo>
                  <a:lnTo>
                    <a:pt x="3106928" y="2229163"/>
                  </a:lnTo>
                  <a:lnTo>
                    <a:pt x="3078678" y="2226303"/>
                  </a:lnTo>
                  <a:lnTo>
                    <a:pt x="3050428" y="2223761"/>
                  </a:lnTo>
                  <a:lnTo>
                    <a:pt x="3022813" y="2220266"/>
                  </a:lnTo>
                  <a:lnTo>
                    <a:pt x="2996150" y="2216135"/>
                  </a:lnTo>
                  <a:lnTo>
                    <a:pt x="2970122" y="2211368"/>
                  </a:lnTo>
                  <a:lnTo>
                    <a:pt x="2944729" y="2206602"/>
                  </a:lnTo>
                  <a:lnTo>
                    <a:pt x="2919971" y="2201199"/>
                  </a:lnTo>
                  <a:lnTo>
                    <a:pt x="2895847" y="2195797"/>
                  </a:lnTo>
                  <a:lnTo>
                    <a:pt x="2872994" y="2189442"/>
                  </a:lnTo>
                  <a:lnTo>
                    <a:pt x="2850775" y="2182769"/>
                  </a:lnTo>
                  <a:lnTo>
                    <a:pt x="2829190" y="2175460"/>
                  </a:lnTo>
                  <a:lnTo>
                    <a:pt x="2808876" y="2168469"/>
                  </a:lnTo>
                  <a:lnTo>
                    <a:pt x="2789196" y="2160525"/>
                  </a:lnTo>
                  <a:lnTo>
                    <a:pt x="2770469" y="2152580"/>
                  </a:lnTo>
                  <a:lnTo>
                    <a:pt x="2753328" y="2144001"/>
                  </a:lnTo>
                  <a:lnTo>
                    <a:pt x="2736823" y="2135103"/>
                  </a:lnTo>
                  <a:lnTo>
                    <a:pt x="2721269" y="2126205"/>
                  </a:lnTo>
                  <a:lnTo>
                    <a:pt x="2706986" y="2116990"/>
                  </a:lnTo>
                  <a:lnTo>
                    <a:pt x="2693972" y="2107139"/>
                  </a:lnTo>
                  <a:lnTo>
                    <a:pt x="2688258" y="2102372"/>
                  </a:lnTo>
                  <a:lnTo>
                    <a:pt x="2682227" y="2097288"/>
                  </a:lnTo>
                  <a:lnTo>
                    <a:pt x="2676831" y="2092522"/>
                  </a:lnTo>
                  <a:lnTo>
                    <a:pt x="2671753" y="2087437"/>
                  </a:lnTo>
                  <a:lnTo>
                    <a:pt x="2666991" y="2082353"/>
                  </a:lnTo>
                  <a:lnTo>
                    <a:pt x="2662548" y="2076951"/>
                  </a:lnTo>
                  <a:lnTo>
                    <a:pt x="2658104" y="2071549"/>
                  </a:lnTo>
                  <a:lnTo>
                    <a:pt x="2654612" y="2066464"/>
                  </a:lnTo>
                  <a:lnTo>
                    <a:pt x="2651121" y="2061062"/>
                  </a:lnTo>
                  <a:lnTo>
                    <a:pt x="2647947" y="2055342"/>
                  </a:lnTo>
                  <a:lnTo>
                    <a:pt x="2645090" y="2050258"/>
                  </a:lnTo>
                  <a:lnTo>
                    <a:pt x="2642868" y="2044856"/>
                  </a:lnTo>
                  <a:lnTo>
                    <a:pt x="2640329" y="2039454"/>
                  </a:lnTo>
                  <a:lnTo>
                    <a:pt x="2638742" y="2033416"/>
                  </a:lnTo>
                  <a:lnTo>
                    <a:pt x="2637789" y="2027696"/>
                  </a:lnTo>
                  <a:lnTo>
                    <a:pt x="2636520" y="2022294"/>
                  </a:lnTo>
                  <a:lnTo>
                    <a:pt x="2636202" y="2016256"/>
                  </a:lnTo>
                  <a:lnTo>
                    <a:pt x="2635885" y="2010854"/>
                  </a:lnTo>
                  <a:lnTo>
                    <a:pt x="2635250" y="2010854"/>
                  </a:lnTo>
                  <a:lnTo>
                    <a:pt x="2635250" y="1862137"/>
                  </a:lnTo>
                  <a:close/>
                  <a:moveTo>
                    <a:pt x="3815353" y="1849331"/>
                  </a:moveTo>
                  <a:lnTo>
                    <a:pt x="3816061" y="1854393"/>
                  </a:lnTo>
                  <a:lnTo>
                    <a:pt x="3816350" y="1860279"/>
                  </a:lnTo>
                  <a:lnTo>
                    <a:pt x="3816061" y="1862137"/>
                  </a:lnTo>
                  <a:lnTo>
                    <a:pt x="3816061" y="1859040"/>
                  </a:lnTo>
                  <a:lnTo>
                    <a:pt x="3815773" y="1853154"/>
                  </a:lnTo>
                  <a:lnTo>
                    <a:pt x="3815353" y="1849331"/>
                  </a:lnTo>
                  <a:close/>
                  <a:moveTo>
                    <a:pt x="2636143" y="1848861"/>
                  </a:moveTo>
                  <a:lnTo>
                    <a:pt x="2635885" y="1853247"/>
                  </a:lnTo>
                  <a:lnTo>
                    <a:pt x="2635250" y="1859280"/>
                  </a:lnTo>
                  <a:lnTo>
                    <a:pt x="2635250" y="1854517"/>
                  </a:lnTo>
                  <a:lnTo>
                    <a:pt x="2636143" y="1848861"/>
                  </a:lnTo>
                  <a:close/>
                  <a:moveTo>
                    <a:pt x="3814618" y="1842622"/>
                  </a:moveTo>
                  <a:lnTo>
                    <a:pt x="3815195" y="1847888"/>
                  </a:lnTo>
                  <a:lnTo>
                    <a:pt x="3815353" y="1849331"/>
                  </a:lnTo>
                  <a:lnTo>
                    <a:pt x="3815195" y="1848198"/>
                  </a:lnTo>
                  <a:lnTo>
                    <a:pt x="3814618" y="1842622"/>
                  </a:lnTo>
                  <a:close/>
                  <a:moveTo>
                    <a:pt x="2638425" y="1836737"/>
                  </a:moveTo>
                  <a:lnTo>
                    <a:pt x="2636838" y="1842770"/>
                  </a:lnTo>
                  <a:lnTo>
                    <a:pt x="2636202" y="1848485"/>
                  </a:lnTo>
                  <a:lnTo>
                    <a:pt x="2636143" y="1848861"/>
                  </a:lnTo>
                  <a:lnTo>
                    <a:pt x="2636202" y="1847850"/>
                  </a:lnTo>
                  <a:lnTo>
                    <a:pt x="2636838" y="1842452"/>
                  </a:lnTo>
                  <a:lnTo>
                    <a:pt x="2638425" y="1836737"/>
                  </a:lnTo>
                  <a:close/>
                  <a:moveTo>
                    <a:pt x="3187700" y="1751012"/>
                  </a:moveTo>
                  <a:lnTo>
                    <a:pt x="3187700" y="1827212"/>
                  </a:lnTo>
                  <a:lnTo>
                    <a:pt x="3172031" y="1824063"/>
                  </a:lnTo>
                  <a:lnTo>
                    <a:pt x="3153163" y="1820285"/>
                  </a:lnTo>
                  <a:lnTo>
                    <a:pt x="3144209" y="1818396"/>
                  </a:lnTo>
                  <a:lnTo>
                    <a:pt x="3136535" y="1816191"/>
                  </a:lnTo>
                  <a:lnTo>
                    <a:pt x="3129179" y="1813987"/>
                  </a:lnTo>
                  <a:lnTo>
                    <a:pt x="3122144" y="1811153"/>
                  </a:lnTo>
                  <a:lnTo>
                    <a:pt x="3115749" y="1808005"/>
                  </a:lnTo>
                  <a:lnTo>
                    <a:pt x="3109673" y="1804541"/>
                  </a:lnTo>
                  <a:lnTo>
                    <a:pt x="3106475" y="1801707"/>
                  </a:lnTo>
                  <a:lnTo>
                    <a:pt x="3103917" y="1799503"/>
                  </a:lnTo>
                  <a:lnTo>
                    <a:pt x="3101998" y="1796669"/>
                  </a:lnTo>
                  <a:lnTo>
                    <a:pt x="3100399" y="1793835"/>
                  </a:lnTo>
                  <a:lnTo>
                    <a:pt x="3099120" y="1791001"/>
                  </a:lnTo>
                  <a:lnTo>
                    <a:pt x="3098800" y="1788167"/>
                  </a:lnTo>
                  <a:lnTo>
                    <a:pt x="3098800" y="1785334"/>
                  </a:lnTo>
                  <a:lnTo>
                    <a:pt x="3099120" y="1782500"/>
                  </a:lnTo>
                  <a:lnTo>
                    <a:pt x="3099759" y="1779351"/>
                  </a:lnTo>
                  <a:lnTo>
                    <a:pt x="3101358" y="1777147"/>
                  </a:lnTo>
                  <a:lnTo>
                    <a:pt x="3103597" y="1774313"/>
                  </a:lnTo>
                  <a:lnTo>
                    <a:pt x="3105835" y="1771794"/>
                  </a:lnTo>
                  <a:lnTo>
                    <a:pt x="3108713" y="1769275"/>
                  </a:lnTo>
                  <a:lnTo>
                    <a:pt x="3112231" y="1767386"/>
                  </a:lnTo>
                  <a:lnTo>
                    <a:pt x="3116068" y="1765182"/>
                  </a:lnTo>
                  <a:lnTo>
                    <a:pt x="3120545" y="1763607"/>
                  </a:lnTo>
                  <a:lnTo>
                    <a:pt x="3127581" y="1760773"/>
                  </a:lnTo>
                  <a:lnTo>
                    <a:pt x="3135255" y="1758884"/>
                  </a:lnTo>
                  <a:lnTo>
                    <a:pt x="3143250" y="1756680"/>
                  </a:lnTo>
                  <a:lnTo>
                    <a:pt x="3151564" y="1755106"/>
                  </a:lnTo>
                  <a:lnTo>
                    <a:pt x="3160199" y="1753531"/>
                  </a:lnTo>
                  <a:lnTo>
                    <a:pt x="3169472" y="1752587"/>
                  </a:lnTo>
                  <a:lnTo>
                    <a:pt x="3178426" y="1751642"/>
                  </a:lnTo>
                  <a:lnTo>
                    <a:pt x="3187700" y="1751012"/>
                  </a:lnTo>
                  <a:close/>
                  <a:moveTo>
                    <a:pt x="3203106" y="1692876"/>
                  </a:moveTo>
                  <a:lnTo>
                    <a:pt x="3200250" y="1693193"/>
                  </a:lnTo>
                  <a:lnTo>
                    <a:pt x="3197710" y="1693827"/>
                  </a:lnTo>
                  <a:lnTo>
                    <a:pt x="3194854" y="1694144"/>
                  </a:lnTo>
                  <a:lnTo>
                    <a:pt x="3192949" y="1694778"/>
                  </a:lnTo>
                  <a:lnTo>
                    <a:pt x="3191045" y="1696045"/>
                  </a:lnTo>
                  <a:lnTo>
                    <a:pt x="3189458" y="1697313"/>
                  </a:lnTo>
                  <a:lnTo>
                    <a:pt x="3188506" y="1698581"/>
                  </a:lnTo>
                  <a:lnTo>
                    <a:pt x="3188188" y="1699532"/>
                  </a:lnTo>
                  <a:lnTo>
                    <a:pt x="3188188" y="1720450"/>
                  </a:lnTo>
                  <a:lnTo>
                    <a:pt x="3171684" y="1721718"/>
                  </a:lnTo>
                  <a:lnTo>
                    <a:pt x="3155179" y="1723620"/>
                  </a:lnTo>
                  <a:lnTo>
                    <a:pt x="3139309" y="1726155"/>
                  </a:lnTo>
                  <a:lnTo>
                    <a:pt x="3123756" y="1728691"/>
                  </a:lnTo>
                  <a:lnTo>
                    <a:pt x="3108838" y="1731860"/>
                  </a:lnTo>
                  <a:lnTo>
                    <a:pt x="3095190" y="1735347"/>
                  </a:lnTo>
                  <a:lnTo>
                    <a:pt x="3081542" y="1739784"/>
                  </a:lnTo>
                  <a:lnTo>
                    <a:pt x="3069480" y="1744538"/>
                  </a:lnTo>
                  <a:lnTo>
                    <a:pt x="3061228" y="1748342"/>
                  </a:lnTo>
                  <a:lnTo>
                    <a:pt x="3053293" y="1752462"/>
                  </a:lnTo>
                  <a:lnTo>
                    <a:pt x="3046310" y="1756582"/>
                  </a:lnTo>
                  <a:lnTo>
                    <a:pt x="3040280" y="1761019"/>
                  </a:lnTo>
                  <a:lnTo>
                    <a:pt x="3034884" y="1765774"/>
                  </a:lnTo>
                  <a:lnTo>
                    <a:pt x="3030440" y="1770528"/>
                  </a:lnTo>
                  <a:lnTo>
                    <a:pt x="3026949" y="1775282"/>
                  </a:lnTo>
                  <a:lnTo>
                    <a:pt x="3024092" y="1780353"/>
                  </a:lnTo>
                  <a:lnTo>
                    <a:pt x="3022505" y="1785107"/>
                  </a:lnTo>
                  <a:lnTo>
                    <a:pt x="3021235" y="1790179"/>
                  </a:lnTo>
                  <a:lnTo>
                    <a:pt x="3021235" y="1794933"/>
                  </a:lnTo>
                  <a:lnTo>
                    <a:pt x="3022505" y="1800004"/>
                  </a:lnTo>
                  <a:lnTo>
                    <a:pt x="3024092" y="1805075"/>
                  </a:lnTo>
                  <a:lnTo>
                    <a:pt x="3026949" y="1809829"/>
                  </a:lnTo>
                  <a:lnTo>
                    <a:pt x="3030758" y="1814583"/>
                  </a:lnTo>
                  <a:lnTo>
                    <a:pt x="3035519" y="1819338"/>
                  </a:lnTo>
                  <a:lnTo>
                    <a:pt x="3040597" y="1823775"/>
                  </a:lnTo>
                  <a:lnTo>
                    <a:pt x="3046310" y="1827578"/>
                  </a:lnTo>
                  <a:lnTo>
                    <a:pt x="3052976" y="1831065"/>
                  </a:lnTo>
                  <a:lnTo>
                    <a:pt x="3059958" y="1835185"/>
                  </a:lnTo>
                  <a:lnTo>
                    <a:pt x="3067893" y="1838354"/>
                  </a:lnTo>
                  <a:lnTo>
                    <a:pt x="3076146" y="1841524"/>
                  </a:lnTo>
                  <a:lnTo>
                    <a:pt x="3084716" y="1844059"/>
                  </a:lnTo>
                  <a:lnTo>
                    <a:pt x="3094555" y="1846595"/>
                  </a:lnTo>
                  <a:lnTo>
                    <a:pt x="3130104" y="1853885"/>
                  </a:lnTo>
                  <a:lnTo>
                    <a:pt x="3188188" y="1865929"/>
                  </a:lnTo>
                  <a:lnTo>
                    <a:pt x="3188188" y="1956259"/>
                  </a:lnTo>
                  <a:lnTo>
                    <a:pt x="3173588" y="1954357"/>
                  </a:lnTo>
                  <a:lnTo>
                    <a:pt x="3159305" y="1952455"/>
                  </a:lnTo>
                  <a:lnTo>
                    <a:pt x="3152005" y="1951187"/>
                  </a:lnTo>
                  <a:lnTo>
                    <a:pt x="3144070" y="1949603"/>
                  </a:lnTo>
                  <a:lnTo>
                    <a:pt x="3127565" y="1945799"/>
                  </a:lnTo>
                  <a:lnTo>
                    <a:pt x="3111695" y="1941362"/>
                  </a:lnTo>
                  <a:lnTo>
                    <a:pt x="3098681" y="1936608"/>
                  </a:lnTo>
                  <a:lnTo>
                    <a:pt x="3095190" y="1935657"/>
                  </a:lnTo>
                  <a:lnTo>
                    <a:pt x="3091699" y="1934072"/>
                  </a:lnTo>
                  <a:lnTo>
                    <a:pt x="3088842" y="1932805"/>
                  </a:lnTo>
                  <a:lnTo>
                    <a:pt x="3088524" y="1932488"/>
                  </a:lnTo>
                  <a:lnTo>
                    <a:pt x="3084398" y="1929952"/>
                  </a:lnTo>
                  <a:lnTo>
                    <a:pt x="3082176" y="1928684"/>
                  </a:lnTo>
                  <a:lnTo>
                    <a:pt x="3079637" y="1927733"/>
                  </a:lnTo>
                  <a:lnTo>
                    <a:pt x="3077415" y="1926783"/>
                  </a:lnTo>
                  <a:lnTo>
                    <a:pt x="3074559" y="1926149"/>
                  </a:lnTo>
                  <a:lnTo>
                    <a:pt x="3068211" y="1925198"/>
                  </a:lnTo>
                  <a:lnTo>
                    <a:pt x="3061863" y="1924881"/>
                  </a:lnTo>
                  <a:lnTo>
                    <a:pt x="3055197" y="1925515"/>
                  </a:lnTo>
                  <a:lnTo>
                    <a:pt x="3048532" y="1926466"/>
                  </a:lnTo>
                  <a:lnTo>
                    <a:pt x="3042184" y="1928050"/>
                  </a:lnTo>
                  <a:lnTo>
                    <a:pt x="3035836" y="1929952"/>
                  </a:lnTo>
                  <a:lnTo>
                    <a:pt x="3030123" y="1932488"/>
                  </a:lnTo>
                  <a:lnTo>
                    <a:pt x="3025044" y="1934706"/>
                  </a:lnTo>
                  <a:lnTo>
                    <a:pt x="3020918" y="1937559"/>
                  </a:lnTo>
                  <a:lnTo>
                    <a:pt x="3017427" y="1940728"/>
                  </a:lnTo>
                  <a:lnTo>
                    <a:pt x="3016157" y="1941679"/>
                  </a:lnTo>
                  <a:lnTo>
                    <a:pt x="3015522" y="1943264"/>
                  </a:lnTo>
                  <a:lnTo>
                    <a:pt x="3015205" y="1944849"/>
                  </a:lnTo>
                  <a:lnTo>
                    <a:pt x="3015205" y="1946116"/>
                  </a:lnTo>
                  <a:lnTo>
                    <a:pt x="3015205" y="1947701"/>
                  </a:lnTo>
                  <a:lnTo>
                    <a:pt x="3015840" y="1948969"/>
                  </a:lnTo>
                  <a:lnTo>
                    <a:pt x="3017109" y="1950554"/>
                  </a:lnTo>
                  <a:lnTo>
                    <a:pt x="3018696" y="1951504"/>
                  </a:lnTo>
                  <a:lnTo>
                    <a:pt x="3025044" y="1955625"/>
                  </a:lnTo>
                  <a:lnTo>
                    <a:pt x="3032027" y="1959428"/>
                  </a:lnTo>
                  <a:lnTo>
                    <a:pt x="3039962" y="1962915"/>
                  </a:lnTo>
                  <a:lnTo>
                    <a:pt x="3048532" y="1966084"/>
                  </a:lnTo>
                  <a:lnTo>
                    <a:pt x="3057737" y="1969253"/>
                  </a:lnTo>
                  <a:lnTo>
                    <a:pt x="3067576" y="1972106"/>
                  </a:lnTo>
                  <a:lnTo>
                    <a:pt x="3077733" y="1974959"/>
                  </a:lnTo>
                  <a:lnTo>
                    <a:pt x="3088842" y="1977177"/>
                  </a:lnTo>
                  <a:lnTo>
                    <a:pt x="3100268" y="1979713"/>
                  </a:lnTo>
                  <a:lnTo>
                    <a:pt x="3111695" y="1981614"/>
                  </a:lnTo>
                  <a:lnTo>
                    <a:pt x="3123756" y="1983516"/>
                  </a:lnTo>
                  <a:lnTo>
                    <a:pt x="3136452" y="1985101"/>
                  </a:lnTo>
                  <a:lnTo>
                    <a:pt x="3149148" y="1986369"/>
                  </a:lnTo>
                  <a:lnTo>
                    <a:pt x="3162162" y="1987636"/>
                  </a:lnTo>
                  <a:lnTo>
                    <a:pt x="3188188" y="1989538"/>
                  </a:lnTo>
                  <a:lnTo>
                    <a:pt x="3188188" y="2009823"/>
                  </a:lnTo>
                  <a:lnTo>
                    <a:pt x="3188506" y="2011407"/>
                  </a:lnTo>
                  <a:lnTo>
                    <a:pt x="3189458" y="2012675"/>
                  </a:lnTo>
                  <a:lnTo>
                    <a:pt x="3191045" y="2013626"/>
                  </a:lnTo>
                  <a:lnTo>
                    <a:pt x="3192949" y="2014577"/>
                  </a:lnTo>
                  <a:lnTo>
                    <a:pt x="3194854" y="2015528"/>
                  </a:lnTo>
                  <a:lnTo>
                    <a:pt x="3197710" y="2015845"/>
                  </a:lnTo>
                  <a:lnTo>
                    <a:pt x="3200250" y="2016162"/>
                  </a:lnTo>
                  <a:lnTo>
                    <a:pt x="3203106" y="2016479"/>
                  </a:lnTo>
                  <a:lnTo>
                    <a:pt x="3254843" y="2016479"/>
                  </a:lnTo>
                  <a:lnTo>
                    <a:pt x="3258017" y="2016162"/>
                  </a:lnTo>
                  <a:lnTo>
                    <a:pt x="3260556" y="2015845"/>
                  </a:lnTo>
                  <a:lnTo>
                    <a:pt x="3263413" y="2015528"/>
                  </a:lnTo>
                  <a:lnTo>
                    <a:pt x="3265317" y="2014577"/>
                  </a:lnTo>
                  <a:lnTo>
                    <a:pt x="3267539" y="2013626"/>
                  </a:lnTo>
                  <a:lnTo>
                    <a:pt x="3269126" y="2012675"/>
                  </a:lnTo>
                  <a:lnTo>
                    <a:pt x="3269761" y="2011407"/>
                  </a:lnTo>
                  <a:lnTo>
                    <a:pt x="3270078" y="2009823"/>
                  </a:lnTo>
                  <a:lnTo>
                    <a:pt x="3270078" y="1988587"/>
                  </a:lnTo>
                  <a:lnTo>
                    <a:pt x="3286265" y="1987636"/>
                  </a:lnTo>
                  <a:lnTo>
                    <a:pt x="3302136" y="1986369"/>
                  </a:lnTo>
                  <a:lnTo>
                    <a:pt x="3317371" y="1984467"/>
                  </a:lnTo>
                  <a:lnTo>
                    <a:pt x="3331971" y="1981931"/>
                  </a:lnTo>
                  <a:lnTo>
                    <a:pt x="3345937" y="1979079"/>
                  </a:lnTo>
                  <a:lnTo>
                    <a:pt x="3358950" y="1976543"/>
                  </a:lnTo>
                  <a:lnTo>
                    <a:pt x="3370694" y="1973057"/>
                  </a:lnTo>
                  <a:lnTo>
                    <a:pt x="3381486" y="1968937"/>
                  </a:lnTo>
                  <a:lnTo>
                    <a:pt x="3390056" y="1965450"/>
                  </a:lnTo>
                  <a:lnTo>
                    <a:pt x="3398308" y="1961964"/>
                  </a:lnTo>
                  <a:lnTo>
                    <a:pt x="3405291" y="1957843"/>
                  </a:lnTo>
                  <a:lnTo>
                    <a:pt x="3411956" y="1953723"/>
                  </a:lnTo>
                  <a:lnTo>
                    <a:pt x="3417670" y="1949286"/>
                  </a:lnTo>
                  <a:lnTo>
                    <a:pt x="3422748" y="1944849"/>
                  </a:lnTo>
                  <a:lnTo>
                    <a:pt x="3427192" y="1940094"/>
                  </a:lnTo>
                  <a:lnTo>
                    <a:pt x="3430683" y="1935657"/>
                  </a:lnTo>
                  <a:lnTo>
                    <a:pt x="3433540" y="1930903"/>
                  </a:lnTo>
                  <a:lnTo>
                    <a:pt x="3435444" y="1926149"/>
                  </a:lnTo>
                  <a:lnTo>
                    <a:pt x="3436396" y="1921078"/>
                  </a:lnTo>
                  <a:lnTo>
                    <a:pt x="3437031" y="1916323"/>
                  </a:lnTo>
                  <a:lnTo>
                    <a:pt x="3436079" y="1910935"/>
                  </a:lnTo>
                  <a:lnTo>
                    <a:pt x="3434492" y="1905864"/>
                  </a:lnTo>
                  <a:lnTo>
                    <a:pt x="3432270" y="1901110"/>
                  </a:lnTo>
                  <a:lnTo>
                    <a:pt x="3429096" y="1896039"/>
                  </a:lnTo>
                  <a:lnTo>
                    <a:pt x="3426557" y="1893820"/>
                  </a:lnTo>
                  <a:lnTo>
                    <a:pt x="3424335" y="1890968"/>
                  </a:lnTo>
                  <a:lnTo>
                    <a:pt x="3418304" y="1886530"/>
                  </a:lnTo>
                  <a:lnTo>
                    <a:pt x="3411639" y="1882093"/>
                  </a:lnTo>
                  <a:lnTo>
                    <a:pt x="3404339" y="1877973"/>
                  </a:lnTo>
                  <a:lnTo>
                    <a:pt x="3395451" y="1874169"/>
                  </a:lnTo>
                  <a:lnTo>
                    <a:pt x="3385929" y="1870683"/>
                  </a:lnTo>
                  <a:lnTo>
                    <a:pt x="3375772" y="1866880"/>
                  </a:lnTo>
                  <a:lnTo>
                    <a:pt x="3365298" y="1863710"/>
                  </a:lnTo>
                  <a:lnTo>
                    <a:pt x="3354189" y="1860541"/>
                  </a:lnTo>
                  <a:lnTo>
                    <a:pt x="3342763" y="1858005"/>
                  </a:lnTo>
                  <a:lnTo>
                    <a:pt x="3318640" y="1852300"/>
                  </a:lnTo>
                  <a:lnTo>
                    <a:pt x="3294200" y="1847546"/>
                  </a:lnTo>
                  <a:lnTo>
                    <a:pt x="3270078" y="1843426"/>
                  </a:lnTo>
                  <a:lnTo>
                    <a:pt x="3270078" y="1752779"/>
                  </a:lnTo>
                  <a:lnTo>
                    <a:pt x="3291026" y="1755631"/>
                  </a:lnTo>
                  <a:lnTo>
                    <a:pt x="3298961" y="1756582"/>
                  </a:lnTo>
                  <a:lnTo>
                    <a:pt x="3306896" y="1758801"/>
                  </a:lnTo>
                  <a:lnTo>
                    <a:pt x="3323719" y="1762921"/>
                  </a:lnTo>
                  <a:lnTo>
                    <a:pt x="3339589" y="1767992"/>
                  </a:lnTo>
                  <a:lnTo>
                    <a:pt x="3352920" y="1772746"/>
                  </a:lnTo>
                  <a:lnTo>
                    <a:pt x="3360537" y="1775599"/>
                  </a:lnTo>
                  <a:lnTo>
                    <a:pt x="3363076" y="1777184"/>
                  </a:lnTo>
                  <a:lnTo>
                    <a:pt x="3367203" y="1779402"/>
                  </a:lnTo>
                  <a:lnTo>
                    <a:pt x="3369424" y="1780670"/>
                  </a:lnTo>
                  <a:lnTo>
                    <a:pt x="3371964" y="1781938"/>
                  </a:lnTo>
                  <a:lnTo>
                    <a:pt x="3374186" y="1783206"/>
                  </a:lnTo>
                  <a:lnTo>
                    <a:pt x="3377042" y="1783523"/>
                  </a:lnTo>
                  <a:lnTo>
                    <a:pt x="3383390" y="1784157"/>
                  </a:lnTo>
                  <a:lnTo>
                    <a:pt x="3389738" y="1784790"/>
                  </a:lnTo>
                  <a:lnTo>
                    <a:pt x="3396404" y="1784157"/>
                  </a:lnTo>
                  <a:lnTo>
                    <a:pt x="3403069" y="1783206"/>
                  </a:lnTo>
                  <a:lnTo>
                    <a:pt x="3409417" y="1781621"/>
                  </a:lnTo>
                  <a:lnTo>
                    <a:pt x="3415765" y="1779402"/>
                  </a:lnTo>
                  <a:lnTo>
                    <a:pt x="3421478" y="1777184"/>
                  </a:lnTo>
                  <a:lnTo>
                    <a:pt x="3426557" y="1774965"/>
                  </a:lnTo>
                  <a:lnTo>
                    <a:pt x="3430683" y="1772113"/>
                  </a:lnTo>
                  <a:lnTo>
                    <a:pt x="3434174" y="1769260"/>
                  </a:lnTo>
                  <a:lnTo>
                    <a:pt x="3435127" y="1767675"/>
                  </a:lnTo>
                  <a:lnTo>
                    <a:pt x="3436079" y="1766091"/>
                  </a:lnTo>
                  <a:lnTo>
                    <a:pt x="3436396" y="1765140"/>
                  </a:lnTo>
                  <a:lnTo>
                    <a:pt x="3436396" y="1763555"/>
                  </a:lnTo>
                  <a:lnTo>
                    <a:pt x="3436079" y="1761970"/>
                  </a:lnTo>
                  <a:lnTo>
                    <a:pt x="3435761" y="1760702"/>
                  </a:lnTo>
                  <a:lnTo>
                    <a:pt x="3434492" y="1759118"/>
                  </a:lnTo>
                  <a:lnTo>
                    <a:pt x="3432905" y="1757850"/>
                  </a:lnTo>
                  <a:lnTo>
                    <a:pt x="3428144" y="1754997"/>
                  </a:lnTo>
                  <a:lnTo>
                    <a:pt x="3423065" y="1752145"/>
                  </a:lnTo>
                  <a:lnTo>
                    <a:pt x="3417352" y="1749292"/>
                  </a:lnTo>
                  <a:lnTo>
                    <a:pt x="3410369" y="1746440"/>
                  </a:lnTo>
                  <a:lnTo>
                    <a:pt x="3403386" y="1743587"/>
                  </a:lnTo>
                  <a:lnTo>
                    <a:pt x="3396404" y="1741369"/>
                  </a:lnTo>
                  <a:lnTo>
                    <a:pt x="3380534" y="1736614"/>
                  </a:lnTo>
                  <a:lnTo>
                    <a:pt x="3363711" y="1732177"/>
                  </a:lnTo>
                  <a:lnTo>
                    <a:pt x="3346572" y="1728374"/>
                  </a:lnTo>
                  <a:lnTo>
                    <a:pt x="3329749" y="1725204"/>
                  </a:lnTo>
                  <a:lnTo>
                    <a:pt x="3313562" y="1723303"/>
                  </a:lnTo>
                  <a:lnTo>
                    <a:pt x="3292296" y="1720767"/>
                  </a:lnTo>
                  <a:lnTo>
                    <a:pt x="3270078" y="1719182"/>
                  </a:lnTo>
                  <a:lnTo>
                    <a:pt x="3270078" y="1699532"/>
                  </a:lnTo>
                  <a:lnTo>
                    <a:pt x="3269761" y="1698581"/>
                  </a:lnTo>
                  <a:lnTo>
                    <a:pt x="3269126" y="1697313"/>
                  </a:lnTo>
                  <a:lnTo>
                    <a:pt x="3267539" y="1696045"/>
                  </a:lnTo>
                  <a:lnTo>
                    <a:pt x="3265317" y="1694778"/>
                  </a:lnTo>
                  <a:lnTo>
                    <a:pt x="3263413" y="1694144"/>
                  </a:lnTo>
                  <a:lnTo>
                    <a:pt x="3260556" y="1693827"/>
                  </a:lnTo>
                  <a:lnTo>
                    <a:pt x="3258017" y="1693193"/>
                  </a:lnTo>
                  <a:lnTo>
                    <a:pt x="3254843" y="1692876"/>
                  </a:lnTo>
                  <a:lnTo>
                    <a:pt x="3203106" y="1692876"/>
                  </a:lnTo>
                  <a:close/>
                  <a:moveTo>
                    <a:pt x="3225959" y="1673225"/>
                  </a:moveTo>
                  <a:lnTo>
                    <a:pt x="3251986" y="1673542"/>
                  </a:lnTo>
                  <a:lnTo>
                    <a:pt x="3278013" y="1674493"/>
                  </a:lnTo>
                  <a:lnTo>
                    <a:pt x="3303722" y="1675444"/>
                  </a:lnTo>
                  <a:lnTo>
                    <a:pt x="3328480" y="1677028"/>
                  </a:lnTo>
                  <a:lnTo>
                    <a:pt x="3353237" y="1679247"/>
                  </a:lnTo>
                  <a:lnTo>
                    <a:pt x="3377360" y="1681466"/>
                  </a:lnTo>
                  <a:lnTo>
                    <a:pt x="3401165" y="1684318"/>
                  </a:lnTo>
                  <a:lnTo>
                    <a:pt x="3424335" y="1687805"/>
                  </a:lnTo>
                  <a:lnTo>
                    <a:pt x="3446870" y="1691291"/>
                  </a:lnTo>
                  <a:lnTo>
                    <a:pt x="3468771" y="1695411"/>
                  </a:lnTo>
                  <a:lnTo>
                    <a:pt x="3490037" y="1699532"/>
                  </a:lnTo>
                  <a:lnTo>
                    <a:pt x="3510668" y="1704286"/>
                  </a:lnTo>
                  <a:lnTo>
                    <a:pt x="3530664" y="1709357"/>
                  </a:lnTo>
                  <a:lnTo>
                    <a:pt x="3550026" y="1715062"/>
                  </a:lnTo>
                  <a:lnTo>
                    <a:pt x="3568752" y="1720450"/>
                  </a:lnTo>
                  <a:lnTo>
                    <a:pt x="3586527" y="1726789"/>
                  </a:lnTo>
                  <a:lnTo>
                    <a:pt x="3603349" y="1733128"/>
                  </a:lnTo>
                  <a:lnTo>
                    <a:pt x="3619219" y="1739467"/>
                  </a:lnTo>
                  <a:lnTo>
                    <a:pt x="3634454" y="1746440"/>
                  </a:lnTo>
                  <a:lnTo>
                    <a:pt x="3648738" y="1753413"/>
                  </a:lnTo>
                  <a:lnTo>
                    <a:pt x="3661751" y="1760702"/>
                  </a:lnTo>
                  <a:lnTo>
                    <a:pt x="3673812" y="1768626"/>
                  </a:lnTo>
                  <a:lnTo>
                    <a:pt x="3685239" y="1776550"/>
                  </a:lnTo>
                  <a:lnTo>
                    <a:pt x="3695713" y="1784157"/>
                  </a:lnTo>
                  <a:lnTo>
                    <a:pt x="3704600" y="1792397"/>
                  </a:lnTo>
                  <a:lnTo>
                    <a:pt x="3708726" y="1796834"/>
                  </a:lnTo>
                  <a:lnTo>
                    <a:pt x="3712535" y="1800955"/>
                  </a:lnTo>
                  <a:lnTo>
                    <a:pt x="3716027" y="1805075"/>
                  </a:lnTo>
                  <a:lnTo>
                    <a:pt x="3719518" y="1809512"/>
                  </a:lnTo>
                  <a:lnTo>
                    <a:pt x="3722375" y="1813950"/>
                  </a:lnTo>
                  <a:lnTo>
                    <a:pt x="3725231" y="1818704"/>
                  </a:lnTo>
                  <a:lnTo>
                    <a:pt x="3727453" y="1822824"/>
                  </a:lnTo>
                  <a:lnTo>
                    <a:pt x="3729357" y="1827261"/>
                  </a:lnTo>
                  <a:lnTo>
                    <a:pt x="3731579" y="1832015"/>
                  </a:lnTo>
                  <a:lnTo>
                    <a:pt x="3733166" y="1836136"/>
                  </a:lnTo>
                  <a:lnTo>
                    <a:pt x="3733801" y="1840890"/>
                  </a:lnTo>
                  <a:lnTo>
                    <a:pt x="3735071" y="1845644"/>
                  </a:lnTo>
                  <a:lnTo>
                    <a:pt x="3735388" y="1850081"/>
                  </a:lnTo>
                  <a:lnTo>
                    <a:pt x="3735388" y="1854836"/>
                  </a:lnTo>
                  <a:lnTo>
                    <a:pt x="3735388" y="1859590"/>
                  </a:lnTo>
                  <a:lnTo>
                    <a:pt x="3735071" y="1864344"/>
                  </a:lnTo>
                  <a:lnTo>
                    <a:pt x="3733801" y="1869098"/>
                  </a:lnTo>
                  <a:lnTo>
                    <a:pt x="3733166" y="1873219"/>
                  </a:lnTo>
                  <a:lnTo>
                    <a:pt x="3731579" y="1877973"/>
                  </a:lnTo>
                  <a:lnTo>
                    <a:pt x="3729357" y="1882727"/>
                  </a:lnTo>
                  <a:lnTo>
                    <a:pt x="3727453" y="1887164"/>
                  </a:lnTo>
                  <a:lnTo>
                    <a:pt x="3725231" y="1891285"/>
                  </a:lnTo>
                  <a:lnTo>
                    <a:pt x="3722375" y="1895722"/>
                  </a:lnTo>
                  <a:lnTo>
                    <a:pt x="3719518" y="1900476"/>
                  </a:lnTo>
                  <a:lnTo>
                    <a:pt x="3716027" y="1904913"/>
                  </a:lnTo>
                  <a:lnTo>
                    <a:pt x="3712535" y="1908717"/>
                  </a:lnTo>
                  <a:lnTo>
                    <a:pt x="3708726" y="1913154"/>
                  </a:lnTo>
                  <a:lnTo>
                    <a:pt x="3704600" y="1917274"/>
                  </a:lnTo>
                  <a:lnTo>
                    <a:pt x="3695713" y="1925515"/>
                  </a:lnTo>
                  <a:lnTo>
                    <a:pt x="3685239" y="1933438"/>
                  </a:lnTo>
                  <a:lnTo>
                    <a:pt x="3673812" y="1941362"/>
                  </a:lnTo>
                  <a:lnTo>
                    <a:pt x="3661751" y="1948969"/>
                  </a:lnTo>
                  <a:lnTo>
                    <a:pt x="3648738" y="1956259"/>
                  </a:lnTo>
                  <a:lnTo>
                    <a:pt x="3634454" y="1963548"/>
                  </a:lnTo>
                  <a:lnTo>
                    <a:pt x="3619219" y="1970521"/>
                  </a:lnTo>
                  <a:lnTo>
                    <a:pt x="3603349" y="1976860"/>
                  </a:lnTo>
                  <a:lnTo>
                    <a:pt x="3586527" y="1983199"/>
                  </a:lnTo>
                  <a:lnTo>
                    <a:pt x="3568752" y="1989538"/>
                  </a:lnTo>
                  <a:lnTo>
                    <a:pt x="3550026" y="1994926"/>
                  </a:lnTo>
                  <a:lnTo>
                    <a:pt x="3530664" y="2000631"/>
                  </a:lnTo>
                  <a:lnTo>
                    <a:pt x="3510668" y="2005702"/>
                  </a:lnTo>
                  <a:lnTo>
                    <a:pt x="3490037" y="2010457"/>
                  </a:lnTo>
                  <a:lnTo>
                    <a:pt x="3468771" y="2014577"/>
                  </a:lnTo>
                  <a:lnTo>
                    <a:pt x="3446870" y="2018697"/>
                  </a:lnTo>
                  <a:lnTo>
                    <a:pt x="3424335" y="2022184"/>
                  </a:lnTo>
                  <a:lnTo>
                    <a:pt x="3401165" y="2025670"/>
                  </a:lnTo>
                  <a:lnTo>
                    <a:pt x="3377360" y="2028523"/>
                  </a:lnTo>
                  <a:lnTo>
                    <a:pt x="3353237" y="2030741"/>
                  </a:lnTo>
                  <a:lnTo>
                    <a:pt x="3328480" y="2032643"/>
                  </a:lnTo>
                  <a:lnTo>
                    <a:pt x="3303722" y="2034228"/>
                  </a:lnTo>
                  <a:lnTo>
                    <a:pt x="3278013" y="2035495"/>
                  </a:lnTo>
                  <a:lnTo>
                    <a:pt x="3251986" y="2036446"/>
                  </a:lnTo>
                  <a:lnTo>
                    <a:pt x="3225959" y="2036763"/>
                  </a:lnTo>
                  <a:lnTo>
                    <a:pt x="3199615" y="2036446"/>
                  </a:lnTo>
                  <a:lnTo>
                    <a:pt x="3173905" y="2035495"/>
                  </a:lnTo>
                  <a:lnTo>
                    <a:pt x="3148196" y="2034228"/>
                  </a:lnTo>
                  <a:lnTo>
                    <a:pt x="3123121" y="2032643"/>
                  </a:lnTo>
                  <a:lnTo>
                    <a:pt x="3098681" y="2030741"/>
                  </a:lnTo>
                  <a:lnTo>
                    <a:pt x="3074241" y="2028523"/>
                  </a:lnTo>
                  <a:lnTo>
                    <a:pt x="3050436" y="2025670"/>
                  </a:lnTo>
                  <a:lnTo>
                    <a:pt x="3027584" y="2022184"/>
                  </a:lnTo>
                  <a:lnTo>
                    <a:pt x="3004731" y="2018697"/>
                  </a:lnTo>
                  <a:lnTo>
                    <a:pt x="2983147" y="2014577"/>
                  </a:lnTo>
                  <a:lnTo>
                    <a:pt x="2961564" y="2010457"/>
                  </a:lnTo>
                  <a:lnTo>
                    <a:pt x="2940933" y="2005702"/>
                  </a:lnTo>
                  <a:lnTo>
                    <a:pt x="2920937" y="2000631"/>
                  </a:lnTo>
                  <a:lnTo>
                    <a:pt x="2901575" y="1994926"/>
                  </a:lnTo>
                  <a:lnTo>
                    <a:pt x="2883483" y="1989538"/>
                  </a:lnTo>
                  <a:lnTo>
                    <a:pt x="2865709" y="1983199"/>
                  </a:lnTo>
                  <a:lnTo>
                    <a:pt x="2848569" y="1976860"/>
                  </a:lnTo>
                  <a:lnTo>
                    <a:pt x="2832382" y="1970521"/>
                  </a:lnTo>
                  <a:lnTo>
                    <a:pt x="2817464" y="1963548"/>
                  </a:lnTo>
                  <a:lnTo>
                    <a:pt x="2803181" y="1956259"/>
                  </a:lnTo>
                  <a:lnTo>
                    <a:pt x="2789850" y="1948969"/>
                  </a:lnTo>
                  <a:lnTo>
                    <a:pt x="2777789" y="1941362"/>
                  </a:lnTo>
                  <a:lnTo>
                    <a:pt x="2766362" y="1933438"/>
                  </a:lnTo>
                  <a:lnTo>
                    <a:pt x="2755888" y="1925515"/>
                  </a:lnTo>
                  <a:lnTo>
                    <a:pt x="2747001" y="1917274"/>
                  </a:lnTo>
                  <a:lnTo>
                    <a:pt x="2742875" y="1913154"/>
                  </a:lnTo>
                  <a:lnTo>
                    <a:pt x="2739066" y="1908717"/>
                  </a:lnTo>
                  <a:lnTo>
                    <a:pt x="2735574" y="1904913"/>
                  </a:lnTo>
                  <a:lnTo>
                    <a:pt x="2732400" y="1900476"/>
                  </a:lnTo>
                  <a:lnTo>
                    <a:pt x="2729226" y="1895722"/>
                  </a:lnTo>
                  <a:lnTo>
                    <a:pt x="2726370" y="1891285"/>
                  </a:lnTo>
                  <a:lnTo>
                    <a:pt x="2724148" y="1887164"/>
                  </a:lnTo>
                  <a:lnTo>
                    <a:pt x="2722244" y="1882727"/>
                  </a:lnTo>
                  <a:lnTo>
                    <a:pt x="2720022" y="1877973"/>
                  </a:lnTo>
                  <a:lnTo>
                    <a:pt x="2718435" y="1873219"/>
                  </a:lnTo>
                  <a:lnTo>
                    <a:pt x="2717800" y="1869098"/>
                  </a:lnTo>
                  <a:lnTo>
                    <a:pt x="2716530" y="1864344"/>
                  </a:lnTo>
                  <a:lnTo>
                    <a:pt x="2716213" y="1859590"/>
                  </a:lnTo>
                  <a:lnTo>
                    <a:pt x="2716213" y="1854836"/>
                  </a:lnTo>
                  <a:lnTo>
                    <a:pt x="2716213" y="1850081"/>
                  </a:lnTo>
                  <a:lnTo>
                    <a:pt x="2716530" y="1845644"/>
                  </a:lnTo>
                  <a:lnTo>
                    <a:pt x="2717800" y="1840890"/>
                  </a:lnTo>
                  <a:lnTo>
                    <a:pt x="2718435" y="1836136"/>
                  </a:lnTo>
                  <a:lnTo>
                    <a:pt x="2720022" y="1832015"/>
                  </a:lnTo>
                  <a:lnTo>
                    <a:pt x="2722244" y="1827261"/>
                  </a:lnTo>
                  <a:lnTo>
                    <a:pt x="2724148" y="1822824"/>
                  </a:lnTo>
                  <a:lnTo>
                    <a:pt x="2726370" y="1818704"/>
                  </a:lnTo>
                  <a:lnTo>
                    <a:pt x="2729226" y="1813950"/>
                  </a:lnTo>
                  <a:lnTo>
                    <a:pt x="2732400" y="1809512"/>
                  </a:lnTo>
                  <a:lnTo>
                    <a:pt x="2735574" y="1805075"/>
                  </a:lnTo>
                  <a:lnTo>
                    <a:pt x="2739066" y="1800955"/>
                  </a:lnTo>
                  <a:lnTo>
                    <a:pt x="2742875" y="1796834"/>
                  </a:lnTo>
                  <a:lnTo>
                    <a:pt x="2747001" y="1792397"/>
                  </a:lnTo>
                  <a:lnTo>
                    <a:pt x="2755888" y="1784157"/>
                  </a:lnTo>
                  <a:lnTo>
                    <a:pt x="2766362" y="1776550"/>
                  </a:lnTo>
                  <a:lnTo>
                    <a:pt x="2777789" y="1768626"/>
                  </a:lnTo>
                  <a:lnTo>
                    <a:pt x="2789850" y="1760702"/>
                  </a:lnTo>
                  <a:lnTo>
                    <a:pt x="2803181" y="1753413"/>
                  </a:lnTo>
                  <a:lnTo>
                    <a:pt x="2817464" y="1746440"/>
                  </a:lnTo>
                  <a:lnTo>
                    <a:pt x="2832382" y="1739467"/>
                  </a:lnTo>
                  <a:lnTo>
                    <a:pt x="2848569" y="1733128"/>
                  </a:lnTo>
                  <a:lnTo>
                    <a:pt x="2865709" y="1726789"/>
                  </a:lnTo>
                  <a:lnTo>
                    <a:pt x="2883483" y="1720450"/>
                  </a:lnTo>
                  <a:lnTo>
                    <a:pt x="2901575" y="1715062"/>
                  </a:lnTo>
                  <a:lnTo>
                    <a:pt x="2920937" y="1709357"/>
                  </a:lnTo>
                  <a:lnTo>
                    <a:pt x="2940933" y="1704286"/>
                  </a:lnTo>
                  <a:lnTo>
                    <a:pt x="2961564" y="1699532"/>
                  </a:lnTo>
                  <a:lnTo>
                    <a:pt x="2983147" y="1695411"/>
                  </a:lnTo>
                  <a:lnTo>
                    <a:pt x="3004731" y="1691291"/>
                  </a:lnTo>
                  <a:lnTo>
                    <a:pt x="3027584" y="1687805"/>
                  </a:lnTo>
                  <a:lnTo>
                    <a:pt x="3050436" y="1684318"/>
                  </a:lnTo>
                  <a:lnTo>
                    <a:pt x="3074241" y="1681466"/>
                  </a:lnTo>
                  <a:lnTo>
                    <a:pt x="3098681" y="1679247"/>
                  </a:lnTo>
                  <a:lnTo>
                    <a:pt x="3123121" y="1677028"/>
                  </a:lnTo>
                  <a:lnTo>
                    <a:pt x="3148196" y="1675444"/>
                  </a:lnTo>
                  <a:lnTo>
                    <a:pt x="3173905" y="1674493"/>
                  </a:lnTo>
                  <a:lnTo>
                    <a:pt x="3199615" y="1673542"/>
                  </a:lnTo>
                  <a:lnTo>
                    <a:pt x="3225959" y="1673225"/>
                  </a:lnTo>
                  <a:close/>
                  <a:moveTo>
                    <a:pt x="3454389" y="0"/>
                  </a:moveTo>
                  <a:lnTo>
                    <a:pt x="3461374" y="0"/>
                  </a:lnTo>
                  <a:lnTo>
                    <a:pt x="3468995" y="635"/>
                  </a:lnTo>
                  <a:lnTo>
                    <a:pt x="3475981" y="1587"/>
                  </a:lnTo>
                  <a:lnTo>
                    <a:pt x="3482966" y="3174"/>
                  </a:lnTo>
                  <a:lnTo>
                    <a:pt x="3490270" y="5079"/>
                  </a:lnTo>
                  <a:lnTo>
                    <a:pt x="3497255" y="7300"/>
                  </a:lnTo>
                  <a:lnTo>
                    <a:pt x="3503923" y="9839"/>
                  </a:lnTo>
                  <a:lnTo>
                    <a:pt x="3510591" y="13013"/>
                  </a:lnTo>
                  <a:lnTo>
                    <a:pt x="3517259" y="16505"/>
                  </a:lnTo>
                  <a:lnTo>
                    <a:pt x="3523610" y="20314"/>
                  </a:lnTo>
                  <a:lnTo>
                    <a:pt x="3529643" y="24757"/>
                  </a:lnTo>
                  <a:lnTo>
                    <a:pt x="3535676" y="29518"/>
                  </a:lnTo>
                  <a:lnTo>
                    <a:pt x="3541074" y="34596"/>
                  </a:lnTo>
                  <a:lnTo>
                    <a:pt x="3546472" y="39992"/>
                  </a:lnTo>
                  <a:lnTo>
                    <a:pt x="3551235" y="45705"/>
                  </a:lnTo>
                  <a:lnTo>
                    <a:pt x="3555998" y="51418"/>
                  </a:lnTo>
                  <a:lnTo>
                    <a:pt x="3560443" y="57766"/>
                  </a:lnTo>
                  <a:lnTo>
                    <a:pt x="3564254" y="64113"/>
                  </a:lnTo>
                  <a:lnTo>
                    <a:pt x="3567746" y="70779"/>
                  </a:lnTo>
                  <a:lnTo>
                    <a:pt x="3570922" y="77444"/>
                  </a:lnTo>
                  <a:lnTo>
                    <a:pt x="3573462" y="84109"/>
                  </a:lnTo>
                  <a:lnTo>
                    <a:pt x="3575684" y="91410"/>
                  </a:lnTo>
                  <a:lnTo>
                    <a:pt x="3577590" y="98709"/>
                  </a:lnTo>
                  <a:lnTo>
                    <a:pt x="3579177" y="106009"/>
                  </a:lnTo>
                  <a:lnTo>
                    <a:pt x="3580448" y="113309"/>
                  </a:lnTo>
                  <a:lnTo>
                    <a:pt x="3580765" y="120927"/>
                  </a:lnTo>
                  <a:lnTo>
                    <a:pt x="3581400" y="128544"/>
                  </a:lnTo>
                  <a:lnTo>
                    <a:pt x="3580765" y="136162"/>
                  </a:lnTo>
                  <a:lnTo>
                    <a:pt x="3530913" y="1012801"/>
                  </a:lnTo>
                  <a:lnTo>
                    <a:pt x="3529960" y="1019149"/>
                  </a:lnTo>
                  <a:lnTo>
                    <a:pt x="3529326" y="1025814"/>
                  </a:lnTo>
                  <a:lnTo>
                    <a:pt x="3528055" y="1032162"/>
                  </a:lnTo>
                  <a:lnTo>
                    <a:pt x="3526785" y="1038510"/>
                  </a:lnTo>
                  <a:lnTo>
                    <a:pt x="3524880" y="1044541"/>
                  </a:lnTo>
                  <a:lnTo>
                    <a:pt x="3522975" y="1050254"/>
                  </a:lnTo>
                  <a:lnTo>
                    <a:pt x="3520434" y="1056284"/>
                  </a:lnTo>
                  <a:lnTo>
                    <a:pt x="3518212" y="1062315"/>
                  </a:lnTo>
                  <a:lnTo>
                    <a:pt x="3515354" y="1067710"/>
                  </a:lnTo>
                  <a:lnTo>
                    <a:pt x="3512179" y="1072789"/>
                  </a:lnTo>
                  <a:lnTo>
                    <a:pt x="3508686" y="1077867"/>
                  </a:lnTo>
                  <a:lnTo>
                    <a:pt x="3505193" y="1083263"/>
                  </a:lnTo>
                  <a:lnTo>
                    <a:pt x="3501700" y="1087706"/>
                  </a:lnTo>
                  <a:lnTo>
                    <a:pt x="3497572" y="1092467"/>
                  </a:lnTo>
                  <a:lnTo>
                    <a:pt x="3493445" y="1096910"/>
                  </a:lnTo>
                  <a:lnTo>
                    <a:pt x="3488999" y="1101354"/>
                  </a:lnTo>
                  <a:lnTo>
                    <a:pt x="3484554" y="1105163"/>
                  </a:lnTo>
                  <a:lnTo>
                    <a:pt x="3479791" y="1108654"/>
                  </a:lnTo>
                  <a:lnTo>
                    <a:pt x="3474710" y="1112463"/>
                  </a:lnTo>
                  <a:lnTo>
                    <a:pt x="3469630" y="1115319"/>
                  </a:lnTo>
                  <a:lnTo>
                    <a:pt x="3464550" y="1118493"/>
                  </a:lnTo>
                  <a:lnTo>
                    <a:pt x="3459152" y="1121350"/>
                  </a:lnTo>
                  <a:lnTo>
                    <a:pt x="3453436" y="1123889"/>
                  </a:lnTo>
                  <a:lnTo>
                    <a:pt x="3448038" y="1126111"/>
                  </a:lnTo>
                  <a:lnTo>
                    <a:pt x="3442005" y="1128015"/>
                  </a:lnTo>
                  <a:lnTo>
                    <a:pt x="3435972" y="1129602"/>
                  </a:lnTo>
                  <a:lnTo>
                    <a:pt x="3430256" y="1130871"/>
                  </a:lnTo>
                  <a:lnTo>
                    <a:pt x="3423906" y="1132141"/>
                  </a:lnTo>
                  <a:lnTo>
                    <a:pt x="3417873" y="1132776"/>
                  </a:lnTo>
                  <a:lnTo>
                    <a:pt x="3411522" y="1133093"/>
                  </a:lnTo>
                  <a:lnTo>
                    <a:pt x="3405490" y="1133093"/>
                  </a:lnTo>
                  <a:lnTo>
                    <a:pt x="3398504" y="1132776"/>
                  </a:lnTo>
                  <a:lnTo>
                    <a:pt x="3392471" y="1132458"/>
                  </a:lnTo>
                  <a:lnTo>
                    <a:pt x="3386120" y="1131189"/>
                  </a:lnTo>
                  <a:lnTo>
                    <a:pt x="3379770" y="1129919"/>
                  </a:lnTo>
                  <a:lnTo>
                    <a:pt x="3373736" y="1128332"/>
                  </a:lnTo>
                  <a:lnTo>
                    <a:pt x="3368021" y="1126745"/>
                  </a:lnTo>
                  <a:lnTo>
                    <a:pt x="3361988" y="1124524"/>
                  </a:lnTo>
                  <a:lnTo>
                    <a:pt x="3356590" y="1122302"/>
                  </a:lnTo>
                  <a:lnTo>
                    <a:pt x="3350874" y="1119763"/>
                  </a:lnTo>
                  <a:lnTo>
                    <a:pt x="3345476" y="1116589"/>
                  </a:lnTo>
                  <a:lnTo>
                    <a:pt x="3340396" y="1113415"/>
                  </a:lnTo>
                  <a:lnTo>
                    <a:pt x="3334998" y="1109924"/>
                  </a:lnTo>
                  <a:lnTo>
                    <a:pt x="3330553" y="1106432"/>
                  </a:lnTo>
                  <a:lnTo>
                    <a:pt x="3325790" y="1102306"/>
                  </a:lnTo>
                  <a:lnTo>
                    <a:pt x="3321344" y="1098497"/>
                  </a:lnTo>
                  <a:lnTo>
                    <a:pt x="3316899" y="1094054"/>
                  </a:lnTo>
                  <a:lnTo>
                    <a:pt x="3312771" y="1089293"/>
                  </a:lnTo>
                  <a:lnTo>
                    <a:pt x="3308961" y="1084849"/>
                  </a:lnTo>
                  <a:lnTo>
                    <a:pt x="3305150" y="1080089"/>
                  </a:lnTo>
                  <a:lnTo>
                    <a:pt x="3301975" y="1074693"/>
                  </a:lnTo>
                  <a:lnTo>
                    <a:pt x="3298482" y="1069615"/>
                  </a:lnTo>
                  <a:lnTo>
                    <a:pt x="3295625" y="1064219"/>
                  </a:lnTo>
                  <a:lnTo>
                    <a:pt x="3293084" y="1058823"/>
                  </a:lnTo>
                  <a:lnTo>
                    <a:pt x="3290544" y="1053110"/>
                  </a:lnTo>
                  <a:lnTo>
                    <a:pt x="3288639" y="1047397"/>
                  </a:lnTo>
                  <a:lnTo>
                    <a:pt x="3286734" y="1041367"/>
                  </a:lnTo>
                  <a:lnTo>
                    <a:pt x="3285146" y="1035019"/>
                  </a:lnTo>
                  <a:lnTo>
                    <a:pt x="3283558" y="1028988"/>
                  </a:lnTo>
                  <a:lnTo>
                    <a:pt x="3282606" y="1022640"/>
                  </a:lnTo>
                  <a:lnTo>
                    <a:pt x="3281971" y="1015975"/>
                  </a:lnTo>
                  <a:lnTo>
                    <a:pt x="3281654" y="1009627"/>
                  </a:lnTo>
                  <a:lnTo>
                    <a:pt x="3281018" y="1003597"/>
                  </a:lnTo>
                  <a:lnTo>
                    <a:pt x="3281654" y="996614"/>
                  </a:lnTo>
                  <a:lnTo>
                    <a:pt x="3306103" y="573529"/>
                  </a:lnTo>
                  <a:lnTo>
                    <a:pt x="3299118" y="568768"/>
                  </a:lnTo>
                  <a:lnTo>
                    <a:pt x="2057582" y="2162081"/>
                  </a:lnTo>
                  <a:lnTo>
                    <a:pt x="2052502" y="2168112"/>
                  </a:lnTo>
                  <a:lnTo>
                    <a:pt x="2047422" y="2173825"/>
                  </a:lnTo>
                  <a:lnTo>
                    <a:pt x="2042024" y="2178903"/>
                  </a:lnTo>
                  <a:lnTo>
                    <a:pt x="2036626" y="2183981"/>
                  </a:lnTo>
                  <a:lnTo>
                    <a:pt x="2030592" y="2188742"/>
                  </a:lnTo>
                  <a:lnTo>
                    <a:pt x="2024877" y="2193186"/>
                  </a:lnTo>
                  <a:lnTo>
                    <a:pt x="2018844" y="2197629"/>
                  </a:lnTo>
                  <a:lnTo>
                    <a:pt x="2012493" y="2201121"/>
                  </a:lnTo>
                  <a:lnTo>
                    <a:pt x="2006143" y="2204612"/>
                  </a:lnTo>
                  <a:lnTo>
                    <a:pt x="1999475" y="2207786"/>
                  </a:lnTo>
                  <a:lnTo>
                    <a:pt x="1992807" y="2210642"/>
                  </a:lnTo>
                  <a:lnTo>
                    <a:pt x="1986139" y="2213182"/>
                  </a:lnTo>
                  <a:lnTo>
                    <a:pt x="1979470" y="2215403"/>
                  </a:lnTo>
                  <a:lnTo>
                    <a:pt x="1972485" y="2217308"/>
                  </a:lnTo>
                  <a:lnTo>
                    <a:pt x="1965499" y="2218577"/>
                  </a:lnTo>
                  <a:lnTo>
                    <a:pt x="1958514" y="2219529"/>
                  </a:lnTo>
                  <a:lnTo>
                    <a:pt x="1951528" y="2220482"/>
                  </a:lnTo>
                  <a:lnTo>
                    <a:pt x="1944225" y="2221116"/>
                  </a:lnTo>
                  <a:lnTo>
                    <a:pt x="1937239" y="2221116"/>
                  </a:lnTo>
                  <a:lnTo>
                    <a:pt x="1929619" y="2221116"/>
                  </a:lnTo>
                  <a:lnTo>
                    <a:pt x="1922633" y="2220482"/>
                  </a:lnTo>
                  <a:lnTo>
                    <a:pt x="1915647" y="2219529"/>
                  </a:lnTo>
                  <a:lnTo>
                    <a:pt x="1908344" y="2218577"/>
                  </a:lnTo>
                  <a:lnTo>
                    <a:pt x="1901358" y="2216990"/>
                  </a:lnTo>
                  <a:lnTo>
                    <a:pt x="1894690" y="2214769"/>
                  </a:lnTo>
                  <a:lnTo>
                    <a:pt x="1887387" y="2212547"/>
                  </a:lnTo>
                  <a:lnTo>
                    <a:pt x="1880402" y="2210008"/>
                  </a:lnTo>
                  <a:lnTo>
                    <a:pt x="1873734" y="2207151"/>
                  </a:lnTo>
                  <a:lnTo>
                    <a:pt x="1867066" y="2203977"/>
                  </a:lnTo>
                  <a:lnTo>
                    <a:pt x="1860715" y="2199851"/>
                  </a:lnTo>
                  <a:lnTo>
                    <a:pt x="1854047" y="2196042"/>
                  </a:lnTo>
                  <a:lnTo>
                    <a:pt x="1847696" y="2191599"/>
                  </a:lnTo>
                  <a:lnTo>
                    <a:pt x="1229469" y="1731062"/>
                  </a:lnTo>
                  <a:lnTo>
                    <a:pt x="271487" y="2768937"/>
                  </a:lnTo>
                  <a:lnTo>
                    <a:pt x="266406" y="2774967"/>
                  </a:lnTo>
                  <a:lnTo>
                    <a:pt x="260691" y="2780680"/>
                  </a:lnTo>
                  <a:lnTo>
                    <a:pt x="254975" y="2785759"/>
                  </a:lnTo>
                  <a:lnTo>
                    <a:pt x="248942" y="2791154"/>
                  </a:lnTo>
                  <a:lnTo>
                    <a:pt x="242592" y="2795915"/>
                  </a:lnTo>
                  <a:lnTo>
                    <a:pt x="236241" y="2800041"/>
                  </a:lnTo>
                  <a:lnTo>
                    <a:pt x="230208" y="2804167"/>
                  </a:lnTo>
                  <a:lnTo>
                    <a:pt x="223223" y="2807659"/>
                  </a:lnTo>
                  <a:lnTo>
                    <a:pt x="216554" y="2810833"/>
                  </a:lnTo>
                  <a:lnTo>
                    <a:pt x="209886" y="2814007"/>
                  </a:lnTo>
                  <a:lnTo>
                    <a:pt x="202901" y="2816228"/>
                  </a:lnTo>
                  <a:lnTo>
                    <a:pt x="195915" y="2818767"/>
                  </a:lnTo>
                  <a:lnTo>
                    <a:pt x="188612" y="2820354"/>
                  </a:lnTo>
                  <a:lnTo>
                    <a:pt x="181309" y="2821941"/>
                  </a:lnTo>
                  <a:lnTo>
                    <a:pt x="174006" y="2822894"/>
                  </a:lnTo>
                  <a:lnTo>
                    <a:pt x="166703" y="2823846"/>
                  </a:lnTo>
                  <a:lnTo>
                    <a:pt x="159082" y="2824163"/>
                  </a:lnTo>
                  <a:lnTo>
                    <a:pt x="152096" y="2824163"/>
                  </a:lnTo>
                  <a:lnTo>
                    <a:pt x="144476" y="2823846"/>
                  </a:lnTo>
                  <a:lnTo>
                    <a:pt x="136855" y="2823528"/>
                  </a:lnTo>
                  <a:lnTo>
                    <a:pt x="129552" y="2822259"/>
                  </a:lnTo>
                  <a:lnTo>
                    <a:pt x="122249" y="2820672"/>
                  </a:lnTo>
                  <a:lnTo>
                    <a:pt x="114945" y="2819085"/>
                  </a:lnTo>
                  <a:lnTo>
                    <a:pt x="107642" y="2816546"/>
                  </a:lnTo>
                  <a:lnTo>
                    <a:pt x="100657" y="2814324"/>
                  </a:lnTo>
                  <a:lnTo>
                    <a:pt x="93671" y="2811467"/>
                  </a:lnTo>
                  <a:lnTo>
                    <a:pt x="87003" y="2807976"/>
                  </a:lnTo>
                  <a:lnTo>
                    <a:pt x="80335" y="2804485"/>
                  </a:lnTo>
                  <a:lnTo>
                    <a:pt x="73349" y="2800359"/>
                  </a:lnTo>
                  <a:lnTo>
                    <a:pt x="66681" y="2796233"/>
                  </a:lnTo>
                  <a:lnTo>
                    <a:pt x="60331" y="2791472"/>
                  </a:lnTo>
                  <a:lnTo>
                    <a:pt x="54298" y="2785759"/>
                  </a:lnTo>
                  <a:lnTo>
                    <a:pt x="48265" y="2780680"/>
                  </a:lnTo>
                  <a:lnTo>
                    <a:pt x="42867" y="2774967"/>
                  </a:lnTo>
                  <a:lnTo>
                    <a:pt x="37469" y="2768937"/>
                  </a:lnTo>
                  <a:lnTo>
                    <a:pt x="32388" y="2762906"/>
                  </a:lnTo>
                  <a:lnTo>
                    <a:pt x="28260" y="2756876"/>
                  </a:lnTo>
                  <a:lnTo>
                    <a:pt x="23815" y="2749893"/>
                  </a:lnTo>
                  <a:lnTo>
                    <a:pt x="19687" y="2743228"/>
                  </a:lnTo>
                  <a:lnTo>
                    <a:pt x="16194" y="2736563"/>
                  </a:lnTo>
                  <a:lnTo>
                    <a:pt x="13019" y="2729580"/>
                  </a:lnTo>
                  <a:lnTo>
                    <a:pt x="10479" y="2722280"/>
                  </a:lnTo>
                  <a:lnTo>
                    <a:pt x="7938" y="2715297"/>
                  </a:lnTo>
                  <a:lnTo>
                    <a:pt x="5716" y="2708315"/>
                  </a:lnTo>
                  <a:lnTo>
                    <a:pt x="3811" y="2700697"/>
                  </a:lnTo>
                  <a:lnTo>
                    <a:pt x="2540" y="2693080"/>
                  </a:lnTo>
                  <a:lnTo>
                    <a:pt x="1270" y="2685780"/>
                  </a:lnTo>
                  <a:lnTo>
                    <a:pt x="635" y="2678162"/>
                  </a:lnTo>
                  <a:lnTo>
                    <a:pt x="0" y="2670228"/>
                  </a:lnTo>
                  <a:lnTo>
                    <a:pt x="0" y="2662927"/>
                  </a:lnTo>
                  <a:lnTo>
                    <a:pt x="0" y="2655310"/>
                  </a:lnTo>
                  <a:lnTo>
                    <a:pt x="953" y="2648010"/>
                  </a:lnTo>
                  <a:lnTo>
                    <a:pt x="1588" y="2640075"/>
                  </a:lnTo>
                  <a:lnTo>
                    <a:pt x="3176" y="2632458"/>
                  </a:lnTo>
                  <a:lnTo>
                    <a:pt x="4763" y="2625158"/>
                  </a:lnTo>
                  <a:lnTo>
                    <a:pt x="6668" y="2617858"/>
                  </a:lnTo>
                  <a:lnTo>
                    <a:pt x="9526" y="2610558"/>
                  </a:lnTo>
                  <a:lnTo>
                    <a:pt x="12384" y="2603258"/>
                  </a:lnTo>
                  <a:lnTo>
                    <a:pt x="15559" y="2596275"/>
                  </a:lnTo>
                  <a:lnTo>
                    <a:pt x="19052" y="2588975"/>
                  </a:lnTo>
                  <a:lnTo>
                    <a:pt x="22545" y="2582310"/>
                  </a:lnTo>
                  <a:lnTo>
                    <a:pt x="26990" y="2575644"/>
                  </a:lnTo>
                  <a:lnTo>
                    <a:pt x="31753" y="2569297"/>
                  </a:lnTo>
                  <a:lnTo>
                    <a:pt x="36516" y="2562631"/>
                  </a:lnTo>
                  <a:lnTo>
                    <a:pt x="1086264" y="1414621"/>
                  </a:lnTo>
                  <a:lnTo>
                    <a:pt x="1091027" y="1408908"/>
                  </a:lnTo>
                  <a:lnTo>
                    <a:pt x="1096742" y="1403829"/>
                  </a:lnTo>
                  <a:lnTo>
                    <a:pt x="1101823" y="1398751"/>
                  </a:lnTo>
                  <a:lnTo>
                    <a:pt x="1107221" y="1393990"/>
                  </a:lnTo>
                  <a:lnTo>
                    <a:pt x="1113254" y="1389229"/>
                  </a:lnTo>
                  <a:lnTo>
                    <a:pt x="1119287" y="1385103"/>
                  </a:lnTo>
                  <a:lnTo>
                    <a:pt x="1125002" y="1381295"/>
                  </a:lnTo>
                  <a:lnTo>
                    <a:pt x="1131353" y="1377803"/>
                  </a:lnTo>
                  <a:lnTo>
                    <a:pt x="1137703" y="1374629"/>
                  </a:lnTo>
                  <a:lnTo>
                    <a:pt x="1144054" y="1371455"/>
                  </a:lnTo>
                  <a:lnTo>
                    <a:pt x="1150722" y="1368599"/>
                  </a:lnTo>
                  <a:lnTo>
                    <a:pt x="1157390" y="1366694"/>
                  </a:lnTo>
                  <a:lnTo>
                    <a:pt x="1164058" y="1364790"/>
                  </a:lnTo>
                  <a:lnTo>
                    <a:pt x="1170726" y="1362568"/>
                  </a:lnTo>
                  <a:lnTo>
                    <a:pt x="1177394" y="1361616"/>
                  </a:lnTo>
                  <a:lnTo>
                    <a:pt x="1184698" y="1360347"/>
                  </a:lnTo>
                  <a:lnTo>
                    <a:pt x="1191683" y="1360029"/>
                  </a:lnTo>
                  <a:lnTo>
                    <a:pt x="1198351" y="1359712"/>
                  </a:lnTo>
                  <a:lnTo>
                    <a:pt x="1205654" y="1359077"/>
                  </a:lnTo>
                  <a:lnTo>
                    <a:pt x="1212640" y="1359712"/>
                  </a:lnTo>
                  <a:lnTo>
                    <a:pt x="1219626" y="1360347"/>
                  </a:lnTo>
                  <a:lnTo>
                    <a:pt x="1226294" y="1361299"/>
                  </a:lnTo>
                  <a:lnTo>
                    <a:pt x="1233597" y="1362251"/>
                  </a:lnTo>
                  <a:lnTo>
                    <a:pt x="1240582" y="1363838"/>
                  </a:lnTo>
                  <a:lnTo>
                    <a:pt x="1247251" y="1365742"/>
                  </a:lnTo>
                  <a:lnTo>
                    <a:pt x="1253919" y="1368281"/>
                  </a:lnTo>
                  <a:lnTo>
                    <a:pt x="1260904" y="1371138"/>
                  </a:lnTo>
                  <a:lnTo>
                    <a:pt x="1267572" y="1373677"/>
                  </a:lnTo>
                  <a:lnTo>
                    <a:pt x="1274240" y="1376851"/>
                  </a:lnTo>
                  <a:lnTo>
                    <a:pt x="1280591" y="1380977"/>
                  </a:lnTo>
                  <a:lnTo>
                    <a:pt x="1286942" y="1384786"/>
                  </a:lnTo>
                  <a:lnTo>
                    <a:pt x="1292975" y="1389229"/>
                  </a:lnTo>
                  <a:lnTo>
                    <a:pt x="1907709" y="1846910"/>
                  </a:lnTo>
                  <a:lnTo>
                    <a:pt x="3043507" y="389124"/>
                  </a:lnTo>
                  <a:lnTo>
                    <a:pt x="3023186" y="374841"/>
                  </a:lnTo>
                  <a:lnTo>
                    <a:pt x="2660568" y="470377"/>
                  </a:lnTo>
                  <a:lnTo>
                    <a:pt x="2654853" y="471646"/>
                  </a:lnTo>
                  <a:lnTo>
                    <a:pt x="2648502" y="472598"/>
                  </a:lnTo>
                  <a:lnTo>
                    <a:pt x="2642152" y="473551"/>
                  </a:lnTo>
                  <a:lnTo>
                    <a:pt x="2635801" y="473868"/>
                  </a:lnTo>
                  <a:lnTo>
                    <a:pt x="2629450" y="474185"/>
                  </a:lnTo>
                  <a:lnTo>
                    <a:pt x="2623418" y="473868"/>
                  </a:lnTo>
                  <a:lnTo>
                    <a:pt x="2617384" y="473551"/>
                  </a:lnTo>
                  <a:lnTo>
                    <a:pt x="2611352" y="472598"/>
                  </a:lnTo>
                  <a:lnTo>
                    <a:pt x="2605318" y="471964"/>
                  </a:lnTo>
                  <a:lnTo>
                    <a:pt x="2599603" y="470377"/>
                  </a:lnTo>
                  <a:lnTo>
                    <a:pt x="2593570" y="468790"/>
                  </a:lnTo>
                  <a:lnTo>
                    <a:pt x="2587537" y="466885"/>
                  </a:lnTo>
                  <a:lnTo>
                    <a:pt x="2582139" y="464346"/>
                  </a:lnTo>
                  <a:lnTo>
                    <a:pt x="2576741" y="462124"/>
                  </a:lnTo>
                  <a:lnTo>
                    <a:pt x="2571660" y="459268"/>
                  </a:lnTo>
                  <a:lnTo>
                    <a:pt x="2565945" y="456094"/>
                  </a:lnTo>
                  <a:lnTo>
                    <a:pt x="2560864" y="452920"/>
                  </a:lnTo>
                  <a:lnTo>
                    <a:pt x="2556102" y="449429"/>
                  </a:lnTo>
                  <a:lnTo>
                    <a:pt x="2551339" y="445937"/>
                  </a:lnTo>
                  <a:lnTo>
                    <a:pt x="2546576" y="441811"/>
                  </a:lnTo>
                  <a:lnTo>
                    <a:pt x="2542448" y="437685"/>
                  </a:lnTo>
                  <a:lnTo>
                    <a:pt x="2538002" y="433242"/>
                  </a:lnTo>
                  <a:lnTo>
                    <a:pt x="2533875" y="428481"/>
                  </a:lnTo>
                  <a:lnTo>
                    <a:pt x="2530064" y="423402"/>
                  </a:lnTo>
                  <a:lnTo>
                    <a:pt x="2526572" y="418324"/>
                  </a:lnTo>
                  <a:lnTo>
                    <a:pt x="2523396" y="413246"/>
                  </a:lnTo>
                  <a:lnTo>
                    <a:pt x="2520221" y="407533"/>
                  </a:lnTo>
                  <a:lnTo>
                    <a:pt x="2517363" y="402137"/>
                  </a:lnTo>
                  <a:lnTo>
                    <a:pt x="2514823" y="396107"/>
                  </a:lnTo>
                  <a:lnTo>
                    <a:pt x="2512283" y="390394"/>
                  </a:lnTo>
                  <a:lnTo>
                    <a:pt x="2510378" y="384046"/>
                  </a:lnTo>
                  <a:lnTo>
                    <a:pt x="2508472" y="377698"/>
                  </a:lnTo>
                  <a:lnTo>
                    <a:pt x="2507202" y="371350"/>
                  </a:lnTo>
                  <a:lnTo>
                    <a:pt x="2505932" y="364685"/>
                  </a:lnTo>
                  <a:lnTo>
                    <a:pt x="2505297" y="358337"/>
                  </a:lnTo>
                  <a:lnTo>
                    <a:pt x="2504980" y="351989"/>
                  </a:lnTo>
                  <a:lnTo>
                    <a:pt x="2504344" y="345641"/>
                  </a:lnTo>
                  <a:lnTo>
                    <a:pt x="2504344" y="339293"/>
                  </a:lnTo>
                  <a:lnTo>
                    <a:pt x="2505297" y="332946"/>
                  </a:lnTo>
                  <a:lnTo>
                    <a:pt x="2505615" y="326915"/>
                  </a:lnTo>
                  <a:lnTo>
                    <a:pt x="2506885" y="320567"/>
                  </a:lnTo>
                  <a:lnTo>
                    <a:pt x="2508155" y="314537"/>
                  </a:lnTo>
                  <a:lnTo>
                    <a:pt x="2509425" y="308506"/>
                  </a:lnTo>
                  <a:lnTo>
                    <a:pt x="2511648" y="302793"/>
                  </a:lnTo>
                  <a:lnTo>
                    <a:pt x="2513870" y="296763"/>
                  </a:lnTo>
                  <a:lnTo>
                    <a:pt x="2516410" y="291367"/>
                  </a:lnTo>
                  <a:lnTo>
                    <a:pt x="2518633" y="285654"/>
                  </a:lnTo>
                  <a:lnTo>
                    <a:pt x="2521808" y="280576"/>
                  </a:lnTo>
                  <a:lnTo>
                    <a:pt x="2524984" y="275180"/>
                  </a:lnTo>
                  <a:lnTo>
                    <a:pt x="2528159" y="270102"/>
                  </a:lnTo>
                  <a:lnTo>
                    <a:pt x="2531970" y="265341"/>
                  </a:lnTo>
                  <a:lnTo>
                    <a:pt x="2535462" y="260580"/>
                  </a:lnTo>
                  <a:lnTo>
                    <a:pt x="2539908" y="256136"/>
                  </a:lnTo>
                  <a:lnTo>
                    <a:pt x="2544353" y="251693"/>
                  </a:lnTo>
                  <a:lnTo>
                    <a:pt x="2548481" y="247567"/>
                  </a:lnTo>
                  <a:lnTo>
                    <a:pt x="2553244" y="243441"/>
                  </a:lnTo>
                  <a:lnTo>
                    <a:pt x="2558642" y="239949"/>
                  </a:lnTo>
                  <a:lnTo>
                    <a:pt x="2563722" y="236458"/>
                  </a:lnTo>
                  <a:lnTo>
                    <a:pt x="2568803" y="233284"/>
                  </a:lnTo>
                  <a:lnTo>
                    <a:pt x="2574201" y="230428"/>
                  </a:lnTo>
                  <a:lnTo>
                    <a:pt x="2579916" y="227889"/>
                  </a:lnTo>
                  <a:lnTo>
                    <a:pt x="2585632" y="225349"/>
                  </a:lnTo>
                  <a:lnTo>
                    <a:pt x="2591982" y="223445"/>
                  </a:lnTo>
                  <a:lnTo>
                    <a:pt x="2598015" y="221541"/>
                  </a:lnTo>
                  <a:lnTo>
                    <a:pt x="3425176" y="4126"/>
                  </a:lnTo>
                  <a:lnTo>
                    <a:pt x="3432162" y="2222"/>
                  </a:lnTo>
                  <a:lnTo>
                    <a:pt x="3439782" y="952"/>
                  </a:lnTo>
                  <a:lnTo>
                    <a:pt x="3446768" y="318"/>
                  </a:lnTo>
                  <a:lnTo>
                    <a:pt x="3454389" y="0"/>
                  </a:lnTo>
                  <a:close/>
                </a:path>
              </a:pathLst>
            </a:custGeom>
            <a:solidFill>
              <a:srgbClr val="FFC000"/>
            </a:solidFill>
            <a:ln>
              <a:noFill/>
            </a:ln>
          </p:spPr>
          <p:txBody>
            <a:bodyPr anchor="ctr">
              <a:scene3d>
                <a:camera prst="orthographicFront"/>
                <a:lightRig rig="threePt" dir="t"/>
              </a:scene3d>
              <a:sp3d contourW="12700">
                <a:contourClr>
                  <a:srgbClr val="FFFFFF"/>
                </a:contourClr>
              </a:sp3d>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dirty="0">
                <a:ln>
                  <a:noFill/>
                </a:ln>
                <a:solidFill>
                  <a:srgbClr val="FFFFFF"/>
                </a:solidFill>
                <a:effectLst/>
                <a:uLnTx/>
                <a:uFillTx/>
                <a:ea typeface="微软雅黑" pitchFamily="34" charset="-122"/>
              </a:endParaRPr>
            </a:p>
          </p:txBody>
        </p:sp>
      </p:grpSp>
      <p:sp>
        <p:nvSpPr>
          <p:cNvPr id="66" name="TextBox 65"/>
          <p:cNvSpPr txBox="1"/>
          <p:nvPr/>
        </p:nvSpPr>
        <p:spPr>
          <a:xfrm>
            <a:off x="3876583" y="2836663"/>
            <a:ext cx="2108043" cy="245726"/>
          </a:xfrm>
          <a:prstGeom prst="rect">
            <a:avLst/>
          </a:prstGeom>
          <a:noFill/>
        </p:spPr>
        <p:txBody>
          <a:bodyPr wrap="square" lIns="60469" tIns="30235" rIns="60469" bIns="30235" rtlCol="0">
            <a:spAutoFit/>
          </a:bodyPr>
          <a:lstStyle/>
          <a:p>
            <a:pPr fontAlgn="base">
              <a:spcBef>
                <a:spcPct val="0"/>
              </a:spcBef>
              <a:spcAft>
                <a:spcPct val="0"/>
              </a:spcAft>
            </a:pPr>
            <a:r>
              <a:rPr lang="zh-CN" altLang="en-US" sz="1200" dirty="0">
                <a:solidFill>
                  <a:prstClr val="white"/>
                </a:solidFill>
                <a:latin typeface="微软雅黑" panose="020B0503020204020204" pitchFamily="34" charset="-122"/>
                <a:ea typeface="微软雅黑" panose="020B0503020204020204" pitchFamily="34" charset="-122"/>
              </a:rPr>
              <a:t>- Direction of effort</a:t>
            </a:r>
          </a:p>
        </p:txBody>
      </p:sp>
      <p:sp>
        <p:nvSpPr>
          <p:cNvPr id="67" name="TextBox 66"/>
          <p:cNvSpPr txBox="1"/>
          <p:nvPr/>
        </p:nvSpPr>
        <p:spPr>
          <a:xfrm>
            <a:off x="6371629" y="2870687"/>
            <a:ext cx="2785436" cy="245726"/>
          </a:xfrm>
          <a:prstGeom prst="rect">
            <a:avLst/>
          </a:prstGeom>
          <a:noFill/>
        </p:spPr>
        <p:txBody>
          <a:bodyPr wrap="square" lIns="60469" tIns="30235" rIns="60469" bIns="30235" rtlCol="0">
            <a:spAutoFit/>
          </a:bodyPr>
          <a:lstStyle/>
          <a:p>
            <a:pPr fontAlgn="base">
              <a:spcBef>
                <a:spcPct val="0"/>
              </a:spcBef>
              <a:spcAft>
                <a:spcPct val="0"/>
              </a:spcAft>
            </a:pPr>
            <a:r>
              <a:rPr lang="zh-CN" altLang="en-US" sz="1200" dirty="0">
                <a:solidFill>
                  <a:prstClr val="white"/>
                </a:solidFill>
                <a:latin typeface="微软雅黑" panose="020B0503020204020204" pitchFamily="34" charset="-122"/>
                <a:ea typeface="微软雅黑" panose="020B0503020204020204" pitchFamily="34" charset="-122"/>
              </a:rPr>
              <a:t>Work efficiency</a:t>
            </a:r>
          </a:p>
        </p:txBody>
      </p:sp>
      <p:sp>
        <p:nvSpPr>
          <p:cNvPr id="68" name="TextBox 67"/>
          <p:cNvSpPr txBox="1"/>
          <p:nvPr/>
        </p:nvSpPr>
        <p:spPr>
          <a:xfrm>
            <a:off x="3876584" y="3149469"/>
            <a:ext cx="2135576" cy="245726"/>
          </a:xfrm>
          <a:prstGeom prst="rect">
            <a:avLst/>
          </a:prstGeom>
          <a:noFill/>
        </p:spPr>
        <p:txBody>
          <a:bodyPr wrap="square" lIns="60469" tIns="30235" rIns="60469" bIns="30235" rtlCol="0">
            <a:spAutoFit/>
          </a:bodyPr>
          <a:lstStyle/>
          <a:p>
            <a:pPr fontAlgn="base">
              <a:spcBef>
                <a:spcPct val="0"/>
              </a:spcBef>
              <a:spcAft>
                <a:spcPct val="0"/>
              </a:spcAft>
            </a:pPr>
            <a:r>
              <a:rPr lang="zh-CN" altLang="en-US" sz="1200" dirty="0">
                <a:solidFill>
                  <a:prstClr val="white"/>
                </a:solidFill>
                <a:latin typeface="微软雅黑" panose="020B0503020204020204" pitchFamily="34" charset="-122"/>
                <a:ea typeface="微软雅黑" panose="020B0503020204020204" pitchFamily="34" charset="-122"/>
              </a:rPr>
              <a:t>Team improvement</a:t>
            </a:r>
          </a:p>
        </p:txBody>
      </p:sp>
      <p:sp>
        <p:nvSpPr>
          <p:cNvPr id="69" name="TextBox 68"/>
          <p:cNvSpPr txBox="1"/>
          <p:nvPr/>
        </p:nvSpPr>
        <p:spPr>
          <a:xfrm>
            <a:off x="6316120" y="3133122"/>
            <a:ext cx="2648156" cy="430392"/>
          </a:xfrm>
          <a:prstGeom prst="rect">
            <a:avLst/>
          </a:prstGeom>
          <a:noFill/>
        </p:spPr>
        <p:txBody>
          <a:bodyPr wrap="square" lIns="60469" tIns="30235" rIns="60469" bIns="30235" rtlCol="0">
            <a:spAutoFit/>
          </a:bodyPr>
          <a:lstStyle/>
          <a:p>
            <a:pPr fontAlgn="base">
              <a:spcBef>
                <a:spcPct val="0"/>
              </a:spcBef>
              <a:spcAft>
                <a:spcPct val="0"/>
              </a:spcAft>
            </a:pPr>
            <a:r>
              <a:rPr lang="zh-CN" altLang="en-US" sz="1200" dirty="0">
                <a:solidFill>
                  <a:prstClr val="white"/>
                </a:solidFill>
                <a:latin typeface="微软雅黑" panose="020B0503020204020204" pitchFamily="34" charset="-122"/>
                <a:ea typeface="微软雅黑" panose="020B0503020204020204" pitchFamily="34" charset="-122"/>
              </a:rPr>
              <a:t>- Expanded sales</a:t>
            </a:r>
          </a:p>
          <a:p>
            <a:pPr fontAlgn="base">
              <a:spcBef>
                <a:spcPct val="0"/>
              </a:spcBef>
              <a:spcAft>
                <a:spcPct val="0"/>
              </a:spcAft>
            </a:pPr>
            <a:endParaRPr lang="zh-CN" altLang="en-US" sz="1200" dirty="0">
              <a:solidFill>
                <a:prstClr val="white"/>
              </a:solidFill>
              <a:latin typeface="微软雅黑" panose="020B0503020204020204" pitchFamily="34" charset="-122"/>
              <a:ea typeface="微软雅黑" panose="020B0503020204020204" pitchFamily="34" charset="-122"/>
            </a:endParaRPr>
          </a:p>
        </p:txBody>
      </p:sp>
      <p:grpSp>
        <p:nvGrpSpPr>
          <p:cNvPr id="70" name="组合 69"/>
          <p:cNvGrpSpPr/>
          <p:nvPr/>
        </p:nvGrpSpPr>
        <p:grpSpPr>
          <a:xfrm>
            <a:off x="6449530" y="-778844"/>
            <a:ext cx="1179281" cy="1179281"/>
            <a:chOff x="304800" y="673100"/>
            <a:chExt cx="4000500" cy="4000500"/>
          </a:xfrm>
          <a:effectLst>
            <a:outerShdw blurRad="444500" dist="254000" dir="8100000" algn="tr" rotWithShape="0">
              <a:prstClr val="black">
                <a:alpha val="50000"/>
              </a:prstClr>
            </a:outerShdw>
          </a:effectLst>
        </p:grpSpPr>
        <p:sp>
          <p:nvSpPr>
            <p:cNvPr id="71" name="同心圆 7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72" name="椭圆 7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endParaRPr>
            </a:p>
          </p:txBody>
        </p:sp>
      </p:grpSp>
      <p:grpSp>
        <p:nvGrpSpPr>
          <p:cNvPr id="73" name="组合 72"/>
          <p:cNvGrpSpPr/>
          <p:nvPr/>
        </p:nvGrpSpPr>
        <p:grpSpPr>
          <a:xfrm>
            <a:off x="4922378" y="-283851"/>
            <a:ext cx="630230" cy="630230"/>
            <a:chOff x="304800" y="673100"/>
            <a:chExt cx="4000500" cy="4000500"/>
          </a:xfrm>
          <a:effectLst>
            <a:outerShdw blurRad="444500" dist="254000" dir="8100000" algn="tr" rotWithShape="0">
              <a:prstClr val="black">
                <a:alpha val="50000"/>
              </a:prstClr>
            </a:outerShdw>
          </a:effectLst>
        </p:grpSpPr>
        <p:sp>
          <p:nvSpPr>
            <p:cNvPr id="74" name="同心圆 7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endParaRPr>
            </a:p>
          </p:txBody>
        </p:sp>
        <p:sp>
          <p:nvSpPr>
            <p:cNvPr id="75" name="椭圆 74"/>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endParaRPr>
            </a:p>
          </p:txBody>
        </p:sp>
      </p:grpSp>
      <p:grpSp>
        <p:nvGrpSpPr>
          <p:cNvPr id="76" name="组合 75"/>
          <p:cNvGrpSpPr/>
          <p:nvPr/>
        </p:nvGrpSpPr>
        <p:grpSpPr>
          <a:xfrm>
            <a:off x="5601167" y="31264"/>
            <a:ext cx="890519" cy="890519"/>
            <a:chOff x="304800" y="673100"/>
            <a:chExt cx="4000500" cy="4000500"/>
          </a:xfrm>
          <a:effectLst>
            <a:outerShdw blurRad="444500" dist="254000" dir="8100000" algn="tr" rotWithShape="0">
              <a:prstClr val="black">
                <a:alpha val="50000"/>
              </a:prstClr>
            </a:outerShdw>
          </a:effectLst>
        </p:grpSpPr>
        <p:sp>
          <p:nvSpPr>
            <p:cNvPr id="77" name="同心圆 7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endParaRPr>
            </a:p>
          </p:txBody>
        </p:sp>
        <p:sp>
          <p:nvSpPr>
            <p:cNvPr id="78" name="椭圆 7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endParaRPr>
            </a:p>
          </p:txBody>
        </p:sp>
      </p:grpSp>
      <p:grpSp>
        <p:nvGrpSpPr>
          <p:cNvPr id="79" name="组合 78"/>
          <p:cNvGrpSpPr/>
          <p:nvPr/>
        </p:nvGrpSpPr>
        <p:grpSpPr>
          <a:xfrm>
            <a:off x="7923670" y="-158613"/>
            <a:ext cx="685800" cy="685800"/>
            <a:chOff x="304800" y="673100"/>
            <a:chExt cx="4000500" cy="4000500"/>
          </a:xfrm>
          <a:effectLst>
            <a:outerShdw blurRad="444500" dist="254000" dir="8100000" algn="tr" rotWithShape="0">
              <a:prstClr val="black">
                <a:alpha val="50000"/>
              </a:prstClr>
            </a:outerShdw>
          </a:effectLst>
        </p:grpSpPr>
        <p:sp>
          <p:nvSpPr>
            <p:cNvPr id="80" name="同心圆 7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81" name="椭圆 8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endParaRPr>
            </a:p>
          </p:txBody>
        </p:sp>
      </p:grpSp>
      <p:grpSp>
        <p:nvGrpSpPr>
          <p:cNvPr id="82" name="组合 81"/>
          <p:cNvGrpSpPr/>
          <p:nvPr/>
        </p:nvGrpSpPr>
        <p:grpSpPr>
          <a:xfrm>
            <a:off x="766572" y="5040488"/>
            <a:ext cx="588857" cy="588857"/>
            <a:chOff x="304800" y="673100"/>
            <a:chExt cx="4000500" cy="4000500"/>
          </a:xfrm>
          <a:effectLst>
            <a:outerShdw blurRad="444500" dist="254000" dir="8100000" algn="tr" rotWithShape="0">
              <a:prstClr val="black">
                <a:alpha val="50000"/>
              </a:prstClr>
            </a:outerShdw>
          </a:effectLst>
        </p:grpSpPr>
        <p:sp>
          <p:nvSpPr>
            <p:cNvPr id="83" name="同心圆 8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endParaRPr>
            </a:p>
          </p:txBody>
        </p:sp>
        <p:sp>
          <p:nvSpPr>
            <p:cNvPr id="84" name="椭圆 83"/>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endParaRPr>
            </a:p>
          </p:txBody>
        </p:sp>
      </p:grpSp>
      <p:grpSp>
        <p:nvGrpSpPr>
          <p:cNvPr id="85" name="组合 84"/>
          <p:cNvGrpSpPr/>
          <p:nvPr/>
        </p:nvGrpSpPr>
        <p:grpSpPr>
          <a:xfrm>
            <a:off x="3963194" y="4529852"/>
            <a:ext cx="252491" cy="252491"/>
            <a:chOff x="304800" y="673100"/>
            <a:chExt cx="4000500" cy="4000500"/>
          </a:xfrm>
          <a:effectLst>
            <a:outerShdw blurRad="444500" dist="254000" dir="8100000" algn="tr" rotWithShape="0">
              <a:prstClr val="black">
                <a:alpha val="50000"/>
              </a:prstClr>
            </a:outerShdw>
          </a:effectLst>
        </p:grpSpPr>
        <p:sp>
          <p:nvSpPr>
            <p:cNvPr id="86" name="同心圆 8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endParaRPr>
            </a:p>
          </p:txBody>
        </p:sp>
        <p:sp>
          <p:nvSpPr>
            <p:cNvPr id="87" name="椭圆 86"/>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endParaRPr>
            </a:p>
          </p:txBody>
        </p:sp>
      </p:grpSp>
      <p:grpSp>
        <p:nvGrpSpPr>
          <p:cNvPr id="88" name="组合 87"/>
          <p:cNvGrpSpPr/>
          <p:nvPr/>
        </p:nvGrpSpPr>
        <p:grpSpPr>
          <a:xfrm>
            <a:off x="3181804" y="4327051"/>
            <a:ext cx="529075" cy="529075"/>
            <a:chOff x="304800" y="673100"/>
            <a:chExt cx="4000500" cy="4000500"/>
          </a:xfrm>
          <a:effectLst>
            <a:outerShdw blurRad="444500" dist="254000" dir="8100000" algn="tr" rotWithShape="0">
              <a:prstClr val="black">
                <a:alpha val="50000"/>
              </a:prstClr>
            </a:outerShdw>
          </a:effectLst>
        </p:grpSpPr>
        <p:sp>
          <p:nvSpPr>
            <p:cNvPr id="89" name="同心圆 8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endParaRPr>
            </a:p>
          </p:txBody>
        </p:sp>
        <p:sp>
          <p:nvSpPr>
            <p:cNvPr id="90" name="椭圆 8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endParaRPr>
            </a:p>
          </p:txBody>
        </p:sp>
      </p:grpSp>
      <p:grpSp>
        <p:nvGrpSpPr>
          <p:cNvPr id="91" name="组合 90"/>
          <p:cNvGrpSpPr/>
          <p:nvPr/>
        </p:nvGrpSpPr>
        <p:grpSpPr>
          <a:xfrm>
            <a:off x="8628988" y="-1058832"/>
            <a:ext cx="1179281" cy="1179281"/>
            <a:chOff x="304800" y="673100"/>
            <a:chExt cx="4000500" cy="4000500"/>
          </a:xfrm>
          <a:effectLst>
            <a:outerShdw blurRad="444500" dist="254000" dir="8100000" algn="tr" rotWithShape="0">
              <a:prstClr val="black">
                <a:alpha val="50000"/>
              </a:prstClr>
            </a:outerShdw>
          </a:effectLst>
        </p:grpSpPr>
        <p:sp>
          <p:nvSpPr>
            <p:cNvPr id="92" name="同心圆 9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93" name="椭圆 92"/>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endParaRPr>
            </a:p>
          </p:txBody>
        </p:sp>
      </p:grpSp>
      <p:grpSp>
        <p:nvGrpSpPr>
          <p:cNvPr id="94" name="组合 93"/>
          <p:cNvGrpSpPr/>
          <p:nvPr/>
        </p:nvGrpSpPr>
        <p:grpSpPr>
          <a:xfrm>
            <a:off x="8654726" y="415647"/>
            <a:ext cx="223080" cy="223080"/>
            <a:chOff x="304800" y="673100"/>
            <a:chExt cx="4000500" cy="4000500"/>
          </a:xfrm>
          <a:effectLst>
            <a:outerShdw blurRad="444500" dist="254000" dir="8100000" algn="tr" rotWithShape="0">
              <a:prstClr val="black">
                <a:alpha val="50000"/>
              </a:prstClr>
            </a:outerShdw>
          </a:effectLst>
        </p:grpSpPr>
        <p:sp>
          <p:nvSpPr>
            <p:cNvPr id="95" name="同心圆 9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endParaRPr>
            </a:p>
          </p:txBody>
        </p:sp>
        <p:sp>
          <p:nvSpPr>
            <p:cNvPr id="96" name="椭圆 9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endParaRPr>
            </a:p>
          </p:txBody>
        </p:sp>
      </p:grpSp>
      <p:grpSp>
        <p:nvGrpSpPr>
          <p:cNvPr id="97" name="组合 96"/>
          <p:cNvGrpSpPr/>
          <p:nvPr/>
        </p:nvGrpSpPr>
        <p:grpSpPr>
          <a:xfrm>
            <a:off x="1943475" y="4706144"/>
            <a:ext cx="1179281" cy="1179281"/>
            <a:chOff x="304800" y="673100"/>
            <a:chExt cx="4000500" cy="4000500"/>
          </a:xfrm>
          <a:effectLst>
            <a:outerShdw blurRad="444500" dist="254000" dir="8100000" algn="tr" rotWithShape="0">
              <a:prstClr val="black">
                <a:alpha val="50000"/>
              </a:prstClr>
            </a:outerShdw>
          </a:effectLst>
        </p:grpSpPr>
        <p:sp>
          <p:nvSpPr>
            <p:cNvPr id="98" name="同心圆 9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99" name="椭圆 98"/>
            <p:cNvSpPr/>
            <p:nvPr/>
          </p:nvSpPr>
          <p:spPr>
            <a:xfrm>
              <a:off x="392112" y="760412"/>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endParaRPr>
            </a:p>
          </p:txBody>
        </p:sp>
      </p:grpSp>
      <p:grpSp>
        <p:nvGrpSpPr>
          <p:cNvPr id="100" name="组合 99"/>
          <p:cNvGrpSpPr/>
          <p:nvPr/>
        </p:nvGrpSpPr>
        <p:grpSpPr>
          <a:xfrm>
            <a:off x="1275416" y="4606645"/>
            <a:ext cx="520192" cy="520192"/>
            <a:chOff x="304800" y="673100"/>
            <a:chExt cx="4000500" cy="4000500"/>
          </a:xfrm>
          <a:effectLst>
            <a:outerShdw blurRad="444500" dist="254000" dir="8100000" algn="tr" rotWithShape="0">
              <a:prstClr val="black">
                <a:alpha val="50000"/>
              </a:prstClr>
            </a:outerShdw>
          </a:effectLst>
        </p:grpSpPr>
        <p:sp>
          <p:nvSpPr>
            <p:cNvPr id="101" name="同心圆 10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endParaRPr>
            </a:p>
          </p:txBody>
        </p:sp>
        <p:sp>
          <p:nvSpPr>
            <p:cNvPr id="102" name="椭圆 10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endParaRPr>
            </a:p>
          </p:txBody>
        </p:sp>
      </p:grpSp>
      <p:grpSp>
        <p:nvGrpSpPr>
          <p:cNvPr id="103" name="组合 102"/>
          <p:cNvGrpSpPr/>
          <p:nvPr/>
        </p:nvGrpSpPr>
        <p:grpSpPr>
          <a:xfrm>
            <a:off x="291128" y="4921759"/>
            <a:ext cx="316877" cy="316877"/>
            <a:chOff x="304800" y="673100"/>
            <a:chExt cx="4000500" cy="4000500"/>
          </a:xfrm>
          <a:effectLst>
            <a:outerShdw blurRad="444500" dist="254000" dir="8100000" algn="tr" rotWithShape="0">
              <a:prstClr val="black">
                <a:alpha val="50000"/>
              </a:prstClr>
            </a:outerShdw>
          </a:effectLst>
        </p:grpSpPr>
        <p:sp>
          <p:nvSpPr>
            <p:cNvPr id="104" name="同心圆 10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endParaRPr>
            </a:p>
          </p:txBody>
        </p:sp>
        <p:sp>
          <p:nvSpPr>
            <p:cNvPr id="105" name="椭圆 104"/>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endParaRPr>
            </a:p>
          </p:txBody>
        </p:sp>
      </p:grpSp>
      <p:grpSp>
        <p:nvGrpSpPr>
          <p:cNvPr id="106" name="组合 105"/>
          <p:cNvGrpSpPr/>
          <p:nvPr/>
        </p:nvGrpSpPr>
        <p:grpSpPr>
          <a:xfrm>
            <a:off x="117164" y="4738452"/>
            <a:ext cx="158438" cy="158438"/>
            <a:chOff x="304800" y="673100"/>
            <a:chExt cx="4000500" cy="4000500"/>
          </a:xfrm>
          <a:effectLst>
            <a:outerShdw blurRad="444500" dist="254000" dir="8100000" algn="tr" rotWithShape="0">
              <a:prstClr val="black">
                <a:alpha val="50000"/>
              </a:prstClr>
            </a:outerShdw>
          </a:effectLst>
        </p:grpSpPr>
        <p:sp>
          <p:nvSpPr>
            <p:cNvPr id="107" name="同心圆 10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endParaRPr>
            </a:p>
          </p:txBody>
        </p:sp>
        <p:sp>
          <p:nvSpPr>
            <p:cNvPr id="108" name="椭圆 10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endParaRPr>
            </a:p>
          </p:txBody>
        </p:sp>
      </p:grpSp>
      <p:sp>
        <p:nvSpPr>
          <p:cNvPr id="109" name="TextBox 108"/>
          <p:cNvSpPr txBox="1"/>
          <p:nvPr/>
        </p:nvSpPr>
        <p:spPr>
          <a:xfrm>
            <a:off x="1654179" y="5917921"/>
            <a:ext cx="738965" cy="307928"/>
          </a:xfrm>
          <a:prstGeom prst="rect">
            <a:avLst/>
          </a:prstGeom>
          <a:noFill/>
        </p:spPr>
        <p:txBody>
          <a:bodyPr wrap="none" lIns="61109" tIns="30555" rIns="61109" bIns="30555"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zh-CN" altLang="en-US" sz="1800" b="0" i="0" u="none" strike="noStrike" kern="0" cap="none" spc="0" normalizeH="0" baseline="0" noProof="0" dirty="0">
                <a:ln>
                  <a:noFill/>
                </a:ln>
                <a:solidFill>
                  <a:prstClr val="black"/>
                </a:solidFill>
                <a:effectLst/>
                <a:uLnTx/>
                <a:uFillTx/>
              </a:rPr>
              <a:t>Delayer</a:t>
            </a:r>
          </a:p>
        </p:txBody>
      </p:sp>
    </p:spTree>
    <p:extLst>
      <p:ext uri="{BB962C8B-B14F-4D97-AF65-F5344CB8AC3E}">
        <p14:creationId xmlns:p14="http://schemas.microsoft.com/office/powerpoint/2010/main" val="2298719372"/>
      </p:ext>
    </p:extLst>
  </p:cSld>
  <p:clrMapOvr>
    <a:masterClrMapping/>
  </p:clrMapOvr>
  <mc:AlternateContent xmlns:mc="http://schemas.openxmlformats.org/markup-compatibility/2006" xmlns:p14="http://schemas.microsoft.com/office/powerpoint/2010/main">
    <mc:Choice Requires="p14">
      <p:transition spd="slow" p14:dur="1600" advTm="100">
        <p:blinds dir="vert"/>
      </p:transition>
    </mc:Choice>
    <mc:Fallback xmlns="">
      <p:transition spd="slow" advTm="100">
        <p:blinds dir="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up)">
                                          <p:cBhvr>
                                            <p:cTn id="7" dur="500"/>
                                            <p:tgtEl>
                                              <p:spTgt spid="56"/>
                                            </p:tgtEl>
                                          </p:cBhvr>
                                        </p:animEffect>
                                      </p:childTnLst>
                                    </p:cTn>
                                  </p:par>
                                </p:childTnLst>
                              </p:cTn>
                            </p:par>
                            <p:par>
                              <p:cTn id="8" fill="hold">
                                <p:stCondLst>
                                  <p:cond delay="500"/>
                                </p:stCondLst>
                                <p:childTnLst>
                                  <p:par>
                                    <p:cTn id="9" presetID="16" presetClass="entr" presetSubtype="42"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barn(outHorizontal)">
                                          <p:cBhvr>
                                            <p:cTn id="11" dur="500"/>
                                            <p:tgtEl>
                                              <p:spTgt spid="57"/>
                                            </p:tgtEl>
                                          </p:cBhvr>
                                        </p:animEffect>
                                      </p:childTnLst>
                                    </p:cTn>
                                  </p:par>
                                  <p:par>
                                    <p:cTn id="12" presetID="2" presetClass="entr" presetSubtype="8" accel="35000" fill="hold" nodeType="withEffect" p14:presetBounceEnd="55000">
                                      <p:stCondLst>
                                        <p:cond delay="0"/>
                                      </p:stCondLst>
                                      <p:childTnLst>
                                        <p:set>
                                          <p:cBhvr>
                                            <p:cTn id="13" dur="1" fill="hold">
                                              <p:stCondLst>
                                                <p:cond delay="0"/>
                                              </p:stCondLst>
                                            </p:cTn>
                                            <p:tgtEl>
                                              <p:spTgt spid="61"/>
                                            </p:tgtEl>
                                            <p:attrNameLst>
                                              <p:attrName>style.visibility</p:attrName>
                                            </p:attrNameLst>
                                          </p:cBhvr>
                                          <p:to>
                                            <p:strVal val="visible"/>
                                          </p:to>
                                        </p:set>
                                        <p:anim calcmode="lin" valueType="num" p14:bounceEnd="55000">
                                          <p:cBhvr additive="base">
                                            <p:cTn id="14" dur="1500" fill="hold"/>
                                            <p:tgtEl>
                                              <p:spTgt spid="61"/>
                                            </p:tgtEl>
                                            <p:attrNameLst>
                                              <p:attrName>ppt_x</p:attrName>
                                            </p:attrNameLst>
                                          </p:cBhvr>
                                          <p:tavLst>
                                            <p:tav tm="0">
                                              <p:val>
                                                <p:strVal val="0-#ppt_w/2"/>
                                              </p:val>
                                            </p:tav>
                                            <p:tav tm="100000">
                                              <p:val>
                                                <p:strVal val="#ppt_x"/>
                                              </p:val>
                                            </p:tav>
                                          </p:tavLst>
                                        </p:anim>
                                        <p:anim calcmode="lin" valueType="num" p14:bounceEnd="55000">
                                          <p:cBhvr additive="base">
                                            <p:cTn id="15" dur="1500" fill="hold"/>
                                            <p:tgtEl>
                                              <p:spTgt spid="61"/>
                                            </p:tgtEl>
                                            <p:attrNameLst>
                                              <p:attrName>ppt_y</p:attrName>
                                            </p:attrNameLst>
                                          </p:cBhvr>
                                          <p:tavLst>
                                            <p:tav tm="0">
                                              <p:val>
                                                <p:strVal val="#ppt_y"/>
                                              </p:val>
                                            </p:tav>
                                            <p:tav tm="100000">
                                              <p:val>
                                                <p:strVal val="#ppt_y"/>
                                              </p:val>
                                            </p:tav>
                                          </p:tavLst>
                                        </p:anim>
                                      </p:childTnLst>
                                    </p:cTn>
                                  </p:par>
                                </p:childTnLst>
                              </p:cTn>
                            </p:par>
                            <p:par>
                              <p:cTn id="16" fill="hold">
                                <p:stCondLst>
                                  <p:cond delay="2000"/>
                                </p:stCondLst>
                                <p:childTnLst>
                                  <p:par>
                                    <p:cTn id="17" presetID="22" presetClass="entr" presetSubtype="4"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down)">
                                          <p:cBhvr>
                                            <p:cTn id="19" dur="500"/>
                                            <p:tgtEl>
                                              <p:spTgt spid="59"/>
                                            </p:tgtEl>
                                          </p:cBhvr>
                                        </p:animEffect>
                                      </p:childTnLst>
                                    </p:cTn>
                                  </p:par>
                                </p:childTnLst>
                              </p:cTn>
                            </p:par>
                            <p:par>
                              <p:cTn id="20" fill="hold">
                                <p:stCondLst>
                                  <p:cond delay="2500"/>
                                </p:stCondLst>
                                <p:childTnLst>
                                  <p:par>
                                    <p:cTn id="21" presetID="12" presetClass="entr" presetSubtype="8" fill="hold" grpId="0" nodeType="afterEffect">
                                      <p:stCondLst>
                                        <p:cond delay="0"/>
                                      </p:stCondLst>
                                      <p:childTnLst>
                                        <p:set>
                                          <p:cBhvr>
                                            <p:cTn id="22" dur="1" fill="hold">
                                              <p:stCondLst>
                                                <p:cond delay="0"/>
                                              </p:stCondLst>
                                            </p:cTn>
                                            <p:tgtEl>
                                              <p:spTgt spid="58"/>
                                            </p:tgtEl>
                                            <p:attrNameLst>
                                              <p:attrName>style.visibility</p:attrName>
                                            </p:attrNameLst>
                                          </p:cBhvr>
                                          <p:to>
                                            <p:strVal val="visible"/>
                                          </p:to>
                                        </p:set>
                                        <p:anim calcmode="lin" valueType="num">
                                          <p:cBhvr additive="base">
                                            <p:cTn id="23" dur="500"/>
                                            <p:tgtEl>
                                              <p:spTgt spid="58"/>
                                            </p:tgtEl>
                                            <p:attrNameLst>
                                              <p:attrName>ppt_x</p:attrName>
                                            </p:attrNameLst>
                                          </p:cBhvr>
                                          <p:tavLst>
                                            <p:tav tm="0">
                                              <p:val>
                                                <p:strVal val="#ppt_x-#ppt_w*1.125000"/>
                                              </p:val>
                                            </p:tav>
                                            <p:tav tm="100000">
                                              <p:val>
                                                <p:strVal val="#ppt_x"/>
                                              </p:val>
                                            </p:tav>
                                          </p:tavLst>
                                        </p:anim>
                                        <p:animEffect transition="in" filter="wipe(right)">
                                          <p:cBhvr>
                                            <p:cTn id="24" dur="500"/>
                                            <p:tgtEl>
                                              <p:spTgt spid="58"/>
                                            </p:tgtEl>
                                          </p:cBhvr>
                                        </p:animEffect>
                                      </p:childTnLst>
                                    </p:cTn>
                                  </p:par>
                                </p:childTnLst>
                              </p:cTn>
                            </p:par>
                            <p:par>
                              <p:cTn id="25" fill="hold">
                                <p:stCondLst>
                                  <p:cond delay="3000"/>
                                </p:stCondLst>
                                <p:childTnLst>
                                  <p:par>
                                    <p:cTn id="26" presetID="47" presetClass="entr" presetSubtype="0" fill="hold" grpId="0" nodeType="afterEffect">
                                      <p:stCondLst>
                                        <p:cond delay="0"/>
                                      </p:stCondLst>
                                      <p:childTnLst>
                                        <p:set>
                                          <p:cBhvr>
                                            <p:cTn id="27" dur="1" fill="hold">
                                              <p:stCondLst>
                                                <p:cond delay="0"/>
                                              </p:stCondLst>
                                            </p:cTn>
                                            <p:tgtEl>
                                              <p:spTgt spid="60"/>
                                            </p:tgtEl>
                                            <p:attrNameLst>
                                              <p:attrName>style.visibility</p:attrName>
                                            </p:attrNameLst>
                                          </p:cBhvr>
                                          <p:to>
                                            <p:strVal val="visible"/>
                                          </p:to>
                                        </p:set>
                                        <p:animEffect transition="in" filter="fade">
                                          <p:cBhvr>
                                            <p:cTn id="28" dur="500"/>
                                            <p:tgtEl>
                                              <p:spTgt spid="60"/>
                                            </p:tgtEl>
                                          </p:cBhvr>
                                        </p:animEffect>
                                        <p:anim calcmode="lin" valueType="num">
                                          <p:cBhvr>
                                            <p:cTn id="29" dur="500" fill="hold"/>
                                            <p:tgtEl>
                                              <p:spTgt spid="60"/>
                                            </p:tgtEl>
                                            <p:attrNameLst>
                                              <p:attrName>ppt_x</p:attrName>
                                            </p:attrNameLst>
                                          </p:cBhvr>
                                          <p:tavLst>
                                            <p:tav tm="0">
                                              <p:val>
                                                <p:strVal val="#ppt_x"/>
                                              </p:val>
                                            </p:tav>
                                            <p:tav tm="100000">
                                              <p:val>
                                                <p:strVal val="#ppt_x"/>
                                              </p:val>
                                            </p:tav>
                                          </p:tavLst>
                                        </p:anim>
                                        <p:anim calcmode="lin" valueType="num">
                                          <p:cBhvr>
                                            <p:cTn id="30" dur="500" fill="hold"/>
                                            <p:tgtEl>
                                              <p:spTgt spid="6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66"/>
                                            </p:tgtEl>
                                            <p:attrNameLst>
                                              <p:attrName>style.visibility</p:attrName>
                                            </p:attrNameLst>
                                          </p:cBhvr>
                                          <p:to>
                                            <p:strVal val="visible"/>
                                          </p:to>
                                        </p:set>
                                        <p:anim calcmode="lin" valueType="num">
                                          <p:cBhvr additive="base">
                                            <p:cTn id="34" dur="500" fill="hold"/>
                                            <p:tgtEl>
                                              <p:spTgt spid="66"/>
                                            </p:tgtEl>
                                            <p:attrNameLst>
                                              <p:attrName>ppt_x</p:attrName>
                                            </p:attrNameLst>
                                          </p:cBhvr>
                                          <p:tavLst>
                                            <p:tav tm="0">
                                              <p:val>
                                                <p:strVal val="#ppt_x"/>
                                              </p:val>
                                            </p:tav>
                                            <p:tav tm="100000">
                                              <p:val>
                                                <p:strVal val="#ppt_x"/>
                                              </p:val>
                                            </p:tav>
                                          </p:tavLst>
                                        </p:anim>
                                        <p:anim calcmode="lin" valueType="num">
                                          <p:cBhvr additive="base">
                                            <p:cTn id="35" dur="500" fill="hold"/>
                                            <p:tgtEl>
                                              <p:spTgt spid="66"/>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200"/>
                                      </p:stCondLst>
                                      <p:childTnLst>
                                        <p:set>
                                          <p:cBhvr>
                                            <p:cTn id="37" dur="1" fill="hold">
                                              <p:stCondLst>
                                                <p:cond delay="0"/>
                                              </p:stCondLst>
                                            </p:cTn>
                                            <p:tgtEl>
                                              <p:spTgt spid="67"/>
                                            </p:tgtEl>
                                            <p:attrNameLst>
                                              <p:attrName>style.visibility</p:attrName>
                                            </p:attrNameLst>
                                          </p:cBhvr>
                                          <p:to>
                                            <p:strVal val="visible"/>
                                          </p:to>
                                        </p:set>
                                        <p:anim calcmode="lin" valueType="num">
                                          <p:cBhvr additive="base">
                                            <p:cTn id="38" dur="500" fill="hold"/>
                                            <p:tgtEl>
                                              <p:spTgt spid="67"/>
                                            </p:tgtEl>
                                            <p:attrNameLst>
                                              <p:attrName>ppt_x</p:attrName>
                                            </p:attrNameLst>
                                          </p:cBhvr>
                                          <p:tavLst>
                                            <p:tav tm="0">
                                              <p:val>
                                                <p:strVal val="#ppt_x"/>
                                              </p:val>
                                            </p:tav>
                                            <p:tav tm="100000">
                                              <p:val>
                                                <p:strVal val="#ppt_x"/>
                                              </p:val>
                                            </p:tav>
                                          </p:tavLst>
                                        </p:anim>
                                        <p:anim calcmode="lin" valueType="num">
                                          <p:cBhvr additive="base">
                                            <p:cTn id="39" dur="500" fill="hold"/>
                                            <p:tgtEl>
                                              <p:spTgt spid="67"/>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400"/>
                                      </p:stCondLst>
                                      <p:childTnLst>
                                        <p:set>
                                          <p:cBhvr>
                                            <p:cTn id="41" dur="1" fill="hold">
                                              <p:stCondLst>
                                                <p:cond delay="0"/>
                                              </p:stCondLst>
                                            </p:cTn>
                                            <p:tgtEl>
                                              <p:spTgt spid="68"/>
                                            </p:tgtEl>
                                            <p:attrNameLst>
                                              <p:attrName>style.visibility</p:attrName>
                                            </p:attrNameLst>
                                          </p:cBhvr>
                                          <p:to>
                                            <p:strVal val="visible"/>
                                          </p:to>
                                        </p:set>
                                        <p:anim calcmode="lin" valueType="num">
                                          <p:cBhvr additive="base">
                                            <p:cTn id="42" dur="500" fill="hold"/>
                                            <p:tgtEl>
                                              <p:spTgt spid="68"/>
                                            </p:tgtEl>
                                            <p:attrNameLst>
                                              <p:attrName>ppt_x</p:attrName>
                                            </p:attrNameLst>
                                          </p:cBhvr>
                                          <p:tavLst>
                                            <p:tav tm="0">
                                              <p:val>
                                                <p:strVal val="#ppt_x"/>
                                              </p:val>
                                            </p:tav>
                                            <p:tav tm="100000">
                                              <p:val>
                                                <p:strVal val="#ppt_x"/>
                                              </p:val>
                                            </p:tav>
                                          </p:tavLst>
                                        </p:anim>
                                        <p:anim calcmode="lin" valueType="num">
                                          <p:cBhvr additive="base">
                                            <p:cTn id="43" dur="500" fill="hold"/>
                                            <p:tgtEl>
                                              <p:spTgt spid="68"/>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600"/>
                                      </p:stCondLst>
                                      <p:childTnLst>
                                        <p:set>
                                          <p:cBhvr>
                                            <p:cTn id="45" dur="1" fill="hold">
                                              <p:stCondLst>
                                                <p:cond delay="0"/>
                                              </p:stCondLst>
                                            </p:cTn>
                                            <p:tgtEl>
                                              <p:spTgt spid="69"/>
                                            </p:tgtEl>
                                            <p:attrNameLst>
                                              <p:attrName>style.visibility</p:attrName>
                                            </p:attrNameLst>
                                          </p:cBhvr>
                                          <p:to>
                                            <p:strVal val="visible"/>
                                          </p:to>
                                        </p:set>
                                        <p:anim calcmode="lin" valueType="num">
                                          <p:cBhvr additive="base">
                                            <p:cTn id="46" dur="500" fill="hold"/>
                                            <p:tgtEl>
                                              <p:spTgt spid="69"/>
                                            </p:tgtEl>
                                            <p:attrNameLst>
                                              <p:attrName>ppt_x</p:attrName>
                                            </p:attrNameLst>
                                          </p:cBhvr>
                                          <p:tavLst>
                                            <p:tav tm="0">
                                              <p:val>
                                                <p:strVal val="#ppt_x"/>
                                              </p:val>
                                            </p:tav>
                                            <p:tav tm="100000">
                                              <p:val>
                                                <p:strVal val="#ppt_x"/>
                                              </p:val>
                                            </p:tav>
                                          </p:tavLst>
                                        </p:anim>
                                        <p:anim calcmode="lin" valueType="num">
                                          <p:cBhvr additive="base">
                                            <p:cTn id="47" dur="500" fill="hold"/>
                                            <p:tgtEl>
                                              <p:spTgt spid="69"/>
                                            </p:tgtEl>
                                            <p:attrNameLst>
                                              <p:attrName>ppt_y</p:attrName>
                                            </p:attrNameLst>
                                          </p:cBhvr>
                                          <p:tavLst>
                                            <p:tav tm="0">
                                              <p:val>
                                                <p:strVal val="1+#ppt_h/2"/>
                                              </p:val>
                                            </p:tav>
                                            <p:tav tm="100000">
                                              <p:val>
                                                <p:strVal val="#ppt_y"/>
                                              </p:val>
                                            </p:tav>
                                          </p:tavLst>
                                        </p:anim>
                                      </p:childTnLst>
                                    </p:cTn>
                                  </p:par>
                                </p:childTnLst>
                              </p:cTn>
                            </p:par>
                            <p:par>
                              <p:cTn id="48" fill="hold">
                                <p:stCondLst>
                                  <p:cond delay="4600"/>
                                </p:stCondLst>
                                <p:childTnLst>
                                  <p:par>
                                    <p:cTn id="49" presetID="23" presetClass="entr" presetSubtype="528" fill="hold" nodeType="afterEffect">
                                      <p:stCondLst>
                                        <p:cond delay="0"/>
                                      </p:stCondLst>
                                      <p:childTnLst>
                                        <p:set>
                                          <p:cBhvr>
                                            <p:cTn id="50" dur="1" fill="hold">
                                              <p:stCondLst>
                                                <p:cond delay="0"/>
                                              </p:stCondLst>
                                            </p:cTn>
                                            <p:tgtEl>
                                              <p:spTgt spid="70"/>
                                            </p:tgtEl>
                                            <p:attrNameLst>
                                              <p:attrName>style.visibility</p:attrName>
                                            </p:attrNameLst>
                                          </p:cBhvr>
                                          <p:to>
                                            <p:strVal val="visible"/>
                                          </p:to>
                                        </p:set>
                                        <p:anim calcmode="lin" valueType="num">
                                          <p:cBhvr>
                                            <p:cTn id="51" dur="500" fill="hold"/>
                                            <p:tgtEl>
                                              <p:spTgt spid="70"/>
                                            </p:tgtEl>
                                            <p:attrNameLst>
                                              <p:attrName>ppt_w</p:attrName>
                                            </p:attrNameLst>
                                          </p:cBhvr>
                                          <p:tavLst>
                                            <p:tav tm="0">
                                              <p:val>
                                                <p:fltVal val="0"/>
                                              </p:val>
                                            </p:tav>
                                            <p:tav tm="100000">
                                              <p:val>
                                                <p:strVal val="#ppt_w"/>
                                              </p:val>
                                            </p:tav>
                                          </p:tavLst>
                                        </p:anim>
                                        <p:anim calcmode="lin" valueType="num">
                                          <p:cBhvr>
                                            <p:cTn id="52" dur="500" fill="hold"/>
                                            <p:tgtEl>
                                              <p:spTgt spid="70"/>
                                            </p:tgtEl>
                                            <p:attrNameLst>
                                              <p:attrName>ppt_h</p:attrName>
                                            </p:attrNameLst>
                                          </p:cBhvr>
                                          <p:tavLst>
                                            <p:tav tm="0">
                                              <p:val>
                                                <p:fltVal val="0"/>
                                              </p:val>
                                            </p:tav>
                                            <p:tav tm="100000">
                                              <p:val>
                                                <p:strVal val="#ppt_h"/>
                                              </p:val>
                                            </p:tav>
                                          </p:tavLst>
                                        </p:anim>
                                        <p:anim calcmode="lin" valueType="num">
                                          <p:cBhvr>
                                            <p:cTn id="53" dur="500" fill="hold"/>
                                            <p:tgtEl>
                                              <p:spTgt spid="70"/>
                                            </p:tgtEl>
                                            <p:attrNameLst>
                                              <p:attrName>ppt_x</p:attrName>
                                            </p:attrNameLst>
                                          </p:cBhvr>
                                          <p:tavLst>
                                            <p:tav tm="0">
                                              <p:val>
                                                <p:fltVal val="0.5"/>
                                              </p:val>
                                            </p:tav>
                                            <p:tav tm="100000">
                                              <p:val>
                                                <p:strVal val="#ppt_x"/>
                                              </p:val>
                                            </p:tav>
                                          </p:tavLst>
                                        </p:anim>
                                        <p:anim calcmode="lin" valueType="num">
                                          <p:cBhvr>
                                            <p:cTn id="54" dur="500" fill="hold"/>
                                            <p:tgtEl>
                                              <p:spTgt spid="70"/>
                                            </p:tgtEl>
                                            <p:attrNameLst>
                                              <p:attrName>ppt_y</p:attrName>
                                            </p:attrNameLst>
                                          </p:cBhvr>
                                          <p:tavLst>
                                            <p:tav tm="0">
                                              <p:val>
                                                <p:fltVal val="0.5"/>
                                              </p:val>
                                            </p:tav>
                                            <p:tav tm="100000">
                                              <p:val>
                                                <p:strVal val="#ppt_y"/>
                                              </p:val>
                                            </p:tav>
                                          </p:tavLst>
                                        </p:anim>
                                      </p:childTnLst>
                                    </p:cTn>
                                  </p:par>
                                  <p:par>
                                    <p:cTn id="55" presetID="23" presetClass="entr" presetSubtype="528" fill="hold" nodeType="withEffect">
                                      <p:stCondLst>
                                        <p:cond delay="300"/>
                                      </p:stCondLst>
                                      <p:childTnLst>
                                        <p:set>
                                          <p:cBhvr>
                                            <p:cTn id="56" dur="1" fill="hold">
                                              <p:stCondLst>
                                                <p:cond delay="0"/>
                                              </p:stCondLst>
                                            </p:cTn>
                                            <p:tgtEl>
                                              <p:spTgt spid="73"/>
                                            </p:tgtEl>
                                            <p:attrNameLst>
                                              <p:attrName>style.visibility</p:attrName>
                                            </p:attrNameLst>
                                          </p:cBhvr>
                                          <p:to>
                                            <p:strVal val="visible"/>
                                          </p:to>
                                        </p:set>
                                        <p:anim calcmode="lin" valueType="num">
                                          <p:cBhvr>
                                            <p:cTn id="57" dur="500" fill="hold"/>
                                            <p:tgtEl>
                                              <p:spTgt spid="73"/>
                                            </p:tgtEl>
                                            <p:attrNameLst>
                                              <p:attrName>ppt_w</p:attrName>
                                            </p:attrNameLst>
                                          </p:cBhvr>
                                          <p:tavLst>
                                            <p:tav tm="0">
                                              <p:val>
                                                <p:fltVal val="0"/>
                                              </p:val>
                                            </p:tav>
                                            <p:tav tm="100000">
                                              <p:val>
                                                <p:strVal val="#ppt_w"/>
                                              </p:val>
                                            </p:tav>
                                          </p:tavLst>
                                        </p:anim>
                                        <p:anim calcmode="lin" valueType="num">
                                          <p:cBhvr>
                                            <p:cTn id="58" dur="500" fill="hold"/>
                                            <p:tgtEl>
                                              <p:spTgt spid="73"/>
                                            </p:tgtEl>
                                            <p:attrNameLst>
                                              <p:attrName>ppt_h</p:attrName>
                                            </p:attrNameLst>
                                          </p:cBhvr>
                                          <p:tavLst>
                                            <p:tav tm="0">
                                              <p:val>
                                                <p:fltVal val="0"/>
                                              </p:val>
                                            </p:tav>
                                            <p:tav tm="100000">
                                              <p:val>
                                                <p:strVal val="#ppt_h"/>
                                              </p:val>
                                            </p:tav>
                                          </p:tavLst>
                                        </p:anim>
                                        <p:anim calcmode="lin" valueType="num">
                                          <p:cBhvr>
                                            <p:cTn id="59" dur="500" fill="hold"/>
                                            <p:tgtEl>
                                              <p:spTgt spid="73"/>
                                            </p:tgtEl>
                                            <p:attrNameLst>
                                              <p:attrName>ppt_x</p:attrName>
                                            </p:attrNameLst>
                                          </p:cBhvr>
                                          <p:tavLst>
                                            <p:tav tm="0">
                                              <p:val>
                                                <p:fltVal val="0.5"/>
                                              </p:val>
                                            </p:tav>
                                            <p:tav tm="100000">
                                              <p:val>
                                                <p:strVal val="#ppt_x"/>
                                              </p:val>
                                            </p:tav>
                                          </p:tavLst>
                                        </p:anim>
                                        <p:anim calcmode="lin" valueType="num">
                                          <p:cBhvr>
                                            <p:cTn id="60" dur="500" fill="hold"/>
                                            <p:tgtEl>
                                              <p:spTgt spid="73"/>
                                            </p:tgtEl>
                                            <p:attrNameLst>
                                              <p:attrName>ppt_y</p:attrName>
                                            </p:attrNameLst>
                                          </p:cBhvr>
                                          <p:tavLst>
                                            <p:tav tm="0">
                                              <p:val>
                                                <p:fltVal val="0.5"/>
                                              </p:val>
                                            </p:tav>
                                            <p:tav tm="100000">
                                              <p:val>
                                                <p:strVal val="#ppt_y"/>
                                              </p:val>
                                            </p:tav>
                                          </p:tavLst>
                                        </p:anim>
                                      </p:childTnLst>
                                    </p:cTn>
                                  </p:par>
                                  <p:par>
                                    <p:cTn id="61" presetID="23" presetClass="entr" presetSubtype="528" fill="hold" nodeType="withEffect">
                                      <p:stCondLst>
                                        <p:cond delay="700"/>
                                      </p:stCondLst>
                                      <p:childTnLst>
                                        <p:set>
                                          <p:cBhvr>
                                            <p:cTn id="62" dur="1" fill="hold">
                                              <p:stCondLst>
                                                <p:cond delay="0"/>
                                              </p:stCondLst>
                                            </p:cTn>
                                            <p:tgtEl>
                                              <p:spTgt spid="76"/>
                                            </p:tgtEl>
                                            <p:attrNameLst>
                                              <p:attrName>style.visibility</p:attrName>
                                            </p:attrNameLst>
                                          </p:cBhvr>
                                          <p:to>
                                            <p:strVal val="visible"/>
                                          </p:to>
                                        </p:set>
                                        <p:anim calcmode="lin" valueType="num">
                                          <p:cBhvr>
                                            <p:cTn id="63" dur="500" fill="hold"/>
                                            <p:tgtEl>
                                              <p:spTgt spid="76"/>
                                            </p:tgtEl>
                                            <p:attrNameLst>
                                              <p:attrName>ppt_w</p:attrName>
                                            </p:attrNameLst>
                                          </p:cBhvr>
                                          <p:tavLst>
                                            <p:tav tm="0">
                                              <p:val>
                                                <p:fltVal val="0"/>
                                              </p:val>
                                            </p:tav>
                                            <p:tav tm="100000">
                                              <p:val>
                                                <p:strVal val="#ppt_w"/>
                                              </p:val>
                                            </p:tav>
                                          </p:tavLst>
                                        </p:anim>
                                        <p:anim calcmode="lin" valueType="num">
                                          <p:cBhvr>
                                            <p:cTn id="64" dur="500" fill="hold"/>
                                            <p:tgtEl>
                                              <p:spTgt spid="76"/>
                                            </p:tgtEl>
                                            <p:attrNameLst>
                                              <p:attrName>ppt_h</p:attrName>
                                            </p:attrNameLst>
                                          </p:cBhvr>
                                          <p:tavLst>
                                            <p:tav tm="0">
                                              <p:val>
                                                <p:fltVal val="0"/>
                                              </p:val>
                                            </p:tav>
                                            <p:tav tm="100000">
                                              <p:val>
                                                <p:strVal val="#ppt_h"/>
                                              </p:val>
                                            </p:tav>
                                          </p:tavLst>
                                        </p:anim>
                                        <p:anim calcmode="lin" valueType="num">
                                          <p:cBhvr>
                                            <p:cTn id="65" dur="500" fill="hold"/>
                                            <p:tgtEl>
                                              <p:spTgt spid="76"/>
                                            </p:tgtEl>
                                            <p:attrNameLst>
                                              <p:attrName>ppt_x</p:attrName>
                                            </p:attrNameLst>
                                          </p:cBhvr>
                                          <p:tavLst>
                                            <p:tav tm="0">
                                              <p:val>
                                                <p:fltVal val="0.5"/>
                                              </p:val>
                                            </p:tav>
                                            <p:tav tm="100000">
                                              <p:val>
                                                <p:strVal val="#ppt_x"/>
                                              </p:val>
                                            </p:tav>
                                          </p:tavLst>
                                        </p:anim>
                                        <p:anim calcmode="lin" valueType="num">
                                          <p:cBhvr>
                                            <p:cTn id="66" dur="500" fill="hold"/>
                                            <p:tgtEl>
                                              <p:spTgt spid="76"/>
                                            </p:tgtEl>
                                            <p:attrNameLst>
                                              <p:attrName>ppt_y</p:attrName>
                                            </p:attrNameLst>
                                          </p:cBhvr>
                                          <p:tavLst>
                                            <p:tav tm="0">
                                              <p:val>
                                                <p:fltVal val="0.5"/>
                                              </p:val>
                                            </p:tav>
                                            <p:tav tm="100000">
                                              <p:val>
                                                <p:strVal val="#ppt_y"/>
                                              </p:val>
                                            </p:tav>
                                          </p:tavLst>
                                        </p:anim>
                                      </p:childTnLst>
                                    </p:cTn>
                                  </p:par>
                                  <p:par>
                                    <p:cTn id="67" presetID="23" presetClass="entr" presetSubtype="528" fill="hold" nodeType="withEffect">
                                      <p:stCondLst>
                                        <p:cond delay="300"/>
                                      </p:stCondLst>
                                      <p:childTnLst>
                                        <p:set>
                                          <p:cBhvr>
                                            <p:cTn id="68" dur="1" fill="hold">
                                              <p:stCondLst>
                                                <p:cond delay="0"/>
                                              </p:stCondLst>
                                            </p:cTn>
                                            <p:tgtEl>
                                              <p:spTgt spid="79"/>
                                            </p:tgtEl>
                                            <p:attrNameLst>
                                              <p:attrName>style.visibility</p:attrName>
                                            </p:attrNameLst>
                                          </p:cBhvr>
                                          <p:to>
                                            <p:strVal val="visible"/>
                                          </p:to>
                                        </p:set>
                                        <p:anim calcmode="lin" valueType="num">
                                          <p:cBhvr>
                                            <p:cTn id="69" dur="500" fill="hold"/>
                                            <p:tgtEl>
                                              <p:spTgt spid="79"/>
                                            </p:tgtEl>
                                            <p:attrNameLst>
                                              <p:attrName>ppt_w</p:attrName>
                                            </p:attrNameLst>
                                          </p:cBhvr>
                                          <p:tavLst>
                                            <p:tav tm="0">
                                              <p:val>
                                                <p:fltVal val="0"/>
                                              </p:val>
                                            </p:tav>
                                            <p:tav tm="100000">
                                              <p:val>
                                                <p:strVal val="#ppt_w"/>
                                              </p:val>
                                            </p:tav>
                                          </p:tavLst>
                                        </p:anim>
                                        <p:anim calcmode="lin" valueType="num">
                                          <p:cBhvr>
                                            <p:cTn id="70" dur="500" fill="hold"/>
                                            <p:tgtEl>
                                              <p:spTgt spid="79"/>
                                            </p:tgtEl>
                                            <p:attrNameLst>
                                              <p:attrName>ppt_h</p:attrName>
                                            </p:attrNameLst>
                                          </p:cBhvr>
                                          <p:tavLst>
                                            <p:tav tm="0">
                                              <p:val>
                                                <p:fltVal val="0"/>
                                              </p:val>
                                            </p:tav>
                                            <p:tav tm="100000">
                                              <p:val>
                                                <p:strVal val="#ppt_h"/>
                                              </p:val>
                                            </p:tav>
                                          </p:tavLst>
                                        </p:anim>
                                        <p:anim calcmode="lin" valueType="num">
                                          <p:cBhvr>
                                            <p:cTn id="71" dur="500" fill="hold"/>
                                            <p:tgtEl>
                                              <p:spTgt spid="79"/>
                                            </p:tgtEl>
                                            <p:attrNameLst>
                                              <p:attrName>ppt_x</p:attrName>
                                            </p:attrNameLst>
                                          </p:cBhvr>
                                          <p:tavLst>
                                            <p:tav tm="0">
                                              <p:val>
                                                <p:fltVal val="0.5"/>
                                              </p:val>
                                            </p:tav>
                                            <p:tav tm="100000">
                                              <p:val>
                                                <p:strVal val="#ppt_x"/>
                                              </p:val>
                                            </p:tav>
                                          </p:tavLst>
                                        </p:anim>
                                        <p:anim calcmode="lin" valueType="num">
                                          <p:cBhvr>
                                            <p:cTn id="72" dur="500" fill="hold"/>
                                            <p:tgtEl>
                                              <p:spTgt spid="79"/>
                                            </p:tgtEl>
                                            <p:attrNameLst>
                                              <p:attrName>ppt_y</p:attrName>
                                            </p:attrNameLst>
                                          </p:cBhvr>
                                          <p:tavLst>
                                            <p:tav tm="0">
                                              <p:val>
                                                <p:fltVal val="0.5"/>
                                              </p:val>
                                            </p:tav>
                                            <p:tav tm="100000">
                                              <p:val>
                                                <p:strVal val="#ppt_y"/>
                                              </p:val>
                                            </p:tav>
                                          </p:tavLst>
                                        </p:anim>
                                      </p:childTnLst>
                                    </p:cTn>
                                  </p:par>
                                  <p:par>
                                    <p:cTn id="73" presetID="23" presetClass="entr" presetSubtype="528" fill="hold" nodeType="withEffect">
                                      <p:stCondLst>
                                        <p:cond delay="10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 calcmode="lin" valueType="num">
                                          <p:cBhvr>
                                            <p:cTn id="77" dur="500" fill="hold"/>
                                            <p:tgtEl>
                                              <p:spTgt spid="82"/>
                                            </p:tgtEl>
                                            <p:attrNameLst>
                                              <p:attrName>ppt_x</p:attrName>
                                            </p:attrNameLst>
                                          </p:cBhvr>
                                          <p:tavLst>
                                            <p:tav tm="0">
                                              <p:val>
                                                <p:fltVal val="0.5"/>
                                              </p:val>
                                            </p:tav>
                                            <p:tav tm="100000">
                                              <p:val>
                                                <p:strVal val="#ppt_x"/>
                                              </p:val>
                                            </p:tav>
                                          </p:tavLst>
                                        </p:anim>
                                        <p:anim calcmode="lin" valueType="num">
                                          <p:cBhvr>
                                            <p:cTn id="78" dur="500" fill="hold"/>
                                            <p:tgtEl>
                                              <p:spTgt spid="82"/>
                                            </p:tgtEl>
                                            <p:attrNameLst>
                                              <p:attrName>ppt_y</p:attrName>
                                            </p:attrNameLst>
                                          </p:cBhvr>
                                          <p:tavLst>
                                            <p:tav tm="0">
                                              <p:val>
                                                <p:fltVal val="0.5"/>
                                              </p:val>
                                            </p:tav>
                                            <p:tav tm="100000">
                                              <p:val>
                                                <p:strVal val="#ppt_y"/>
                                              </p:val>
                                            </p:tav>
                                          </p:tavLst>
                                        </p:anim>
                                      </p:childTnLst>
                                    </p:cTn>
                                  </p:par>
                                  <p:par>
                                    <p:cTn id="79" presetID="23" presetClass="entr" presetSubtype="528" fill="hold" nodeType="withEffect">
                                      <p:stCondLst>
                                        <p:cond delay="600"/>
                                      </p:stCondLst>
                                      <p:childTnLst>
                                        <p:set>
                                          <p:cBhvr>
                                            <p:cTn id="80" dur="1" fill="hold">
                                              <p:stCondLst>
                                                <p:cond delay="0"/>
                                              </p:stCondLst>
                                            </p:cTn>
                                            <p:tgtEl>
                                              <p:spTgt spid="85"/>
                                            </p:tgtEl>
                                            <p:attrNameLst>
                                              <p:attrName>style.visibility</p:attrName>
                                            </p:attrNameLst>
                                          </p:cBhvr>
                                          <p:to>
                                            <p:strVal val="visible"/>
                                          </p:to>
                                        </p:set>
                                        <p:anim calcmode="lin" valueType="num">
                                          <p:cBhvr>
                                            <p:cTn id="81" dur="500" fill="hold"/>
                                            <p:tgtEl>
                                              <p:spTgt spid="85"/>
                                            </p:tgtEl>
                                            <p:attrNameLst>
                                              <p:attrName>ppt_w</p:attrName>
                                            </p:attrNameLst>
                                          </p:cBhvr>
                                          <p:tavLst>
                                            <p:tav tm="0">
                                              <p:val>
                                                <p:fltVal val="0"/>
                                              </p:val>
                                            </p:tav>
                                            <p:tav tm="100000">
                                              <p:val>
                                                <p:strVal val="#ppt_w"/>
                                              </p:val>
                                            </p:tav>
                                          </p:tavLst>
                                        </p:anim>
                                        <p:anim calcmode="lin" valueType="num">
                                          <p:cBhvr>
                                            <p:cTn id="82" dur="500" fill="hold"/>
                                            <p:tgtEl>
                                              <p:spTgt spid="85"/>
                                            </p:tgtEl>
                                            <p:attrNameLst>
                                              <p:attrName>ppt_h</p:attrName>
                                            </p:attrNameLst>
                                          </p:cBhvr>
                                          <p:tavLst>
                                            <p:tav tm="0">
                                              <p:val>
                                                <p:fltVal val="0"/>
                                              </p:val>
                                            </p:tav>
                                            <p:tav tm="100000">
                                              <p:val>
                                                <p:strVal val="#ppt_h"/>
                                              </p:val>
                                            </p:tav>
                                          </p:tavLst>
                                        </p:anim>
                                        <p:anim calcmode="lin" valueType="num">
                                          <p:cBhvr>
                                            <p:cTn id="83" dur="500" fill="hold"/>
                                            <p:tgtEl>
                                              <p:spTgt spid="85"/>
                                            </p:tgtEl>
                                            <p:attrNameLst>
                                              <p:attrName>ppt_x</p:attrName>
                                            </p:attrNameLst>
                                          </p:cBhvr>
                                          <p:tavLst>
                                            <p:tav tm="0">
                                              <p:val>
                                                <p:fltVal val="0.5"/>
                                              </p:val>
                                            </p:tav>
                                            <p:tav tm="100000">
                                              <p:val>
                                                <p:strVal val="#ppt_x"/>
                                              </p:val>
                                            </p:tav>
                                          </p:tavLst>
                                        </p:anim>
                                        <p:anim calcmode="lin" valueType="num">
                                          <p:cBhvr>
                                            <p:cTn id="84" dur="500" fill="hold"/>
                                            <p:tgtEl>
                                              <p:spTgt spid="85"/>
                                            </p:tgtEl>
                                            <p:attrNameLst>
                                              <p:attrName>ppt_y</p:attrName>
                                            </p:attrNameLst>
                                          </p:cBhvr>
                                          <p:tavLst>
                                            <p:tav tm="0">
                                              <p:val>
                                                <p:fltVal val="0.5"/>
                                              </p:val>
                                            </p:tav>
                                            <p:tav tm="100000">
                                              <p:val>
                                                <p:strVal val="#ppt_y"/>
                                              </p:val>
                                            </p:tav>
                                          </p:tavLst>
                                        </p:anim>
                                      </p:childTnLst>
                                    </p:cTn>
                                  </p:par>
                                  <p:par>
                                    <p:cTn id="85" presetID="23" presetClass="entr" presetSubtype="528" fill="hold" nodeType="withEffect">
                                      <p:stCondLst>
                                        <p:cond delay="300"/>
                                      </p:stCondLst>
                                      <p:childTnLst>
                                        <p:set>
                                          <p:cBhvr>
                                            <p:cTn id="86" dur="1" fill="hold">
                                              <p:stCondLst>
                                                <p:cond delay="0"/>
                                              </p:stCondLst>
                                            </p:cTn>
                                            <p:tgtEl>
                                              <p:spTgt spid="88"/>
                                            </p:tgtEl>
                                            <p:attrNameLst>
                                              <p:attrName>style.visibility</p:attrName>
                                            </p:attrNameLst>
                                          </p:cBhvr>
                                          <p:to>
                                            <p:strVal val="visible"/>
                                          </p:to>
                                        </p:set>
                                        <p:anim calcmode="lin" valueType="num">
                                          <p:cBhvr>
                                            <p:cTn id="87" dur="500" fill="hold"/>
                                            <p:tgtEl>
                                              <p:spTgt spid="88"/>
                                            </p:tgtEl>
                                            <p:attrNameLst>
                                              <p:attrName>ppt_w</p:attrName>
                                            </p:attrNameLst>
                                          </p:cBhvr>
                                          <p:tavLst>
                                            <p:tav tm="0">
                                              <p:val>
                                                <p:fltVal val="0"/>
                                              </p:val>
                                            </p:tav>
                                            <p:tav tm="100000">
                                              <p:val>
                                                <p:strVal val="#ppt_w"/>
                                              </p:val>
                                            </p:tav>
                                          </p:tavLst>
                                        </p:anim>
                                        <p:anim calcmode="lin" valueType="num">
                                          <p:cBhvr>
                                            <p:cTn id="88" dur="500" fill="hold"/>
                                            <p:tgtEl>
                                              <p:spTgt spid="88"/>
                                            </p:tgtEl>
                                            <p:attrNameLst>
                                              <p:attrName>ppt_h</p:attrName>
                                            </p:attrNameLst>
                                          </p:cBhvr>
                                          <p:tavLst>
                                            <p:tav tm="0">
                                              <p:val>
                                                <p:fltVal val="0"/>
                                              </p:val>
                                            </p:tav>
                                            <p:tav tm="100000">
                                              <p:val>
                                                <p:strVal val="#ppt_h"/>
                                              </p:val>
                                            </p:tav>
                                          </p:tavLst>
                                        </p:anim>
                                        <p:anim calcmode="lin" valueType="num">
                                          <p:cBhvr>
                                            <p:cTn id="89" dur="500" fill="hold"/>
                                            <p:tgtEl>
                                              <p:spTgt spid="88"/>
                                            </p:tgtEl>
                                            <p:attrNameLst>
                                              <p:attrName>ppt_x</p:attrName>
                                            </p:attrNameLst>
                                          </p:cBhvr>
                                          <p:tavLst>
                                            <p:tav tm="0">
                                              <p:val>
                                                <p:fltVal val="0.5"/>
                                              </p:val>
                                            </p:tav>
                                            <p:tav tm="100000">
                                              <p:val>
                                                <p:strVal val="#ppt_x"/>
                                              </p:val>
                                            </p:tav>
                                          </p:tavLst>
                                        </p:anim>
                                        <p:anim calcmode="lin" valueType="num">
                                          <p:cBhvr>
                                            <p:cTn id="90" dur="500" fill="hold"/>
                                            <p:tgtEl>
                                              <p:spTgt spid="88"/>
                                            </p:tgtEl>
                                            <p:attrNameLst>
                                              <p:attrName>ppt_y</p:attrName>
                                            </p:attrNameLst>
                                          </p:cBhvr>
                                          <p:tavLst>
                                            <p:tav tm="0">
                                              <p:val>
                                                <p:fltVal val="0.5"/>
                                              </p:val>
                                            </p:tav>
                                            <p:tav tm="100000">
                                              <p:val>
                                                <p:strVal val="#ppt_y"/>
                                              </p:val>
                                            </p:tav>
                                          </p:tavLst>
                                        </p:anim>
                                      </p:childTnLst>
                                    </p:cTn>
                                  </p:par>
                                  <p:par>
                                    <p:cTn id="91" presetID="23" presetClass="entr" presetSubtype="528" fill="hold" nodeType="withEffect">
                                      <p:stCondLst>
                                        <p:cond delay="300"/>
                                      </p:stCondLst>
                                      <p:childTnLst>
                                        <p:set>
                                          <p:cBhvr>
                                            <p:cTn id="92" dur="1" fill="hold">
                                              <p:stCondLst>
                                                <p:cond delay="0"/>
                                              </p:stCondLst>
                                            </p:cTn>
                                            <p:tgtEl>
                                              <p:spTgt spid="91"/>
                                            </p:tgtEl>
                                            <p:attrNameLst>
                                              <p:attrName>style.visibility</p:attrName>
                                            </p:attrNameLst>
                                          </p:cBhvr>
                                          <p:to>
                                            <p:strVal val="visible"/>
                                          </p:to>
                                        </p:set>
                                        <p:anim calcmode="lin" valueType="num">
                                          <p:cBhvr>
                                            <p:cTn id="93" dur="500" fill="hold"/>
                                            <p:tgtEl>
                                              <p:spTgt spid="91"/>
                                            </p:tgtEl>
                                            <p:attrNameLst>
                                              <p:attrName>ppt_w</p:attrName>
                                            </p:attrNameLst>
                                          </p:cBhvr>
                                          <p:tavLst>
                                            <p:tav tm="0">
                                              <p:val>
                                                <p:fltVal val="0"/>
                                              </p:val>
                                            </p:tav>
                                            <p:tav tm="100000">
                                              <p:val>
                                                <p:strVal val="#ppt_w"/>
                                              </p:val>
                                            </p:tav>
                                          </p:tavLst>
                                        </p:anim>
                                        <p:anim calcmode="lin" valueType="num">
                                          <p:cBhvr>
                                            <p:cTn id="94" dur="500" fill="hold"/>
                                            <p:tgtEl>
                                              <p:spTgt spid="91"/>
                                            </p:tgtEl>
                                            <p:attrNameLst>
                                              <p:attrName>ppt_h</p:attrName>
                                            </p:attrNameLst>
                                          </p:cBhvr>
                                          <p:tavLst>
                                            <p:tav tm="0">
                                              <p:val>
                                                <p:fltVal val="0"/>
                                              </p:val>
                                            </p:tav>
                                            <p:tav tm="100000">
                                              <p:val>
                                                <p:strVal val="#ppt_h"/>
                                              </p:val>
                                            </p:tav>
                                          </p:tavLst>
                                        </p:anim>
                                        <p:anim calcmode="lin" valueType="num">
                                          <p:cBhvr>
                                            <p:cTn id="95" dur="500" fill="hold"/>
                                            <p:tgtEl>
                                              <p:spTgt spid="91"/>
                                            </p:tgtEl>
                                            <p:attrNameLst>
                                              <p:attrName>ppt_x</p:attrName>
                                            </p:attrNameLst>
                                          </p:cBhvr>
                                          <p:tavLst>
                                            <p:tav tm="0">
                                              <p:val>
                                                <p:fltVal val="0.5"/>
                                              </p:val>
                                            </p:tav>
                                            <p:tav tm="100000">
                                              <p:val>
                                                <p:strVal val="#ppt_x"/>
                                              </p:val>
                                            </p:tav>
                                          </p:tavLst>
                                        </p:anim>
                                        <p:anim calcmode="lin" valueType="num">
                                          <p:cBhvr>
                                            <p:cTn id="96" dur="500" fill="hold"/>
                                            <p:tgtEl>
                                              <p:spTgt spid="91"/>
                                            </p:tgtEl>
                                            <p:attrNameLst>
                                              <p:attrName>ppt_y</p:attrName>
                                            </p:attrNameLst>
                                          </p:cBhvr>
                                          <p:tavLst>
                                            <p:tav tm="0">
                                              <p:val>
                                                <p:fltVal val="0.5"/>
                                              </p:val>
                                            </p:tav>
                                            <p:tav tm="100000">
                                              <p:val>
                                                <p:strVal val="#ppt_y"/>
                                              </p:val>
                                            </p:tav>
                                          </p:tavLst>
                                        </p:anim>
                                      </p:childTnLst>
                                    </p:cTn>
                                  </p:par>
                                  <p:par>
                                    <p:cTn id="97" presetID="23" presetClass="entr" presetSubtype="528" fill="hold" nodeType="withEffect">
                                      <p:stCondLst>
                                        <p:cond delay="600"/>
                                      </p:stCondLst>
                                      <p:childTnLst>
                                        <p:set>
                                          <p:cBhvr>
                                            <p:cTn id="98" dur="1" fill="hold">
                                              <p:stCondLst>
                                                <p:cond delay="0"/>
                                              </p:stCondLst>
                                            </p:cTn>
                                            <p:tgtEl>
                                              <p:spTgt spid="94"/>
                                            </p:tgtEl>
                                            <p:attrNameLst>
                                              <p:attrName>style.visibility</p:attrName>
                                            </p:attrNameLst>
                                          </p:cBhvr>
                                          <p:to>
                                            <p:strVal val="visible"/>
                                          </p:to>
                                        </p:set>
                                        <p:anim calcmode="lin" valueType="num">
                                          <p:cBhvr>
                                            <p:cTn id="99" dur="500" fill="hold"/>
                                            <p:tgtEl>
                                              <p:spTgt spid="94"/>
                                            </p:tgtEl>
                                            <p:attrNameLst>
                                              <p:attrName>ppt_w</p:attrName>
                                            </p:attrNameLst>
                                          </p:cBhvr>
                                          <p:tavLst>
                                            <p:tav tm="0">
                                              <p:val>
                                                <p:fltVal val="0"/>
                                              </p:val>
                                            </p:tav>
                                            <p:tav tm="100000">
                                              <p:val>
                                                <p:strVal val="#ppt_w"/>
                                              </p:val>
                                            </p:tav>
                                          </p:tavLst>
                                        </p:anim>
                                        <p:anim calcmode="lin" valueType="num">
                                          <p:cBhvr>
                                            <p:cTn id="100" dur="500" fill="hold"/>
                                            <p:tgtEl>
                                              <p:spTgt spid="94"/>
                                            </p:tgtEl>
                                            <p:attrNameLst>
                                              <p:attrName>ppt_h</p:attrName>
                                            </p:attrNameLst>
                                          </p:cBhvr>
                                          <p:tavLst>
                                            <p:tav tm="0">
                                              <p:val>
                                                <p:fltVal val="0"/>
                                              </p:val>
                                            </p:tav>
                                            <p:tav tm="100000">
                                              <p:val>
                                                <p:strVal val="#ppt_h"/>
                                              </p:val>
                                            </p:tav>
                                          </p:tavLst>
                                        </p:anim>
                                        <p:anim calcmode="lin" valueType="num">
                                          <p:cBhvr>
                                            <p:cTn id="101" dur="500" fill="hold"/>
                                            <p:tgtEl>
                                              <p:spTgt spid="94"/>
                                            </p:tgtEl>
                                            <p:attrNameLst>
                                              <p:attrName>ppt_x</p:attrName>
                                            </p:attrNameLst>
                                          </p:cBhvr>
                                          <p:tavLst>
                                            <p:tav tm="0">
                                              <p:val>
                                                <p:fltVal val="0.5"/>
                                              </p:val>
                                            </p:tav>
                                            <p:tav tm="100000">
                                              <p:val>
                                                <p:strVal val="#ppt_x"/>
                                              </p:val>
                                            </p:tav>
                                          </p:tavLst>
                                        </p:anim>
                                        <p:anim calcmode="lin" valueType="num">
                                          <p:cBhvr>
                                            <p:cTn id="102" dur="500" fill="hold"/>
                                            <p:tgtEl>
                                              <p:spTgt spid="94"/>
                                            </p:tgtEl>
                                            <p:attrNameLst>
                                              <p:attrName>ppt_y</p:attrName>
                                            </p:attrNameLst>
                                          </p:cBhvr>
                                          <p:tavLst>
                                            <p:tav tm="0">
                                              <p:val>
                                                <p:fltVal val="0.5"/>
                                              </p:val>
                                            </p:tav>
                                            <p:tav tm="100000">
                                              <p:val>
                                                <p:strVal val="#ppt_y"/>
                                              </p:val>
                                            </p:tav>
                                          </p:tavLst>
                                        </p:anim>
                                      </p:childTnLst>
                                    </p:cTn>
                                  </p:par>
                                  <p:par>
                                    <p:cTn id="103" presetID="23" presetClass="entr" presetSubtype="528" fill="hold" nodeType="withEffect">
                                      <p:stCondLst>
                                        <p:cond delay="600"/>
                                      </p:stCondLst>
                                      <p:childTnLst>
                                        <p:set>
                                          <p:cBhvr>
                                            <p:cTn id="104" dur="1" fill="hold">
                                              <p:stCondLst>
                                                <p:cond delay="0"/>
                                              </p:stCondLst>
                                            </p:cTn>
                                            <p:tgtEl>
                                              <p:spTgt spid="97"/>
                                            </p:tgtEl>
                                            <p:attrNameLst>
                                              <p:attrName>style.visibility</p:attrName>
                                            </p:attrNameLst>
                                          </p:cBhvr>
                                          <p:to>
                                            <p:strVal val="visible"/>
                                          </p:to>
                                        </p:set>
                                        <p:anim calcmode="lin" valueType="num">
                                          <p:cBhvr>
                                            <p:cTn id="105" dur="500" fill="hold"/>
                                            <p:tgtEl>
                                              <p:spTgt spid="97"/>
                                            </p:tgtEl>
                                            <p:attrNameLst>
                                              <p:attrName>ppt_w</p:attrName>
                                            </p:attrNameLst>
                                          </p:cBhvr>
                                          <p:tavLst>
                                            <p:tav tm="0">
                                              <p:val>
                                                <p:fltVal val="0"/>
                                              </p:val>
                                            </p:tav>
                                            <p:tav tm="100000">
                                              <p:val>
                                                <p:strVal val="#ppt_w"/>
                                              </p:val>
                                            </p:tav>
                                          </p:tavLst>
                                        </p:anim>
                                        <p:anim calcmode="lin" valueType="num">
                                          <p:cBhvr>
                                            <p:cTn id="106" dur="500" fill="hold"/>
                                            <p:tgtEl>
                                              <p:spTgt spid="97"/>
                                            </p:tgtEl>
                                            <p:attrNameLst>
                                              <p:attrName>ppt_h</p:attrName>
                                            </p:attrNameLst>
                                          </p:cBhvr>
                                          <p:tavLst>
                                            <p:tav tm="0">
                                              <p:val>
                                                <p:fltVal val="0"/>
                                              </p:val>
                                            </p:tav>
                                            <p:tav tm="100000">
                                              <p:val>
                                                <p:strVal val="#ppt_h"/>
                                              </p:val>
                                            </p:tav>
                                          </p:tavLst>
                                        </p:anim>
                                        <p:anim calcmode="lin" valueType="num">
                                          <p:cBhvr>
                                            <p:cTn id="107" dur="500" fill="hold"/>
                                            <p:tgtEl>
                                              <p:spTgt spid="97"/>
                                            </p:tgtEl>
                                            <p:attrNameLst>
                                              <p:attrName>ppt_x</p:attrName>
                                            </p:attrNameLst>
                                          </p:cBhvr>
                                          <p:tavLst>
                                            <p:tav tm="0">
                                              <p:val>
                                                <p:fltVal val="0.5"/>
                                              </p:val>
                                            </p:tav>
                                            <p:tav tm="100000">
                                              <p:val>
                                                <p:strVal val="#ppt_x"/>
                                              </p:val>
                                            </p:tav>
                                          </p:tavLst>
                                        </p:anim>
                                        <p:anim calcmode="lin" valueType="num">
                                          <p:cBhvr>
                                            <p:cTn id="108" dur="500" fill="hold"/>
                                            <p:tgtEl>
                                              <p:spTgt spid="97"/>
                                            </p:tgtEl>
                                            <p:attrNameLst>
                                              <p:attrName>ppt_y</p:attrName>
                                            </p:attrNameLst>
                                          </p:cBhvr>
                                          <p:tavLst>
                                            <p:tav tm="0">
                                              <p:val>
                                                <p:fltVal val="0.5"/>
                                              </p:val>
                                            </p:tav>
                                            <p:tav tm="100000">
                                              <p:val>
                                                <p:strVal val="#ppt_y"/>
                                              </p:val>
                                            </p:tav>
                                          </p:tavLst>
                                        </p:anim>
                                      </p:childTnLst>
                                    </p:cTn>
                                  </p:par>
                                  <p:par>
                                    <p:cTn id="109" presetID="23" presetClass="entr" presetSubtype="528" fill="hold" nodeType="withEffect">
                                      <p:stCondLst>
                                        <p:cond delay="300"/>
                                      </p:stCondLst>
                                      <p:childTnLst>
                                        <p:set>
                                          <p:cBhvr>
                                            <p:cTn id="110" dur="1" fill="hold">
                                              <p:stCondLst>
                                                <p:cond delay="0"/>
                                              </p:stCondLst>
                                            </p:cTn>
                                            <p:tgtEl>
                                              <p:spTgt spid="100"/>
                                            </p:tgtEl>
                                            <p:attrNameLst>
                                              <p:attrName>style.visibility</p:attrName>
                                            </p:attrNameLst>
                                          </p:cBhvr>
                                          <p:to>
                                            <p:strVal val="visible"/>
                                          </p:to>
                                        </p:set>
                                        <p:anim calcmode="lin" valueType="num">
                                          <p:cBhvr>
                                            <p:cTn id="111" dur="500" fill="hold"/>
                                            <p:tgtEl>
                                              <p:spTgt spid="100"/>
                                            </p:tgtEl>
                                            <p:attrNameLst>
                                              <p:attrName>ppt_w</p:attrName>
                                            </p:attrNameLst>
                                          </p:cBhvr>
                                          <p:tavLst>
                                            <p:tav tm="0">
                                              <p:val>
                                                <p:fltVal val="0"/>
                                              </p:val>
                                            </p:tav>
                                            <p:tav tm="100000">
                                              <p:val>
                                                <p:strVal val="#ppt_w"/>
                                              </p:val>
                                            </p:tav>
                                          </p:tavLst>
                                        </p:anim>
                                        <p:anim calcmode="lin" valueType="num">
                                          <p:cBhvr>
                                            <p:cTn id="112" dur="500" fill="hold"/>
                                            <p:tgtEl>
                                              <p:spTgt spid="100"/>
                                            </p:tgtEl>
                                            <p:attrNameLst>
                                              <p:attrName>ppt_h</p:attrName>
                                            </p:attrNameLst>
                                          </p:cBhvr>
                                          <p:tavLst>
                                            <p:tav tm="0">
                                              <p:val>
                                                <p:fltVal val="0"/>
                                              </p:val>
                                            </p:tav>
                                            <p:tav tm="100000">
                                              <p:val>
                                                <p:strVal val="#ppt_h"/>
                                              </p:val>
                                            </p:tav>
                                          </p:tavLst>
                                        </p:anim>
                                        <p:anim calcmode="lin" valueType="num">
                                          <p:cBhvr>
                                            <p:cTn id="113" dur="500" fill="hold"/>
                                            <p:tgtEl>
                                              <p:spTgt spid="100"/>
                                            </p:tgtEl>
                                            <p:attrNameLst>
                                              <p:attrName>ppt_x</p:attrName>
                                            </p:attrNameLst>
                                          </p:cBhvr>
                                          <p:tavLst>
                                            <p:tav tm="0">
                                              <p:val>
                                                <p:fltVal val="0.5"/>
                                              </p:val>
                                            </p:tav>
                                            <p:tav tm="100000">
                                              <p:val>
                                                <p:strVal val="#ppt_x"/>
                                              </p:val>
                                            </p:tav>
                                          </p:tavLst>
                                        </p:anim>
                                        <p:anim calcmode="lin" valueType="num">
                                          <p:cBhvr>
                                            <p:cTn id="114" dur="500" fill="hold"/>
                                            <p:tgtEl>
                                              <p:spTgt spid="100"/>
                                            </p:tgtEl>
                                            <p:attrNameLst>
                                              <p:attrName>ppt_y</p:attrName>
                                            </p:attrNameLst>
                                          </p:cBhvr>
                                          <p:tavLst>
                                            <p:tav tm="0">
                                              <p:val>
                                                <p:fltVal val="0.5"/>
                                              </p:val>
                                            </p:tav>
                                            <p:tav tm="100000">
                                              <p:val>
                                                <p:strVal val="#ppt_y"/>
                                              </p:val>
                                            </p:tav>
                                          </p:tavLst>
                                        </p:anim>
                                      </p:childTnLst>
                                    </p:cTn>
                                  </p:par>
                                  <p:par>
                                    <p:cTn id="115" presetID="23" presetClass="entr" presetSubtype="528" fill="hold" nodeType="withEffect">
                                      <p:stCondLst>
                                        <p:cond delay="600"/>
                                      </p:stCondLst>
                                      <p:childTnLst>
                                        <p:set>
                                          <p:cBhvr>
                                            <p:cTn id="116" dur="1" fill="hold">
                                              <p:stCondLst>
                                                <p:cond delay="0"/>
                                              </p:stCondLst>
                                            </p:cTn>
                                            <p:tgtEl>
                                              <p:spTgt spid="103"/>
                                            </p:tgtEl>
                                            <p:attrNameLst>
                                              <p:attrName>style.visibility</p:attrName>
                                            </p:attrNameLst>
                                          </p:cBhvr>
                                          <p:to>
                                            <p:strVal val="visible"/>
                                          </p:to>
                                        </p:set>
                                        <p:anim calcmode="lin" valueType="num">
                                          <p:cBhvr>
                                            <p:cTn id="117" dur="500" fill="hold"/>
                                            <p:tgtEl>
                                              <p:spTgt spid="103"/>
                                            </p:tgtEl>
                                            <p:attrNameLst>
                                              <p:attrName>ppt_w</p:attrName>
                                            </p:attrNameLst>
                                          </p:cBhvr>
                                          <p:tavLst>
                                            <p:tav tm="0">
                                              <p:val>
                                                <p:fltVal val="0"/>
                                              </p:val>
                                            </p:tav>
                                            <p:tav tm="100000">
                                              <p:val>
                                                <p:strVal val="#ppt_w"/>
                                              </p:val>
                                            </p:tav>
                                          </p:tavLst>
                                        </p:anim>
                                        <p:anim calcmode="lin" valueType="num">
                                          <p:cBhvr>
                                            <p:cTn id="118" dur="500" fill="hold"/>
                                            <p:tgtEl>
                                              <p:spTgt spid="103"/>
                                            </p:tgtEl>
                                            <p:attrNameLst>
                                              <p:attrName>ppt_h</p:attrName>
                                            </p:attrNameLst>
                                          </p:cBhvr>
                                          <p:tavLst>
                                            <p:tav tm="0">
                                              <p:val>
                                                <p:fltVal val="0"/>
                                              </p:val>
                                            </p:tav>
                                            <p:tav tm="100000">
                                              <p:val>
                                                <p:strVal val="#ppt_h"/>
                                              </p:val>
                                            </p:tav>
                                          </p:tavLst>
                                        </p:anim>
                                        <p:anim calcmode="lin" valueType="num">
                                          <p:cBhvr>
                                            <p:cTn id="119" dur="500" fill="hold"/>
                                            <p:tgtEl>
                                              <p:spTgt spid="103"/>
                                            </p:tgtEl>
                                            <p:attrNameLst>
                                              <p:attrName>ppt_x</p:attrName>
                                            </p:attrNameLst>
                                          </p:cBhvr>
                                          <p:tavLst>
                                            <p:tav tm="0">
                                              <p:val>
                                                <p:fltVal val="0.5"/>
                                              </p:val>
                                            </p:tav>
                                            <p:tav tm="100000">
                                              <p:val>
                                                <p:strVal val="#ppt_x"/>
                                              </p:val>
                                            </p:tav>
                                          </p:tavLst>
                                        </p:anim>
                                        <p:anim calcmode="lin" valueType="num">
                                          <p:cBhvr>
                                            <p:cTn id="120" dur="500" fill="hold"/>
                                            <p:tgtEl>
                                              <p:spTgt spid="103"/>
                                            </p:tgtEl>
                                            <p:attrNameLst>
                                              <p:attrName>ppt_y</p:attrName>
                                            </p:attrNameLst>
                                          </p:cBhvr>
                                          <p:tavLst>
                                            <p:tav tm="0">
                                              <p:val>
                                                <p:fltVal val="0.5"/>
                                              </p:val>
                                            </p:tav>
                                            <p:tav tm="100000">
                                              <p:val>
                                                <p:strVal val="#ppt_y"/>
                                              </p:val>
                                            </p:tav>
                                          </p:tavLst>
                                        </p:anim>
                                      </p:childTnLst>
                                    </p:cTn>
                                  </p:par>
                                  <p:par>
                                    <p:cTn id="121" presetID="23" presetClass="entr" presetSubtype="528" fill="hold" nodeType="withEffect">
                                      <p:stCondLst>
                                        <p:cond delay="600"/>
                                      </p:stCondLst>
                                      <p:childTnLst>
                                        <p:set>
                                          <p:cBhvr>
                                            <p:cTn id="122" dur="1" fill="hold">
                                              <p:stCondLst>
                                                <p:cond delay="0"/>
                                              </p:stCondLst>
                                            </p:cTn>
                                            <p:tgtEl>
                                              <p:spTgt spid="106"/>
                                            </p:tgtEl>
                                            <p:attrNameLst>
                                              <p:attrName>style.visibility</p:attrName>
                                            </p:attrNameLst>
                                          </p:cBhvr>
                                          <p:to>
                                            <p:strVal val="visible"/>
                                          </p:to>
                                        </p:set>
                                        <p:anim calcmode="lin" valueType="num">
                                          <p:cBhvr>
                                            <p:cTn id="123" dur="500" fill="hold"/>
                                            <p:tgtEl>
                                              <p:spTgt spid="106"/>
                                            </p:tgtEl>
                                            <p:attrNameLst>
                                              <p:attrName>ppt_w</p:attrName>
                                            </p:attrNameLst>
                                          </p:cBhvr>
                                          <p:tavLst>
                                            <p:tav tm="0">
                                              <p:val>
                                                <p:fltVal val="0"/>
                                              </p:val>
                                            </p:tav>
                                            <p:tav tm="100000">
                                              <p:val>
                                                <p:strVal val="#ppt_w"/>
                                              </p:val>
                                            </p:tav>
                                          </p:tavLst>
                                        </p:anim>
                                        <p:anim calcmode="lin" valueType="num">
                                          <p:cBhvr>
                                            <p:cTn id="124" dur="500" fill="hold"/>
                                            <p:tgtEl>
                                              <p:spTgt spid="106"/>
                                            </p:tgtEl>
                                            <p:attrNameLst>
                                              <p:attrName>ppt_h</p:attrName>
                                            </p:attrNameLst>
                                          </p:cBhvr>
                                          <p:tavLst>
                                            <p:tav tm="0">
                                              <p:val>
                                                <p:fltVal val="0"/>
                                              </p:val>
                                            </p:tav>
                                            <p:tav tm="100000">
                                              <p:val>
                                                <p:strVal val="#ppt_h"/>
                                              </p:val>
                                            </p:tav>
                                          </p:tavLst>
                                        </p:anim>
                                        <p:anim calcmode="lin" valueType="num">
                                          <p:cBhvr>
                                            <p:cTn id="125" dur="500" fill="hold"/>
                                            <p:tgtEl>
                                              <p:spTgt spid="106"/>
                                            </p:tgtEl>
                                            <p:attrNameLst>
                                              <p:attrName>ppt_x</p:attrName>
                                            </p:attrNameLst>
                                          </p:cBhvr>
                                          <p:tavLst>
                                            <p:tav tm="0">
                                              <p:val>
                                                <p:fltVal val="0.5"/>
                                              </p:val>
                                            </p:tav>
                                            <p:tav tm="100000">
                                              <p:val>
                                                <p:strVal val="#ppt_x"/>
                                              </p:val>
                                            </p:tav>
                                          </p:tavLst>
                                        </p:anim>
                                        <p:anim calcmode="lin" valueType="num">
                                          <p:cBhvr>
                                            <p:cTn id="126" dur="500" fill="hold"/>
                                            <p:tgtEl>
                                              <p:spTgt spid="106"/>
                                            </p:tgtEl>
                                            <p:attrNameLst>
                                              <p:attrName>ppt_y</p:attrName>
                                            </p:attrNameLst>
                                          </p:cBhvr>
                                          <p:tavLst>
                                            <p:tav tm="0">
                                              <p:val>
                                                <p:fltVal val="0.5"/>
                                              </p:val>
                                            </p:tav>
                                            <p:tav tm="100000">
                                              <p:val>
                                                <p:strVal val="#ppt_y"/>
                                              </p:val>
                                            </p:tav>
                                          </p:tavLst>
                                        </p:anim>
                                      </p:childTnLst>
                                    </p:cTn>
                                  </p:par>
                                  <p:par>
                                    <p:cTn id="127" presetID="26" presetClass="emph" presetSubtype="0" repeatCount="3000" fill="hold" nodeType="withEffect">
                                      <p:stCondLst>
                                        <p:cond delay="600"/>
                                      </p:stCondLst>
                                      <p:childTnLst>
                                        <p:animEffect transition="out" filter="fade">
                                          <p:cBhvr>
                                            <p:cTn id="128" dur="500" tmFilter="0, 0; .2, .5; .8, .5; 1, 0"/>
                                            <p:tgtEl>
                                              <p:spTgt spid="70"/>
                                            </p:tgtEl>
                                          </p:cBhvr>
                                        </p:animEffect>
                                        <p:animScale>
                                          <p:cBhvr>
                                            <p:cTn id="129" dur="250" autoRev="1" fill="hold"/>
                                            <p:tgtEl>
                                              <p:spTgt spid="70"/>
                                            </p:tgtEl>
                                          </p:cBhvr>
                                          <p:by x="105000" y="105000"/>
                                        </p:animScale>
                                      </p:childTnLst>
                                    </p:cTn>
                                  </p:par>
                                  <p:par>
                                    <p:cTn id="130" presetID="26" presetClass="emph" presetSubtype="0" repeatCount="3000" fill="hold" nodeType="withEffect">
                                      <p:stCondLst>
                                        <p:cond delay="710"/>
                                      </p:stCondLst>
                                      <p:childTnLst>
                                        <p:animEffect transition="out" filter="fade">
                                          <p:cBhvr>
                                            <p:cTn id="131" dur="500" tmFilter="0, 0; .2, .5; .8, .5; 1, 0"/>
                                            <p:tgtEl>
                                              <p:spTgt spid="91"/>
                                            </p:tgtEl>
                                          </p:cBhvr>
                                        </p:animEffect>
                                        <p:animScale>
                                          <p:cBhvr>
                                            <p:cTn id="132" dur="250" autoRev="1" fill="hold"/>
                                            <p:tgtEl>
                                              <p:spTgt spid="91"/>
                                            </p:tgtEl>
                                          </p:cBhvr>
                                          <p:by x="105000" y="105000"/>
                                        </p:animScale>
                                      </p:childTnLst>
                                    </p:cTn>
                                  </p:par>
                                  <p:par>
                                    <p:cTn id="133" presetID="26" presetClass="emph" presetSubtype="0" repeatCount="3000" fill="hold" nodeType="withEffect">
                                      <p:stCondLst>
                                        <p:cond delay="410"/>
                                      </p:stCondLst>
                                      <p:childTnLst>
                                        <p:animEffect transition="out" filter="fade">
                                          <p:cBhvr>
                                            <p:cTn id="134" dur="500" tmFilter="0, 0; .2, .5; .8, .5; 1, 0"/>
                                            <p:tgtEl>
                                              <p:spTgt spid="97"/>
                                            </p:tgtEl>
                                          </p:cBhvr>
                                        </p:animEffect>
                                        <p:animScale>
                                          <p:cBhvr>
                                            <p:cTn id="135" dur="250" autoRev="1" fill="hold"/>
                                            <p:tgtEl>
                                              <p:spTgt spid="97"/>
                                            </p:tgtEl>
                                          </p:cBhvr>
                                          <p:by x="105000" y="105000"/>
                                        </p:animScale>
                                      </p:childTnLst>
                                    </p:cTn>
                                  </p:par>
                                  <p:par>
                                    <p:cTn id="136" presetID="26" presetClass="emph" presetSubtype="0" repeatCount="3000" fill="hold" nodeType="withEffect">
                                      <p:stCondLst>
                                        <p:cond delay="810"/>
                                      </p:stCondLst>
                                      <p:childTnLst>
                                        <p:animEffect transition="out" filter="fade">
                                          <p:cBhvr>
                                            <p:cTn id="137" dur="500" tmFilter="0, 0; .2, .5; .8, .5; 1, 0"/>
                                            <p:tgtEl>
                                              <p:spTgt spid="100"/>
                                            </p:tgtEl>
                                          </p:cBhvr>
                                        </p:animEffect>
                                        <p:animScale>
                                          <p:cBhvr>
                                            <p:cTn id="138" dur="250" autoRev="1" fill="hold"/>
                                            <p:tgtEl>
                                              <p:spTgt spid="100"/>
                                            </p:tgtEl>
                                          </p:cBhvr>
                                          <p:by x="105000" y="105000"/>
                                        </p:animScale>
                                      </p:childTnLst>
                                    </p:cTn>
                                  </p:par>
                                </p:childTnLst>
                              </p:cTn>
                            </p:par>
                            <p:par>
                              <p:cTn id="139" fill="hold">
                                <p:stCondLst>
                                  <p:cond delay="6910"/>
                                </p:stCondLst>
                                <p:childTnLst>
                                  <p:par>
                                    <p:cTn id="140" presetID="10" presetClass="entr" presetSubtype="0" fill="hold" grpId="0" nodeType="afterEffect">
                                      <p:stCondLst>
                                        <p:cond delay="0"/>
                                      </p:stCondLst>
                                      <p:childTnLst>
                                        <p:set>
                                          <p:cBhvr>
                                            <p:cTn id="141" dur="1" fill="hold">
                                              <p:stCondLst>
                                                <p:cond delay="0"/>
                                              </p:stCondLst>
                                            </p:cTn>
                                            <p:tgtEl>
                                              <p:spTgt spid="109"/>
                                            </p:tgtEl>
                                            <p:attrNameLst>
                                              <p:attrName>style.visibility</p:attrName>
                                            </p:attrNameLst>
                                          </p:cBhvr>
                                          <p:to>
                                            <p:strVal val="visible"/>
                                          </p:to>
                                        </p:set>
                                        <p:animEffect transition="in" filter="fade">
                                          <p:cBhvr>
                                            <p:cTn id="142"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7" grpId="0" animBg="1"/>
          <p:bldP spid="58" grpId="0"/>
          <p:bldP spid="60" grpId="0"/>
          <p:bldP spid="66" grpId="0"/>
          <p:bldP spid="67" grpId="0"/>
          <p:bldP spid="68" grpId="0"/>
          <p:bldP spid="69" grpId="0"/>
          <p:bldP spid="10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up)">
                                          <p:cBhvr>
                                            <p:cTn id="7" dur="500"/>
                                            <p:tgtEl>
                                              <p:spTgt spid="56"/>
                                            </p:tgtEl>
                                          </p:cBhvr>
                                        </p:animEffect>
                                      </p:childTnLst>
                                    </p:cTn>
                                  </p:par>
                                </p:childTnLst>
                              </p:cTn>
                            </p:par>
                            <p:par>
                              <p:cTn id="8" fill="hold">
                                <p:stCondLst>
                                  <p:cond delay="500"/>
                                </p:stCondLst>
                                <p:childTnLst>
                                  <p:par>
                                    <p:cTn id="9" presetID="16" presetClass="entr" presetSubtype="42"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barn(outHorizontal)">
                                          <p:cBhvr>
                                            <p:cTn id="11" dur="500"/>
                                            <p:tgtEl>
                                              <p:spTgt spid="57"/>
                                            </p:tgtEl>
                                          </p:cBhvr>
                                        </p:animEffect>
                                      </p:childTnLst>
                                    </p:cTn>
                                  </p:par>
                                  <p:par>
                                    <p:cTn id="12" presetID="2" presetClass="entr" presetSubtype="8" accel="35000" fill="hold" nodeType="withEffect">
                                      <p:stCondLst>
                                        <p:cond delay="0"/>
                                      </p:stCondLst>
                                      <p:childTnLst>
                                        <p:set>
                                          <p:cBhvr>
                                            <p:cTn id="13" dur="1" fill="hold">
                                              <p:stCondLst>
                                                <p:cond delay="0"/>
                                              </p:stCondLst>
                                            </p:cTn>
                                            <p:tgtEl>
                                              <p:spTgt spid="61"/>
                                            </p:tgtEl>
                                            <p:attrNameLst>
                                              <p:attrName>style.visibility</p:attrName>
                                            </p:attrNameLst>
                                          </p:cBhvr>
                                          <p:to>
                                            <p:strVal val="visible"/>
                                          </p:to>
                                        </p:set>
                                        <p:anim calcmode="lin" valueType="num">
                                          <p:cBhvr additive="base">
                                            <p:cTn id="14" dur="1500" fill="hold"/>
                                            <p:tgtEl>
                                              <p:spTgt spid="61"/>
                                            </p:tgtEl>
                                            <p:attrNameLst>
                                              <p:attrName>ppt_x</p:attrName>
                                            </p:attrNameLst>
                                          </p:cBhvr>
                                          <p:tavLst>
                                            <p:tav tm="0">
                                              <p:val>
                                                <p:strVal val="0-#ppt_w/2"/>
                                              </p:val>
                                            </p:tav>
                                            <p:tav tm="100000">
                                              <p:val>
                                                <p:strVal val="#ppt_x"/>
                                              </p:val>
                                            </p:tav>
                                          </p:tavLst>
                                        </p:anim>
                                        <p:anim calcmode="lin" valueType="num">
                                          <p:cBhvr additive="base">
                                            <p:cTn id="15" dur="1500" fill="hold"/>
                                            <p:tgtEl>
                                              <p:spTgt spid="61"/>
                                            </p:tgtEl>
                                            <p:attrNameLst>
                                              <p:attrName>ppt_y</p:attrName>
                                            </p:attrNameLst>
                                          </p:cBhvr>
                                          <p:tavLst>
                                            <p:tav tm="0">
                                              <p:val>
                                                <p:strVal val="#ppt_y"/>
                                              </p:val>
                                            </p:tav>
                                            <p:tav tm="100000">
                                              <p:val>
                                                <p:strVal val="#ppt_y"/>
                                              </p:val>
                                            </p:tav>
                                          </p:tavLst>
                                        </p:anim>
                                      </p:childTnLst>
                                    </p:cTn>
                                  </p:par>
                                </p:childTnLst>
                              </p:cTn>
                            </p:par>
                            <p:par>
                              <p:cTn id="16" fill="hold">
                                <p:stCondLst>
                                  <p:cond delay="2000"/>
                                </p:stCondLst>
                                <p:childTnLst>
                                  <p:par>
                                    <p:cTn id="17" presetID="22" presetClass="entr" presetSubtype="4"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down)">
                                          <p:cBhvr>
                                            <p:cTn id="19" dur="500"/>
                                            <p:tgtEl>
                                              <p:spTgt spid="59"/>
                                            </p:tgtEl>
                                          </p:cBhvr>
                                        </p:animEffect>
                                      </p:childTnLst>
                                    </p:cTn>
                                  </p:par>
                                </p:childTnLst>
                              </p:cTn>
                            </p:par>
                            <p:par>
                              <p:cTn id="20" fill="hold">
                                <p:stCondLst>
                                  <p:cond delay="2500"/>
                                </p:stCondLst>
                                <p:childTnLst>
                                  <p:par>
                                    <p:cTn id="21" presetID="12" presetClass="entr" presetSubtype="8" fill="hold" grpId="0" nodeType="afterEffect">
                                      <p:stCondLst>
                                        <p:cond delay="0"/>
                                      </p:stCondLst>
                                      <p:childTnLst>
                                        <p:set>
                                          <p:cBhvr>
                                            <p:cTn id="22" dur="1" fill="hold">
                                              <p:stCondLst>
                                                <p:cond delay="0"/>
                                              </p:stCondLst>
                                            </p:cTn>
                                            <p:tgtEl>
                                              <p:spTgt spid="58"/>
                                            </p:tgtEl>
                                            <p:attrNameLst>
                                              <p:attrName>style.visibility</p:attrName>
                                            </p:attrNameLst>
                                          </p:cBhvr>
                                          <p:to>
                                            <p:strVal val="visible"/>
                                          </p:to>
                                        </p:set>
                                        <p:anim calcmode="lin" valueType="num">
                                          <p:cBhvr additive="base">
                                            <p:cTn id="23" dur="500"/>
                                            <p:tgtEl>
                                              <p:spTgt spid="58"/>
                                            </p:tgtEl>
                                            <p:attrNameLst>
                                              <p:attrName>ppt_x</p:attrName>
                                            </p:attrNameLst>
                                          </p:cBhvr>
                                          <p:tavLst>
                                            <p:tav tm="0">
                                              <p:val>
                                                <p:strVal val="#ppt_x-#ppt_w*1.125000"/>
                                              </p:val>
                                            </p:tav>
                                            <p:tav tm="100000">
                                              <p:val>
                                                <p:strVal val="#ppt_x"/>
                                              </p:val>
                                            </p:tav>
                                          </p:tavLst>
                                        </p:anim>
                                        <p:animEffect transition="in" filter="wipe(right)">
                                          <p:cBhvr>
                                            <p:cTn id="24" dur="500"/>
                                            <p:tgtEl>
                                              <p:spTgt spid="58"/>
                                            </p:tgtEl>
                                          </p:cBhvr>
                                        </p:animEffect>
                                      </p:childTnLst>
                                    </p:cTn>
                                  </p:par>
                                </p:childTnLst>
                              </p:cTn>
                            </p:par>
                            <p:par>
                              <p:cTn id="25" fill="hold">
                                <p:stCondLst>
                                  <p:cond delay="3000"/>
                                </p:stCondLst>
                                <p:childTnLst>
                                  <p:par>
                                    <p:cTn id="26" presetID="47" presetClass="entr" presetSubtype="0" fill="hold" grpId="0" nodeType="afterEffect">
                                      <p:stCondLst>
                                        <p:cond delay="0"/>
                                      </p:stCondLst>
                                      <p:childTnLst>
                                        <p:set>
                                          <p:cBhvr>
                                            <p:cTn id="27" dur="1" fill="hold">
                                              <p:stCondLst>
                                                <p:cond delay="0"/>
                                              </p:stCondLst>
                                            </p:cTn>
                                            <p:tgtEl>
                                              <p:spTgt spid="60"/>
                                            </p:tgtEl>
                                            <p:attrNameLst>
                                              <p:attrName>style.visibility</p:attrName>
                                            </p:attrNameLst>
                                          </p:cBhvr>
                                          <p:to>
                                            <p:strVal val="visible"/>
                                          </p:to>
                                        </p:set>
                                        <p:animEffect transition="in" filter="fade">
                                          <p:cBhvr>
                                            <p:cTn id="28" dur="500"/>
                                            <p:tgtEl>
                                              <p:spTgt spid="60"/>
                                            </p:tgtEl>
                                          </p:cBhvr>
                                        </p:animEffect>
                                        <p:anim calcmode="lin" valueType="num">
                                          <p:cBhvr>
                                            <p:cTn id="29" dur="500" fill="hold"/>
                                            <p:tgtEl>
                                              <p:spTgt spid="60"/>
                                            </p:tgtEl>
                                            <p:attrNameLst>
                                              <p:attrName>ppt_x</p:attrName>
                                            </p:attrNameLst>
                                          </p:cBhvr>
                                          <p:tavLst>
                                            <p:tav tm="0">
                                              <p:val>
                                                <p:strVal val="#ppt_x"/>
                                              </p:val>
                                            </p:tav>
                                            <p:tav tm="100000">
                                              <p:val>
                                                <p:strVal val="#ppt_x"/>
                                              </p:val>
                                            </p:tav>
                                          </p:tavLst>
                                        </p:anim>
                                        <p:anim calcmode="lin" valueType="num">
                                          <p:cBhvr>
                                            <p:cTn id="30" dur="500" fill="hold"/>
                                            <p:tgtEl>
                                              <p:spTgt spid="6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66"/>
                                            </p:tgtEl>
                                            <p:attrNameLst>
                                              <p:attrName>style.visibility</p:attrName>
                                            </p:attrNameLst>
                                          </p:cBhvr>
                                          <p:to>
                                            <p:strVal val="visible"/>
                                          </p:to>
                                        </p:set>
                                        <p:anim calcmode="lin" valueType="num">
                                          <p:cBhvr additive="base">
                                            <p:cTn id="34" dur="500" fill="hold"/>
                                            <p:tgtEl>
                                              <p:spTgt spid="66"/>
                                            </p:tgtEl>
                                            <p:attrNameLst>
                                              <p:attrName>ppt_x</p:attrName>
                                            </p:attrNameLst>
                                          </p:cBhvr>
                                          <p:tavLst>
                                            <p:tav tm="0">
                                              <p:val>
                                                <p:strVal val="#ppt_x"/>
                                              </p:val>
                                            </p:tav>
                                            <p:tav tm="100000">
                                              <p:val>
                                                <p:strVal val="#ppt_x"/>
                                              </p:val>
                                            </p:tav>
                                          </p:tavLst>
                                        </p:anim>
                                        <p:anim calcmode="lin" valueType="num">
                                          <p:cBhvr additive="base">
                                            <p:cTn id="35" dur="500" fill="hold"/>
                                            <p:tgtEl>
                                              <p:spTgt spid="66"/>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200"/>
                                      </p:stCondLst>
                                      <p:childTnLst>
                                        <p:set>
                                          <p:cBhvr>
                                            <p:cTn id="37" dur="1" fill="hold">
                                              <p:stCondLst>
                                                <p:cond delay="0"/>
                                              </p:stCondLst>
                                            </p:cTn>
                                            <p:tgtEl>
                                              <p:spTgt spid="67"/>
                                            </p:tgtEl>
                                            <p:attrNameLst>
                                              <p:attrName>style.visibility</p:attrName>
                                            </p:attrNameLst>
                                          </p:cBhvr>
                                          <p:to>
                                            <p:strVal val="visible"/>
                                          </p:to>
                                        </p:set>
                                        <p:anim calcmode="lin" valueType="num">
                                          <p:cBhvr additive="base">
                                            <p:cTn id="38" dur="500" fill="hold"/>
                                            <p:tgtEl>
                                              <p:spTgt spid="67"/>
                                            </p:tgtEl>
                                            <p:attrNameLst>
                                              <p:attrName>ppt_x</p:attrName>
                                            </p:attrNameLst>
                                          </p:cBhvr>
                                          <p:tavLst>
                                            <p:tav tm="0">
                                              <p:val>
                                                <p:strVal val="#ppt_x"/>
                                              </p:val>
                                            </p:tav>
                                            <p:tav tm="100000">
                                              <p:val>
                                                <p:strVal val="#ppt_x"/>
                                              </p:val>
                                            </p:tav>
                                          </p:tavLst>
                                        </p:anim>
                                        <p:anim calcmode="lin" valueType="num">
                                          <p:cBhvr additive="base">
                                            <p:cTn id="39" dur="500" fill="hold"/>
                                            <p:tgtEl>
                                              <p:spTgt spid="67"/>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400"/>
                                      </p:stCondLst>
                                      <p:childTnLst>
                                        <p:set>
                                          <p:cBhvr>
                                            <p:cTn id="41" dur="1" fill="hold">
                                              <p:stCondLst>
                                                <p:cond delay="0"/>
                                              </p:stCondLst>
                                            </p:cTn>
                                            <p:tgtEl>
                                              <p:spTgt spid="68"/>
                                            </p:tgtEl>
                                            <p:attrNameLst>
                                              <p:attrName>style.visibility</p:attrName>
                                            </p:attrNameLst>
                                          </p:cBhvr>
                                          <p:to>
                                            <p:strVal val="visible"/>
                                          </p:to>
                                        </p:set>
                                        <p:anim calcmode="lin" valueType="num">
                                          <p:cBhvr additive="base">
                                            <p:cTn id="42" dur="500" fill="hold"/>
                                            <p:tgtEl>
                                              <p:spTgt spid="68"/>
                                            </p:tgtEl>
                                            <p:attrNameLst>
                                              <p:attrName>ppt_x</p:attrName>
                                            </p:attrNameLst>
                                          </p:cBhvr>
                                          <p:tavLst>
                                            <p:tav tm="0">
                                              <p:val>
                                                <p:strVal val="#ppt_x"/>
                                              </p:val>
                                            </p:tav>
                                            <p:tav tm="100000">
                                              <p:val>
                                                <p:strVal val="#ppt_x"/>
                                              </p:val>
                                            </p:tav>
                                          </p:tavLst>
                                        </p:anim>
                                        <p:anim calcmode="lin" valueType="num">
                                          <p:cBhvr additive="base">
                                            <p:cTn id="43" dur="500" fill="hold"/>
                                            <p:tgtEl>
                                              <p:spTgt spid="68"/>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600"/>
                                      </p:stCondLst>
                                      <p:childTnLst>
                                        <p:set>
                                          <p:cBhvr>
                                            <p:cTn id="45" dur="1" fill="hold">
                                              <p:stCondLst>
                                                <p:cond delay="0"/>
                                              </p:stCondLst>
                                            </p:cTn>
                                            <p:tgtEl>
                                              <p:spTgt spid="69"/>
                                            </p:tgtEl>
                                            <p:attrNameLst>
                                              <p:attrName>style.visibility</p:attrName>
                                            </p:attrNameLst>
                                          </p:cBhvr>
                                          <p:to>
                                            <p:strVal val="visible"/>
                                          </p:to>
                                        </p:set>
                                        <p:anim calcmode="lin" valueType="num">
                                          <p:cBhvr additive="base">
                                            <p:cTn id="46" dur="500" fill="hold"/>
                                            <p:tgtEl>
                                              <p:spTgt spid="69"/>
                                            </p:tgtEl>
                                            <p:attrNameLst>
                                              <p:attrName>ppt_x</p:attrName>
                                            </p:attrNameLst>
                                          </p:cBhvr>
                                          <p:tavLst>
                                            <p:tav tm="0">
                                              <p:val>
                                                <p:strVal val="#ppt_x"/>
                                              </p:val>
                                            </p:tav>
                                            <p:tav tm="100000">
                                              <p:val>
                                                <p:strVal val="#ppt_x"/>
                                              </p:val>
                                            </p:tav>
                                          </p:tavLst>
                                        </p:anim>
                                        <p:anim calcmode="lin" valueType="num">
                                          <p:cBhvr additive="base">
                                            <p:cTn id="47" dur="500" fill="hold"/>
                                            <p:tgtEl>
                                              <p:spTgt spid="69"/>
                                            </p:tgtEl>
                                            <p:attrNameLst>
                                              <p:attrName>ppt_y</p:attrName>
                                            </p:attrNameLst>
                                          </p:cBhvr>
                                          <p:tavLst>
                                            <p:tav tm="0">
                                              <p:val>
                                                <p:strVal val="1+#ppt_h/2"/>
                                              </p:val>
                                            </p:tav>
                                            <p:tav tm="100000">
                                              <p:val>
                                                <p:strVal val="#ppt_y"/>
                                              </p:val>
                                            </p:tav>
                                          </p:tavLst>
                                        </p:anim>
                                      </p:childTnLst>
                                    </p:cTn>
                                  </p:par>
                                </p:childTnLst>
                              </p:cTn>
                            </p:par>
                            <p:par>
                              <p:cTn id="48" fill="hold">
                                <p:stCondLst>
                                  <p:cond delay="4600"/>
                                </p:stCondLst>
                                <p:childTnLst>
                                  <p:par>
                                    <p:cTn id="49" presetID="23" presetClass="entr" presetSubtype="528" fill="hold" nodeType="afterEffect">
                                      <p:stCondLst>
                                        <p:cond delay="0"/>
                                      </p:stCondLst>
                                      <p:childTnLst>
                                        <p:set>
                                          <p:cBhvr>
                                            <p:cTn id="50" dur="1" fill="hold">
                                              <p:stCondLst>
                                                <p:cond delay="0"/>
                                              </p:stCondLst>
                                            </p:cTn>
                                            <p:tgtEl>
                                              <p:spTgt spid="70"/>
                                            </p:tgtEl>
                                            <p:attrNameLst>
                                              <p:attrName>style.visibility</p:attrName>
                                            </p:attrNameLst>
                                          </p:cBhvr>
                                          <p:to>
                                            <p:strVal val="visible"/>
                                          </p:to>
                                        </p:set>
                                        <p:anim calcmode="lin" valueType="num">
                                          <p:cBhvr>
                                            <p:cTn id="51" dur="500" fill="hold"/>
                                            <p:tgtEl>
                                              <p:spTgt spid="70"/>
                                            </p:tgtEl>
                                            <p:attrNameLst>
                                              <p:attrName>ppt_w</p:attrName>
                                            </p:attrNameLst>
                                          </p:cBhvr>
                                          <p:tavLst>
                                            <p:tav tm="0">
                                              <p:val>
                                                <p:fltVal val="0"/>
                                              </p:val>
                                            </p:tav>
                                            <p:tav tm="100000">
                                              <p:val>
                                                <p:strVal val="#ppt_w"/>
                                              </p:val>
                                            </p:tav>
                                          </p:tavLst>
                                        </p:anim>
                                        <p:anim calcmode="lin" valueType="num">
                                          <p:cBhvr>
                                            <p:cTn id="52" dur="500" fill="hold"/>
                                            <p:tgtEl>
                                              <p:spTgt spid="70"/>
                                            </p:tgtEl>
                                            <p:attrNameLst>
                                              <p:attrName>ppt_h</p:attrName>
                                            </p:attrNameLst>
                                          </p:cBhvr>
                                          <p:tavLst>
                                            <p:tav tm="0">
                                              <p:val>
                                                <p:fltVal val="0"/>
                                              </p:val>
                                            </p:tav>
                                            <p:tav tm="100000">
                                              <p:val>
                                                <p:strVal val="#ppt_h"/>
                                              </p:val>
                                            </p:tav>
                                          </p:tavLst>
                                        </p:anim>
                                        <p:anim calcmode="lin" valueType="num">
                                          <p:cBhvr>
                                            <p:cTn id="53" dur="500" fill="hold"/>
                                            <p:tgtEl>
                                              <p:spTgt spid="70"/>
                                            </p:tgtEl>
                                            <p:attrNameLst>
                                              <p:attrName>ppt_x</p:attrName>
                                            </p:attrNameLst>
                                          </p:cBhvr>
                                          <p:tavLst>
                                            <p:tav tm="0">
                                              <p:val>
                                                <p:fltVal val="0.5"/>
                                              </p:val>
                                            </p:tav>
                                            <p:tav tm="100000">
                                              <p:val>
                                                <p:strVal val="#ppt_x"/>
                                              </p:val>
                                            </p:tav>
                                          </p:tavLst>
                                        </p:anim>
                                        <p:anim calcmode="lin" valueType="num">
                                          <p:cBhvr>
                                            <p:cTn id="54" dur="500" fill="hold"/>
                                            <p:tgtEl>
                                              <p:spTgt spid="70"/>
                                            </p:tgtEl>
                                            <p:attrNameLst>
                                              <p:attrName>ppt_y</p:attrName>
                                            </p:attrNameLst>
                                          </p:cBhvr>
                                          <p:tavLst>
                                            <p:tav tm="0">
                                              <p:val>
                                                <p:fltVal val="0.5"/>
                                              </p:val>
                                            </p:tav>
                                            <p:tav tm="100000">
                                              <p:val>
                                                <p:strVal val="#ppt_y"/>
                                              </p:val>
                                            </p:tav>
                                          </p:tavLst>
                                        </p:anim>
                                      </p:childTnLst>
                                    </p:cTn>
                                  </p:par>
                                  <p:par>
                                    <p:cTn id="55" presetID="23" presetClass="entr" presetSubtype="528" fill="hold" nodeType="withEffect">
                                      <p:stCondLst>
                                        <p:cond delay="300"/>
                                      </p:stCondLst>
                                      <p:childTnLst>
                                        <p:set>
                                          <p:cBhvr>
                                            <p:cTn id="56" dur="1" fill="hold">
                                              <p:stCondLst>
                                                <p:cond delay="0"/>
                                              </p:stCondLst>
                                            </p:cTn>
                                            <p:tgtEl>
                                              <p:spTgt spid="73"/>
                                            </p:tgtEl>
                                            <p:attrNameLst>
                                              <p:attrName>style.visibility</p:attrName>
                                            </p:attrNameLst>
                                          </p:cBhvr>
                                          <p:to>
                                            <p:strVal val="visible"/>
                                          </p:to>
                                        </p:set>
                                        <p:anim calcmode="lin" valueType="num">
                                          <p:cBhvr>
                                            <p:cTn id="57" dur="500" fill="hold"/>
                                            <p:tgtEl>
                                              <p:spTgt spid="73"/>
                                            </p:tgtEl>
                                            <p:attrNameLst>
                                              <p:attrName>ppt_w</p:attrName>
                                            </p:attrNameLst>
                                          </p:cBhvr>
                                          <p:tavLst>
                                            <p:tav tm="0">
                                              <p:val>
                                                <p:fltVal val="0"/>
                                              </p:val>
                                            </p:tav>
                                            <p:tav tm="100000">
                                              <p:val>
                                                <p:strVal val="#ppt_w"/>
                                              </p:val>
                                            </p:tav>
                                          </p:tavLst>
                                        </p:anim>
                                        <p:anim calcmode="lin" valueType="num">
                                          <p:cBhvr>
                                            <p:cTn id="58" dur="500" fill="hold"/>
                                            <p:tgtEl>
                                              <p:spTgt spid="73"/>
                                            </p:tgtEl>
                                            <p:attrNameLst>
                                              <p:attrName>ppt_h</p:attrName>
                                            </p:attrNameLst>
                                          </p:cBhvr>
                                          <p:tavLst>
                                            <p:tav tm="0">
                                              <p:val>
                                                <p:fltVal val="0"/>
                                              </p:val>
                                            </p:tav>
                                            <p:tav tm="100000">
                                              <p:val>
                                                <p:strVal val="#ppt_h"/>
                                              </p:val>
                                            </p:tav>
                                          </p:tavLst>
                                        </p:anim>
                                        <p:anim calcmode="lin" valueType="num">
                                          <p:cBhvr>
                                            <p:cTn id="59" dur="500" fill="hold"/>
                                            <p:tgtEl>
                                              <p:spTgt spid="73"/>
                                            </p:tgtEl>
                                            <p:attrNameLst>
                                              <p:attrName>ppt_x</p:attrName>
                                            </p:attrNameLst>
                                          </p:cBhvr>
                                          <p:tavLst>
                                            <p:tav tm="0">
                                              <p:val>
                                                <p:fltVal val="0.5"/>
                                              </p:val>
                                            </p:tav>
                                            <p:tav tm="100000">
                                              <p:val>
                                                <p:strVal val="#ppt_x"/>
                                              </p:val>
                                            </p:tav>
                                          </p:tavLst>
                                        </p:anim>
                                        <p:anim calcmode="lin" valueType="num">
                                          <p:cBhvr>
                                            <p:cTn id="60" dur="500" fill="hold"/>
                                            <p:tgtEl>
                                              <p:spTgt spid="73"/>
                                            </p:tgtEl>
                                            <p:attrNameLst>
                                              <p:attrName>ppt_y</p:attrName>
                                            </p:attrNameLst>
                                          </p:cBhvr>
                                          <p:tavLst>
                                            <p:tav tm="0">
                                              <p:val>
                                                <p:fltVal val="0.5"/>
                                              </p:val>
                                            </p:tav>
                                            <p:tav tm="100000">
                                              <p:val>
                                                <p:strVal val="#ppt_y"/>
                                              </p:val>
                                            </p:tav>
                                          </p:tavLst>
                                        </p:anim>
                                      </p:childTnLst>
                                    </p:cTn>
                                  </p:par>
                                  <p:par>
                                    <p:cTn id="61" presetID="23" presetClass="entr" presetSubtype="528" fill="hold" nodeType="withEffect">
                                      <p:stCondLst>
                                        <p:cond delay="700"/>
                                      </p:stCondLst>
                                      <p:childTnLst>
                                        <p:set>
                                          <p:cBhvr>
                                            <p:cTn id="62" dur="1" fill="hold">
                                              <p:stCondLst>
                                                <p:cond delay="0"/>
                                              </p:stCondLst>
                                            </p:cTn>
                                            <p:tgtEl>
                                              <p:spTgt spid="76"/>
                                            </p:tgtEl>
                                            <p:attrNameLst>
                                              <p:attrName>style.visibility</p:attrName>
                                            </p:attrNameLst>
                                          </p:cBhvr>
                                          <p:to>
                                            <p:strVal val="visible"/>
                                          </p:to>
                                        </p:set>
                                        <p:anim calcmode="lin" valueType="num">
                                          <p:cBhvr>
                                            <p:cTn id="63" dur="500" fill="hold"/>
                                            <p:tgtEl>
                                              <p:spTgt spid="76"/>
                                            </p:tgtEl>
                                            <p:attrNameLst>
                                              <p:attrName>ppt_w</p:attrName>
                                            </p:attrNameLst>
                                          </p:cBhvr>
                                          <p:tavLst>
                                            <p:tav tm="0">
                                              <p:val>
                                                <p:fltVal val="0"/>
                                              </p:val>
                                            </p:tav>
                                            <p:tav tm="100000">
                                              <p:val>
                                                <p:strVal val="#ppt_w"/>
                                              </p:val>
                                            </p:tav>
                                          </p:tavLst>
                                        </p:anim>
                                        <p:anim calcmode="lin" valueType="num">
                                          <p:cBhvr>
                                            <p:cTn id="64" dur="500" fill="hold"/>
                                            <p:tgtEl>
                                              <p:spTgt spid="76"/>
                                            </p:tgtEl>
                                            <p:attrNameLst>
                                              <p:attrName>ppt_h</p:attrName>
                                            </p:attrNameLst>
                                          </p:cBhvr>
                                          <p:tavLst>
                                            <p:tav tm="0">
                                              <p:val>
                                                <p:fltVal val="0"/>
                                              </p:val>
                                            </p:tav>
                                            <p:tav tm="100000">
                                              <p:val>
                                                <p:strVal val="#ppt_h"/>
                                              </p:val>
                                            </p:tav>
                                          </p:tavLst>
                                        </p:anim>
                                        <p:anim calcmode="lin" valueType="num">
                                          <p:cBhvr>
                                            <p:cTn id="65" dur="500" fill="hold"/>
                                            <p:tgtEl>
                                              <p:spTgt spid="76"/>
                                            </p:tgtEl>
                                            <p:attrNameLst>
                                              <p:attrName>ppt_x</p:attrName>
                                            </p:attrNameLst>
                                          </p:cBhvr>
                                          <p:tavLst>
                                            <p:tav tm="0">
                                              <p:val>
                                                <p:fltVal val="0.5"/>
                                              </p:val>
                                            </p:tav>
                                            <p:tav tm="100000">
                                              <p:val>
                                                <p:strVal val="#ppt_x"/>
                                              </p:val>
                                            </p:tav>
                                          </p:tavLst>
                                        </p:anim>
                                        <p:anim calcmode="lin" valueType="num">
                                          <p:cBhvr>
                                            <p:cTn id="66" dur="500" fill="hold"/>
                                            <p:tgtEl>
                                              <p:spTgt spid="76"/>
                                            </p:tgtEl>
                                            <p:attrNameLst>
                                              <p:attrName>ppt_y</p:attrName>
                                            </p:attrNameLst>
                                          </p:cBhvr>
                                          <p:tavLst>
                                            <p:tav tm="0">
                                              <p:val>
                                                <p:fltVal val="0.5"/>
                                              </p:val>
                                            </p:tav>
                                            <p:tav tm="100000">
                                              <p:val>
                                                <p:strVal val="#ppt_y"/>
                                              </p:val>
                                            </p:tav>
                                          </p:tavLst>
                                        </p:anim>
                                      </p:childTnLst>
                                    </p:cTn>
                                  </p:par>
                                  <p:par>
                                    <p:cTn id="67" presetID="23" presetClass="entr" presetSubtype="528" fill="hold" nodeType="withEffect">
                                      <p:stCondLst>
                                        <p:cond delay="300"/>
                                      </p:stCondLst>
                                      <p:childTnLst>
                                        <p:set>
                                          <p:cBhvr>
                                            <p:cTn id="68" dur="1" fill="hold">
                                              <p:stCondLst>
                                                <p:cond delay="0"/>
                                              </p:stCondLst>
                                            </p:cTn>
                                            <p:tgtEl>
                                              <p:spTgt spid="79"/>
                                            </p:tgtEl>
                                            <p:attrNameLst>
                                              <p:attrName>style.visibility</p:attrName>
                                            </p:attrNameLst>
                                          </p:cBhvr>
                                          <p:to>
                                            <p:strVal val="visible"/>
                                          </p:to>
                                        </p:set>
                                        <p:anim calcmode="lin" valueType="num">
                                          <p:cBhvr>
                                            <p:cTn id="69" dur="500" fill="hold"/>
                                            <p:tgtEl>
                                              <p:spTgt spid="79"/>
                                            </p:tgtEl>
                                            <p:attrNameLst>
                                              <p:attrName>ppt_w</p:attrName>
                                            </p:attrNameLst>
                                          </p:cBhvr>
                                          <p:tavLst>
                                            <p:tav tm="0">
                                              <p:val>
                                                <p:fltVal val="0"/>
                                              </p:val>
                                            </p:tav>
                                            <p:tav tm="100000">
                                              <p:val>
                                                <p:strVal val="#ppt_w"/>
                                              </p:val>
                                            </p:tav>
                                          </p:tavLst>
                                        </p:anim>
                                        <p:anim calcmode="lin" valueType="num">
                                          <p:cBhvr>
                                            <p:cTn id="70" dur="500" fill="hold"/>
                                            <p:tgtEl>
                                              <p:spTgt spid="79"/>
                                            </p:tgtEl>
                                            <p:attrNameLst>
                                              <p:attrName>ppt_h</p:attrName>
                                            </p:attrNameLst>
                                          </p:cBhvr>
                                          <p:tavLst>
                                            <p:tav tm="0">
                                              <p:val>
                                                <p:fltVal val="0"/>
                                              </p:val>
                                            </p:tav>
                                            <p:tav tm="100000">
                                              <p:val>
                                                <p:strVal val="#ppt_h"/>
                                              </p:val>
                                            </p:tav>
                                          </p:tavLst>
                                        </p:anim>
                                        <p:anim calcmode="lin" valueType="num">
                                          <p:cBhvr>
                                            <p:cTn id="71" dur="500" fill="hold"/>
                                            <p:tgtEl>
                                              <p:spTgt spid="79"/>
                                            </p:tgtEl>
                                            <p:attrNameLst>
                                              <p:attrName>ppt_x</p:attrName>
                                            </p:attrNameLst>
                                          </p:cBhvr>
                                          <p:tavLst>
                                            <p:tav tm="0">
                                              <p:val>
                                                <p:fltVal val="0.5"/>
                                              </p:val>
                                            </p:tav>
                                            <p:tav tm="100000">
                                              <p:val>
                                                <p:strVal val="#ppt_x"/>
                                              </p:val>
                                            </p:tav>
                                          </p:tavLst>
                                        </p:anim>
                                        <p:anim calcmode="lin" valueType="num">
                                          <p:cBhvr>
                                            <p:cTn id="72" dur="500" fill="hold"/>
                                            <p:tgtEl>
                                              <p:spTgt spid="79"/>
                                            </p:tgtEl>
                                            <p:attrNameLst>
                                              <p:attrName>ppt_y</p:attrName>
                                            </p:attrNameLst>
                                          </p:cBhvr>
                                          <p:tavLst>
                                            <p:tav tm="0">
                                              <p:val>
                                                <p:fltVal val="0.5"/>
                                              </p:val>
                                            </p:tav>
                                            <p:tav tm="100000">
                                              <p:val>
                                                <p:strVal val="#ppt_y"/>
                                              </p:val>
                                            </p:tav>
                                          </p:tavLst>
                                        </p:anim>
                                      </p:childTnLst>
                                    </p:cTn>
                                  </p:par>
                                  <p:par>
                                    <p:cTn id="73" presetID="23" presetClass="entr" presetSubtype="528" fill="hold" nodeType="withEffect">
                                      <p:stCondLst>
                                        <p:cond delay="10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 calcmode="lin" valueType="num">
                                          <p:cBhvr>
                                            <p:cTn id="77" dur="500" fill="hold"/>
                                            <p:tgtEl>
                                              <p:spTgt spid="82"/>
                                            </p:tgtEl>
                                            <p:attrNameLst>
                                              <p:attrName>ppt_x</p:attrName>
                                            </p:attrNameLst>
                                          </p:cBhvr>
                                          <p:tavLst>
                                            <p:tav tm="0">
                                              <p:val>
                                                <p:fltVal val="0.5"/>
                                              </p:val>
                                            </p:tav>
                                            <p:tav tm="100000">
                                              <p:val>
                                                <p:strVal val="#ppt_x"/>
                                              </p:val>
                                            </p:tav>
                                          </p:tavLst>
                                        </p:anim>
                                        <p:anim calcmode="lin" valueType="num">
                                          <p:cBhvr>
                                            <p:cTn id="78" dur="500" fill="hold"/>
                                            <p:tgtEl>
                                              <p:spTgt spid="82"/>
                                            </p:tgtEl>
                                            <p:attrNameLst>
                                              <p:attrName>ppt_y</p:attrName>
                                            </p:attrNameLst>
                                          </p:cBhvr>
                                          <p:tavLst>
                                            <p:tav tm="0">
                                              <p:val>
                                                <p:fltVal val="0.5"/>
                                              </p:val>
                                            </p:tav>
                                            <p:tav tm="100000">
                                              <p:val>
                                                <p:strVal val="#ppt_y"/>
                                              </p:val>
                                            </p:tav>
                                          </p:tavLst>
                                        </p:anim>
                                      </p:childTnLst>
                                    </p:cTn>
                                  </p:par>
                                  <p:par>
                                    <p:cTn id="79" presetID="23" presetClass="entr" presetSubtype="528" fill="hold" nodeType="withEffect">
                                      <p:stCondLst>
                                        <p:cond delay="600"/>
                                      </p:stCondLst>
                                      <p:childTnLst>
                                        <p:set>
                                          <p:cBhvr>
                                            <p:cTn id="80" dur="1" fill="hold">
                                              <p:stCondLst>
                                                <p:cond delay="0"/>
                                              </p:stCondLst>
                                            </p:cTn>
                                            <p:tgtEl>
                                              <p:spTgt spid="85"/>
                                            </p:tgtEl>
                                            <p:attrNameLst>
                                              <p:attrName>style.visibility</p:attrName>
                                            </p:attrNameLst>
                                          </p:cBhvr>
                                          <p:to>
                                            <p:strVal val="visible"/>
                                          </p:to>
                                        </p:set>
                                        <p:anim calcmode="lin" valueType="num">
                                          <p:cBhvr>
                                            <p:cTn id="81" dur="500" fill="hold"/>
                                            <p:tgtEl>
                                              <p:spTgt spid="85"/>
                                            </p:tgtEl>
                                            <p:attrNameLst>
                                              <p:attrName>ppt_w</p:attrName>
                                            </p:attrNameLst>
                                          </p:cBhvr>
                                          <p:tavLst>
                                            <p:tav tm="0">
                                              <p:val>
                                                <p:fltVal val="0"/>
                                              </p:val>
                                            </p:tav>
                                            <p:tav tm="100000">
                                              <p:val>
                                                <p:strVal val="#ppt_w"/>
                                              </p:val>
                                            </p:tav>
                                          </p:tavLst>
                                        </p:anim>
                                        <p:anim calcmode="lin" valueType="num">
                                          <p:cBhvr>
                                            <p:cTn id="82" dur="500" fill="hold"/>
                                            <p:tgtEl>
                                              <p:spTgt spid="85"/>
                                            </p:tgtEl>
                                            <p:attrNameLst>
                                              <p:attrName>ppt_h</p:attrName>
                                            </p:attrNameLst>
                                          </p:cBhvr>
                                          <p:tavLst>
                                            <p:tav tm="0">
                                              <p:val>
                                                <p:fltVal val="0"/>
                                              </p:val>
                                            </p:tav>
                                            <p:tav tm="100000">
                                              <p:val>
                                                <p:strVal val="#ppt_h"/>
                                              </p:val>
                                            </p:tav>
                                          </p:tavLst>
                                        </p:anim>
                                        <p:anim calcmode="lin" valueType="num">
                                          <p:cBhvr>
                                            <p:cTn id="83" dur="500" fill="hold"/>
                                            <p:tgtEl>
                                              <p:spTgt spid="85"/>
                                            </p:tgtEl>
                                            <p:attrNameLst>
                                              <p:attrName>ppt_x</p:attrName>
                                            </p:attrNameLst>
                                          </p:cBhvr>
                                          <p:tavLst>
                                            <p:tav tm="0">
                                              <p:val>
                                                <p:fltVal val="0.5"/>
                                              </p:val>
                                            </p:tav>
                                            <p:tav tm="100000">
                                              <p:val>
                                                <p:strVal val="#ppt_x"/>
                                              </p:val>
                                            </p:tav>
                                          </p:tavLst>
                                        </p:anim>
                                        <p:anim calcmode="lin" valueType="num">
                                          <p:cBhvr>
                                            <p:cTn id="84" dur="500" fill="hold"/>
                                            <p:tgtEl>
                                              <p:spTgt spid="85"/>
                                            </p:tgtEl>
                                            <p:attrNameLst>
                                              <p:attrName>ppt_y</p:attrName>
                                            </p:attrNameLst>
                                          </p:cBhvr>
                                          <p:tavLst>
                                            <p:tav tm="0">
                                              <p:val>
                                                <p:fltVal val="0.5"/>
                                              </p:val>
                                            </p:tav>
                                            <p:tav tm="100000">
                                              <p:val>
                                                <p:strVal val="#ppt_y"/>
                                              </p:val>
                                            </p:tav>
                                          </p:tavLst>
                                        </p:anim>
                                      </p:childTnLst>
                                    </p:cTn>
                                  </p:par>
                                  <p:par>
                                    <p:cTn id="85" presetID="23" presetClass="entr" presetSubtype="528" fill="hold" nodeType="withEffect">
                                      <p:stCondLst>
                                        <p:cond delay="300"/>
                                      </p:stCondLst>
                                      <p:childTnLst>
                                        <p:set>
                                          <p:cBhvr>
                                            <p:cTn id="86" dur="1" fill="hold">
                                              <p:stCondLst>
                                                <p:cond delay="0"/>
                                              </p:stCondLst>
                                            </p:cTn>
                                            <p:tgtEl>
                                              <p:spTgt spid="88"/>
                                            </p:tgtEl>
                                            <p:attrNameLst>
                                              <p:attrName>style.visibility</p:attrName>
                                            </p:attrNameLst>
                                          </p:cBhvr>
                                          <p:to>
                                            <p:strVal val="visible"/>
                                          </p:to>
                                        </p:set>
                                        <p:anim calcmode="lin" valueType="num">
                                          <p:cBhvr>
                                            <p:cTn id="87" dur="500" fill="hold"/>
                                            <p:tgtEl>
                                              <p:spTgt spid="88"/>
                                            </p:tgtEl>
                                            <p:attrNameLst>
                                              <p:attrName>ppt_w</p:attrName>
                                            </p:attrNameLst>
                                          </p:cBhvr>
                                          <p:tavLst>
                                            <p:tav tm="0">
                                              <p:val>
                                                <p:fltVal val="0"/>
                                              </p:val>
                                            </p:tav>
                                            <p:tav tm="100000">
                                              <p:val>
                                                <p:strVal val="#ppt_w"/>
                                              </p:val>
                                            </p:tav>
                                          </p:tavLst>
                                        </p:anim>
                                        <p:anim calcmode="lin" valueType="num">
                                          <p:cBhvr>
                                            <p:cTn id="88" dur="500" fill="hold"/>
                                            <p:tgtEl>
                                              <p:spTgt spid="88"/>
                                            </p:tgtEl>
                                            <p:attrNameLst>
                                              <p:attrName>ppt_h</p:attrName>
                                            </p:attrNameLst>
                                          </p:cBhvr>
                                          <p:tavLst>
                                            <p:tav tm="0">
                                              <p:val>
                                                <p:fltVal val="0"/>
                                              </p:val>
                                            </p:tav>
                                            <p:tav tm="100000">
                                              <p:val>
                                                <p:strVal val="#ppt_h"/>
                                              </p:val>
                                            </p:tav>
                                          </p:tavLst>
                                        </p:anim>
                                        <p:anim calcmode="lin" valueType="num">
                                          <p:cBhvr>
                                            <p:cTn id="89" dur="500" fill="hold"/>
                                            <p:tgtEl>
                                              <p:spTgt spid="88"/>
                                            </p:tgtEl>
                                            <p:attrNameLst>
                                              <p:attrName>ppt_x</p:attrName>
                                            </p:attrNameLst>
                                          </p:cBhvr>
                                          <p:tavLst>
                                            <p:tav tm="0">
                                              <p:val>
                                                <p:fltVal val="0.5"/>
                                              </p:val>
                                            </p:tav>
                                            <p:tav tm="100000">
                                              <p:val>
                                                <p:strVal val="#ppt_x"/>
                                              </p:val>
                                            </p:tav>
                                          </p:tavLst>
                                        </p:anim>
                                        <p:anim calcmode="lin" valueType="num">
                                          <p:cBhvr>
                                            <p:cTn id="90" dur="500" fill="hold"/>
                                            <p:tgtEl>
                                              <p:spTgt spid="88"/>
                                            </p:tgtEl>
                                            <p:attrNameLst>
                                              <p:attrName>ppt_y</p:attrName>
                                            </p:attrNameLst>
                                          </p:cBhvr>
                                          <p:tavLst>
                                            <p:tav tm="0">
                                              <p:val>
                                                <p:fltVal val="0.5"/>
                                              </p:val>
                                            </p:tav>
                                            <p:tav tm="100000">
                                              <p:val>
                                                <p:strVal val="#ppt_y"/>
                                              </p:val>
                                            </p:tav>
                                          </p:tavLst>
                                        </p:anim>
                                      </p:childTnLst>
                                    </p:cTn>
                                  </p:par>
                                  <p:par>
                                    <p:cTn id="91" presetID="23" presetClass="entr" presetSubtype="528" fill="hold" nodeType="withEffect">
                                      <p:stCondLst>
                                        <p:cond delay="300"/>
                                      </p:stCondLst>
                                      <p:childTnLst>
                                        <p:set>
                                          <p:cBhvr>
                                            <p:cTn id="92" dur="1" fill="hold">
                                              <p:stCondLst>
                                                <p:cond delay="0"/>
                                              </p:stCondLst>
                                            </p:cTn>
                                            <p:tgtEl>
                                              <p:spTgt spid="91"/>
                                            </p:tgtEl>
                                            <p:attrNameLst>
                                              <p:attrName>style.visibility</p:attrName>
                                            </p:attrNameLst>
                                          </p:cBhvr>
                                          <p:to>
                                            <p:strVal val="visible"/>
                                          </p:to>
                                        </p:set>
                                        <p:anim calcmode="lin" valueType="num">
                                          <p:cBhvr>
                                            <p:cTn id="93" dur="500" fill="hold"/>
                                            <p:tgtEl>
                                              <p:spTgt spid="91"/>
                                            </p:tgtEl>
                                            <p:attrNameLst>
                                              <p:attrName>ppt_w</p:attrName>
                                            </p:attrNameLst>
                                          </p:cBhvr>
                                          <p:tavLst>
                                            <p:tav tm="0">
                                              <p:val>
                                                <p:fltVal val="0"/>
                                              </p:val>
                                            </p:tav>
                                            <p:tav tm="100000">
                                              <p:val>
                                                <p:strVal val="#ppt_w"/>
                                              </p:val>
                                            </p:tav>
                                          </p:tavLst>
                                        </p:anim>
                                        <p:anim calcmode="lin" valueType="num">
                                          <p:cBhvr>
                                            <p:cTn id="94" dur="500" fill="hold"/>
                                            <p:tgtEl>
                                              <p:spTgt spid="91"/>
                                            </p:tgtEl>
                                            <p:attrNameLst>
                                              <p:attrName>ppt_h</p:attrName>
                                            </p:attrNameLst>
                                          </p:cBhvr>
                                          <p:tavLst>
                                            <p:tav tm="0">
                                              <p:val>
                                                <p:fltVal val="0"/>
                                              </p:val>
                                            </p:tav>
                                            <p:tav tm="100000">
                                              <p:val>
                                                <p:strVal val="#ppt_h"/>
                                              </p:val>
                                            </p:tav>
                                          </p:tavLst>
                                        </p:anim>
                                        <p:anim calcmode="lin" valueType="num">
                                          <p:cBhvr>
                                            <p:cTn id="95" dur="500" fill="hold"/>
                                            <p:tgtEl>
                                              <p:spTgt spid="91"/>
                                            </p:tgtEl>
                                            <p:attrNameLst>
                                              <p:attrName>ppt_x</p:attrName>
                                            </p:attrNameLst>
                                          </p:cBhvr>
                                          <p:tavLst>
                                            <p:tav tm="0">
                                              <p:val>
                                                <p:fltVal val="0.5"/>
                                              </p:val>
                                            </p:tav>
                                            <p:tav tm="100000">
                                              <p:val>
                                                <p:strVal val="#ppt_x"/>
                                              </p:val>
                                            </p:tav>
                                          </p:tavLst>
                                        </p:anim>
                                        <p:anim calcmode="lin" valueType="num">
                                          <p:cBhvr>
                                            <p:cTn id="96" dur="500" fill="hold"/>
                                            <p:tgtEl>
                                              <p:spTgt spid="91"/>
                                            </p:tgtEl>
                                            <p:attrNameLst>
                                              <p:attrName>ppt_y</p:attrName>
                                            </p:attrNameLst>
                                          </p:cBhvr>
                                          <p:tavLst>
                                            <p:tav tm="0">
                                              <p:val>
                                                <p:fltVal val="0.5"/>
                                              </p:val>
                                            </p:tav>
                                            <p:tav tm="100000">
                                              <p:val>
                                                <p:strVal val="#ppt_y"/>
                                              </p:val>
                                            </p:tav>
                                          </p:tavLst>
                                        </p:anim>
                                      </p:childTnLst>
                                    </p:cTn>
                                  </p:par>
                                  <p:par>
                                    <p:cTn id="97" presetID="23" presetClass="entr" presetSubtype="528" fill="hold" nodeType="withEffect">
                                      <p:stCondLst>
                                        <p:cond delay="600"/>
                                      </p:stCondLst>
                                      <p:childTnLst>
                                        <p:set>
                                          <p:cBhvr>
                                            <p:cTn id="98" dur="1" fill="hold">
                                              <p:stCondLst>
                                                <p:cond delay="0"/>
                                              </p:stCondLst>
                                            </p:cTn>
                                            <p:tgtEl>
                                              <p:spTgt spid="94"/>
                                            </p:tgtEl>
                                            <p:attrNameLst>
                                              <p:attrName>style.visibility</p:attrName>
                                            </p:attrNameLst>
                                          </p:cBhvr>
                                          <p:to>
                                            <p:strVal val="visible"/>
                                          </p:to>
                                        </p:set>
                                        <p:anim calcmode="lin" valueType="num">
                                          <p:cBhvr>
                                            <p:cTn id="99" dur="500" fill="hold"/>
                                            <p:tgtEl>
                                              <p:spTgt spid="94"/>
                                            </p:tgtEl>
                                            <p:attrNameLst>
                                              <p:attrName>ppt_w</p:attrName>
                                            </p:attrNameLst>
                                          </p:cBhvr>
                                          <p:tavLst>
                                            <p:tav tm="0">
                                              <p:val>
                                                <p:fltVal val="0"/>
                                              </p:val>
                                            </p:tav>
                                            <p:tav tm="100000">
                                              <p:val>
                                                <p:strVal val="#ppt_w"/>
                                              </p:val>
                                            </p:tav>
                                          </p:tavLst>
                                        </p:anim>
                                        <p:anim calcmode="lin" valueType="num">
                                          <p:cBhvr>
                                            <p:cTn id="100" dur="500" fill="hold"/>
                                            <p:tgtEl>
                                              <p:spTgt spid="94"/>
                                            </p:tgtEl>
                                            <p:attrNameLst>
                                              <p:attrName>ppt_h</p:attrName>
                                            </p:attrNameLst>
                                          </p:cBhvr>
                                          <p:tavLst>
                                            <p:tav tm="0">
                                              <p:val>
                                                <p:fltVal val="0"/>
                                              </p:val>
                                            </p:tav>
                                            <p:tav tm="100000">
                                              <p:val>
                                                <p:strVal val="#ppt_h"/>
                                              </p:val>
                                            </p:tav>
                                          </p:tavLst>
                                        </p:anim>
                                        <p:anim calcmode="lin" valueType="num">
                                          <p:cBhvr>
                                            <p:cTn id="101" dur="500" fill="hold"/>
                                            <p:tgtEl>
                                              <p:spTgt spid="94"/>
                                            </p:tgtEl>
                                            <p:attrNameLst>
                                              <p:attrName>ppt_x</p:attrName>
                                            </p:attrNameLst>
                                          </p:cBhvr>
                                          <p:tavLst>
                                            <p:tav tm="0">
                                              <p:val>
                                                <p:fltVal val="0.5"/>
                                              </p:val>
                                            </p:tav>
                                            <p:tav tm="100000">
                                              <p:val>
                                                <p:strVal val="#ppt_x"/>
                                              </p:val>
                                            </p:tav>
                                          </p:tavLst>
                                        </p:anim>
                                        <p:anim calcmode="lin" valueType="num">
                                          <p:cBhvr>
                                            <p:cTn id="102" dur="500" fill="hold"/>
                                            <p:tgtEl>
                                              <p:spTgt spid="94"/>
                                            </p:tgtEl>
                                            <p:attrNameLst>
                                              <p:attrName>ppt_y</p:attrName>
                                            </p:attrNameLst>
                                          </p:cBhvr>
                                          <p:tavLst>
                                            <p:tav tm="0">
                                              <p:val>
                                                <p:fltVal val="0.5"/>
                                              </p:val>
                                            </p:tav>
                                            <p:tav tm="100000">
                                              <p:val>
                                                <p:strVal val="#ppt_y"/>
                                              </p:val>
                                            </p:tav>
                                          </p:tavLst>
                                        </p:anim>
                                      </p:childTnLst>
                                    </p:cTn>
                                  </p:par>
                                  <p:par>
                                    <p:cTn id="103" presetID="23" presetClass="entr" presetSubtype="528" fill="hold" nodeType="withEffect">
                                      <p:stCondLst>
                                        <p:cond delay="600"/>
                                      </p:stCondLst>
                                      <p:childTnLst>
                                        <p:set>
                                          <p:cBhvr>
                                            <p:cTn id="104" dur="1" fill="hold">
                                              <p:stCondLst>
                                                <p:cond delay="0"/>
                                              </p:stCondLst>
                                            </p:cTn>
                                            <p:tgtEl>
                                              <p:spTgt spid="97"/>
                                            </p:tgtEl>
                                            <p:attrNameLst>
                                              <p:attrName>style.visibility</p:attrName>
                                            </p:attrNameLst>
                                          </p:cBhvr>
                                          <p:to>
                                            <p:strVal val="visible"/>
                                          </p:to>
                                        </p:set>
                                        <p:anim calcmode="lin" valueType="num">
                                          <p:cBhvr>
                                            <p:cTn id="105" dur="500" fill="hold"/>
                                            <p:tgtEl>
                                              <p:spTgt spid="97"/>
                                            </p:tgtEl>
                                            <p:attrNameLst>
                                              <p:attrName>ppt_w</p:attrName>
                                            </p:attrNameLst>
                                          </p:cBhvr>
                                          <p:tavLst>
                                            <p:tav tm="0">
                                              <p:val>
                                                <p:fltVal val="0"/>
                                              </p:val>
                                            </p:tav>
                                            <p:tav tm="100000">
                                              <p:val>
                                                <p:strVal val="#ppt_w"/>
                                              </p:val>
                                            </p:tav>
                                          </p:tavLst>
                                        </p:anim>
                                        <p:anim calcmode="lin" valueType="num">
                                          <p:cBhvr>
                                            <p:cTn id="106" dur="500" fill="hold"/>
                                            <p:tgtEl>
                                              <p:spTgt spid="97"/>
                                            </p:tgtEl>
                                            <p:attrNameLst>
                                              <p:attrName>ppt_h</p:attrName>
                                            </p:attrNameLst>
                                          </p:cBhvr>
                                          <p:tavLst>
                                            <p:tav tm="0">
                                              <p:val>
                                                <p:fltVal val="0"/>
                                              </p:val>
                                            </p:tav>
                                            <p:tav tm="100000">
                                              <p:val>
                                                <p:strVal val="#ppt_h"/>
                                              </p:val>
                                            </p:tav>
                                          </p:tavLst>
                                        </p:anim>
                                        <p:anim calcmode="lin" valueType="num">
                                          <p:cBhvr>
                                            <p:cTn id="107" dur="500" fill="hold"/>
                                            <p:tgtEl>
                                              <p:spTgt spid="97"/>
                                            </p:tgtEl>
                                            <p:attrNameLst>
                                              <p:attrName>ppt_x</p:attrName>
                                            </p:attrNameLst>
                                          </p:cBhvr>
                                          <p:tavLst>
                                            <p:tav tm="0">
                                              <p:val>
                                                <p:fltVal val="0.5"/>
                                              </p:val>
                                            </p:tav>
                                            <p:tav tm="100000">
                                              <p:val>
                                                <p:strVal val="#ppt_x"/>
                                              </p:val>
                                            </p:tav>
                                          </p:tavLst>
                                        </p:anim>
                                        <p:anim calcmode="lin" valueType="num">
                                          <p:cBhvr>
                                            <p:cTn id="108" dur="500" fill="hold"/>
                                            <p:tgtEl>
                                              <p:spTgt spid="97"/>
                                            </p:tgtEl>
                                            <p:attrNameLst>
                                              <p:attrName>ppt_y</p:attrName>
                                            </p:attrNameLst>
                                          </p:cBhvr>
                                          <p:tavLst>
                                            <p:tav tm="0">
                                              <p:val>
                                                <p:fltVal val="0.5"/>
                                              </p:val>
                                            </p:tav>
                                            <p:tav tm="100000">
                                              <p:val>
                                                <p:strVal val="#ppt_y"/>
                                              </p:val>
                                            </p:tav>
                                          </p:tavLst>
                                        </p:anim>
                                      </p:childTnLst>
                                    </p:cTn>
                                  </p:par>
                                  <p:par>
                                    <p:cTn id="109" presetID="23" presetClass="entr" presetSubtype="528" fill="hold" nodeType="withEffect">
                                      <p:stCondLst>
                                        <p:cond delay="300"/>
                                      </p:stCondLst>
                                      <p:childTnLst>
                                        <p:set>
                                          <p:cBhvr>
                                            <p:cTn id="110" dur="1" fill="hold">
                                              <p:stCondLst>
                                                <p:cond delay="0"/>
                                              </p:stCondLst>
                                            </p:cTn>
                                            <p:tgtEl>
                                              <p:spTgt spid="100"/>
                                            </p:tgtEl>
                                            <p:attrNameLst>
                                              <p:attrName>style.visibility</p:attrName>
                                            </p:attrNameLst>
                                          </p:cBhvr>
                                          <p:to>
                                            <p:strVal val="visible"/>
                                          </p:to>
                                        </p:set>
                                        <p:anim calcmode="lin" valueType="num">
                                          <p:cBhvr>
                                            <p:cTn id="111" dur="500" fill="hold"/>
                                            <p:tgtEl>
                                              <p:spTgt spid="100"/>
                                            </p:tgtEl>
                                            <p:attrNameLst>
                                              <p:attrName>ppt_w</p:attrName>
                                            </p:attrNameLst>
                                          </p:cBhvr>
                                          <p:tavLst>
                                            <p:tav tm="0">
                                              <p:val>
                                                <p:fltVal val="0"/>
                                              </p:val>
                                            </p:tav>
                                            <p:tav tm="100000">
                                              <p:val>
                                                <p:strVal val="#ppt_w"/>
                                              </p:val>
                                            </p:tav>
                                          </p:tavLst>
                                        </p:anim>
                                        <p:anim calcmode="lin" valueType="num">
                                          <p:cBhvr>
                                            <p:cTn id="112" dur="500" fill="hold"/>
                                            <p:tgtEl>
                                              <p:spTgt spid="100"/>
                                            </p:tgtEl>
                                            <p:attrNameLst>
                                              <p:attrName>ppt_h</p:attrName>
                                            </p:attrNameLst>
                                          </p:cBhvr>
                                          <p:tavLst>
                                            <p:tav tm="0">
                                              <p:val>
                                                <p:fltVal val="0"/>
                                              </p:val>
                                            </p:tav>
                                            <p:tav tm="100000">
                                              <p:val>
                                                <p:strVal val="#ppt_h"/>
                                              </p:val>
                                            </p:tav>
                                          </p:tavLst>
                                        </p:anim>
                                        <p:anim calcmode="lin" valueType="num">
                                          <p:cBhvr>
                                            <p:cTn id="113" dur="500" fill="hold"/>
                                            <p:tgtEl>
                                              <p:spTgt spid="100"/>
                                            </p:tgtEl>
                                            <p:attrNameLst>
                                              <p:attrName>ppt_x</p:attrName>
                                            </p:attrNameLst>
                                          </p:cBhvr>
                                          <p:tavLst>
                                            <p:tav tm="0">
                                              <p:val>
                                                <p:fltVal val="0.5"/>
                                              </p:val>
                                            </p:tav>
                                            <p:tav tm="100000">
                                              <p:val>
                                                <p:strVal val="#ppt_x"/>
                                              </p:val>
                                            </p:tav>
                                          </p:tavLst>
                                        </p:anim>
                                        <p:anim calcmode="lin" valueType="num">
                                          <p:cBhvr>
                                            <p:cTn id="114" dur="500" fill="hold"/>
                                            <p:tgtEl>
                                              <p:spTgt spid="100"/>
                                            </p:tgtEl>
                                            <p:attrNameLst>
                                              <p:attrName>ppt_y</p:attrName>
                                            </p:attrNameLst>
                                          </p:cBhvr>
                                          <p:tavLst>
                                            <p:tav tm="0">
                                              <p:val>
                                                <p:fltVal val="0.5"/>
                                              </p:val>
                                            </p:tav>
                                            <p:tav tm="100000">
                                              <p:val>
                                                <p:strVal val="#ppt_y"/>
                                              </p:val>
                                            </p:tav>
                                          </p:tavLst>
                                        </p:anim>
                                      </p:childTnLst>
                                    </p:cTn>
                                  </p:par>
                                  <p:par>
                                    <p:cTn id="115" presetID="23" presetClass="entr" presetSubtype="528" fill="hold" nodeType="withEffect">
                                      <p:stCondLst>
                                        <p:cond delay="600"/>
                                      </p:stCondLst>
                                      <p:childTnLst>
                                        <p:set>
                                          <p:cBhvr>
                                            <p:cTn id="116" dur="1" fill="hold">
                                              <p:stCondLst>
                                                <p:cond delay="0"/>
                                              </p:stCondLst>
                                            </p:cTn>
                                            <p:tgtEl>
                                              <p:spTgt spid="103"/>
                                            </p:tgtEl>
                                            <p:attrNameLst>
                                              <p:attrName>style.visibility</p:attrName>
                                            </p:attrNameLst>
                                          </p:cBhvr>
                                          <p:to>
                                            <p:strVal val="visible"/>
                                          </p:to>
                                        </p:set>
                                        <p:anim calcmode="lin" valueType="num">
                                          <p:cBhvr>
                                            <p:cTn id="117" dur="500" fill="hold"/>
                                            <p:tgtEl>
                                              <p:spTgt spid="103"/>
                                            </p:tgtEl>
                                            <p:attrNameLst>
                                              <p:attrName>ppt_w</p:attrName>
                                            </p:attrNameLst>
                                          </p:cBhvr>
                                          <p:tavLst>
                                            <p:tav tm="0">
                                              <p:val>
                                                <p:fltVal val="0"/>
                                              </p:val>
                                            </p:tav>
                                            <p:tav tm="100000">
                                              <p:val>
                                                <p:strVal val="#ppt_w"/>
                                              </p:val>
                                            </p:tav>
                                          </p:tavLst>
                                        </p:anim>
                                        <p:anim calcmode="lin" valueType="num">
                                          <p:cBhvr>
                                            <p:cTn id="118" dur="500" fill="hold"/>
                                            <p:tgtEl>
                                              <p:spTgt spid="103"/>
                                            </p:tgtEl>
                                            <p:attrNameLst>
                                              <p:attrName>ppt_h</p:attrName>
                                            </p:attrNameLst>
                                          </p:cBhvr>
                                          <p:tavLst>
                                            <p:tav tm="0">
                                              <p:val>
                                                <p:fltVal val="0"/>
                                              </p:val>
                                            </p:tav>
                                            <p:tav tm="100000">
                                              <p:val>
                                                <p:strVal val="#ppt_h"/>
                                              </p:val>
                                            </p:tav>
                                          </p:tavLst>
                                        </p:anim>
                                        <p:anim calcmode="lin" valueType="num">
                                          <p:cBhvr>
                                            <p:cTn id="119" dur="500" fill="hold"/>
                                            <p:tgtEl>
                                              <p:spTgt spid="103"/>
                                            </p:tgtEl>
                                            <p:attrNameLst>
                                              <p:attrName>ppt_x</p:attrName>
                                            </p:attrNameLst>
                                          </p:cBhvr>
                                          <p:tavLst>
                                            <p:tav tm="0">
                                              <p:val>
                                                <p:fltVal val="0.5"/>
                                              </p:val>
                                            </p:tav>
                                            <p:tav tm="100000">
                                              <p:val>
                                                <p:strVal val="#ppt_x"/>
                                              </p:val>
                                            </p:tav>
                                          </p:tavLst>
                                        </p:anim>
                                        <p:anim calcmode="lin" valueType="num">
                                          <p:cBhvr>
                                            <p:cTn id="120" dur="500" fill="hold"/>
                                            <p:tgtEl>
                                              <p:spTgt spid="103"/>
                                            </p:tgtEl>
                                            <p:attrNameLst>
                                              <p:attrName>ppt_y</p:attrName>
                                            </p:attrNameLst>
                                          </p:cBhvr>
                                          <p:tavLst>
                                            <p:tav tm="0">
                                              <p:val>
                                                <p:fltVal val="0.5"/>
                                              </p:val>
                                            </p:tav>
                                            <p:tav tm="100000">
                                              <p:val>
                                                <p:strVal val="#ppt_y"/>
                                              </p:val>
                                            </p:tav>
                                          </p:tavLst>
                                        </p:anim>
                                      </p:childTnLst>
                                    </p:cTn>
                                  </p:par>
                                  <p:par>
                                    <p:cTn id="121" presetID="23" presetClass="entr" presetSubtype="528" fill="hold" nodeType="withEffect">
                                      <p:stCondLst>
                                        <p:cond delay="600"/>
                                      </p:stCondLst>
                                      <p:childTnLst>
                                        <p:set>
                                          <p:cBhvr>
                                            <p:cTn id="122" dur="1" fill="hold">
                                              <p:stCondLst>
                                                <p:cond delay="0"/>
                                              </p:stCondLst>
                                            </p:cTn>
                                            <p:tgtEl>
                                              <p:spTgt spid="106"/>
                                            </p:tgtEl>
                                            <p:attrNameLst>
                                              <p:attrName>style.visibility</p:attrName>
                                            </p:attrNameLst>
                                          </p:cBhvr>
                                          <p:to>
                                            <p:strVal val="visible"/>
                                          </p:to>
                                        </p:set>
                                        <p:anim calcmode="lin" valueType="num">
                                          <p:cBhvr>
                                            <p:cTn id="123" dur="500" fill="hold"/>
                                            <p:tgtEl>
                                              <p:spTgt spid="106"/>
                                            </p:tgtEl>
                                            <p:attrNameLst>
                                              <p:attrName>ppt_w</p:attrName>
                                            </p:attrNameLst>
                                          </p:cBhvr>
                                          <p:tavLst>
                                            <p:tav tm="0">
                                              <p:val>
                                                <p:fltVal val="0"/>
                                              </p:val>
                                            </p:tav>
                                            <p:tav tm="100000">
                                              <p:val>
                                                <p:strVal val="#ppt_w"/>
                                              </p:val>
                                            </p:tav>
                                          </p:tavLst>
                                        </p:anim>
                                        <p:anim calcmode="lin" valueType="num">
                                          <p:cBhvr>
                                            <p:cTn id="124" dur="500" fill="hold"/>
                                            <p:tgtEl>
                                              <p:spTgt spid="106"/>
                                            </p:tgtEl>
                                            <p:attrNameLst>
                                              <p:attrName>ppt_h</p:attrName>
                                            </p:attrNameLst>
                                          </p:cBhvr>
                                          <p:tavLst>
                                            <p:tav tm="0">
                                              <p:val>
                                                <p:fltVal val="0"/>
                                              </p:val>
                                            </p:tav>
                                            <p:tav tm="100000">
                                              <p:val>
                                                <p:strVal val="#ppt_h"/>
                                              </p:val>
                                            </p:tav>
                                          </p:tavLst>
                                        </p:anim>
                                        <p:anim calcmode="lin" valueType="num">
                                          <p:cBhvr>
                                            <p:cTn id="125" dur="500" fill="hold"/>
                                            <p:tgtEl>
                                              <p:spTgt spid="106"/>
                                            </p:tgtEl>
                                            <p:attrNameLst>
                                              <p:attrName>ppt_x</p:attrName>
                                            </p:attrNameLst>
                                          </p:cBhvr>
                                          <p:tavLst>
                                            <p:tav tm="0">
                                              <p:val>
                                                <p:fltVal val="0.5"/>
                                              </p:val>
                                            </p:tav>
                                            <p:tav tm="100000">
                                              <p:val>
                                                <p:strVal val="#ppt_x"/>
                                              </p:val>
                                            </p:tav>
                                          </p:tavLst>
                                        </p:anim>
                                        <p:anim calcmode="lin" valueType="num">
                                          <p:cBhvr>
                                            <p:cTn id="126" dur="500" fill="hold"/>
                                            <p:tgtEl>
                                              <p:spTgt spid="106"/>
                                            </p:tgtEl>
                                            <p:attrNameLst>
                                              <p:attrName>ppt_y</p:attrName>
                                            </p:attrNameLst>
                                          </p:cBhvr>
                                          <p:tavLst>
                                            <p:tav tm="0">
                                              <p:val>
                                                <p:fltVal val="0.5"/>
                                              </p:val>
                                            </p:tav>
                                            <p:tav tm="100000">
                                              <p:val>
                                                <p:strVal val="#ppt_y"/>
                                              </p:val>
                                            </p:tav>
                                          </p:tavLst>
                                        </p:anim>
                                      </p:childTnLst>
                                    </p:cTn>
                                  </p:par>
                                  <p:par>
                                    <p:cTn id="127" presetID="26" presetClass="emph" presetSubtype="0" repeatCount="3000" fill="hold" nodeType="withEffect">
                                      <p:stCondLst>
                                        <p:cond delay="600"/>
                                      </p:stCondLst>
                                      <p:childTnLst>
                                        <p:animEffect transition="out" filter="fade">
                                          <p:cBhvr>
                                            <p:cTn id="128" dur="500" tmFilter="0, 0; .2, .5; .8, .5; 1, 0"/>
                                            <p:tgtEl>
                                              <p:spTgt spid="70"/>
                                            </p:tgtEl>
                                          </p:cBhvr>
                                        </p:animEffect>
                                        <p:animScale>
                                          <p:cBhvr>
                                            <p:cTn id="129" dur="250" autoRev="1" fill="hold"/>
                                            <p:tgtEl>
                                              <p:spTgt spid="70"/>
                                            </p:tgtEl>
                                          </p:cBhvr>
                                          <p:by x="105000" y="105000"/>
                                        </p:animScale>
                                      </p:childTnLst>
                                    </p:cTn>
                                  </p:par>
                                  <p:par>
                                    <p:cTn id="130" presetID="26" presetClass="emph" presetSubtype="0" repeatCount="3000" fill="hold" nodeType="withEffect">
                                      <p:stCondLst>
                                        <p:cond delay="710"/>
                                      </p:stCondLst>
                                      <p:childTnLst>
                                        <p:animEffect transition="out" filter="fade">
                                          <p:cBhvr>
                                            <p:cTn id="131" dur="500" tmFilter="0, 0; .2, .5; .8, .5; 1, 0"/>
                                            <p:tgtEl>
                                              <p:spTgt spid="91"/>
                                            </p:tgtEl>
                                          </p:cBhvr>
                                        </p:animEffect>
                                        <p:animScale>
                                          <p:cBhvr>
                                            <p:cTn id="132" dur="250" autoRev="1" fill="hold"/>
                                            <p:tgtEl>
                                              <p:spTgt spid="91"/>
                                            </p:tgtEl>
                                          </p:cBhvr>
                                          <p:by x="105000" y="105000"/>
                                        </p:animScale>
                                      </p:childTnLst>
                                    </p:cTn>
                                  </p:par>
                                  <p:par>
                                    <p:cTn id="133" presetID="26" presetClass="emph" presetSubtype="0" repeatCount="3000" fill="hold" nodeType="withEffect">
                                      <p:stCondLst>
                                        <p:cond delay="410"/>
                                      </p:stCondLst>
                                      <p:childTnLst>
                                        <p:animEffect transition="out" filter="fade">
                                          <p:cBhvr>
                                            <p:cTn id="134" dur="500" tmFilter="0, 0; .2, .5; .8, .5; 1, 0"/>
                                            <p:tgtEl>
                                              <p:spTgt spid="97"/>
                                            </p:tgtEl>
                                          </p:cBhvr>
                                        </p:animEffect>
                                        <p:animScale>
                                          <p:cBhvr>
                                            <p:cTn id="135" dur="250" autoRev="1" fill="hold"/>
                                            <p:tgtEl>
                                              <p:spTgt spid="97"/>
                                            </p:tgtEl>
                                          </p:cBhvr>
                                          <p:by x="105000" y="105000"/>
                                        </p:animScale>
                                      </p:childTnLst>
                                    </p:cTn>
                                  </p:par>
                                  <p:par>
                                    <p:cTn id="136" presetID="26" presetClass="emph" presetSubtype="0" repeatCount="3000" fill="hold" nodeType="withEffect">
                                      <p:stCondLst>
                                        <p:cond delay="810"/>
                                      </p:stCondLst>
                                      <p:childTnLst>
                                        <p:animEffect transition="out" filter="fade">
                                          <p:cBhvr>
                                            <p:cTn id="137" dur="500" tmFilter="0, 0; .2, .5; .8, .5; 1, 0"/>
                                            <p:tgtEl>
                                              <p:spTgt spid="100"/>
                                            </p:tgtEl>
                                          </p:cBhvr>
                                        </p:animEffect>
                                        <p:animScale>
                                          <p:cBhvr>
                                            <p:cTn id="138" dur="250" autoRev="1" fill="hold"/>
                                            <p:tgtEl>
                                              <p:spTgt spid="100"/>
                                            </p:tgtEl>
                                          </p:cBhvr>
                                          <p:by x="105000" y="105000"/>
                                        </p:animScale>
                                      </p:childTnLst>
                                    </p:cTn>
                                  </p:par>
                                </p:childTnLst>
                              </p:cTn>
                            </p:par>
                            <p:par>
                              <p:cTn id="139" fill="hold">
                                <p:stCondLst>
                                  <p:cond delay="6910"/>
                                </p:stCondLst>
                                <p:childTnLst>
                                  <p:par>
                                    <p:cTn id="140" presetID="10" presetClass="entr" presetSubtype="0" fill="hold" grpId="0" nodeType="afterEffect">
                                      <p:stCondLst>
                                        <p:cond delay="0"/>
                                      </p:stCondLst>
                                      <p:childTnLst>
                                        <p:set>
                                          <p:cBhvr>
                                            <p:cTn id="141" dur="1" fill="hold">
                                              <p:stCondLst>
                                                <p:cond delay="0"/>
                                              </p:stCondLst>
                                            </p:cTn>
                                            <p:tgtEl>
                                              <p:spTgt spid="109"/>
                                            </p:tgtEl>
                                            <p:attrNameLst>
                                              <p:attrName>style.visibility</p:attrName>
                                            </p:attrNameLst>
                                          </p:cBhvr>
                                          <p:to>
                                            <p:strVal val="visible"/>
                                          </p:to>
                                        </p:set>
                                        <p:animEffect transition="in" filter="fade">
                                          <p:cBhvr>
                                            <p:cTn id="142"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7" grpId="0" animBg="1"/>
          <p:bldP spid="58" grpId="0"/>
          <p:bldP spid="60" grpId="0"/>
          <p:bldP spid="66" grpId="0"/>
          <p:bldP spid="67" grpId="0"/>
          <p:bldP spid="68" grpId="0"/>
          <p:bldP spid="69" grpId="0"/>
          <p:bldP spid="109" grpId="0"/>
        </p:bldLst>
      </p:timing>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标题 1"/>
          <p:cNvSpPr txBox="1">
            <a:spLocks/>
          </p:cNvSpPr>
          <p:nvPr/>
        </p:nvSpPr>
        <p:spPr>
          <a:xfrm>
            <a:off x="1184649" y="250504"/>
            <a:ext cx="1677386"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wrap="none" lIns="68582" tIns="34292" rIns="68582" bIns="34292">
            <a:spAutoFit/>
          </a:bodyPr>
          <a:lstStyle>
            <a:lvl1pPr algn="ctr" rtl="0" fontAlgn="base">
              <a:spcBef>
                <a:spcPct val="0"/>
              </a:spcBef>
              <a:spcAft>
                <a:spcPct val="0"/>
              </a:spcAft>
              <a:defRPr lang="zh-CN" altLang="en-US" sz="2000" b="0" kern="1200">
                <a:solidFill>
                  <a:schemeClr val="tx1">
                    <a:lumMod val="85000"/>
                    <a:lumOff val="15000"/>
                  </a:schemeClr>
                </a:solidFill>
                <a:latin typeface="微软雅黑" pitchFamily="34" charset="-122"/>
                <a:ea typeface="微软雅黑" pitchFamily="34" charset="-122"/>
                <a:cs typeface="+mn-cs"/>
              </a:defRPr>
            </a:lvl1pPr>
            <a:lvl2pPr algn="ctr" rtl="0" fontAlgn="base">
              <a:spcBef>
                <a:spcPct val="0"/>
              </a:spcBef>
              <a:spcAft>
                <a:spcPct val="0"/>
              </a:spcAft>
              <a:defRPr sz="4400">
                <a:solidFill>
                  <a:schemeClr val="tx1"/>
                </a:solidFill>
                <a:latin typeface="Calibri" pitchFamily="34" charset="0"/>
                <a:ea typeface="宋体" charset="-122"/>
              </a:defRPr>
            </a:lvl2pPr>
            <a:lvl3pPr algn="ctr" rtl="0" fontAlgn="base">
              <a:spcBef>
                <a:spcPct val="0"/>
              </a:spcBef>
              <a:spcAft>
                <a:spcPct val="0"/>
              </a:spcAft>
              <a:defRPr sz="4400">
                <a:solidFill>
                  <a:schemeClr val="tx1"/>
                </a:solidFill>
                <a:latin typeface="Calibri" pitchFamily="34" charset="0"/>
                <a:ea typeface="宋体" charset="-122"/>
              </a:defRPr>
            </a:lvl3pPr>
            <a:lvl4pPr algn="ctr" rtl="0" fontAlgn="base">
              <a:spcBef>
                <a:spcPct val="0"/>
              </a:spcBef>
              <a:spcAft>
                <a:spcPct val="0"/>
              </a:spcAft>
              <a:defRPr sz="4400">
                <a:solidFill>
                  <a:schemeClr val="tx1"/>
                </a:solidFill>
                <a:latin typeface="Calibri" pitchFamily="34" charset="0"/>
                <a:ea typeface="宋体" charset="-122"/>
              </a:defRPr>
            </a:lvl4pPr>
            <a:lvl5pPr algn="ctr" rtl="0" fontAlgn="base">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000" b="0" i="0" u="none" strike="noStrike" kern="1200" cap="none" spc="0" normalizeH="0" baseline="0" noProof="0">
                <a:ln>
                  <a:noFill/>
                </a:ln>
                <a:solidFill>
                  <a:sysClr val="windowText" lastClr="000000">
                    <a:lumMod val="85000"/>
                    <a:lumOff val="15000"/>
                  </a:sysClr>
                </a:solidFill>
                <a:effectLst/>
                <a:uLnTx/>
                <a:uFillTx/>
                <a:latin typeface="微软雅黑" pitchFamily="34" charset="-122"/>
                <a:ea typeface="微软雅黑" pitchFamily="34" charset="-122"/>
                <a:cs typeface="+mn-cs"/>
              </a:rPr>
              <a:t>Direction of work</a:t>
            </a:r>
            <a:endParaRPr kumimoji="0" lang="zh-CN" altLang="en-US" sz="2000" b="0" i="0" u="none" strike="noStrike" kern="1200" cap="none" spc="0" normalizeH="0" baseline="0" noProof="0" dirty="0">
              <a:ln>
                <a:noFill/>
              </a:ln>
              <a:solidFill>
                <a:sysClr val="windowText" lastClr="000000">
                  <a:lumMod val="85000"/>
                  <a:lumOff val="15000"/>
                </a:sysClr>
              </a:solidFill>
              <a:effectLst/>
              <a:uLnTx/>
              <a:uFillTx/>
              <a:latin typeface="微软雅黑" pitchFamily="34" charset="-122"/>
              <a:ea typeface="微软雅黑" pitchFamily="34" charset="-122"/>
              <a:cs typeface="+mn-cs"/>
            </a:endParaRPr>
          </a:p>
        </p:txBody>
      </p:sp>
      <p:sp>
        <p:nvSpPr>
          <p:cNvPr id="24" name="椭圆 23"/>
          <p:cNvSpPr/>
          <p:nvPr/>
        </p:nvSpPr>
        <p:spPr>
          <a:xfrm>
            <a:off x="971600" y="2050687"/>
            <a:ext cx="1423450" cy="1423450"/>
          </a:xfrm>
          <a:prstGeom prst="ellipse">
            <a:avLst/>
          </a:prstGeom>
          <a:solidFill>
            <a:srgbClr val="0070C0"/>
          </a:solid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a:ea typeface="微软雅黑"/>
              <a:cs typeface="+mn-cs"/>
            </a:endParaRPr>
          </a:p>
        </p:txBody>
      </p:sp>
      <p:grpSp>
        <p:nvGrpSpPr>
          <p:cNvPr id="25" name="组合 24"/>
          <p:cNvGrpSpPr/>
          <p:nvPr/>
        </p:nvGrpSpPr>
        <p:grpSpPr>
          <a:xfrm>
            <a:off x="3004805" y="1381576"/>
            <a:ext cx="2846358" cy="2846358"/>
            <a:chOff x="304800" y="673100"/>
            <a:chExt cx="4000500" cy="4000500"/>
          </a:xfrm>
          <a:effectLst>
            <a:outerShdw blurRad="444500" dist="254000" dir="8100000" algn="tr" rotWithShape="0">
              <a:prstClr val="black">
                <a:alpha val="50000"/>
              </a:prstClr>
            </a:outerShdw>
          </a:effectLst>
        </p:grpSpPr>
        <p:sp>
          <p:nvSpPr>
            <p:cNvPr id="26" name="同心圆 2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a typeface="微软雅黑"/>
                <a:cs typeface="+mn-cs"/>
              </a:endParaRPr>
            </a:p>
          </p:txBody>
        </p:sp>
        <p:sp>
          <p:nvSpPr>
            <p:cNvPr id="27" name="椭圆 26"/>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a:cs typeface="+mn-cs"/>
              </a:endParaRPr>
            </a:p>
          </p:txBody>
        </p:sp>
      </p:grpSp>
      <p:grpSp>
        <p:nvGrpSpPr>
          <p:cNvPr id="28" name="组合 27"/>
          <p:cNvGrpSpPr/>
          <p:nvPr/>
        </p:nvGrpSpPr>
        <p:grpSpPr>
          <a:xfrm>
            <a:off x="4932040" y="1410570"/>
            <a:ext cx="623903" cy="623903"/>
            <a:chOff x="304800" y="673100"/>
            <a:chExt cx="4000500" cy="4000500"/>
          </a:xfrm>
          <a:effectLst>
            <a:outerShdw blurRad="317500" dist="190500" dir="8100000" algn="tr" rotWithShape="0">
              <a:prstClr val="black">
                <a:alpha val="50000"/>
              </a:prstClr>
            </a:outerShdw>
          </a:effectLst>
        </p:grpSpPr>
        <p:sp>
          <p:nvSpPr>
            <p:cNvPr id="29" name="同心圆 2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2500" b="1" i="0" u="none" strike="noStrike" kern="0" cap="none" spc="0" normalizeH="0" baseline="0" noProof="0">
                <a:ln>
                  <a:noFill/>
                </a:ln>
                <a:solidFill>
                  <a:srgbClr val="0070C0"/>
                </a:solidFill>
                <a:effectLst/>
                <a:uLnTx/>
                <a:uFillTx/>
                <a:latin typeface="微软雅黑" pitchFamily="34" charset="-122"/>
                <a:ea typeface="微软雅黑" pitchFamily="34" charset="-122"/>
                <a:cs typeface="+mn-cs"/>
              </a:endParaRPr>
            </a:p>
          </p:txBody>
        </p:sp>
        <p:sp>
          <p:nvSpPr>
            <p:cNvPr id="30" name="椭圆 29"/>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zh-CN" sz="2500" b="1" i="0" u="none" strike="noStrike" kern="0" cap="none" spc="0" normalizeH="0" baseline="0" noProof="0" dirty="0">
                  <a:ln>
                    <a:noFill/>
                  </a:ln>
                  <a:solidFill>
                    <a:srgbClr val="FFC000"/>
                  </a:solidFill>
                  <a:effectLst/>
                  <a:uLnTx/>
                  <a:uFillTx/>
                  <a:latin typeface="微软雅黑" pitchFamily="34" charset="-122"/>
                  <a:ea typeface="微软雅黑" pitchFamily="34" charset="-122"/>
                  <a:cs typeface="+mn-cs"/>
                </a:rPr>
                <a:t>1</a:t>
              </a:r>
              <a:endParaRPr kumimoji="0" lang="zh-CN" altLang="en-US" sz="2500" b="1" i="0" u="none" strike="noStrike" kern="0" cap="none" spc="0" normalizeH="0" baseline="0" noProof="0" dirty="0">
                <a:ln>
                  <a:noFill/>
                </a:ln>
                <a:solidFill>
                  <a:srgbClr val="FFC000"/>
                </a:solidFill>
                <a:effectLst/>
                <a:uLnTx/>
                <a:uFillTx/>
                <a:latin typeface="微软雅黑" pitchFamily="34" charset="-122"/>
                <a:ea typeface="微软雅黑" pitchFamily="34" charset="-122"/>
                <a:cs typeface="+mn-cs"/>
              </a:endParaRPr>
            </a:p>
          </p:txBody>
        </p:sp>
      </p:grpSp>
      <p:grpSp>
        <p:nvGrpSpPr>
          <p:cNvPr id="31" name="组合 30"/>
          <p:cNvGrpSpPr/>
          <p:nvPr/>
        </p:nvGrpSpPr>
        <p:grpSpPr>
          <a:xfrm>
            <a:off x="5477088" y="2450460"/>
            <a:ext cx="623903" cy="623903"/>
            <a:chOff x="304800" y="673100"/>
            <a:chExt cx="4000500" cy="4000500"/>
          </a:xfrm>
          <a:effectLst>
            <a:outerShdw blurRad="317500" dist="190500" dir="8100000" algn="tr" rotWithShape="0">
              <a:prstClr val="black">
                <a:alpha val="50000"/>
              </a:prstClr>
            </a:outerShdw>
          </a:effectLst>
        </p:grpSpPr>
        <p:sp>
          <p:nvSpPr>
            <p:cNvPr id="32" name="同心圆 3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2500" b="1" i="0" u="none" strike="noStrike" kern="0" cap="none" spc="0" normalizeH="0" baseline="0" noProof="0">
                <a:ln>
                  <a:noFill/>
                </a:ln>
                <a:solidFill>
                  <a:srgbClr val="0070C0"/>
                </a:solidFill>
                <a:effectLst/>
                <a:uLnTx/>
                <a:uFillTx/>
                <a:latin typeface="微软雅黑" pitchFamily="34" charset="-122"/>
                <a:ea typeface="微软雅黑" pitchFamily="34" charset="-122"/>
                <a:cs typeface="+mn-cs"/>
              </a:endParaRPr>
            </a:p>
          </p:txBody>
        </p:sp>
        <p:sp>
          <p:nvSpPr>
            <p:cNvPr id="33" name="椭圆 32"/>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zh-CN" sz="2500" b="1" i="0" u="none" strike="noStrike" kern="0" cap="none" spc="0" normalizeH="0" baseline="0" noProof="0" dirty="0">
                  <a:ln>
                    <a:noFill/>
                  </a:ln>
                  <a:solidFill>
                    <a:srgbClr val="FFC000"/>
                  </a:solidFill>
                  <a:effectLst/>
                  <a:uLnTx/>
                  <a:uFillTx/>
                  <a:latin typeface="微软雅黑" pitchFamily="34" charset="-122"/>
                  <a:ea typeface="微软雅黑" pitchFamily="34" charset="-122"/>
                  <a:cs typeface="+mn-cs"/>
                </a:rPr>
                <a:t>2</a:t>
              </a:r>
              <a:endParaRPr kumimoji="0" lang="zh-CN" altLang="en-US" sz="2500" b="1" i="0" u="none" strike="noStrike" kern="0" cap="none" spc="0" normalizeH="0" baseline="0" noProof="0" dirty="0">
                <a:ln>
                  <a:noFill/>
                </a:ln>
                <a:solidFill>
                  <a:srgbClr val="FFC000"/>
                </a:solidFill>
                <a:effectLst/>
                <a:uLnTx/>
                <a:uFillTx/>
                <a:latin typeface="微软雅黑" pitchFamily="34" charset="-122"/>
                <a:ea typeface="微软雅黑" pitchFamily="34" charset="-122"/>
                <a:cs typeface="+mn-cs"/>
              </a:endParaRPr>
            </a:p>
          </p:txBody>
        </p:sp>
      </p:grpSp>
      <p:grpSp>
        <p:nvGrpSpPr>
          <p:cNvPr id="34" name="组合 33"/>
          <p:cNvGrpSpPr/>
          <p:nvPr/>
        </p:nvGrpSpPr>
        <p:grpSpPr>
          <a:xfrm>
            <a:off x="4932040" y="3541908"/>
            <a:ext cx="623903" cy="623903"/>
            <a:chOff x="304800" y="673100"/>
            <a:chExt cx="4000500" cy="4000500"/>
          </a:xfrm>
          <a:effectLst>
            <a:outerShdw blurRad="317500" dist="190500" dir="8100000" algn="tr" rotWithShape="0">
              <a:prstClr val="black">
                <a:alpha val="50000"/>
              </a:prstClr>
            </a:outerShdw>
          </a:effectLst>
        </p:grpSpPr>
        <p:sp>
          <p:nvSpPr>
            <p:cNvPr id="35" name="同心圆 3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2500" b="1" i="0" u="none" strike="noStrike" kern="0" cap="none" spc="0" normalizeH="0" baseline="0" noProof="0">
                <a:ln>
                  <a:noFill/>
                </a:ln>
                <a:solidFill>
                  <a:srgbClr val="0070C0"/>
                </a:solidFill>
                <a:effectLst/>
                <a:uLnTx/>
                <a:uFillTx/>
                <a:latin typeface="微软雅黑" pitchFamily="34" charset="-122"/>
                <a:ea typeface="微软雅黑" pitchFamily="34" charset="-122"/>
                <a:cs typeface="+mn-cs"/>
              </a:endParaRPr>
            </a:p>
          </p:txBody>
        </p:sp>
        <p:sp>
          <p:nvSpPr>
            <p:cNvPr id="36" name="椭圆 35"/>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zh-CN" sz="2500" b="1" i="0" u="none" strike="noStrike" kern="0" cap="none" spc="0" normalizeH="0" baseline="0" noProof="0" dirty="0">
                  <a:ln>
                    <a:noFill/>
                  </a:ln>
                  <a:solidFill>
                    <a:srgbClr val="FFC000"/>
                  </a:solidFill>
                  <a:effectLst/>
                  <a:uLnTx/>
                  <a:uFillTx/>
                  <a:latin typeface="微软雅黑" pitchFamily="34" charset="-122"/>
                  <a:ea typeface="微软雅黑" pitchFamily="34" charset="-122"/>
                  <a:cs typeface="+mn-cs"/>
                </a:rPr>
                <a:t>3</a:t>
              </a:r>
              <a:endParaRPr kumimoji="0" lang="zh-CN" altLang="en-US" sz="2500" b="1" i="0" u="none" strike="noStrike" kern="0" cap="none" spc="0" normalizeH="0" baseline="0" noProof="0" dirty="0">
                <a:ln>
                  <a:noFill/>
                </a:ln>
                <a:solidFill>
                  <a:srgbClr val="FFC000"/>
                </a:solidFill>
                <a:effectLst/>
                <a:uLnTx/>
                <a:uFillTx/>
                <a:latin typeface="微软雅黑" pitchFamily="34" charset="-122"/>
                <a:ea typeface="微软雅黑" pitchFamily="34" charset="-122"/>
                <a:cs typeface="+mn-cs"/>
              </a:endParaRPr>
            </a:p>
          </p:txBody>
        </p:sp>
      </p:grpSp>
      <p:sp>
        <p:nvSpPr>
          <p:cNvPr id="37" name="TextBox 36"/>
          <p:cNvSpPr txBox="1"/>
          <p:nvPr/>
        </p:nvSpPr>
        <p:spPr>
          <a:xfrm>
            <a:off x="1426843" y="2460253"/>
            <a:ext cx="512961" cy="615553"/>
          </a:xfrm>
          <a:prstGeom prst="rect">
            <a:avLst/>
          </a:prstGeom>
          <a:noFill/>
        </p:spPr>
        <p:txBody>
          <a:bodyPr wrap="none" lIns="0" tIns="0" rIns="0" bIns="0" rtlCol="0">
            <a:spAutoFit/>
          </a:bodyPr>
          <a:lstStyle/>
          <a:p>
            <a:pPr algn="ctr" fontAlgn="base">
              <a:spcBef>
                <a:spcPct val="0"/>
              </a:spcBef>
              <a:spcAft>
                <a:spcPct val="0"/>
              </a:spcAft>
            </a:pPr>
            <a:r>
              <a:rPr lang="zh-CN" altLang="en-US" sz="2000" b="1" dirty="0">
                <a:solidFill>
                  <a:prstClr val="white"/>
                </a:solidFill>
                <a:latin typeface="微软雅黑" pitchFamily="34" charset="-122"/>
                <a:ea typeface="微软雅黑" pitchFamily="34" charset="-122"/>
              </a:rPr>
              <a:t>Efforts</a:t>
            </a:r>
            <a:endParaRPr lang="en-US" altLang="zh-CN" sz="2000" b="1" dirty="0">
              <a:solidFill>
                <a:prstClr val="white"/>
              </a:solidFill>
              <a:latin typeface="微软雅黑" pitchFamily="34" charset="-122"/>
              <a:ea typeface="微软雅黑" pitchFamily="34" charset="-122"/>
            </a:endParaRPr>
          </a:p>
          <a:p>
            <a:pPr algn="ctr" fontAlgn="base">
              <a:spcBef>
                <a:spcPct val="0"/>
              </a:spcBef>
              <a:spcAft>
                <a:spcPct val="0"/>
              </a:spcAft>
            </a:pPr>
            <a:r>
              <a:rPr lang="zh-CN" altLang="en-US" sz="2000" b="1" dirty="0">
                <a:solidFill>
                  <a:prstClr val="white"/>
                </a:solidFill>
                <a:latin typeface="微软雅黑" pitchFamily="34" charset="-122"/>
                <a:ea typeface="微软雅黑" pitchFamily="34" charset="-122"/>
              </a:rPr>
              <a:t>Direction</a:t>
            </a:r>
          </a:p>
        </p:txBody>
      </p:sp>
      <p:sp>
        <p:nvSpPr>
          <p:cNvPr id="38" name="TextBox 37"/>
          <p:cNvSpPr txBox="1"/>
          <p:nvPr/>
        </p:nvSpPr>
        <p:spPr>
          <a:xfrm>
            <a:off x="5827796" y="1438817"/>
            <a:ext cx="2200588" cy="577081"/>
          </a:xfrm>
          <a:prstGeom prst="rect">
            <a:avLst/>
          </a:prstGeom>
          <a:noFill/>
        </p:spPr>
        <p:txBody>
          <a:bodyPr wrap="square" lIns="0" tIns="0" rIns="0" bIns="0" rtlCol="0">
            <a:spAutoFit/>
          </a:bodyPr>
          <a:lstStyle/>
          <a:p>
            <a:pPr algn="just" fontAlgn="base">
              <a:lnSpc>
                <a:spcPts val="1500"/>
              </a:lnSpc>
              <a:spcBef>
                <a:spcPct val="0"/>
              </a:spcBef>
              <a:spcAft>
                <a:spcPct val="0"/>
              </a:spcAft>
            </a:pPr>
            <a:r>
              <a:rPr lang="zh-CN" altLang="en-US" sz="1000" dirty="0">
                <a:solidFill>
                  <a:prstClr val="black"/>
                </a:solidFill>
                <a:latin typeface="微软雅黑" pitchFamily="34" charset="-122"/>
                <a:ea typeface="微软雅黑" pitchFamily="34" charset="-122"/>
              </a:rPr>
              <a:t>Click to enter a brief text content, text content needs to be summarized and refined, do not need extra text decoration, concise description of the content</a:t>
            </a:r>
            <a:r>
              <a:rPr lang="en-US" altLang="zh-CN" sz="1000" dirty="0">
                <a:solidFill>
                  <a:prstClr val="black"/>
                </a:solidFill>
                <a:latin typeface="微软雅黑" pitchFamily="34" charset="-122"/>
                <a:ea typeface="微软雅黑" pitchFamily="34" charset="-122"/>
              </a:rPr>
              <a:t>......</a:t>
            </a:r>
            <a:r>
              <a:rPr lang="zh-CN" altLang="en-US" sz="1000" dirty="0">
                <a:solidFill>
                  <a:prstClr val="black"/>
                </a:solidFill>
                <a:latin typeface="微软雅黑" pitchFamily="34" charset="-122"/>
                <a:ea typeface="微软雅黑" pitchFamily="34" charset="-122"/>
              </a:rPr>
              <a:t>。</a:t>
            </a:r>
            <a:endParaRPr lang="en-US" altLang="zh-CN" sz="1000" dirty="0">
              <a:solidFill>
                <a:prstClr val="black"/>
              </a:solidFill>
              <a:latin typeface="微软雅黑" pitchFamily="34" charset="-122"/>
              <a:ea typeface="微软雅黑" pitchFamily="34" charset="-122"/>
            </a:endParaRPr>
          </a:p>
        </p:txBody>
      </p:sp>
      <p:sp>
        <p:nvSpPr>
          <p:cNvPr id="39" name="TextBox 38"/>
          <p:cNvSpPr txBox="1"/>
          <p:nvPr/>
        </p:nvSpPr>
        <p:spPr>
          <a:xfrm>
            <a:off x="6259844" y="2478885"/>
            <a:ext cx="2200588" cy="577081"/>
          </a:xfrm>
          <a:prstGeom prst="rect">
            <a:avLst/>
          </a:prstGeom>
          <a:noFill/>
        </p:spPr>
        <p:txBody>
          <a:bodyPr wrap="square" lIns="0" tIns="0" rIns="0" bIns="0" rtlCol="0">
            <a:spAutoFit/>
          </a:bodyPr>
          <a:lstStyle/>
          <a:p>
            <a:pPr algn="just" fontAlgn="base">
              <a:lnSpc>
                <a:spcPts val="1500"/>
              </a:lnSpc>
              <a:spcBef>
                <a:spcPct val="0"/>
              </a:spcBef>
              <a:spcAft>
                <a:spcPct val="0"/>
              </a:spcAft>
            </a:pPr>
            <a:r>
              <a:rPr lang="zh-CN" altLang="en-US" sz="1000" dirty="0">
                <a:solidFill>
                  <a:prstClr val="black"/>
                </a:solidFill>
                <a:latin typeface="微软雅黑" pitchFamily="34" charset="-122"/>
                <a:ea typeface="微软雅黑" pitchFamily="34" charset="-122"/>
              </a:rPr>
              <a:t>Click to enter a brief text content, text content needs to be summarized and refined, do not need extra text decoration, concise description of the content</a:t>
            </a:r>
            <a:r>
              <a:rPr lang="en-US" altLang="zh-CN" sz="1000" dirty="0">
                <a:solidFill>
                  <a:prstClr val="black"/>
                </a:solidFill>
                <a:latin typeface="微软雅黑" pitchFamily="34" charset="-122"/>
                <a:ea typeface="微软雅黑" pitchFamily="34" charset="-122"/>
              </a:rPr>
              <a:t>......</a:t>
            </a:r>
            <a:r>
              <a:rPr lang="zh-CN" altLang="en-US" sz="1000" dirty="0">
                <a:solidFill>
                  <a:prstClr val="black"/>
                </a:solidFill>
                <a:latin typeface="微软雅黑" pitchFamily="34" charset="-122"/>
                <a:ea typeface="微软雅黑" pitchFamily="34" charset="-122"/>
              </a:rPr>
              <a:t>。</a:t>
            </a:r>
            <a:endParaRPr lang="en-US" altLang="zh-CN" sz="1000" dirty="0">
              <a:solidFill>
                <a:prstClr val="black"/>
              </a:solidFill>
              <a:latin typeface="微软雅黑" pitchFamily="34" charset="-122"/>
              <a:ea typeface="微软雅黑" pitchFamily="34" charset="-122"/>
            </a:endParaRPr>
          </a:p>
        </p:txBody>
      </p:sp>
      <p:sp>
        <p:nvSpPr>
          <p:cNvPr id="40" name="TextBox 39"/>
          <p:cNvSpPr txBox="1"/>
          <p:nvPr/>
        </p:nvSpPr>
        <p:spPr>
          <a:xfrm>
            <a:off x="5774440" y="3593199"/>
            <a:ext cx="2200588" cy="577081"/>
          </a:xfrm>
          <a:prstGeom prst="rect">
            <a:avLst/>
          </a:prstGeom>
          <a:noFill/>
        </p:spPr>
        <p:txBody>
          <a:bodyPr wrap="square" lIns="0" tIns="0" rIns="0" bIns="0" rtlCol="0">
            <a:spAutoFit/>
          </a:bodyPr>
          <a:lstStyle/>
          <a:p>
            <a:pPr algn="just" fontAlgn="base">
              <a:lnSpc>
                <a:spcPts val="1500"/>
              </a:lnSpc>
              <a:spcBef>
                <a:spcPct val="0"/>
              </a:spcBef>
              <a:spcAft>
                <a:spcPct val="0"/>
              </a:spcAft>
            </a:pPr>
            <a:r>
              <a:rPr lang="zh-CN" altLang="en-US" sz="1000" dirty="0">
                <a:solidFill>
                  <a:prstClr val="black"/>
                </a:solidFill>
                <a:latin typeface="微软雅黑" pitchFamily="34" charset="-122"/>
                <a:ea typeface="微软雅黑" pitchFamily="34" charset="-122"/>
              </a:rPr>
              <a:t>Click to enter a brief text content, text content needs to be summarized and refined, do not need extra text decoration, concise description of the content</a:t>
            </a:r>
            <a:r>
              <a:rPr lang="en-US" altLang="zh-CN" sz="1000" dirty="0">
                <a:solidFill>
                  <a:prstClr val="black"/>
                </a:solidFill>
                <a:latin typeface="微软雅黑" pitchFamily="34" charset="-122"/>
                <a:ea typeface="微软雅黑" pitchFamily="34" charset="-122"/>
              </a:rPr>
              <a:t>......</a:t>
            </a:r>
            <a:r>
              <a:rPr lang="zh-CN" altLang="en-US" sz="1000" dirty="0">
                <a:solidFill>
                  <a:prstClr val="black"/>
                </a:solidFill>
                <a:latin typeface="微软雅黑" pitchFamily="34" charset="-122"/>
                <a:ea typeface="微软雅黑" pitchFamily="34" charset="-122"/>
              </a:rPr>
              <a:t>。</a:t>
            </a:r>
            <a:endParaRPr lang="en-US" altLang="zh-CN" sz="1000" dirty="0">
              <a:solidFill>
                <a:prstClr val="black"/>
              </a:solidFill>
              <a:latin typeface="微软雅黑" pitchFamily="34" charset="-122"/>
              <a:ea typeface="微软雅黑" pitchFamily="34" charset="-122"/>
            </a:endParaRPr>
          </a:p>
        </p:txBody>
      </p:sp>
      <p:sp>
        <p:nvSpPr>
          <p:cNvPr id="41" name="TextBox 40"/>
          <p:cNvSpPr txBox="1"/>
          <p:nvPr/>
        </p:nvSpPr>
        <p:spPr>
          <a:xfrm>
            <a:off x="3491879" y="2069425"/>
            <a:ext cx="1752111" cy="1519006"/>
          </a:xfrm>
          <a:prstGeom prst="rect">
            <a:avLst/>
          </a:prstGeom>
          <a:noFill/>
        </p:spPr>
        <p:txBody>
          <a:bodyPr wrap="square" lIns="0" tIns="0" rIns="0" bIns="0" rtlCol="0">
            <a:spAutoFit/>
          </a:bodyPr>
          <a:lstStyle/>
          <a:p>
            <a:pPr algn="just" fontAlgn="base">
              <a:lnSpc>
                <a:spcPct val="130000"/>
              </a:lnSpc>
              <a:spcBef>
                <a:spcPct val="0"/>
              </a:spcBef>
              <a:spcAft>
                <a:spcPct val="0"/>
              </a:spcAft>
            </a:pPr>
            <a:r>
              <a:rPr lang="zh-CN" altLang="en-US" sz="1100" dirty="0">
                <a:solidFill>
                  <a:prstClr val="black"/>
                </a:solidFill>
                <a:latin typeface="微软雅黑" pitchFamily="34" charset="-122"/>
                <a:ea typeface="微软雅黑" pitchFamily="34" charset="-122"/>
              </a:rPr>
              <a:t>Click to enter a brief text content, text content needs to be summarized and refined, do not need extra text decoration, concise description of the content</a:t>
            </a:r>
            <a:r>
              <a:rPr lang="en-US" altLang="zh-CN" sz="1100" dirty="0">
                <a:solidFill>
                  <a:prstClr val="black"/>
                </a:solidFill>
                <a:latin typeface="微软雅黑" pitchFamily="34" charset="-122"/>
                <a:ea typeface="微软雅黑" pitchFamily="34" charset="-122"/>
              </a:rPr>
              <a:t>......</a:t>
            </a:r>
          </a:p>
        </p:txBody>
      </p:sp>
      <p:sp>
        <p:nvSpPr>
          <p:cNvPr id="42" name="Half Frame 12"/>
          <p:cNvSpPr/>
          <p:nvPr/>
        </p:nvSpPr>
        <p:spPr>
          <a:xfrm rot="8097294">
            <a:off x="2428709" y="2569527"/>
            <a:ext cx="360168" cy="395798"/>
          </a:xfrm>
          <a:prstGeom prst="halfFrame">
            <a:avLst/>
          </a:prstGeom>
          <a:solidFill>
            <a:srgbClr val="FFC000"/>
          </a:solidFill>
          <a:ln>
            <a:noFill/>
          </a:ln>
          <a:effectLst/>
        </p:spPr>
      </p:sp>
      <p:sp>
        <p:nvSpPr>
          <p:cNvPr id="43" name="TextBox 42"/>
          <p:cNvSpPr txBox="1"/>
          <p:nvPr/>
        </p:nvSpPr>
        <p:spPr>
          <a:xfrm>
            <a:off x="1654179" y="5917921"/>
            <a:ext cx="738965" cy="307928"/>
          </a:xfrm>
          <a:prstGeom prst="rect">
            <a:avLst/>
          </a:prstGeom>
          <a:noFill/>
        </p:spPr>
        <p:txBody>
          <a:bodyPr wrap="none" lIns="61109" tIns="30555" rIns="61109" bIns="30555"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zh-CN" altLang="en-US" sz="1800" b="0" i="0" u="none" strike="noStrike" kern="0" cap="none" spc="0" normalizeH="0" baseline="0" noProof="0" dirty="0">
                <a:ln>
                  <a:noFill/>
                </a:ln>
                <a:solidFill>
                  <a:prstClr val="black"/>
                </a:solidFill>
                <a:effectLst/>
                <a:uLnTx/>
                <a:uFillTx/>
              </a:rPr>
              <a:t>Delayer</a:t>
            </a:r>
          </a:p>
        </p:txBody>
      </p:sp>
    </p:spTree>
    <p:extLst>
      <p:ext uri="{BB962C8B-B14F-4D97-AF65-F5344CB8AC3E}">
        <p14:creationId xmlns:p14="http://schemas.microsoft.com/office/powerpoint/2010/main" val="739762701"/>
      </p:ext>
    </p:extLst>
  </p:cSld>
  <p:clrMapOvr>
    <a:masterClrMapping/>
  </p:clrMapOvr>
  <mc:AlternateContent xmlns:mc="http://schemas.openxmlformats.org/markup-compatibility/2006" xmlns:p14="http://schemas.microsoft.com/office/powerpoint/2010/main">
    <mc:Choice Requires="p14">
      <p:transition spd="slow" p14:dur="1600" advTm="100">
        <p:blinds dir="vert"/>
      </p:transition>
    </mc:Choice>
    <mc:Fallback xmlns:a14="http://schemas.microsoft.com/office/drawing/2010/main" xmlns="">
      <p:transition spd="slow" advTm="100">
        <p:blinds dir="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42000" fill="hold" grpId="0" nodeType="afterEffect" p14:presetBounceEnd="44000">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14:bounceEnd="44000">
                                          <p:cBhvr additive="base">
                                            <p:cTn id="7" dur="1000" fill="hold"/>
                                            <p:tgtEl>
                                              <p:spTgt spid="24"/>
                                            </p:tgtEl>
                                            <p:attrNameLst>
                                              <p:attrName>ppt_x</p:attrName>
                                            </p:attrNameLst>
                                          </p:cBhvr>
                                          <p:tavLst>
                                            <p:tav tm="0">
                                              <p:val>
                                                <p:strVal val="0-#ppt_w/2"/>
                                              </p:val>
                                            </p:tav>
                                            <p:tav tm="100000">
                                              <p:val>
                                                <p:strVal val="#ppt_x"/>
                                              </p:val>
                                            </p:tav>
                                          </p:tavLst>
                                        </p:anim>
                                        <p:anim calcmode="lin" valueType="num" p14:bounceEnd="44000">
                                          <p:cBhvr additive="base">
                                            <p:cTn id="8" dur="1000" fill="hold"/>
                                            <p:tgtEl>
                                              <p:spTgt spid="2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nodeType="after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wipe(left)">
                                          <p:cBhvr>
                                            <p:cTn id="12" dur="500"/>
                                            <p:tgtEl>
                                              <p:spTgt spid="42"/>
                                            </p:tgtEl>
                                          </p:cBhvr>
                                        </p:animEffect>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37"/>
                                            </p:tgtEl>
                                            <p:attrNameLst>
                                              <p:attrName>style.visibility</p:attrName>
                                            </p:attrNameLst>
                                          </p:cBhvr>
                                          <p:to>
                                            <p:strVal val="visible"/>
                                          </p:to>
                                        </p:set>
                                        <p:anim calcmode="lin" valueType="num">
                                          <p:cBhvr>
                                            <p:cTn id="16" dur="500" fill="hold"/>
                                            <p:tgtEl>
                                              <p:spTgt spid="37"/>
                                            </p:tgtEl>
                                            <p:attrNameLst>
                                              <p:attrName>ppt_w</p:attrName>
                                            </p:attrNameLst>
                                          </p:cBhvr>
                                          <p:tavLst>
                                            <p:tav tm="0">
                                              <p:val>
                                                <p:fltVal val="0"/>
                                              </p:val>
                                            </p:tav>
                                            <p:tav tm="100000">
                                              <p:val>
                                                <p:strVal val="#ppt_w"/>
                                              </p:val>
                                            </p:tav>
                                          </p:tavLst>
                                        </p:anim>
                                        <p:anim calcmode="lin" valueType="num">
                                          <p:cBhvr>
                                            <p:cTn id="17" dur="500" fill="hold"/>
                                            <p:tgtEl>
                                              <p:spTgt spid="37"/>
                                            </p:tgtEl>
                                            <p:attrNameLst>
                                              <p:attrName>ppt_h</p:attrName>
                                            </p:attrNameLst>
                                          </p:cBhvr>
                                          <p:tavLst>
                                            <p:tav tm="0">
                                              <p:val>
                                                <p:fltVal val="0"/>
                                              </p:val>
                                            </p:tav>
                                            <p:tav tm="100000">
                                              <p:val>
                                                <p:strVal val="#ppt_h"/>
                                              </p:val>
                                            </p:tav>
                                          </p:tavLst>
                                        </p:anim>
                                        <p:animEffect transition="in" filter="fade">
                                          <p:cBhvr>
                                            <p:cTn id="18" dur="500"/>
                                            <p:tgtEl>
                                              <p:spTgt spid="37"/>
                                            </p:tgtEl>
                                          </p:cBhvr>
                                        </p:animEffect>
                                      </p:childTnLst>
                                    </p:cTn>
                                  </p:par>
                                </p:childTnLst>
                              </p:cTn>
                            </p:par>
                            <p:par>
                              <p:cTn id="19" fill="hold">
                                <p:stCondLst>
                                  <p:cond delay="2000"/>
                                </p:stCondLst>
                                <p:childTnLst>
                                  <p:par>
                                    <p:cTn id="20" presetID="2" presetClass="entr" presetSubtype="4" accel="42000" fill="hold" nodeType="afterEffect" p14:presetBounceEnd="44000">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14:bounceEnd="44000">
                                          <p:cBhvr additive="base">
                                            <p:cTn id="22" dur="1000" fill="hold"/>
                                            <p:tgtEl>
                                              <p:spTgt spid="25"/>
                                            </p:tgtEl>
                                            <p:attrNameLst>
                                              <p:attrName>ppt_x</p:attrName>
                                            </p:attrNameLst>
                                          </p:cBhvr>
                                          <p:tavLst>
                                            <p:tav tm="0">
                                              <p:val>
                                                <p:strVal val="#ppt_x"/>
                                              </p:val>
                                            </p:tav>
                                            <p:tav tm="100000">
                                              <p:val>
                                                <p:strVal val="#ppt_x"/>
                                              </p:val>
                                            </p:tav>
                                          </p:tavLst>
                                        </p:anim>
                                        <p:anim calcmode="lin" valueType="num" p14:bounceEnd="44000">
                                          <p:cBhvr additive="base">
                                            <p:cTn id="23" dur="1000" fill="hold"/>
                                            <p:tgtEl>
                                              <p:spTgt spid="25"/>
                                            </p:tgtEl>
                                            <p:attrNameLst>
                                              <p:attrName>ppt_y</p:attrName>
                                            </p:attrNameLst>
                                          </p:cBhvr>
                                          <p:tavLst>
                                            <p:tav tm="0">
                                              <p:val>
                                                <p:strVal val="1+#ppt_h/2"/>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wipe(up)">
                                          <p:cBhvr>
                                            <p:cTn id="27" dur="500"/>
                                            <p:tgtEl>
                                              <p:spTgt spid="41"/>
                                            </p:tgtEl>
                                          </p:cBhvr>
                                        </p:animEffect>
                                      </p:childTnLst>
                                    </p:cTn>
                                  </p:par>
                                </p:childTnLst>
                              </p:cTn>
                            </p:par>
                            <p:par>
                              <p:cTn id="28" fill="hold">
                                <p:stCondLst>
                                  <p:cond delay="3500"/>
                                </p:stCondLst>
                                <p:childTnLst>
                                  <p:par>
                                    <p:cTn id="29" presetID="2" presetClass="entr" presetSubtype="3" accel="52000" fill="hold" nodeType="afterEffect" p14:presetBounceEnd="55000">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14:bounceEnd="55000">
                                          <p:cBhvr additive="base">
                                            <p:cTn id="31" dur="1600" fill="hold"/>
                                            <p:tgtEl>
                                              <p:spTgt spid="28"/>
                                            </p:tgtEl>
                                            <p:attrNameLst>
                                              <p:attrName>ppt_x</p:attrName>
                                            </p:attrNameLst>
                                          </p:cBhvr>
                                          <p:tavLst>
                                            <p:tav tm="0">
                                              <p:val>
                                                <p:strVal val="1+#ppt_w/2"/>
                                              </p:val>
                                            </p:tav>
                                            <p:tav tm="100000">
                                              <p:val>
                                                <p:strVal val="#ppt_x"/>
                                              </p:val>
                                            </p:tav>
                                          </p:tavLst>
                                        </p:anim>
                                        <p:anim calcmode="lin" valueType="num" p14:bounceEnd="55000">
                                          <p:cBhvr additive="base">
                                            <p:cTn id="32" dur="1600" fill="hold"/>
                                            <p:tgtEl>
                                              <p:spTgt spid="28"/>
                                            </p:tgtEl>
                                            <p:attrNameLst>
                                              <p:attrName>ppt_y</p:attrName>
                                            </p:attrNameLst>
                                          </p:cBhvr>
                                          <p:tavLst>
                                            <p:tav tm="0">
                                              <p:val>
                                                <p:strVal val="0-#ppt_h/2"/>
                                              </p:val>
                                            </p:tav>
                                            <p:tav tm="100000">
                                              <p:val>
                                                <p:strVal val="#ppt_y"/>
                                              </p:val>
                                            </p:tav>
                                          </p:tavLst>
                                        </p:anim>
                                      </p:childTnLst>
                                    </p:cTn>
                                  </p:par>
                                  <p:par>
                                    <p:cTn id="33" presetID="2" presetClass="entr" presetSubtype="2" accel="52000" fill="hold" nodeType="withEffect" p14:presetBounceEnd="55000">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14:bounceEnd="55000">
                                          <p:cBhvr additive="base">
                                            <p:cTn id="35" dur="1600" fill="hold"/>
                                            <p:tgtEl>
                                              <p:spTgt spid="31"/>
                                            </p:tgtEl>
                                            <p:attrNameLst>
                                              <p:attrName>ppt_x</p:attrName>
                                            </p:attrNameLst>
                                          </p:cBhvr>
                                          <p:tavLst>
                                            <p:tav tm="0">
                                              <p:val>
                                                <p:strVal val="1+#ppt_w/2"/>
                                              </p:val>
                                            </p:tav>
                                            <p:tav tm="100000">
                                              <p:val>
                                                <p:strVal val="#ppt_x"/>
                                              </p:val>
                                            </p:tav>
                                          </p:tavLst>
                                        </p:anim>
                                        <p:anim calcmode="lin" valueType="num" p14:bounceEnd="55000">
                                          <p:cBhvr additive="base">
                                            <p:cTn id="36" dur="1600" fill="hold"/>
                                            <p:tgtEl>
                                              <p:spTgt spid="31"/>
                                            </p:tgtEl>
                                            <p:attrNameLst>
                                              <p:attrName>ppt_y</p:attrName>
                                            </p:attrNameLst>
                                          </p:cBhvr>
                                          <p:tavLst>
                                            <p:tav tm="0">
                                              <p:val>
                                                <p:strVal val="#ppt_y"/>
                                              </p:val>
                                            </p:tav>
                                            <p:tav tm="100000">
                                              <p:val>
                                                <p:strVal val="#ppt_y"/>
                                              </p:val>
                                            </p:tav>
                                          </p:tavLst>
                                        </p:anim>
                                      </p:childTnLst>
                                    </p:cTn>
                                  </p:par>
                                  <p:par>
                                    <p:cTn id="37" presetID="2" presetClass="entr" presetSubtype="6" accel="52000" fill="hold" nodeType="withEffect" p14:presetBounceEnd="55000">
                                      <p:stCondLst>
                                        <p:cond delay="0"/>
                                      </p:stCondLst>
                                      <p:childTnLst>
                                        <p:set>
                                          <p:cBhvr>
                                            <p:cTn id="38" dur="1" fill="hold">
                                              <p:stCondLst>
                                                <p:cond delay="0"/>
                                              </p:stCondLst>
                                            </p:cTn>
                                            <p:tgtEl>
                                              <p:spTgt spid="34"/>
                                            </p:tgtEl>
                                            <p:attrNameLst>
                                              <p:attrName>style.visibility</p:attrName>
                                            </p:attrNameLst>
                                          </p:cBhvr>
                                          <p:to>
                                            <p:strVal val="visible"/>
                                          </p:to>
                                        </p:set>
                                        <p:anim calcmode="lin" valueType="num" p14:bounceEnd="55000">
                                          <p:cBhvr additive="base">
                                            <p:cTn id="39" dur="1600" fill="hold"/>
                                            <p:tgtEl>
                                              <p:spTgt spid="34"/>
                                            </p:tgtEl>
                                            <p:attrNameLst>
                                              <p:attrName>ppt_x</p:attrName>
                                            </p:attrNameLst>
                                          </p:cBhvr>
                                          <p:tavLst>
                                            <p:tav tm="0">
                                              <p:val>
                                                <p:strVal val="1+#ppt_w/2"/>
                                              </p:val>
                                            </p:tav>
                                            <p:tav tm="100000">
                                              <p:val>
                                                <p:strVal val="#ppt_x"/>
                                              </p:val>
                                            </p:tav>
                                          </p:tavLst>
                                        </p:anim>
                                        <p:anim calcmode="lin" valueType="num" p14:bounceEnd="55000">
                                          <p:cBhvr additive="base">
                                            <p:cTn id="40" dur="1600" fill="hold"/>
                                            <p:tgtEl>
                                              <p:spTgt spid="34"/>
                                            </p:tgtEl>
                                            <p:attrNameLst>
                                              <p:attrName>ppt_y</p:attrName>
                                            </p:attrNameLst>
                                          </p:cBhvr>
                                          <p:tavLst>
                                            <p:tav tm="0">
                                              <p:val>
                                                <p:strVal val="1+#ppt_h/2"/>
                                              </p:val>
                                            </p:tav>
                                            <p:tav tm="100000">
                                              <p:val>
                                                <p:strVal val="#ppt_y"/>
                                              </p:val>
                                            </p:tav>
                                          </p:tavLst>
                                        </p:anim>
                                      </p:childTnLst>
                                    </p:cTn>
                                  </p:par>
                                </p:childTnLst>
                              </p:cTn>
                            </p:par>
                            <p:par>
                              <p:cTn id="41" fill="hold">
                                <p:stCondLst>
                                  <p:cond delay="5100"/>
                                </p:stCondLst>
                                <p:childTnLst>
                                  <p:par>
                                    <p:cTn id="42" presetID="22" presetClass="entr" presetSubtype="8"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left)">
                                          <p:cBhvr>
                                            <p:cTn id="44" dur="500"/>
                                            <p:tgtEl>
                                              <p:spTgt spid="38"/>
                                            </p:tgtEl>
                                          </p:cBhvr>
                                        </p:animEffect>
                                      </p:childTnLst>
                                    </p:cTn>
                                  </p:par>
                                  <p:par>
                                    <p:cTn id="45" presetID="22" presetClass="entr" presetSubtype="8" fill="hold" grpId="0" nodeType="withEffect">
                                      <p:stCondLst>
                                        <p:cond delay="200"/>
                                      </p:stCondLst>
                                      <p:childTnLst>
                                        <p:set>
                                          <p:cBhvr>
                                            <p:cTn id="46" dur="1" fill="hold">
                                              <p:stCondLst>
                                                <p:cond delay="0"/>
                                              </p:stCondLst>
                                            </p:cTn>
                                            <p:tgtEl>
                                              <p:spTgt spid="39"/>
                                            </p:tgtEl>
                                            <p:attrNameLst>
                                              <p:attrName>style.visibility</p:attrName>
                                            </p:attrNameLst>
                                          </p:cBhvr>
                                          <p:to>
                                            <p:strVal val="visible"/>
                                          </p:to>
                                        </p:set>
                                        <p:animEffect transition="in" filter="wipe(left)">
                                          <p:cBhvr>
                                            <p:cTn id="47" dur="500"/>
                                            <p:tgtEl>
                                              <p:spTgt spid="39"/>
                                            </p:tgtEl>
                                          </p:cBhvr>
                                        </p:animEffect>
                                      </p:childTnLst>
                                    </p:cTn>
                                  </p:par>
                                  <p:par>
                                    <p:cTn id="48" presetID="22" presetClass="entr" presetSubtype="8" fill="hold" grpId="0" nodeType="withEffect">
                                      <p:stCondLst>
                                        <p:cond delay="400"/>
                                      </p:stCondLst>
                                      <p:childTnLst>
                                        <p:set>
                                          <p:cBhvr>
                                            <p:cTn id="49" dur="1" fill="hold">
                                              <p:stCondLst>
                                                <p:cond delay="0"/>
                                              </p:stCondLst>
                                            </p:cTn>
                                            <p:tgtEl>
                                              <p:spTgt spid="40"/>
                                            </p:tgtEl>
                                            <p:attrNameLst>
                                              <p:attrName>style.visibility</p:attrName>
                                            </p:attrNameLst>
                                          </p:cBhvr>
                                          <p:to>
                                            <p:strVal val="visible"/>
                                          </p:to>
                                        </p:set>
                                        <p:animEffect transition="in" filter="wipe(left)">
                                          <p:cBhvr>
                                            <p:cTn id="50" dur="500"/>
                                            <p:tgtEl>
                                              <p:spTgt spid="40"/>
                                            </p:tgtEl>
                                          </p:cBhvr>
                                        </p:animEffect>
                                      </p:childTnLst>
                                    </p:cTn>
                                  </p:par>
                                </p:childTnLst>
                              </p:cTn>
                            </p:par>
                            <p:par>
                              <p:cTn id="51" fill="hold">
                                <p:stCondLst>
                                  <p:cond delay="6000"/>
                                </p:stCondLst>
                                <p:childTnLst>
                                  <p:par>
                                    <p:cTn id="52" presetID="10" presetClass="entr" presetSubtype="0"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fade">
                                          <p:cBhvr>
                                            <p:cTn id="54"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7" grpId="0"/>
          <p:bldP spid="38" grpId="0"/>
          <p:bldP spid="39" grpId="0"/>
          <p:bldP spid="40" grpId="0"/>
          <p:bldP spid="41" grpId="0"/>
          <p:bldP spid="43" grpId="0"/>
        </p:bldLst>
      </p:timing>
    </mc:Choice>
    <mc:Fallback xmlns:a14="http://schemas.microsoft.com/office/drawing/2010/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4200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1000" fill="hold"/>
                                            <p:tgtEl>
                                              <p:spTgt spid="24"/>
                                            </p:tgtEl>
                                            <p:attrNameLst>
                                              <p:attrName>ppt_x</p:attrName>
                                            </p:attrNameLst>
                                          </p:cBhvr>
                                          <p:tavLst>
                                            <p:tav tm="0">
                                              <p:val>
                                                <p:strVal val="0-#ppt_w/2"/>
                                              </p:val>
                                            </p:tav>
                                            <p:tav tm="100000">
                                              <p:val>
                                                <p:strVal val="#ppt_x"/>
                                              </p:val>
                                            </p:tav>
                                          </p:tavLst>
                                        </p:anim>
                                        <p:anim calcmode="lin" valueType="num">
                                          <p:cBhvr additive="base">
                                            <p:cTn id="8" dur="1000" fill="hold"/>
                                            <p:tgtEl>
                                              <p:spTgt spid="2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nodeType="after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wipe(left)">
                                          <p:cBhvr>
                                            <p:cTn id="12" dur="500"/>
                                            <p:tgtEl>
                                              <p:spTgt spid="42"/>
                                            </p:tgtEl>
                                          </p:cBhvr>
                                        </p:animEffect>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37"/>
                                            </p:tgtEl>
                                            <p:attrNameLst>
                                              <p:attrName>style.visibility</p:attrName>
                                            </p:attrNameLst>
                                          </p:cBhvr>
                                          <p:to>
                                            <p:strVal val="visible"/>
                                          </p:to>
                                        </p:set>
                                        <p:anim calcmode="lin" valueType="num">
                                          <p:cBhvr>
                                            <p:cTn id="16" dur="500" fill="hold"/>
                                            <p:tgtEl>
                                              <p:spTgt spid="37"/>
                                            </p:tgtEl>
                                            <p:attrNameLst>
                                              <p:attrName>ppt_w</p:attrName>
                                            </p:attrNameLst>
                                          </p:cBhvr>
                                          <p:tavLst>
                                            <p:tav tm="0">
                                              <p:val>
                                                <p:fltVal val="0"/>
                                              </p:val>
                                            </p:tav>
                                            <p:tav tm="100000">
                                              <p:val>
                                                <p:strVal val="#ppt_w"/>
                                              </p:val>
                                            </p:tav>
                                          </p:tavLst>
                                        </p:anim>
                                        <p:anim calcmode="lin" valueType="num">
                                          <p:cBhvr>
                                            <p:cTn id="17" dur="500" fill="hold"/>
                                            <p:tgtEl>
                                              <p:spTgt spid="37"/>
                                            </p:tgtEl>
                                            <p:attrNameLst>
                                              <p:attrName>ppt_h</p:attrName>
                                            </p:attrNameLst>
                                          </p:cBhvr>
                                          <p:tavLst>
                                            <p:tav tm="0">
                                              <p:val>
                                                <p:fltVal val="0"/>
                                              </p:val>
                                            </p:tav>
                                            <p:tav tm="100000">
                                              <p:val>
                                                <p:strVal val="#ppt_h"/>
                                              </p:val>
                                            </p:tav>
                                          </p:tavLst>
                                        </p:anim>
                                        <p:animEffect transition="in" filter="fade">
                                          <p:cBhvr>
                                            <p:cTn id="18" dur="500"/>
                                            <p:tgtEl>
                                              <p:spTgt spid="37"/>
                                            </p:tgtEl>
                                          </p:cBhvr>
                                        </p:animEffect>
                                      </p:childTnLst>
                                    </p:cTn>
                                  </p:par>
                                </p:childTnLst>
                              </p:cTn>
                            </p:par>
                            <p:par>
                              <p:cTn id="19" fill="hold">
                                <p:stCondLst>
                                  <p:cond delay="2000"/>
                                </p:stCondLst>
                                <p:childTnLst>
                                  <p:par>
                                    <p:cTn id="20" presetID="2" presetClass="entr" presetSubtype="4" accel="42000" fill="hold" nodeType="after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additive="base">
                                            <p:cTn id="22" dur="1000" fill="hold"/>
                                            <p:tgtEl>
                                              <p:spTgt spid="25"/>
                                            </p:tgtEl>
                                            <p:attrNameLst>
                                              <p:attrName>ppt_x</p:attrName>
                                            </p:attrNameLst>
                                          </p:cBhvr>
                                          <p:tavLst>
                                            <p:tav tm="0">
                                              <p:val>
                                                <p:strVal val="#ppt_x"/>
                                              </p:val>
                                            </p:tav>
                                            <p:tav tm="100000">
                                              <p:val>
                                                <p:strVal val="#ppt_x"/>
                                              </p:val>
                                            </p:tav>
                                          </p:tavLst>
                                        </p:anim>
                                        <p:anim calcmode="lin" valueType="num">
                                          <p:cBhvr additive="base">
                                            <p:cTn id="23" dur="1000" fill="hold"/>
                                            <p:tgtEl>
                                              <p:spTgt spid="25"/>
                                            </p:tgtEl>
                                            <p:attrNameLst>
                                              <p:attrName>ppt_y</p:attrName>
                                            </p:attrNameLst>
                                          </p:cBhvr>
                                          <p:tavLst>
                                            <p:tav tm="0">
                                              <p:val>
                                                <p:strVal val="1+#ppt_h/2"/>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wipe(up)">
                                          <p:cBhvr>
                                            <p:cTn id="27" dur="500"/>
                                            <p:tgtEl>
                                              <p:spTgt spid="41"/>
                                            </p:tgtEl>
                                          </p:cBhvr>
                                        </p:animEffect>
                                      </p:childTnLst>
                                    </p:cTn>
                                  </p:par>
                                </p:childTnLst>
                              </p:cTn>
                            </p:par>
                            <p:par>
                              <p:cTn id="28" fill="hold">
                                <p:stCondLst>
                                  <p:cond delay="3500"/>
                                </p:stCondLst>
                                <p:childTnLst>
                                  <p:par>
                                    <p:cTn id="29" presetID="2" presetClass="entr" presetSubtype="3" accel="52000"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additive="base">
                                            <p:cTn id="31" dur="1600" fill="hold"/>
                                            <p:tgtEl>
                                              <p:spTgt spid="28"/>
                                            </p:tgtEl>
                                            <p:attrNameLst>
                                              <p:attrName>ppt_x</p:attrName>
                                            </p:attrNameLst>
                                          </p:cBhvr>
                                          <p:tavLst>
                                            <p:tav tm="0">
                                              <p:val>
                                                <p:strVal val="1+#ppt_w/2"/>
                                              </p:val>
                                            </p:tav>
                                            <p:tav tm="100000">
                                              <p:val>
                                                <p:strVal val="#ppt_x"/>
                                              </p:val>
                                            </p:tav>
                                          </p:tavLst>
                                        </p:anim>
                                        <p:anim calcmode="lin" valueType="num">
                                          <p:cBhvr additive="base">
                                            <p:cTn id="32" dur="1600" fill="hold"/>
                                            <p:tgtEl>
                                              <p:spTgt spid="28"/>
                                            </p:tgtEl>
                                            <p:attrNameLst>
                                              <p:attrName>ppt_y</p:attrName>
                                            </p:attrNameLst>
                                          </p:cBhvr>
                                          <p:tavLst>
                                            <p:tav tm="0">
                                              <p:val>
                                                <p:strVal val="0-#ppt_h/2"/>
                                              </p:val>
                                            </p:tav>
                                            <p:tav tm="100000">
                                              <p:val>
                                                <p:strVal val="#ppt_y"/>
                                              </p:val>
                                            </p:tav>
                                          </p:tavLst>
                                        </p:anim>
                                      </p:childTnLst>
                                    </p:cTn>
                                  </p:par>
                                  <p:par>
                                    <p:cTn id="33" presetID="2" presetClass="entr" presetSubtype="2" accel="52000" fill="hold" nodeType="with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additive="base">
                                            <p:cTn id="35" dur="1600" fill="hold"/>
                                            <p:tgtEl>
                                              <p:spTgt spid="31"/>
                                            </p:tgtEl>
                                            <p:attrNameLst>
                                              <p:attrName>ppt_x</p:attrName>
                                            </p:attrNameLst>
                                          </p:cBhvr>
                                          <p:tavLst>
                                            <p:tav tm="0">
                                              <p:val>
                                                <p:strVal val="1+#ppt_w/2"/>
                                              </p:val>
                                            </p:tav>
                                            <p:tav tm="100000">
                                              <p:val>
                                                <p:strVal val="#ppt_x"/>
                                              </p:val>
                                            </p:tav>
                                          </p:tavLst>
                                        </p:anim>
                                        <p:anim calcmode="lin" valueType="num">
                                          <p:cBhvr additive="base">
                                            <p:cTn id="36" dur="1600" fill="hold"/>
                                            <p:tgtEl>
                                              <p:spTgt spid="31"/>
                                            </p:tgtEl>
                                            <p:attrNameLst>
                                              <p:attrName>ppt_y</p:attrName>
                                            </p:attrNameLst>
                                          </p:cBhvr>
                                          <p:tavLst>
                                            <p:tav tm="0">
                                              <p:val>
                                                <p:strVal val="#ppt_y"/>
                                              </p:val>
                                            </p:tav>
                                            <p:tav tm="100000">
                                              <p:val>
                                                <p:strVal val="#ppt_y"/>
                                              </p:val>
                                            </p:tav>
                                          </p:tavLst>
                                        </p:anim>
                                      </p:childTnLst>
                                    </p:cTn>
                                  </p:par>
                                  <p:par>
                                    <p:cTn id="37" presetID="2" presetClass="entr" presetSubtype="6" accel="52000" fill="hold" nodeType="withEffect">
                                      <p:stCondLst>
                                        <p:cond delay="0"/>
                                      </p:stCondLst>
                                      <p:childTnLst>
                                        <p:set>
                                          <p:cBhvr>
                                            <p:cTn id="38" dur="1" fill="hold">
                                              <p:stCondLst>
                                                <p:cond delay="0"/>
                                              </p:stCondLst>
                                            </p:cTn>
                                            <p:tgtEl>
                                              <p:spTgt spid="34"/>
                                            </p:tgtEl>
                                            <p:attrNameLst>
                                              <p:attrName>style.visibility</p:attrName>
                                            </p:attrNameLst>
                                          </p:cBhvr>
                                          <p:to>
                                            <p:strVal val="visible"/>
                                          </p:to>
                                        </p:set>
                                        <p:anim calcmode="lin" valueType="num">
                                          <p:cBhvr additive="base">
                                            <p:cTn id="39" dur="1600" fill="hold"/>
                                            <p:tgtEl>
                                              <p:spTgt spid="34"/>
                                            </p:tgtEl>
                                            <p:attrNameLst>
                                              <p:attrName>ppt_x</p:attrName>
                                            </p:attrNameLst>
                                          </p:cBhvr>
                                          <p:tavLst>
                                            <p:tav tm="0">
                                              <p:val>
                                                <p:strVal val="1+#ppt_w/2"/>
                                              </p:val>
                                            </p:tav>
                                            <p:tav tm="100000">
                                              <p:val>
                                                <p:strVal val="#ppt_x"/>
                                              </p:val>
                                            </p:tav>
                                          </p:tavLst>
                                        </p:anim>
                                        <p:anim calcmode="lin" valueType="num">
                                          <p:cBhvr additive="base">
                                            <p:cTn id="40" dur="1600" fill="hold"/>
                                            <p:tgtEl>
                                              <p:spTgt spid="34"/>
                                            </p:tgtEl>
                                            <p:attrNameLst>
                                              <p:attrName>ppt_y</p:attrName>
                                            </p:attrNameLst>
                                          </p:cBhvr>
                                          <p:tavLst>
                                            <p:tav tm="0">
                                              <p:val>
                                                <p:strVal val="1+#ppt_h/2"/>
                                              </p:val>
                                            </p:tav>
                                            <p:tav tm="100000">
                                              <p:val>
                                                <p:strVal val="#ppt_y"/>
                                              </p:val>
                                            </p:tav>
                                          </p:tavLst>
                                        </p:anim>
                                      </p:childTnLst>
                                    </p:cTn>
                                  </p:par>
                                </p:childTnLst>
                              </p:cTn>
                            </p:par>
                            <p:par>
                              <p:cTn id="41" fill="hold">
                                <p:stCondLst>
                                  <p:cond delay="5100"/>
                                </p:stCondLst>
                                <p:childTnLst>
                                  <p:par>
                                    <p:cTn id="42" presetID="22" presetClass="entr" presetSubtype="8"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left)">
                                          <p:cBhvr>
                                            <p:cTn id="44" dur="500"/>
                                            <p:tgtEl>
                                              <p:spTgt spid="38"/>
                                            </p:tgtEl>
                                          </p:cBhvr>
                                        </p:animEffect>
                                      </p:childTnLst>
                                    </p:cTn>
                                  </p:par>
                                  <p:par>
                                    <p:cTn id="45" presetID="22" presetClass="entr" presetSubtype="8" fill="hold" grpId="0" nodeType="withEffect">
                                      <p:stCondLst>
                                        <p:cond delay="200"/>
                                      </p:stCondLst>
                                      <p:childTnLst>
                                        <p:set>
                                          <p:cBhvr>
                                            <p:cTn id="46" dur="1" fill="hold">
                                              <p:stCondLst>
                                                <p:cond delay="0"/>
                                              </p:stCondLst>
                                            </p:cTn>
                                            <p:tgtEl>
                                              <p:spTgt spid="39"/>
                                            </p:tgtEl>
                                            <p:attrNameLst>
                                              <p:attrName>style.visibility</p:attrName>
                                            </p:attrNameLst>
                                          </p:cBhvr>
                                          <p:to>
                                            <p:strVal val="visible"/>
                                          </p:to>
                                        </p:set>
                                        <p:animEffect transition="in" filter="wipe(left)">
                                          <p:cBhvr>
                                            <p:cTn id="47" dur="500"/>
                                            <p:tgtEl>
                                              <p:spTgt spid="39"/>
                                            </p:tgtEl>
                                          </p:cBhvr>
                                        </p:animEffect>
                                      </p:childTnLst>
                                    </p:cTn>
                                  </p:par>
                                  <p:par>
                                    <p:cTn id="48" presetID="22" presetClass="entr" presetSubtype="8" fill="hold" grpId="0" nodeType="withEffect">
                                      <p:stCondLst>
                                        <p:cond delay="400"/>
                                      </p:stCondLst>
                                      <p:childTnLst>
                                        <p:set>
                                          <p:cBhvr>
                                            <p:cTn id="49" dur="1" fill="hold">
                                              <p:stCondLst>
                                                <p:cond delay="0"/>
                                              </p:stCondLst>
                                            </p:cTn>
                                            <p:tgtEl>
                                              <p:spTgt spid="40"/>
                                            </p:tgtEl>
                                            <p:attrNameLst>
                                              <p:attrName>style.visibility</p:attrName>
                                            </p:attrNameLst>
                                          </p:cBhvr>
                                          <p:to>
                                            <p:strVal val="visible"/>
                                          </p:to>
                                        </p:set>
                                        <p:animEffect transition="in" filter="wipe(left)">
                                          <p:cBhvr>
                                            <p:cTn id="50" dur="500"/>
                                            <p:tgtEl>
                                              <p:spTgt spid="40"/>
                                            </p:tgtEl>
                                          </p:cBhvr>
                                        </p:animEffect>
                                      </p:childTnLst>
                                    </p:cTn>
                                  </p:par>
                                </p:childTnLst>
                              </p:cTn>
                            </p:par>
                            <p:par>
                              <p:cTn id="51" fill="hold">
                                <p:stCondLst>
                                  <p:cond delay="6000"/>
                                </p:stCondLst>
                                <p:childTnLst>
                                  <p:par>
                                    <p:cTn id="52" presetID="10" presetClass="entr" presetSubtype="0"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fade">
                                          <p:cBhvr>
                                            <p:cTn id="54"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7" grpId="0"/>
          <p:bldP spid="38" grpId="0"/>
          <p:bldP spid="39" grpId="0"/>
          <p:bldP spid="40" grpId="0"/>
          <p:bldP spid="41" grpId="0"/>
          <p:bldP spid="43" grpId="0"/>
        </p:bldLst>
      </p:timing>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标题 1"/>
          <p:cNvSpPr txBox="1">
            <a:spLocks/>
          </p:cNvSpPr>
          <p:nvPr/>
        </p:nvSpPr>
        <p:spPr>
          <a:xfrm>
            <a:off x="1184649" y="250504"/>
            <a:ext cx="1677386"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wrap="none" lIns="68582" tIns="34292" rIns="68582" bIns="34292">
            <a:spAutoFit/>
          </a:bodyPr>
          <a:lstStyle>
            <a:lvl1pPr algn="ctr" rtl="0" fontAlgn="base">
              <a:spcBef>
                <a:spcPct val="0"/>
              </a:spcBef>
              <a:spcAft>
                <a:spcPct val="0"/>
              </a:spcAft>
              <a:defRPr lang="zh-CN" altLang="en-US" sz="2000" b="0" kern="1200">
                <a:solidFill>
                  <a:schemeClr val="tx1">
                    <a:lumMod val="85000"/>
                    <a:lumOff val="15000"/>
                  </a:schemeClr>
                </a:solidFill>
                <a:latin typeface="微软雅黑" pitchFamily="34" charset="-122"/>
                <a:ea typeface="微软雅黑" pitchFamily="34" charset="-122"/>
                <a:cs typeface="+mn-cs"/>
              </a:defRPr>
            </a:lvl1pPr>
            <a:lvl2pPr algn="ctr" rtl="0" fontAlgn="base">
              <a:spcBef>
                <a:spcPct val="0"/>
              </a:spcBef>
              <a:spcAft>
                <a:spcPct val="0"/>
              </a:spcAft>
              <a:defRPr sz="4400">
                <a:solidFill>
                  <a:schemeClr val="tx1"/>
                </a:solidFill>
                <a:latin typeface="Calibri" pitchFamily="34" charset="0"/>
                <a:ea typeface="宋体" charset="-122"/>
              </a:defRPr>
            </a:lvl2pPr>
            <a:lvl3pPr algn="ctr" rtl="0" fontAlgn="base">
              <a:spcBef>
                <a:spcPct val="0"/>
              </a:spcBef>
              <a:spcAft>
                <a:spcPct val="0"/>
              </a:spcAft>
              <a:defRPr sz="4400">
                <a:solidFill>
                  <a:schemeClr val="tx1"/>
                </a:solidFill>
                <a:latin typeface="Calibri" pitchFamily="34" charset="0"/>
                <a:ea typeface="宋体" charset="-122"/>
              </a:defRPr>
            </a:lvl3pPr>
            <a:lvl4pPr algn="ctr" rtl="0" fontAlgn="base">
              <a:spcBef>
                <a:spcPct val="0"/>
              </a:spcBef>
              <a:spcAft>
                <a:spcPct val="0"/>
              </a:spcAft>
              <a:defRPr sz="4400">
                <a:solidFill>
                  <a:schemeClr val="tx1"/>
                </a:solidFill>
                <a:latin typeface="Calibri" pitchFamily="34" charset="0"/>
                <a:ea typeface="宋体" charset="-122"/>
              </a:defRPr>
            </a:lvl4pPr>
            <a:lvl5pPr algn="ctr" rtl="0" fontAlgn="base">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000" b="0" i="0" u="none" strike="noStrike" kern="1200" cap="none" spc="0" normalizeH="0" baseline="0" noProof="0">
                <a:ln>
                  <a:noFill/>
                </a:ln>
                <a:solidFill>
                  <a:sysClr val="windowText" lastClr="000000">
                    <a:lumMod val="85000"/>
                    <a:lumOff val="15000"/>
                  </a:sysClr>
                </a:solidFill>
                <a:effectLst/>
                <a:uLnTx/>
                <a:uFillTx/>
                <a:latin typeface="微软雅黑" pitchFamily="34" charset="-122"/>
                <a:ea typeface="微软雅黑" pitchFamily="34" charset="-122"/>
                <a:cs typeface="+mn-cs"/>
              </a:rPr>
              <a:t>Increased productivity</a:t>
            </a:r>
            <a:endParaRPr kumimoji="0" lang="zh-CN" altLang="en-US" sz="2000" b="0" i="0" u="none" strike="noStrike" kern="1200" cap="none" spc="0" normalizeH="0" baseline="0" noProof="0" dirty="0">
              <a:ln>
                <a:noFill/>
              </a:ln>
              <a:solidFill>
                <a:sysClr val="windowText" lastClr="000000">
                  <a:lumMod val="85000"/>
                  <a:lumOff val="15000"/>
                </a:sysClr>
              </a:solidFill>
              <a:effectLst/>
              <a:uLnTx/>
              <a:uFillTx/>
              <a:latin typeface="微软雅黑" pitchFamily="34" charset="-122"/>
              <a:ea typeface="微软雅黑" pitchFamily="34" charset="-122"/>
              <a:cs typeface="+mn-cs"/>
            </a:endParaRPr>
          </a:p>
        </p:txBody>
      </p:sp>
      <p:grpSp>
        <p:nvGrpSpPr>
          <p:cNvPr id="46" name="组合 45"/>
          <p:cNvGrpSpPr/>
          <p:nvPr/>
        </p:nvGrpSpPr>
        <p:grpSpPr>
          <a:xfrm>
            <a:off x="1162957" y="1276277"/>
            <a:ext cx="2011893" cy="2011893"/>
            <a:chOff x="304800" y="673100"/>
            <a:chExt cx="4000500" cy="4000500"/>
          </a:xfrm>
          <a:effectLst>
            <a:outerShdw blurRad="444500" dist="254000" dir="8100000" algn="tr" rotWithShape="0">
              <a:prstClr val="black">
                <a:alpha val="50000"/>
              </a:prstClr>
            </a:outerShdw>
          </a:effectLst>
        </p:grpSpPr>
        <p:sp>
          <p:nvSpPr>
            <p:cNvPr id="47" name="同心圆 4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a typeface="微软雅黑"/>
                <a:cs typeface="+mn-cs"/>
              </a:endParaRPr>
            </a:p>
          </p:txBody>
        </p:sp>
        <p:sp>
          <p:nvSpPr>
            <p:cNvPr id="48" name="椭圆 4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a:cs typeface="+mn-cs"/>
              </a:endParaRPr>
            </a:p>
          </p:txBody>
        </p:sp>
      </p:grpSp>
      <p:grpSp>
        <p:nvGrpSpPr>
          <p:cNvPr id="49" name="组合 48"/>
          <p:cNvGrpSpPr/>
          <p:nvPr/>
        </p:nvGrpSpPr>
        <p:grpSpPr>
          <a:xfrm>
            <a:off x="2772690" y="1276277"/>
            <a:ext cx="2011893" cy="2011893"/>
            <a:chOff x="304800" y="673100"/>
            <a:chExt cx="4000500" cy="4000500"/>
          </a:xfrm>
          <a:effectLst>
            <a:outerShdw blurRad="444500" dist="254000" dir="8100000" algn="tr" rotWithShape="0">
              <a:prstClr val="black">
                <a:alpha val="50000"/>
              </a:prstClr>
            </a:outerShdw>
          </a:effectLst>
        </p:grpSpPr>
        <p:sp>
          <p:nvSpPr>
            <p:cNvPr id="50" name="同心圆 4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a typeface="微软雅黑"/>
                <a:cs typeface="+mn-cs"/>
              </a:endParaRPr>
            </a:p>
          </p:txBody>
        </p:sp>
        <p:sp>
          <p:nvSpPr>
            <p:cNvPr id="51" name="椭圆 5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a:cs typeface="+mn-cs"/>
              </a:endParaRPr>
            </a:p>
          </p:txBody>
        </p:sp>
      </p:grpSp>
      <p:grpSp>
        <p:nvGrpSpPr>
          <p:cNvPr id="52" name="组合 51"/>
          <p:cNvGrpSpPr/>
          <p:nvPr/>
        </p:nvGrpSpPr>
        <p:grpSpPr>
          <a:xfrm>
            <a:off x="4382423" y="1276277"/>
            <a:ext cx="2011893" cy="2011893"/>
            <a:chOff x="304800" y="673100"/>
            <a:chExt cx="4000500" cy="4000500"/>
          </a:xfrm>
          <a:effectLst>
            <a:outerShdw blurRad="444500" dist="254000" dir="8100000" algn="tr" rotWithShape="0">
              <a:prstClr val="black">
                <a:alpha val="50000"/>
              </a:prstClr>
            </a:outerShdw>
          </a:effectLst>
        </p:grpSpPr>
        <p:sp>
          <p:nvSpPr>
            <p:cNvPr id="53" name="同心圆 5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a typeface="微软雅黑"/>
                <a:cs typeface="+mn-cs"/>
              </a:endParaRPr>
            </a:p>
          </p:txBody>
        </p:sp>
        <p:sp>
          <p:nvSpPr>
            <p:cNvPr id="54" name="椭圆 53"/>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a:cs typeface="+mn-cs"/>
              </a:endParaRPr>
            </a:p>
          </p:txBody>
        </p:sp>
      </p:grpSp>
      <p:grpSp>
        <p:nvGrpSpPr>
          <p:cNvPr id="55" name="组合 54"/>
          <p:cNvGrpSpPr/>
          <p:nvPr/>
        </p:nvGrpSpPr>
        <p:grpSpPr>
          <a:xfrm>
            <a:off x="5992157" y="1276277"/>
            <a:ext cx="2011893" cy="2011893"/>
            <a:chOff x="304800" y="673100"/>
            <a:chExt cx="4000500" cy="4000500"/>
          </a:xfrm>
          <a:effectLst>
            <a:outerShdw blurRad="444500" dist="254000" dir="8100000" algn="tr" rotWithShape="0">
              <a:prstClr val="black">
                <a:alpha val="50000"/>
              </a:prstClr>
            </a:outerShdw>
          </a:effectLst>
        </p:grpSpPr>
        <p:sp>
          <p:nvSpPr>
            <p:cNvPr id="56" name="同心圆 5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a typeface="微软雅黑"/>
                <a:cs typeface="+mn-cs"/>
              </a:endParaRPr>
            </a:p>
          </p:txBody>
        </p:sp>
        <p:sp>
          <p:nvSpPr>
            <p:cNvPr id="57" name="椭圆 56"/>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a:cs typeface="+mn-cs"/>
              </a:endParaRPr>
            </a:p>
          </p:txBody>
        </p:sp>
      </p:grpSp>
      <p:sp>
        <p:nvSpPr>
          <p:cNvPr id="58" name="TextBox 57"/>
          <p:cNvSpPr txBox="1"/>
          <p:nvPr/>
        </p:nvSpPr>
        <p:spPr>
          <a:xfrm>
            <a:off x="1358776" y="1724343"/>
            <a:ext cx="1385316" cy="1090298"/>
          </a:xfrm>
          <a:prstGeom prst="rect">
            <a:avLst/>
          </a:prstGeom>
          <a:noFill/>
        </p:spPr>
        <p:txBody>
          <a:bodyPr wrap="none" rtlCol="0">
            <a:spAutoFit/>
          </a:bodyPr>
          <a:lstStyle/>
          <a:p>
            <a:pPr fontAlgn="base">
              <a:lnSpc>
                <a:spcPct val="150000"/>
              </a:lnSpc>
              <a:spcBef>
                <a:spcPct val="0"/>
              </a:spcBef>
              <a:spcAft>
                <a:spcPct val="0"/>
              </a:spcAft>
            </a:pPr>
            <a:r>
              <a:rPr lang="zh-CN" altLang="en-US" sz="1500" b="1" dirty="0">
                <a:solidFill>
                  <a:prstClr val="black">
                    <a:lumMod val="75000"/>
                    <a:lumOff val="25000"/>
                  </a:prstClr>
                </a:solidFill>
                <a:latin typeface="微软雅黑" pitchFamily="34" charset="-122"/>
                <a:ea typeface="微软雅黑" pitchFamily="34" charset="-122"/>
              </a:rPr>
              <a:t>Click on the </a:t>
            </a:r>
            <a:endParaRPr lang="en-US" altLang="zh-CN" sz="1500" b="1" dirty="0">
              <a:solidFill>
                <a:prstClr val="black">
                  <a:lumMod val="75000"/>
                  <a:lumOff val="25000"/>
                </a:prstClr>
              </a:solidFill>
              <a:latin typeface="微软雅黑" pitchFamily="34" charset="-122"/>
              <a:ea typeface="微软雅黑" pitchFamily="34" charset="-122"/>
            </a:endParaRPr>
          </a:p>
          <a:p>
            <a:pPr fontAlgn="base">
              <a:lnSpc>
                <a:spcPct val="150000"/>
              </a:lnSpc>
              <a:spcBef>
                <a:spcPct val="0"/>
              </a:spcBef>
              <a:spcAft>
                <a:spcPct val="0"/>
              </a:spcAft>
            </a:pPr>
            <a:r>
              <a:rPr lang="en-US" altLang="zh-CN" sz="1500" b="1" dirty="0">
                <a:solidFill>
                  <a:prstClr val="black">
                    <a:lumMod val="75000"/>
                    <a:lumOff val="25000"/>
                  </a:prstClr>
                </a:solidFill>
                <a:latin typeface="微软雅黑" pitchFamily="34" charset="-122"/>
                <a:ea typeface="微软雅黑" pitchFamily="34" charset="-122"/>
              </a:rPr>
              <a:t>I</a:t>
            </a:r>
            <a:r>
              <a:rPr lang="zh-CN" altLang="en-US" sz="1500" b="1" dirty="0">
                <a:solidFill>
                  <a:prstClr val="black">
                    <a:lumMod val="75000"/>
                    <a:lumOff val="25000"/>
                  </a:prstClr>
                </a:solidFill>
                <a:latin typeface="微软雅黑" pitchFamily="34" charset="-122"/>
                <a:ea typeface="微软雅黑" pitchFamily="34" charset="-122"/>
              </a:rPr>
              <a:t>nput</a:t>
            </a:r>
            <a:r>
              <a:rPr lang="en-US" altLang="zh-CN" sz="1500" b="1" dirty="0">
                <a:solidFill>
                  <a:prstClr val="black">
                    <a:lumMod val="75000"/>
                    <a:lumOff val="25000"/>
                  </a:prstClr>
                </a:solidFill>
                <a:latin typeface="微软雅黑" pitchFamily="34" charset="-122"/>
                <a:ea typeface="微软雅黑" pitchFamily="34" charset="-122"/>
              </a:rPr>
              <a:t> </a:t>
            </a:r>
            <a:r>
              <a:rPr lang="zh-CN" altLang="en-US" sz="1500" b="1" dirty="0">
                <a:solidFill>
                  <a:prstClr val="black">
                    <a:lumMod val="75000"/>
                    <a:lumOff val="25000"/>
                  </a:prstClr>
                </a:solidFill>
                <a:latin typeface="微软雅黑" pitchFamily="34" charset="-122"/>
                <a:ea typeface="微软雅黑" pitchFamily="34" charset="-122"/>
              </a:rPr>
              <a:t>Title </a:t>
            </a:r>
            <a:endParaRPr lang="en-US" altLang="zh-CN" sz="1500" b="1" dirty="0">
              <a:solidFill>
                <a:prstClr val="black">
                  <a:lumMod val="75000"/>
                  <a:lumOff val="25000"/>
                </a:prstClr>
              </a:solidFill>
              <a:latin typeface="微软雅黑" pitchFamily="34" charset="-122"/>
              <a:ea typeface="微软雅黑" pitchFamily="34" charset="-122"/>
            </a:endParaRPr>
          </a:p>
          <a:p>
            <a:pPr fontAlgn="base">
              <a:lnSpc>
                <a:spcPct val="150000"/>
              </a:lnSpc>
              <a:spcBef>
                <a:spcPct val="0"/>
              </a:spcBef>
              <a:spcAft>
                <a:spcPct val="0"/>
              </a:spcAft>
            </a:pPr>
            <a:r>
              <a:rPr lang="zh-CN" altLang="en-US" sz="1500" b="1" dirty="0">
                <a:solidFill>
                  <a:prstClr val="black">
                    <a:lumMod val="75000"/>
                    <a:lumOff val="25000"/>
                  </a:prstClr>
                </a:solidFill>
                <a:latin typeface="微软雅黑" pitchFamily="34" charset="-122"/>
                <a:ea typeface="微软雅黑" pitchFamily="34" charset="-122"/>
              </a:rPr>
              <a:t>text</a:t>
            </a:r>
          </a:p>
        </p:txBody>
      </p:sp>
      <p:sp>
        <p:nvSpPr>
          <p:cNvPr id="59" name="TextBox 58"/>
          <p:cNvSpPr txBox="1"/>
          <p:nvPr/>
        </p:nvSpPr>
        <p:spPr>
          <a:xfrm>
            <a:off x="3067211" y="1788628"/>
            <a:ext cx="1385316" cy="1090298"/>
          </a:xfrm>
          <a:prstGeom prst="rect">
            <a:avLst/>
          </a:prstGeom>
          <a:noFill/>
        </p:spPr>
        <p:txBody>
          <a:bodyPr wrap="none" rtlCol="0">
            <a:spAutoFit/>
          </a:bodyPr>
          <a:lstStyle/>
          <a:p>
            <a:pPr fontAlgn="base">
              <a:lnSpc>
                <a:spcPct val="150000"/>
              </a:lnSpc>
              <a:spcBef>
                <a:spcPct val="0"/>
              </a:spcBef>
              <a:spcAft>
                <a:spcPct val="0"/>
              </a:spcAft>
            </a:pPr>
            <a:r>
              <a:rPr lang="zh-CN" altLang="en-US" sz="1500" b="1" dirty="0">
                <a:solidFill>
                  <a:prstClr val="black">
                    <a:lumMod val="75000"/>
                    <a:lumOff val="25000"/>
                  </a:prstClr>
                </a:solidFill>
                <a:latin typeface="微软雅黑" pitchFamily="34" charset="-122"/>
                <a:ea typeface="微软雅黑" pitchFamily="34" charset="-122"/>
              </a:rPr>
              <a:t>Click on the </a:t>
            </a:r>
            <a:endParaRPr lang="en-US" altLang="zh-CN" sz="1500" b="1" dirty="0">
              <a:solidFill>
                <a:prstClr val="black">
                  <a:lumMod val="75000"/>
                  <a:lumOff val="25000"/>
                </a:prstClr>
              </a:solidFill>
              <a:latin typeface="微软雅黑" pitchFamily="34" charset="-122"/>
              <a:ea typeface="微软雅黑" pitchFamily="34" charset="-122"/>
            </a:endParaRPr>
          </a:p>
          <a:p>
            <a:pPr fontAlgn="base">
              <a:lnSpc>
                <a:spcPct val="150000"/>
              </a:lnSpc>
              <a:spcBef>
                <a:spcPct val="0"/>
              </a:spcBef>
              <a:spcAft>
                <a:spcPct val="0"/>
              </a:spcAft>
            </a:pPr>
            <a:r>
              <a:rPr lang="zh-CN" altLang="en-US" sz="1500" b="1" dirty="0">
                <a:solidFill>
                  <a:prstClr val="black">
                    <a:lumMod val="75000"/>
                    <a:lumOff val="25000"/>
                  </a:prstClr>
                </a:solidFill>
                <a:latin typeface="微软雅黑" pitchFamily="34" charset="-122"/>
                <a:ea typeface="微软雅黑" pitchFamily="34" charset="-122"/>
              </a:rPr>
              <a:t>input</a:t>
            </a:r>
            <a:endParaRPr lang="en-US" altLang="zh-CN" sz="1500" b="1" dirty="0">
              <a:solidFill>
                <a:prstClr val="black">
                  <a:lumMod val="75000"/>
                  <a:lumOff val="25000"/>
                </a:prstClr>
              </a:solidFill>
              <a:latin typeface="微软雅黑" pitchFamily="34" charset="-122"/>
              <a:ea typeface="微软雅黑" pitchFamily="34" charset="-122"/>
            </a:endParaRPr>
          </a:p>
          <a:p>
            <a:pPr fontAlgn="base">
              <a:lnSpc>
                <a:spcPct val="150000"/>
              </a:lnSpc>
              <a:spcBef>
                <a:spcPct val="0"/>
              </a:spcBef>
              <a:spcAft>
                <a:spcPct val="0"/>
              </a:spcAft>
            </a:pPr>
            <a:r>
              <a:rPr lang="zh-CN" altLang="en-US" sz="1500" b="1" dirty="0">
                <a:solidFill>
                  <a:prstClr val="black">
                    <a:lumMod val="75000"/>
                    <a:lumOff val="25000"/>
                  </a:prstClr>
                </a:solidFill>
                <a:latin typeface="微软雅黑" pitchFamily="34" charset="-122"/>
                <a:ea typeface="微软雅黑" pitchFamily="34" charset="-122"/>
              </a:rPr>
              <a:t>Title text</a:t>
            </a:r>
          </a:p>
        </p:txBody>
      </p:sp>
      <p:sp>
        <p:nvSpPr>
          <p:cNvPr id="60" name="TextBox 59"/>
          <p:cNvSpPr txBox="1"/>
          <p:nvPr/>
        </p:nvSpPr>
        <p:spPr>
          <a:xfrm>
            <a:off x="4656645" y="1796879"/>
            <a:ext cx="1385316" cy="1090298"/>
          </a:xfrm>
          <a:prstGeom prst="rect">
            <a:avLst/>
          </a:prstGeom>
          <a:noFill/>
        </p:spPr>
        <p:txBody>
          <a:bodyPr wrap="none" rtlCol="0">
            <a:spAutoFit/>
          </a:bodyPr>
          <a:lstStyle/>
          <a:p>
            <a:pPr fontAlgn="base">
              <a:lnSpc>
                <a:spcPct val="150000"/>
              </a:lnSpc>
              <a:spcBef>
                <a:spcPct val="0"/>
              </a:spcBef>
              <a:spcAft>
                <a:spcPct val="0"/>
              </a:spcAft>
            </a:pPr>
            <a:r>
              <a:rPr lang="zh-CN" altLang="en-US" sz="1500" b="1" dirty="0">
                <a:solidFill>
                  <a:prstClr val="black">
                    <a:lumMod val="75000"/>
                    <a:lumOff val="25000"/>
                  </a:prstClr>
                </a:solidFill>
                <a:latin typeface="微软雅黑" pitchFamily="34" charset="-122"/>
                <a:ea typeface="微软雅黑" pitchFamily="34" charset="-122"/>
              </a:rPr>
              <a:t>Click on the </a:t>
            </a:r>
            <a:endParaRPr lang="en-US" altLang="zh-CN" sz="1500" b="1" dirty="0">
              <a:solidFill>
                <a:prstClr val="black">
                  <a:lumMod val="75000"/>
                  <a:lumOff val="25000"/>
                </a:prstClr>
              </a:solidFill>
              <a:latin typeface="微软雅黑" pitchFamily="34" charset="-122"/>
              <a:ea typeface="微软雅黑" pitchFamily="34" charset="-122"/>
            </a:endParaRPr>
          </a:p>
          <a:p>
            <a:pPr fontAlgn="base">
              <a:lnSpc>
                <a:spcPct val="150000"/>
              </a:lnSpc>
              <a:spcBef>
                <a:spcPct val="0"/>
              </a:spcBef>
              <a:spcAft>
                <a:spcPct val="0"/>
              </a:spcAft>
            </a:pPr>
            <a:r>
              <a:rPr lang="zh-CN" altLang="en-US" sz="1500" b="1" dirty="0">
                <a:solidFill>
                  <a:prstClr val="black">
                    <a:lumMod val="75000"/>
                    <a:lumOff val="25000"/>
                  </a:prstClr>
                </a:solidFill>
                <a:latin typeface="微软雅黑" pitchFamily="34" charset="-122"/>
                <a:ea typeface="微软雅黑" pitchFamily="34" charset="-122"/>
              </a:rPr>
              <a:t>input</a:t>
            </a:r>
            <a:endParaRPr lang="en-US" altLang="zh-CN" sz="1500" b="1" dirty="0">
              <a:solidFill>
                <a:prstClr val="black">
                  <a:lumMod val="75000"/>
                  <a:lumOff val="25000"/>
                </a:prstClr>
              </a:solidFill>
              <a:latin typeface="微软雅黑" pitchFamily="34" charset="-122"/>
              <a:ea typeface="微软雅黑" pitchFamily="34" charset="-122"/>
            </a:endParaRPr>
          </a:p>
          <a:p>
            <a:pPr fontAlgn="base">
              <a:lnSpc>
                <a:spcPct val="150000"/>
              </a:lnSpc>
              <a:spcBef>
                <a:spcPct val="0"/>
              </a:spcBef>
              <a:spcAft>
                <a:spcPct val="0"/>
              </a:spcAft>
            </a:pPr>
            <a:r>
              <a:rPr lang="zh-CN" altLang="en-US" sz="1500" b="1" dirty="0">
                <a:solidFill>
                  <a:prstClr val="black">
                    <a:lumMod val="75000"/>
                    <a:lumOff val="25000"/>
                  </a:prstClr>
                </a:solidFill>
                <a:latin typeface="微软雅黑" pitchFamily="34" charset="-122"/>
                <a:ea typeface="微软雅黑" pitchFamily="34" charset="-122"/>
              </a:rPr>
              <a:t>Title text</a:t>
            </a:r>
          </a:p>
        </p:txBody>
      </p:sp>
      <p:sp>
        <p:nvSpPr>
          <p:cNvPr id="61" name="TextBox 60"/>
          <p:cNvSpPr txBox="1"/>
          <p:nvPr/>
        </p:nvSpPr>
        <p:spPr>
          <a:xfrm>
            <a:off x="6379715" y="1783565"/>
            <a:ext cx="1385316" cy="1090298"/>
          </a:xfrm>
          <a:prstGeom prst="rect">
            <a:avLst/>
          </a:prstGeom>
          <a:noFill/>
        </p:spPr>
        <p:txBody>
          <a:bodyPr wrap="none" rtlCol="0">
            <a:spAutoFit/>
          </a:bodyPr>
          <a:lstStyle/>
          <a:p>
            <a:pPr fontAlgn="base">
              <a:lnSpc>
                <a:spcPct val="150000"/>
              </a:lnSpc>
              <a:spcBef>
                <a:spcPct val="0"/>
              </a:spcBef>
              <a:spcAft>
                <a:spcPct val="0"/>
              </a:spcAft>
            </a:pPr>
            <a:r>
              <a:rPr lang="zh-CN" altLang="en-US" sz="1500" b="1" dirty="0">
                <a:solidFill>
                  <a:prstClr val="black">
                    <a:lumMod val="75000"/>
                    <a:lumOff val="25000"/>
                  </a:prstClr>
                </a:solidFill>
                <a:latin typeface="微软雅黑" pitchFamily="34" charset="-122"/>
                <a:ea typeface="微软雅黑" pitchFamily="34" charset="-122"/>
              </a:rPr>
              <a:t>Click on the </a:t>
            </a:r>
            <a:endParaRPr lang="en-US" altLang="zh-CN" sz="1500" b="1" dirty="0">
              <a:solidFill>
                <a:prstClr val="black">
                  <a:lumMod val="75000"/>
                  <a:lumOff val="25000"/>
                </a:prstClr>
              </a:solidFill>
              <a:latin typeface="微软雅黑" pitchFamily="34" charset="-122"/>
              <a:ea typeface="微软雅黑" pitchFamily="34" charset="-122"/>
            </a:endParaRPr>
          </a:p>
          <a:p>
            <a:pPr fontAlgn="base">
              <a:lnSpc>
                <a:spcPct val="150000"/>
              </a:lnSpc>
              <a:spcBef>
                <a:spcPct val="0"/>
              </a:spcBef>
              <a:spcAft>
                <a:spcPct val="0"/>
              </a:spcAft>
            </a:pPr>
            <a:r>
              <a:rPr lang="zh-CN" altLang="en-US" sz="1500" b="1" dirty="0">
                <a:solidFill>
                  <a:prstClr val="black">
                    <a:lumMod val="75000"/>
                    <a:lumOff val="25000"/>
                  </a:prstClr>
                </a:solidFill>
                <a:latin typeface="微软雅黑" pitchFamily="34" charset="-122"/>
                <a:ea typeface="微软雅黑" pitchFamily="34" charset="-122"/>
              </a:rPr>
              <a:t>input</a:t>
            </a:r>
            <a:endParaRPr lang="en-US" altLang="zh-CN" sz="1500" b="1" dirty="0">
              <a:solidFill>
                <a:prstClr val="black">
                  <a:lumMod val="75000"/>
                  <a:lumOff val="25000"/>
                </a:prstClr>
              </a:solidFill>
              <a:latin typeface="微软雅黑" pitchFamily="34" charset="-122"/>
              <a:ea typeface="微软雅黑" pitchFamily="34" charset="-122"/>
            </a:endParaRPr>
          </a:p>
          <a:p>
            <a:pPr fontAlgn="base">
              <a:lnSpc>
                <a:spcPct val="150000"/>
              </a:lnSpc>
              <a:spcBef>
                <a:spcPct val="0"/>
              </a:spcBef>
              <a:spcAft>
                <a:spcPct val="0"/>
              </a:spcAft>
            </a:pPr>
            <a:r>
              <a:rPr lang="zh-CN" altLang="en-US" sz="1500" b="1" dirty="0">
                <a:solidFill>
                  <a:prstClr val="black">
                    <a:lumMod val="75000"/>
                    <a:lumOff val="25000"/>
                  </a:prstClr>
                </a:solidFill>
                <a:latin typeface="微软雅黑" pitchFamily="34" charset="-122"/>
                <a:ea typeface="微软雅黑" pitchFamily="34" charset="-122"/>
              </a:rPr>
              <a:t>Title text</a:t>
            </a:r>
          </a:p>
        </p:txBody>
      </p:sp>
      <p:sp>
        <p:nvSpPr>
          <p:cNvPr id="62" name="椭圆 61"/>
          <p:cNvSpPr/>
          <p:nvPr/>
        </p:nvSpPr>
        <p:spPr>
          <a:xfrm>
            <a:off x="4575050" y="2928956"/>
            <a:ext cx="500908" cy="500908"/>
          </a:xfrm>
          <a:prstGeom prst="ellipse">
            <a:avLst/>
          </a:prstGeom>
          <a:solidFill>
            <a:srgbClr val="FFC000"/>
          </a:solidFill>
          <a:ln w="25400" cap="flat" cmpd="sng" algn="ctr">
            <a:noFill/>
            <a:prstDash val="solid"/>
          </a:ln>
          <a:effectLst>
            <a:outerShdw blurRad="317500" dist="190500" dir="8100000" algn="tr" rotWithShape="0">
              <a:prstClr val="black">
                <a:alpha val="5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a:cs typeface="+mn-cs"/>
            </a:endParaRPr>
          </a:p>
        </p:txBody>
      </p:sp>
      <p:sp>
        <p:nvSpPr>
          <p:cNvPr id="63" name="椭圆 62"/>
          <p:cNvSpPr/>
          <p:nvPr/>
        </p:nvSpPr>
        <p:spPr>
          <a:xfrm>
            <a:off x="5717380" y="3153267"/>
            <a:ext cx="274777" cy="274777"/>
          </a:xfrm>
          <a:prstGeom prst="ellipse">
            <a:avLst/>
          </a:prstGeom>
          <a:solidFill>
            <a:srgbClr val="FFC000"/>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a:cs typeface="+mn-cs"/>
            </a:endParaRPr>
          </a:p>
        </p:txBody>
      </p:sp>
      <p:sp>
        <p:nvSpPr>
          <p:cNvPr id="64" name="椭圆 63"/>
          <p:cNvSpPr/>
          <p:nvPr/>
        </p:nvSpPr>
        <p:spPr>
          <a:xfrm>
            <a:off x="2552263" y="3153626"/>
            <a:ext cx="274777" cy="274777"/>
          </a:xfrm>
          <a:prstGeom prst="ellipse">
            <a:avLst/>
          </a:prstGeom>
          <a:solidFill>
            <a:srgbClr val="FFC000"/>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a:cs typeface="+mn-cs"/>
            </a:endParaRPr>
          </a:p>
        </p:txBody>
      </p:sp>
      <p:sp>
        <p:nvSpPr>
          <p:cNvPr id="65" name="椭圆 64"/>
          <p:cNvSpPr/>
          <p:nvPr/>
        </p:nvSpPr>
        <p:spPr>
          <a:xfrm>
            <a:off x="2255929" y="3271965"/>
            <a:ext cx="137389" cy="137389"/>
          </a:xfrm>
          <a:prstGeom prst="ellipse">
            <a:avLst/>
          </a:prstGeom>
          <a:solidFill>
            <a:srgbClr val="0070C0"/>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a:cs typeface="+mn-cs"/>
            </a:endParaRPr>
          </a:p>
        </p:txBody>
      </p:sp>
      <p:sp>
        <p:nvSpPr>
          <p:cNvPr id="66" name="椭圆 65"/>
          <p:cNvSpPr/>
          <p:nvPr/>
        </p:nvSpPr>
        <p:spPr>
          <a:xfrm>
            <a:off x="6175518" y="3158286"/>
            <a:ext cx="274777" cy="274777"/>
          </a:xfrm>
          <a:prstGeom prst="ellipse">
            <a:avLst/>
          </a:prstGeom>
          <a:solidFill>
            <a:srgbClr val="0070C0"/>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a:cs typeface="+mn-cs"/>
            </a:endParaRPr>
          </a:p>
        </p:txBody>
      </p:sp>
      <p:sp>
        <p:nvSpPr>
          <p:cNvPr id="67" name="椭圆 66"/>
          <p:cNvSpPr/>
          <p:nvPr/>
        </p:nvSpPr>
        <p:spPr>
          <a:xfrm>
            <a:off x="3062244" y="3150781"/>
            <a:ext cx="137389" cy="137389"/>
          </a:xfrm>
          <a:prstGeom prst="ellipse">
            <a:avLst/>
          </a:prstGeom>
          <a:solidFill>
            <a:srgbClr val="0070C0"/>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a:cs typeface="+mn-cs"/>
            </a:endParaRPr>
          </a:p>
        </p:txBody>
      </p:sp>
      <p:sp>
        <p:nvSpPr>
          <p:cNvPr id="68" name="椭圆 67"/>
          <p:cNvSpPr/>
          <p:nvPr/>
        </p:nvSpPr>
        <p:spPr>
          <a:xfrm>
            <a:off x="6553278" y="3282188"/>
            <a:ext cx="137389" cy="137389"/>
          </a:xfrm>
          <a:prstGeom prst="ellipse">
            <a:avLst/>
          </a:prstGeom>
          <a:solidFill>
            <a:srgbClr val="0070C0"/>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a:cs typeface="+mn-cs"/>
            </a:endParaRPr>
          </a:p>
        </p:txBody>
      </p:sp>
      <p:sp>
        <p:nvSpPr>
          <p:cNvPr id="69" name="椭圆 68"/>
          <p:cNvSpPr/>
          <p:nvPr/>
        </p:nvSpPr>
        <p:spPr>
          <a:xfrm>
            <a:off x="3850333" y="3185392"/>
            <a:ext cx="250454" cy="250454"/>
          </a:xfrm>
          <a:prstGeom prst="ellipse">
            <a:avLst/>
          </a:prstGeom>
          <a:solidFill>
            <a:srgbClr val="0070C0"/>
          </a:solidFill>
          <a:ln w="25400" cap="flat" cmpd="sng" algn="ctr">
            <a:noFill/>
            <a:prstDash val="solid"/>
          </a:ln>
          <a:effectLst>
            <a:outerShdw blurRad="317500" dist="190500" dir="8100000" algn="tr" rotWithShape="0">
              <a:prstClr val="black">
                <a:alpha val="5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a:cs typeface="+mn-cs"/>
            </a:endParaRPr>
          </a:p>
        </p:txBody>
      </p:sp>
      <p:sp>
        <p:nvSpPr>
          <p:cNvPr id="70" name="椭圆 69"/>
          <p:cNvSpPr/>
          <p:nvPr/>
        </p:nvSpPr>
        <p:spPr>
          <a:xfrm>
            <a:off x="6726981" y="3151985"/>
            <a:ext cx="274777" cy="274777"/>
          </a:xfrm>
          <a:prstGeom prst="ellipse">
            <a:avLst/>
          </a:prstGeom>
          <a:solidFill>
            <a:srgbClr val="FFC000"/>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a:cs typeface="+mn-cs"/>
            </a:endParaRPr>
          </a:p>
        </p:txBody>
      </p:sp>
      <p:sp>
        <p:nvSpPr>
          <p:cNvPr id="71" name="椭圆 70"/>
          <p:cNvSpPr/>
          <p:nvPr/>
        </p:nvSpPr>
        <p:spPr>
          <a:xfrm>
            <a:off x="4151556" y="3160040"/>
            <a:ext cx="274777" cy="274777"/>
          </a:xfrm>
          <a:prstGeom prst="ellipse">
            <a:avLst/>
          </a:prstGeom>
          <a:solidFill>
            <a:srgbClr val="FFC000"/>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a:cs typeface="+mn-cs"/>
            </a:endParaRPr>
          </a:p>
        </p:txBody>
      </p:sp>
      <p:sp>
        <p:nvSpPr>
          <p:cNvPr id="72" name="椭圆 71"/>
          <p:cNvSpPr/>
          <p:nvPr/>
        </p:nvSpPr>
        <p:spPr>
          <a:xfrm>
            <a:off x="7359742" y="3209176"/>
            <a:ext cx="137389" cy="137389"/>
          </a:xfrm>
          <a:prstGeom prst="ellipse">
            <a:avLst/>
          </a:prstGeom>
          <a:solidFill>
            <a:srgbClr val="0070C0"/>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a:cs typeface="+mn-cs"/>
            </a:endParaRPr>
          </a:p>
        </p:txBody>
      </p:sp>
      <p:sp>
        <p:nvSpPr>
          <p:cNvPr id="73" name="椭圆 72"/>
          <p:cNvSpPr/>
          <p:nvPr/>
        </p:nvSpPr>
        <p:spPr>
          <a:xfrm>
            <a:off x="5900741" y="2969482"/>
            <a:ext cx="274777" cy="274777"/>
          </a:xfrm>
          <a:prstGeom prst="ellipse">
            <a:avLst/>
          </a:prstGeom>
          <a:solidFill>
            <a:srgbClr val="0070C0"/>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a:cs typeface="+mn-cs"/>
            </a:endParaRPr>
          </a:p>
        </p:txBody>
      </p:sp>
      <p:sp>
        <p:nvSpPr>
          <p:cNvPr id="74" name="椭圆 73"/>
          <p:cNvSpPr/>
          <p:nvPr/>
        </p:nvSpPr>
        <p:spPr>
          <a:xfrm>
            <a:off x="2070359" y="3282472"/>
            <a:ext cx="137389" cy="137389"/>
          </a:xfrm>
          <a:prstGeom prst="ellipse">
            <a:avLst/>
          </a:prstGeom>
          <a:solidFill>
            <a:srgbClr val="0070C0"/>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a:cs typeface="+mn-cs"/>
            </a:endParaRPr>
          </a:p>
        </p:txBody>
      </p:sp>
      <p:sp>
        <p:nvSpPr>
          <p:cNvPr id="75" name="椭圆 74"/>
          <p:cNvSpPr/>
          <p:nvPr/>
        </p:nvSpPr>
        <p:spPr>
          <a:xfrm>
            <a:off x="4506355" y="3005579"/>
            <a:ext cx="137389" cy="137389"/>
          </a:xfrm>
          <a:prstGeom prst="ellipse">
            <a:avLst/>
          </a:prstGeom>
          <a:solidFill>
            <a:srgbClr val="0070C0"/>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a:cs typeface="+mn-cs"/>
            </a:endParaRPr>
          </a:p>
        </p:txBody>
      </p:sp>
      <p:sp>
        <p:nvSpPr>
          <p:cNvPr id="76" name="椭圆 75"/>
          <p:cNvSpPr/>
          <p:nvPr/>
        </p:nvSpPr>
        <p:spPr>
          <a:xfrm>
            <a:off x="3206031" y="3097426"/>
            <a:ext cx="322151" cy="322151"/>
          </a:xfrm>
          <a:prstGeom prst="ellipse">
            <a:avLst/>
          </a:prstGeom>
          <a:solidFill>
            <a:srgbClr val="FFC000"/>
          </a:solidFill>
          <a:ln w="25400" cap="flat" cmpd="sng" algn="ctr">
            <a:noFill/>
            <a:prstDash val="solid"/>
          </a:ln>
          <a:effectLst>
            <a:outerShdw blurRad="317500" dist="190500" dir="8100000" algn="tr" rotWithShape="0">
              <a:prstClr val="black">
                <a:alpha val="5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a:cs typeface="+mn-cs"/>
            </a:endParaRPr>
          </a:p>
        </p:txBody>
      </p:sp>
      <p:sp>
        <p:nvSpPr>
          <p:cNvPr id="77" name="椭圆 76"/>
          <p:cNvSpPr/>
          <p:nvPr/>
        </p:nvSpPr>
        <p:spPr>
          <a:xfrm>
            <a:off x="5075958" y="3150163"/>
            <a:ext cx="274777" cy="274777"/>
          </a:xfrm>
          <a:prstGeom prst="ellipse">
            <a:avLst/>
          </a:prstGeom>
          <a:solidFill>
            <a:srgbClr val="0070C0"/>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a:cs typeface="+mn-cs"/>
            </a:endParaRPr>
          </a:p>
        </p:txBody>
      </p:sp>
      <p:sp>
        <p:nvSpPr>
          <p:cNvPr id="78" name="椭圆 77"/>
          <p:cNvSpPr/>
          <p:nvPr/>
        </p:nvSpPr>
        <p:spPr>
          <a:xfrm>
            <a:off x="1206867" y="3153496"/>
            <a:ext cx="274777" cy="274777"/>
          </a:xfrm>
          <a:prstGeom prst="ellipse">
            <a:avLst/>
          </a:prstGeom>
          <a:solidFill>
            <a:srgbClr val="FFC000"/>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a:cs typeface="+mn-cs"/>
            </a:endParaRPr>
          </a:p>
        </p:txBody>
      </p:sp>
      <p:sp>
        <p:nvSpPr>
          <p:cNvPr id="79" name="椭圆 78"/>
          <p:cNvSpPr/>
          <p:nvPr/>
        </p:nvSpPr>
        <p:spPr>
          <a:xfrm>
            <a:off x="921657" y="3284728"/>
            <a:ext cx="137389" cy="137389"/>
          </a:xfrm>
          <a:prstGeom prst="ellipse">
            <a:avLst/>
          </a:prstGeom>
          <a:solidFill>
            <a:srgbClr val="0070C0"/>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a:cs typeface="+mn-cs"/>
            </a:endParaRPr>
          </a:p>
        </p:txBody>
      </p:sp>
      <p:sp>
        <p:nvSpPr>
          <p:cNvPr id="80" name="椭圆 79"/>
          <p:cNvSpPr/>
          <p:nvPr/>
        </p:nvSpPr>
        <p:spPr>
          <a:xfrm>
            <a:off x="2772349" y="2970225"/>
            <a:ext cx="274777" cy="274777"/>
          </a:xfrm>
          <a:prstGeom prst="ellipse">
            <a:avLst/>
          </a:prstGeom>
          <a:solidFill>
            <a:srgbClr val="0070C0"/>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a:cs typeface="+mn-cs"/>
            </a:endParaRPr>
          </a:p>
        </p:txBody>
      </p:sp>
      <p:sp>
        <p:nvSpPr>
          <p:cNvPr id="81" name="椭圆 80"/>
          <p:cNvSpPr/>
          <p:nvPr/>
        </p:nvSpPr>
        <p:spPr>
          <a:xfrm>
            <a:off x="1690644" y="3206559"/>
            <a:ext cx="137389" cy="137389"/>
          </a:xfrm>
          <a:prstGeom prst="ellipse">
            <a:avLst/>
          </a:prstGeom>
          <a:solidFill>
            <a:srgbClr val="0070C0"/>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a:cs typeface="+mn-cs"/>
            </a:endParaRPr>
          </a:p>
        </p:txBody>
      </p:sp>
      <p:sp>
        <p:nvSpPr>
          <p:cNvPr id="82" name="椭圆 81"/>
          <p:cNvSpPr/>
          <p:nvPr/>
        </p:nvSpPr>
        <p:spPr>
          <a:xfrm>
            <a:off x="6193490" y="3012774"/>
            <a:ext cx="137389" cy="137389"/>
          </a:xfrm>
          <a:prstGeom prst="ellipse">
            <a:avLst/>
          </a:prstGeom>
          <a:solidFill>
            <a:srgbClr val="FFC000"/>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a:cs typeface="+mn-cs"/>
            </a:endParaRPr>
          </a:p>
        </p:txBody>
      </p:sp>
      <p:sp>
        <p:nvSpPr>
          <p:cNvPr id="83" name="椭圆 82"/>
          <p:cNvSpPr/>
          <p:nvPr/>
        </p:nvSpPr>
        <p:spPr>
          <a:xfrm>
            <a:off x="7730460" y="3144202"/>
            <a:ext cx="274777" cy="274777"/>
          </a:xfrm>
          <a:prstGeom prst="ellipse">
            <a:avLst/>
          </a:prstGeom>
          <a:solidFill>
            <a:srgbClr val="FFC000"/>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a:cs typeface="+mn-cs"/>
            </a:endParaRPr>
          </a:p>
        </p:txBody>
      </p:sp>
      <p:sp>
        <p:nvSpPr>
          <p:cNvPr id="84" name="TextBox 83"/>
          <p:cNvSpPr txBox="1"/>
          <p:nvPr/>
        </p:nvSpPr>
        <p:spPr>
          <a:xfrm>
            <a:off x="2323584" y="3976774"/>
            <a:ext cx="4487644" cy="434478"/>
          </a:xfrm>
          <a:prstGeom prst="rect">
            <a:avLst/>
          </a:prstGeom>
          <a:noFill/>
        </p:spPr>
        <p:txBody>
          <a:bodyPr wrap="square" lIns="0" tIns="0" rIns="0" bIns="0" rtlCol="0">
            <a:spAutoFit/>
          </a:bodyPr>
          <a:lstStyle/>
          <a:p>
            <a:pPr algn="just" fontAlgn="base">
              <a:lnSpc>
                <a:spcPct val="150000"/>
              </a:lnSpc>
              <a:spcBef>
                <a:spcPct val="0"/>
              </a:spcBef>
              <a:spcAft>
                <a:spcPct val="0"/>
              </a:spcAft>
            </a:pPr>
            <a:r>
              <a:rPr lang="zh-CN" altLang="en-US" sz="1000" dirty="0">
                <a:solidFill>
                  <a:prstClr val="black"/>
                </a:solidFill>
                <a:latin typeface="微软雅黑"/>
                <a:ea typeface="微软雅黑"/>
              </a:rPr>
              <a:t>Click to enter a brief text content, text content should be summarized refined, without the extra text decoration, concise description of the content.</a:t>
            </a:r>
            <a:endParaRPr lang="en-US" altLang="zh-CN" sz="1000" dirty="0">
              <a:solidFill>
                <a:prstClr val="black"/>
              </a:solidFill>
              <a:latin typeface="微软雅黑"/>
              <a:ea typeface="微软雅黑"/>
            </a:endParaRPr>
          </a:p>
        </p:txBody>
      </p:sp>
      <p:sp>
        <p:nvSpPr>
          <p:cNvPr id="85" name="Freeform 5"/>
          <p:cNvSpPr>
            <a:spLocks/>
          </p:cNvSpPr>
          <p:nvPr/>
        </p:nvSpPr>
        <p:spPr bwMode="auto">
          <a:xfrm>
            <a:off x="2018016" y="3981409"/>
            <a:ext cx="177720" cy="729369"/>
          </a:xfrm>
          <a:custGeom>
            <a:avLst/>
            <a:gdLst/>
            <a:ahLst/>
            <a:cxnLst/>
            <a:rect l="l" t="t" r="r" b="b"/>
            <a:pathLst>
              <a:path w="931331" h="3822203">
                <a:moveTo>
                  <a:pt x="931331" y="0"/>
                </a:moveTo>
                <a:lnTo>
                  <a:pt x="931331" y="43438"/>
                </a:lnTo>
                <a:lnTo>
                  <a:pt x="929692" y="43241"/>
                </a:lnTo>
                <a:cubicBezTo>
                  <a:pt x="720560" y="43241"/>
                  <a:pt x="548753" y="233651"/>
                  <a:pt x="531759" y="477070"/>
                </a:cubicBezTo>
                <a:cubicBezTo>
                  <a:pt x="531001" y="481589"/>
                  <a:pt x="530505" y="486178"/>
                  <a:pt x="530592" y="490864"/>
                </a:cubicBezTo>
                <a:lnTo>
                  <a:pt x="527965" y="521911"/>
                </a:lnTo>
                <a:cubicBezTo>
                  <a:pt x="527965" y="524355"/>
                  <a:pt x="527981" y="526795"/>
                  <a:pt x="528584" y="529223"/>
                </a:cubicBezTo>
                <a:cubicBezTo>
                  <a:pt x="525896" y="549213"/>
                  <a:pt x="525319" y="570030"/>
                  <a:pt x="525319" y="591585"/>
                </a:cubicBezTo>
                <a:lnTo>
                  <a:pt x="525319" y="1420695"/>
                </a:lnTo>
                <a:cubicBezTo>
                  <a:pt x="525319" y="1644311"/>
                  <a:pt x="418363" y="1909396"/>
                  <a:pt x="152419" y="1909396"/>
                </a:cubicBezTo>
                <a:lnTo>
                  <a:pt x="152419" y="1917007"/>
                </a:lnTo>
                <a:cubicBezTo>
                  <a:pt x="411268" y="1917007"/>
                  <a:pt x="525319" y="2180779"/>
                  <a:pt x="525319" y="2401508"/>
                </a:cubicBezTo>
                <a:lnTo>
                  <a:pt x="525319" y="3229831"/>
                </a:lnTo>
                <a:lnTo>
                  <a:pt x="528395" y="3285086"/>
                </a:lnTo>
                <a:lnTo>
                  <a:pt x="527965" y="3290166"/>
                </a:lnTo>
                <a:cubicBezTo>
                  <a:pt x="527965" y="3298449"/>
                  <a:pt x="528142" y="3306682"/>
                  <a:pt x="530049" y="3314794"/>
                </a:cubicBezTo>
                <a:cubicBezTo>
                  <a:pt x="529872" y="3323297"/>
                  <a:pt x="530775" y="3331587"/>
                  <a:pt x="532157" y="3339708"/>
                </a:cubicBezTo>
                <a:cubicBezTo>
                  <a:pt x="550979" y="3580884"/>
                  <a:pt x="721914" y="3768836"/>
                  <a:pt x="929692" y="3768836"/>
                </a:cubicBezTo>
                <a:cubicBezTo>
                  <a:pt x="930239" y="3768836"/>
                  <a:pt x="930786" y="3768835"/>
                  <a:pt x="931331" y="3768639"/>
                </a:cubicBezTo>
                <a:lnTo>
                  <a:pt x="931331" y="3822203"/>
                </a:lnTo>
                <a:cubicBezTo>
                  <a:pt x="739757" y="3822203"/>
                  <a:pt x="598112" y="3773911"/>
                  <a:pt x="507975" y="3678638"/>
                </a:cubicBezTo>
                <a:cubicBezTo>
                  <a:pt x="417575" y="3582577"/>
                  <a:pt x="372901" y="3410141"/>
                  <a:pt x="372901" y="3162642"/>
                </a:cubicBezTo>
                <a:lnTo>
                  <a:pt x="372901" y="2435365"/>
                </a:lnTo>
                <a:cubicBezTo>
                  <a:pt x="372901" y="2299674"/>
                  <a:pt x="350301" y="2189965"/>
                  <a:pt x="304838" y="2105453"/>
                </a:cubicBezTo>
                <a:cubicBezTo>
                  <a:pt x="260163" y="2021204"/>
                  <a:pt x="158200" y="1972649"/>
                  <a:pt x="0" y="1961888"/>
                </a:cubicBezTo>
                <a:lnTo>
                  <a:pt x="0" y="1860316"/>
                </a:lnTo>
                <a:cubicBezTo>
                  <a:pt x="146638" y="1837744"/>
                  <a:pt x="245710" y="1792339"/>
                  <a:pt x="296166" y="1724624"/>
                </a:cubicBezTo>
                <a:cubicBezTo>
                  <a:pt x="347410" y="1657434"/>
                  <a:pt x="372901" y="1544052"/>
                  <a:pt x="372901" y="1386838"/>
                </a:cubicBezTo>
                <a:lnTo>
                  <a:pt x="372901" y="659562"/>
                </a:lnTo>
                <a:cubicBezTo>
                  <a:pt x="372901" y="411275"/>
                  <a:pt x="417575" y="239626"/>
                  <a:pt x="507975" y="143566"/>
                </a:cubicBezTo>
                <a:cubicBezTo>
                  <a:pt x="598112" y="47505"/>
                  <a:pt x="739757" y="0"/>
                  <a:pt x="931331" y="0"/>
                </a:cubicBezTo>
                <a:close/>
              </a:path>
            </a:pathLst>
          </a:custGeom>
          <a:solidFill>
            <a:sysClr val="windowText" lastClr="00000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ea typeface="微软雅黑" pitchFamily="34" charset="-122"/>
            </a:endParaRPr>
          </a:p>
        </p:txBody>
      </p:sp>
      <p:sp>
        <p:nvSpPr>
          <p:cNvPr id="86" name="Freeform 5"/>
          <p:cNvSpPr>
            <a:spLocks/>
          </p:cNvSpPr>
          <p:nvPr/>
        </p:nvSpPr>
        <p:spPr bwMode="auto">
          <a:xfrm flipH="1">
            <a:off x="6957280" y="3939902"/>
            <a:ext cx="177720" cy="729369"/>
          </a:xfrm>
          <a:custGeom>
            <a:avLst/>
            <a:gdLst/>
            <a:ahLst/>
            <a:cxnLst/>
            <a:rect l="l" t="t" r="r" b="b"/>
            <a:pathLst>
              <a:path w="931331" h="3822203">
                <a:moveTo>
                  <a:pt x="931331" y="0"/>
                </a:moveTo>
                <a:lnTo>
                  <a:pt x="931331" y="43438"/>
                </a:lnTo>
                <a:lnTo>
                  <a:pt x="929692" y="43241"/>
                </a:lnTo>
                <a:cubicBezTo>
                  <a:pt x="720560" y="43241"/>
                  <a:pt x="548753" y="233651"/>
                  <a:pt x="531759" y="477070"/>
                </a:cubicBezTo>
                <a:cubicBezTo>
                  <a:pt x="531001" y="481589"/>
                  <a:pt x="530505" y="486178"/>
                  <a:pt x="530592" y="490864"/>
                </a:cubicBezTo>
                <a:lnTo>
                  <a:pt x="527965" y="521911"/>
                </a:lnTo>
                <a:cubicBezTo>
                  <a:pt x="527965" y="524355"/>
                  <a:pt x="527981" y="526795"/>
                  <a:pt x="528584" y="529223"/>
                </a:cubicBezTo>
                <a:cubicBezTo>
                  <a:pt x="525896" y="549213"/>
                  <a:pt x="525319" y="570030"/>
                  <a:pt x="525319" y="591585"/>
                </a:cubicBezTo>
                <a:lnTo>
                  <a:pt x="525319" y="1420695"/>
                </a:lnTo>
                <a:cubicBezTo>
                  <a:pt x="525319" y="1644311"/>
                  <a:pt x="418363" y="1909396"/>
                  <a:pt x="152419" y="1909396"/>
                </a:cubicBezTo>
                <a:lnTo>
                  <a:pt x="152419" y="1917007"/>
                </a:lnTo>
                <a:cubicBezTo>
                  <a:pt x="411268" y="1917007"/>
                  <a:pt x="525319" y="2180779"/>
                  <a:pt x="525319" y="2401508"/>
                </a:cubicBezTo>
                <a:lnTo>
                  <a:pt x="525319" y="3229831"/>
                </a:lnTo>
                <a:lnTo>
                  <a:pt x="528395" y="3285086"/>
                </a:lnTo>
                <a:lnTo>
                  <a:pt x="527965" y="3290166"/>
                </a:lnTo>
                <a:cubicBezTo>
                  <a:pt x="527965" y="3298449"/>
                  <a:pt x="528142" y="3306682"/>
                  <a:pt x="530049" y="3314794"/>
                </a:cubicBezTo>
                <a:cubicBezTo>
                  <a:pt x="529872" y="3323297"/>
                  <a:pt x="530775" y="3331587"/>
                  <a:pt x="532157" y="3339708"/>
                </a:cubicBezTo>
                <a:cubicBezTo>
                  <a:pt x="550979" y="3580884"/>
                  <a:pt x="721914" y="3768836"/>
                  <a:pt x="929692" y="3768836"/>
                </a:cubicBezTo>
                <a:cubicBezTo>
                  <a:pt x="930239" y="3768836"/>
                  <a:pt x="930786" y="3768835"/>
                  <a:pt x="931331" y="3768639"/>
                </a:cubicBezTo>
                <a:lnTo>
                  <a:pt x="931331" y="3822203"/>
                </a:lnTo>
                <a:cubicBezTo>
                  <a:pt x="739757" y="3822203"/>
                  <a:pt x="598112" y="3773911"/>
                  <a:pt x="507975" y="3678638"/>
                </a:cubicBezTo>
                <a:cubicBezTo>
                  <a:pt x="417575" y="3582577"/>
                  <a:pt x="372901" y="3410141"/>
                  <a:pt x="372901" y="3162642"/>
                </a:cubicBezTo>
                <a:lnTo>
                  <a:pt x="372901" y="2435365"/>
                </a:lnTo>
                <a:cubicBezTo>
                  <a:pt x="372901" y="2299674"/>
                  <a:pt x="350301" y="2189965"/>
                  <a:pt x="304838" y="2105453"/>
                </a:cubicBezTo>
                <a:cubicBezTo>
                  <a:pt x="260163" y="2021204"/>
                  <a:pt x="158200" y="1972649"/>
                  <a:pt x="0" y="1961888"/>
                </a:cubicBezTo>
                <a:lnTo>
                  <a:pt x="0" y="1860316"/>
                </a:lnTo>
                <a:cubicBezTo>
                  <a:pt x="146638" y="1837744"/>
                  <a:pt x="245710" y="1792339"/>
                  <a:pt x="296166" y="1724624"/>
                </a:cubicBezTo>
                <a:cubicBezTo>
                  <a:pt x="347410" y="1657434"/>
                  <a:pt x="372901" y="1544052"/>
                  <a:pt x="372901" y="1386838"/>
                </a:cubicBezTo>
                <a:lnTo>
                  <a:pt x="372901" y="659562"/>
                </a:lnTo>
                <a:cubicBezTo>
                  <a:pt x="372901" y="411275"/>
                  <a:pt x="417575" y="239626"/>
                  <a:pt x="507975" y="143566"/>
                </a:cubicBezTo>
                <a:cubicBezTo>
                  <a:pt x="598112" y="47505"/>
                  <a:pt x="739757" y="0"/>
                  <a:pt x="931331" y="0"/>
                </a:cubicBezTo>
                <a:close/>
              </a:path>
            </a:pathLst>
          </a:custGeom>
          <a:solidFill>
            <a:sysClr val="windowText" lastClr="00000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ea typeface="微软雅黑" pitchFamily="34" charset="-122"/>
            </a:endParaRPr>
          </a:p>
        </p:txBody>
      </p:sp>
      <p:sp>
        <p:nvSpPr>
          <p:cNvPr id="87" name="TextBox 86"/>
          <p:cNvSpPr txBox="1"/>
          <p:nvPr/>
        </p:nvSpPr>
        <p:spPr>
          <a:xfrm>
            <a:off x="1654179" y="5917921"/>
            <a:ext cx="738965" cy="307928"/>
          </a:xfrm>
          <a:prstGeom prst="rect">
            <a:avLst/>
          </a:prstGeom>
          <a:noFill/>
        </p:spPr>
        <p:txBody>
          <a:bodyPr wrap="none" lIns="61109" tIns="30555" rIns="61109" bIns="30555"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zh-CN" altLang="en-US" sz="1800" b="0" i="0" u="none" strike="noStrike" kern="0" cap="none" spc="0" normalizeH="0" baseline="0" noProof="0" dirty="0">
                <a:ln>
                  <a:noFill/>
                </a:ln>
                <a:solidFill>
                  <a:prstClr val="black"/>
                </a:solidFill>
                <a:effectLst/>
                <a:uLnTx/>
                <a:uFillTx/>
              </a:rPr>
              <a:t>Delayer</a:t>
            </a:r>
          </a:p>
        </p:txBody>
      </p:sp>
    </p:spTree>
    <p:extLst>
      <p:ext uri="{BB962C8B-B14F-4D97-AF65-F5344CB8AC3E}">
        <p14:creationId xmlns:p14="http://schemas.microsoft.com/office/powerpoint/2010/main" val="1748871218"/>
      </p:ext>
    </p:extLst>
  </p:cSld>
  <p:clrMapOvr>
    <a:masterClrMapping/>
  </p:clrMapOvr>
  <mc:AlternateContent xmlns:mc="http://schemas.openxmlformats.org/markup-compatibility/2006" xmlns:p14="http://schemas.microsoft.com/office/powerpoint/2010/main">
    <mc:Choice Requires="p14">
      <p:transition spd="slow" p14:dur="1600" advTm="100">
        <p:blinds dir="vert"/>
      </p:transition>
    </mc:Choice>
    <mc:Fallback xmlns:a14="http://schemas.microsoft.com/office/drawing/2010/main" xmlns="">
      <p:transition spd="slow" advTm="100">
        <p:blinds dir="vert"/>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14:presetBounceEnd="40000">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14:bounceEnd="40000">
                                          <p:cBhvr additive="base">
                                            <p:cTn id="7" dur="1500" fill="hold"/>
                                            <p:tgtEl>
                                              <p:spTgt spid="46"/>
                                            </p:tgtEl>
                                            <p:attrNameLst>
                                              <p:attrName>ppt_x</p:attrName>
                                            </p:attrNameLst>
                                          </p:cBhvr>
                                          <p:tavLst>
                                            <p:tav tm="0">
                                              <p:val>
                                                <p:strVal val="1+#ppt_w/2"/>
                                              </p:val>
                                            </p:tav>
                                            <p:tav tm="100000">
                                              <p:val>
                                                <p:strVal val="#ppt_x"/>
                                              </p:val>
                                            </p:tav>
                                          </p:tavLst>
                                        </p:anim>
                                        <p:anim calcmode="lin" valueType="num" p14:bounceEnd="40000">
                                          <p:cBhvr additive="base">
                                            <p:cTn id="8" dur="1500" fill="hold"/>
                                            <p:tgtEl>
                                              <p:spTgt spid="46"/>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14:presetBounceEnd="40000">
                                      <p:stCondLst>
                                        <p:cond delay="300"/>
                                      </p:stCondLst>
                                      <p:childTnLst>
                                        <p:set>
                                          <p:cBhvr>
                                            <p:cTn id="10" dur="1" fill="hold">
                                              <p:stCondLst>
                                                <p:cond delay="0"/>
                                              </p:stCondLst>
                                            </p:cTn>
                                            <p:tgtEl>
                                              <p:spTgt spid="49"/>
                                            </p:tgtEl>
                                            <p:attrNameLst>
                                              <p:attrName>style.visibility</p:attrName>
                                            </p:attrNameLst>
                                          </p:cBhvr>
                                          <p:to>
                                            <p:strVal val="visible"/>
                                          </p:to>
                                        </p:set>
                                        <p:anim calcmode="lin" valueType="num" p14:bounceEnd="40000">
                                          <p:cBhvr additive="base">
                                            <p:cTn id="11" dur="1500" fill="hold"/>
                                            <p:tgtEl>
                                              <p:spTgt spid="49"/>
                                            </p:tgtEl>
                                            <p:attrNameLst>
                                              <p:attrName>ppt_x</p:attrName>
                                            </p:attrNameLst>
                                          </p:cBhvr>
                                          <p:tavLst>
                                            <p:tav tm="0">
                                              <p:val>
                                                <p:strVal val="1+#ppt_w/2"/>
                                              </p:val>
                                            </p:tav>
                                            <p:tav tm="100000">
                                              <p:val>
                                                <p:strVal val="#ppt_x"/>
                                              </p:val>
                                            </p:tav>
                                          </p:tavLst>
                                        </p:anim>
                                        <p:anim calcmode="lin" valueType="num" p14:bounceEnd="40000">
                                          <p:cBhvr additive="base">
                                            <p:cTn id="12" dur="1500" fill="hold"/>
                                            <p:tgtEl>
                                              <p:spTgt spid="49"/>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14:presetBounceEnd="40000">
                                      <p:stCondLst>
                                        <p:cond delay="600"/>
                                      </p:stCondLst>
                                      <p:childTnLst>
                                        <p:set>
                                          <p:cBhvr>
                                            <p:cTn id="14" dur="1" fill="hold">
                                              <p:stCondLst>
                                                <p:cond delay="0"/>
                                              </p:stCondLst>
                                            </p:cTn>
                                            <p:tgtEl>
                                              <p:spTgt spid="52"/>
                                            </p:tgtEl>
                                            <p:attrNameLst>
                                              <p:attrName>style.visibility</p:attrName>
                                            </p:attrNameLst>
                                          </p:cBhvr>
                                          <p:to>
                                            <p:strVal val="visible"/>
                                          </p:to>
                                        </p:set>
                                        <p:anim calcmode="lin" valueType="num" p14:bounceEnd="40000">
                                          <p:cBhvr additive="base">
                                            <p:cTn id="15" dur="1500" fill="hold"/>
                                            <p:tgtEl>
                                              <p:spTgt spid="52"/>
                                            </p:tgtEl>
                                            <p:attrNameLst>
                                              <p:attrName>ppt_x</p:attrName>
                                            </p:attrNameLst>
                                          </p:cBhvr>
                                          <p:tavLst>
                                            <p:tav tm="0">
                                              <p:val>
                                                <p:strVal val="1+#ppt_w/2"/>
                                              </p:val>
                                            </p:tav>
                                            <p:tav tm="100000">
                                              <p:val>
                                                <p:strVal val="#ppt_x"/>
                                              </p:val>
                                            </p:tav>
                                          </p:tavLst>
                                        </p:anim>
                                        <p:anim calcmode="lin" valueType="num" p14:bounceEnd="40000">
                                          <p:cBhvr additive="base">
                                            <p:cTn id="16" dur="1500" fill="hold"/>
                                            <p:tgtEl>
                                              <p:spTgt spid="52"/>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14:presetBounceEnd="40000">
                                      <p:stCondLst>
                                        <p:cond delay="900"/>
                                      </p:stCondLst>
                                      <p:childTnLst>
                                        <p:set>
                                          <p:cBhvr>
                                            <p:cTn id="18" dur="1" fill="hold">
                                              <p:stCondLst>
                                                <p:cond delay="0"/>
                                              </p:stCondLst>
                                            </p:cTn>
                                            <p:tgtEl>
                                              <p:spTgt spid="55"/>
                                            </p:tgtEl>
                                            <p:attrNameLst>
                                              <p:attrName>style.visibility</p:attrName>
                                            </p:attrNameLst>
                                          </p:cBhvr>
                                          <p:to>
                                            <p:strVal val="visible"/>
                                          </p:to>
                                        </p:set>
                                        <p:anim calcmode="lin" valueType="num" p14:bounceEnd="40000">
                                          <p:cBhvr additive="base">
                                            <p:cTn id="19" dur="1500" fill="hold"/>
                                            <p:tgtEl>
                                              <p:spTgt spid="55"/>
                                            </p:tgtEl>
                                            <p:attrNameLst>
                                              <p:attrName>ppt_x</p:attrName>
                                            </p:attrNameLst>
                                          </p:cBhvr>
                                          <p:tavLst>
                                            <p:tav tm="0">
                                              <p:val>
                                                <p:strVal val="1+#ppt_w/2"/>
                                              </p:val>
                                            </p:tav>
                                            <p:tav tm="100000">
                                              <p:val>
                                                <p:strVal val="#ppt_x"/>
                                              </p:val>
                                            </p:tav>
                                          </p:tavLst>
                                        </p:anim>
                                        <p:anim calcmode="lin" valueType="num" p14:bounceEnd="40000">
                                          <p:cBhvr additive="base">
                                            <p:cTn id="20" dur="1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2400"/>
                                </p:stCondLst>
                                <p:childTnLst>
                                  <p:par>
                                    <p:cTn id="22" presetID="12" presetClass="entr" presetSubtype="8"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 calcmode="lin" valueType="num">
                                          <p:cBhvr additive="base">
                                            <p:cTn id="24" dur="500"/>
                                            <p:tgtEl>
                                              <p:spTgt spid="58"/>
                                            </p:tgtEl>
                                            <p:attrNameLst>
                                              <p:attrName>ppt_x</p:attrName>
                                            </p:attrNameLst>
                                          </p:cBhvr>
                                          <p:tavLst>
                                            <p:tav tm="0">
                                              <p:val>
                                                <p:strVal val="#ppt_x-#ppt_w*1.125000"/>
                                              </p:val>
                                            </p:tav>
                                            <p:tav tm="100000">
                                              <p:val>
                                                <p:strVal val="#ppt_x"/>
                                              </p:val>
                                            </p:tav>
                                          </p:tavLst>
                                        </p:anim>
                                        <p:animEffect transition="in" filter="wipe(right)">
                                          <p:cBhvr>
                                            <p:cTn id="25" dur="500"/>
                                            <p:tgtEl>
                                              <p:spTgt spid="58"/>
                                            </p:tgtEl>
                                          </p:cBhvr>
                                        </p:animEffect>
                                      </p:childTnLst>
                                    </p:cTn>
                                  </p:par>
                                  <p:par>
                                    <p:cTn id="26" presetID="12" presetClass="entr" presetSubtype="8" fill="hold" grpId="0" nodeType="withEffect">
                                      <p:stCondLst>
                                        <p:cond delay="20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500"/>
                                            <p:tgtEl>
                                              <p:spTgt spid="59"/>
                                            </p:tgtEl>
                                            <p:attrNameLst>
                                              <p:attrName>ppt_x</p:attrName>
                                            </p:attrNameLst>
                                          </p:cBhvr>
                                          <p:tavLst>
                                            <p:tav tm="0">
                                              <p:val>
                                                <p:strVal val="#ppt_x-#ppt_w*1.125000"/>
                                              </p:val>
                                            </p:tav>
                                            <p:tav tm="100000">
                                              <p:val>
                                                <p:strVal val="#ppt_x"/>
                                              </p:val>
                                            </p:tav>
                                          </p:tavLst>
                                        </p:anim>
                                        <p:animEffect transition="in" filter="wipe(right)">
                                          <p:cBhvr>
                                            <p:cTn id="29" dur="500"/>
                                            <p:tgtEl>
                                              <p:spTgt spid="59"/>
                                            </p:tgtEl>
                                          </p:cBhvr>
                                        </p:animEffect>
                                      </p:childTnLst>
                                    </p:cTn>
                                  </p:par>
                                  <p:par>
                                    <p:cTn id="30" presetID="12" presetClass="entr" presetSubtype="8" fill="hold" grpId="0" nodeType="withEffect">
                                      <p:stCondLst>
                                        <p:cond delay="400"/>
                                      </p:stCondLst>
                                      <p:childTnLst>
                                        <p:set>
                                          <p:cBhvr>
                                            <p:cTn id="31" dur="1" fill="hold">
                                              <p:stCondLst>
                                                <p:cond delay="0"/>
                                              </p:stCondLst>
                                            </p:cTn>
                                            <p:tgtEl>
                                              <p:spTgt spid="60"/>
                                            </p:tgtEl>
                                            <p:attrNameLst>
                                              <p:attrName>style.visibility</p:attrName>
                                            </p:attrNameLst>
                                          </p:cBhvr>
                                          <p:to>
                                            <p:strVal val="visible"/>
                                          </p:to>
                                        </p:set>
                                        <p:anim calcmode="lin" valueType="num">
                                          <p:cBhvr additive="base">
                                            <p:cTn id="32" dur="500"/>
                                            <p:tgtEl>
                                              <p:spTgt spid="60"/>
                                            </p:tgtEl>
                                            <p:attrNameLst>
                                              <p:attrName>ppt_x</p:attrName>
                                            </p:attrNameLst>
                                          </p:cBhvr>
                                          <p:tavLst>
                                            <p:tav tm="0">
                                              <p:val>
                                                <p:strVal val="#ppt_x-#ppt_w*1.125000"/>
                                              </p:val>
                                            </p:tav>
                                            <p:tav tm="100000">
                                              <p:val>
                                                <p:strVal val="#ppt_x"/>
                                              </p:val>
                                            </p:tav>
                                          </p:tavLst>
                                        </p:anim>
                                        <p:animEffect transition="in" filter="wipe(right)">
                                          <p:cBhvr>
                                            <p:cTn id="33" dur="500"/>
                                            <p:tgtEl>
                                              <p:spTgt spid="60"/>
                                            </p:tgtEl>
                                          </p:cBhvr>
                                        </p:animEffect>
                                      </p:childTnLst>
                                    </p:cTn>
                                  </p:par>
                                  <p:par>
                                    <p:cTn id="34" presetID="12" presetClass="entr" presetSubtype="8" fill="hold" grpId="0" nodeType="withEffect">
                                      <p:stCondLst>
                                        <p:cond delay="600"/>
                                      </p:stCondLst>
                                      <p:childTnLst>
                                        <p:set>
                                          <p:cBhvr>
                                            <p:cTn id="35" dur="1" fill="hold">
                                              <p:stCondLst>
                                                <p:cond delay="0"/>
                                              </p:stCondLst>
                                            </p:cTn>
                                            <p:tgtEl>
                                              <p:spTgt spid="61"/>
                                            </p:tgtEl>
                                            <p:attrNameLst>
                                              <p:attrName>style.visibility</p:attrName>
                                            </p:attrNameLst>
                                          </p:cBhvr>
                                          <p:to>
                                            <p:strVal val="visible"/>
                                          </p:to>
                                        </p:set>
                                        <p:anim calcmode="lin" valueType="num">
                                          <p:cBhvr additive="base">
                                            <p:cTn id="36" dur="500"/>
                                            <p:tgtEl>
                                              <p:spTgt spid="61"/>
                                            </p:tgtEl>
                                            <p:attrNameLst>
                                              <p:attrName>ppt_x</p:attrName>
                                            </p:attrNameLst>
                                          </p:cBhvr>
                                          <p:tavLst>
                                            <p:tav tm="0">
                                              <p:val>
                                                <p:strVal val="#ppt_x-#ppt_w*1.125000"/>
                                              </p:val>
                                            </p:tav>
                                            <p:tav tm="100000">
                                              <p:val>
                                                <p:strVal val="#ppt_x"/>
                                              </p:val>
                                            </p:tav>
                                          </p:tavLst>
                                        </p:anim>
                                        <p:animEffect transition="in" filter="wipe(right)">
                                          <p:cBhvr>
                                            <p:cTn id="37" dur="500"/>
                                            <p:tgtEl>
                                              <p:spTgt spid="6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2"/>
                                            </p:tgtEl>
                                            <p:attrNameLst>
                                              <p:attrName>style.visibility</p:attrName>
                                            </p:attrNameLst>
                                          </p:cBhvr>
                                          <p:to>
                                            <p:strVal val="visible"/>
                                          </p:to>
                                        </p:set>
                                        <p:anim calcmode="lin" valueType="num">
                                          <p:cBhvr>
                                            <p:cTn id="41" dur="500" fill="hold"/>
                                            <p:tgtEl>
                                              <p:spTgt spid="62"/>
                                            </p:tgtEl>
                                            <p:attrNameLst>
                                              <p:attrName>ppt_w</p:attrName>
                                            </p:attrNameLst>
                                          </p:cBhvr>
                                          <p:tavLst>
                                            <p:tav tm="0">
                                              <p:val>
                                                <p:fltVal val="0"/>
                                              </p:val>
                                            </p:tav>
                                            <p:tav tm="100000">
                                              <p:val>
                                                <p:strVal val="#ppt_w"/>
                                              </p:val>
                                            </p:tav>
                                          </p:tavLst>
                                        </p:anim>
                                        <p:anim calcmode="lin" valueType="num">
                                          <p:cBhvr>
                                            <p:cTn id="42" dur="500" fill="hold"/>
                                            <p:tgtEl>
                                              <p:spTgt spid="62"/>
                                            </p:tgtEl>
                                            <p:attrNameLst>
                                              <p:attrName>ppt_h</p:attrName>
                                            </p:attrNameLst>
                                          </p:cBhvr>
                                          <p:tavLst>
                                            <p:tav tm="0">
                                              <p:val>
                                                <p:fltVal val="0"/>
                                              </p:val>
                                            </p:tav>
                                            <p:tav tm="100000">
                                              <p:val>
                                                <p:strVal val="#ppt_h"/>
                                              </p:val>
                                            </p:tav>
                                          </p:tavLst>
                                        </p:anim>
                                        <p:animEffect transition="in" filter="fade">
                                          <p:cBhvr>
                                            <p:cTn id="43" dur="500"/>
                                            <p:tgtEl>
                                              <p:spTgt spid="62"/>
                                            </p:tgtEl>
                                          </p:cBhvr>
                                        </p:animEffect>
                                      </p:childTnLst>
                                    </p:cTn>
                                  </p:par>
                                  <p:par>
                                    <p:cTn id="44" presetID="53" presetClass="entr" presetSubtype="16" fill="hold" grpId="0" nodeType="withEffect">
                                      <p:stCondLst>
                                        <p:cond delay="40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par>
                                    <p:cTn id="49" presetID="53" presetClass="entr" presetSubtype="16" fill="hold" grpId="0" nodeType="withEffect">
                                      <p:stCondLst>
                                        <p:cond delay="200"/>
                                      </p:stCondLst>
                                      <p:childTnLst>
                                        <p:set>
                                          <p:cBhvr>
                                            <p:cTn id="50" dur="1" fill="hold">
                                              <p:stCondLst>
                                                <p:cond delay="0"/>
                                              </p:stCondLst>
                                            </p:cTn>
                                            <p:tgtEl>
                                              <p:spTgt spid="64"/>
                                            </p:tgtEl>
                                            <p:attrNameLst>
                                              <p:attrName>style.visibility</p:attrName>
                                            </p:attrNameLst>
                                          </p:cBhvr>
                                          <p:to>
                                            <p:strVal val="visible"/>
                                          </p:to>
                                        </p:set>
                                        <p:anim calcmode="lin" valueType="num">
                                          <p:cBhvr>
                                            <p:cTn id="51" dur="500" fill="hold"/>
                                            <p:tgtEl>
                                              <p:spTgt spid="64"/>
                                            </p:tgtEl>
                                            <p:attrNameLst>
                                              <p:attrName>ppt_w</p:attrName>
                                            </p:attrNameLst>
                                          </p:cBhvr>
                                          <p:tavLst>
                                            <p:tav tm="0">
                                              <p:val>
                                                <p:fltVal val="0"/>
                                              </p:val>
                                            </p:tav>
                                            <p:tav tm="100000">
                                              <p:val>
                                                <p:strVal val="#ppt_w"/>
                                              </p:val>
                                            </p:tav>
                                          </p:tavLst>
                                        </p:anim>
                                        <p:anim calcmode="lin" valueType="num">
                                          <p:cBhvr>
                                            <p:cTn id="52" dur="500" fill="hold"/>
                                            <p:tgtEl>
                                              <p:spTgt spid="64"/>
                                            </p:tgtEl>
                                            <p:attrNameLst>
                                              <p:attrName>ppt_h</p:attrName>
                                            </p:attrNameLst>
                                          </p:cBhvr>
                                          <p:tavLst>
                                            <p:tav tm="0">
                                              <p:val>
                                                <p:fltVal val="0"/>
                                              </p:val>
                                            </p:tav>
                                            <p:tav tm="100000">
                                              <p:val>
                                                <p:strVal val="#ppt_h"/>
                                              </p:val>
                                            </p:tav>
                                          </p:tavLst>
                                        </p:anim>
                                        <p:animEffect transition="in" filter="fade">
                                          <p:cBhvr>
                                            <p:cTn id="53" dur="500"/>
                                            <p:tgtEl>
                                              <p:spTgt spid="64"/>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65"/>
                                            </p:tgtEl>
                                            <p:attrNameLst>
                                              <p:attrName>style.visibility</p:attrName>
                                            </p:attrNameLst>
                                          </p:cBhvr>
                                          <p:to>
                                            <p:strVal val="visible"/>
                                          </p:to>
                                        </p:set>
                                        <p:anim calcmode="lin" valueType="num">
                                          <p:cBhvr>
                                            <p:cTn id="56" dur="500" fill="hold"/>
                                            <p:tgtEl>
                                              <p:spTgt spid="65"/>
                                            </p:tgtEl>
                                            <p:attrNameLst>
                                              <p:attrName>ppt_w</p:attrName>
                                            </p:attrNameLst>
                                          </p:cBhvr>
                                          <p:tavLst>
                                            <p:tav tm="0">
                                              <p:val>
                                                <p:fltVal val="0"/>
                                              </p:val>
                                            </p:tav>
                                            <p:tav tm="100000">
                                              <p:val>
                                                <p:strVal val="#ppt_w"/>
                                              </p:val>
                                            </p:tav>
                                          </p:tavLst>
                                        </p:anim>
                                        <p:anim calcmode="lin" valueType="num">
                                          <p:cBhvr>
                                            <p:cTn id="57" dur="500" fill="hold"/>
                                            <p:tgtEl>
                                              <p:spTgt spid="65"/>
                                            </p:tgtEl>
                                            <p:attrNameLst>
                                              <p:attrName>ppt_h</p:attrName>
                                            </p:attrNameLst>
                                          </p:cBhvr>
                                          <p:tavLst>
                                            <p:tav tm="0">
                                              <p:val>
                                                <p:fltVal val="0"/>
                                              </p:val>
                                            </p:tav>
                                            <p:tav tm="100000">
                                              <p:val>
                                                <p:strVal val="#ppt_h"/>
                                              </p:val>
                                            </p:tav>
                                          </p:tavLst>
                                        </p:anim>
                                        <p:animEffect transition="in" filter="fade">
                                          <p:cBhvr>
                                            <p:cTn id="58" dur="500"/>
                                            <p:tgtEl>
                                              <p:spTgt spid="65"/>
                                            </p:tgtEl>
                                          </p:cBhvr>
                                        </p:animEffect>
                                      </p:childTnLst>
                                    </p:cTn>
                                  </p:par>
                                  <p:par>
                                    <p:cTn id="59" presetID="53" presetClass="entr" presetSubtype="16" fill="hold" grpId="0" nodeType="withEffect">
                                      <p:stCondLst>
                                        <p:cond delay="40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par>
                                    <p:cTn id="64" presetID="53" presetClass="entr" presetSubtype="16" fill="hold" grpId="0" nodeType="withEffect">
                                      <p:stCondLst>
                                        <p:cond delay="200"/>
                                      </p:stCondLst>
                                      <p:childTnLst>
                                        <p:set>
                                          <p:cBhvr>
                                            <p:cTn id="65" dur="1" fill="hold">
                                              <p:stCondLst>
                                                <p:cond delay="0"/>
                                              </p:stCondLst>
                                            </p:cTn>
                                            <p:tgtEl>
                                              <p:spTgt spid="67"/>
                                            </p:tgtEl>
                                            <p:attrNameLst>
                                              <p:attrName>style.visibility</p:attrName>
                                            </p:attrNameLst>
                                          </p:cBhvr>
                                          <p:to>
                                            <p:strVal val="visible"/>
                                          </p:to>
                                        </p:set>
                                        <p:anim calcmode="lin" valueType="num">
                                          <p:cBhvr>
                                            <p:cTn id="66" dur="500" fill="hold"/>
                                            <p:tgtEl>
                                              <p:spTgt spid="67"/>
                                            </p:tgtEl>
                                            <p:attrNameLst>
                                              <p:attrName>ppt_w</p:attrName>
                                            </p:attrNameLst>
                                          </p:cBhvr>
                                          <p:tavLst>
                                            <p:tav tm="0">
                                              <p:val>
                                                <p:fltVal val="0"/>
                                              </p:val>
                                            </p:tav>
                                            <p:tav tm="100000">
                                              <p:val>
                                                <p:strVal val="#ppt_w"/>
                                              </p:val>
                                            </p:tav>
                                          </p:tavLst>
                                        </p:anim>
                                        <p:anim calcmode="lin" valueType="num">
                                          <p:cBhvr>
                                            <p:cTn id="67" dur="500" fill="hold"/>
                                            <p:tgtEl>
                                              <p:spTgt spid="67"/>
                                            </p:tgtEl>
                                            <p:attrNameLst>
                                              <p:attrName>ppt_h</p:attrName>
                                            </p:attrNameLst>
                                          </p:cBhvr>
                                          <p:tavLst>
                                            <p:tav tm="0">
                                              <p:val>
                                                <p:fltVal val="0"/>
                                              </p:val>
                                            </p:tav>
                                            <p:tav tm="100000">
                                              <p:val>
                                                <p:strVal val="#ppt_h"/>
                                              </p:val>
                                            </p:tav>
                                          </p:tavLst>
                                        </p:anim>
                                        <p:animEffect transition="in" filter="fade">
                                          <p:cBhvr>
                                            <p:cTn id="68" dur="500"/>
                                            <p:tgtEl>
                                              <p:spTgt spid="67"/>
                                            </p:tgtEl>
                                          </p:cBhvr>
                                        </p:animEffect>
                                      </p:childTnLst>
                                    </p:cTn>
                                  </p:par>
                                  <p:par>
                                    <p:cTn id="69" presetID="53" presetClass="entr" presetSubtype="16" fill="hold" grpId="0" nodeType="withEffect">
                                      <p:stCondLst>
                                        <p:cond delay="20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childTnLst>
                                    </p:cTn>
                                  </p:par>
                                  <p:par>
                                    <p:cTn id="79" presetID="53" presetClass="entr" presetSubtype="16" fill="hold" grpId="0" nodeType="withEffect">
                                      <p:stCondLst>
                                        <p:cond delay="40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par>
                                    <p:cTn id="84" presetID="53" presetClass="entr" presetSubtype="16" fill="hold" grpId="0" nodeType="withEffect">
                                      <p:stCondLst>
                                        <p:cond delay="20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72"/>
                                            </p:tgtEl>
                                            <p:attrNameLst>
                                              <p:attrName>style.visibility</p:attrName>
                                            </p:attrNameLst>
                                          </p:cBhvr>
                                          <p:to>
                                            <p:strVal val="visible"/>
                                          </p:to>
                                        </p:set>
                                        <p:anim calcmode="lin" valueType="num">
                                          <p:cBhvr>
                                            <p:cTn id="91" dur="500" fill="hold"/>
                                            <p:tgtEl>
                                              <p:spTgt spid="72"/>
                                            </p:tgtEl>
                                            <p:attrNameLst>
                                              <p:attrName>ppt_w</p:attrName>
                                            </p:attrNameLst>
                                          </p:cBhvr>
                                          <p:tavLst>
                                            <p:tav tm="0">
                                              <p:val>
                                                <p:fltVal val="0"/>
                                              </p:val>
                                            </p:tav>
                                            <p:tav tm="100000">
                                              <p:val>
                                                <p:strVal val="#ppt_w"/>
                                              </p:val>
                                            </p:tav>
                                          </p:tavLst>
                                        </p:anim>
                                        <p:anim calcmode="lin" valueType="num">
                                          <p:cBhvr>
                                            <p:cTn id="92" dur="500" fill="hold"/>
                                            <p:tgtEl>
                                              <p:spTgt spid="72"/>
                                            </p:tgtEl>
                                            <p:attrNameLst>
                                              <p:attrName>ppt_h</p:attrName>
                                            </p:attrNameLst>
                                          </p:cBhvr>
                                          <p:tavLst>
                                            <p:tav tm="0">
                                              <p:val>
                                                <p:fltVal val="0"/>
                                              </p:val>
                                            </p:tav>
                                            <p:tav tm="100000">
                                              <p:val>
                                                <p:strVal val="#ppt_h"/>
                                              </p:val>
                                            </p:tav>
                                          </p:tavLst>
                                        </p:anim>
                                        <p:animEffect transition="in" filter="fade">
                                          <p:cBhvr>
                                            <p:cTn id="93" dur="500"/>
                                            <p:tgtEl>
                                              <p:spTgt spid="72"/>
                                            </p:tgtEl>
                                          </p:cBhvr>
                                        </p:animEffect>
                                      </p:childTnLst>
                                    </p:cTn>
                                  </p:par>
                                  <p:par>
                                    <p:cTn id="94" presetID="53" presetClass="entr" presetSubtype="16" fill="hold" grpId="0" nodeType="withEffect">
                                      <p:stCondLst>
                                        <p:cond delay="400"/>
                                      </p:stCondLst>
                                      <p:childTnLst>
                                        <p:set>
                                          <p:cBhvr>
                                            <p:cTn id="95" dur="1" fill="hold">
                                              <p:stCondLst>
                                                <p:cond delay="0"/>
                                              </p:stCondLst>
                                            </p:cTn>
                                            <p:tgtEl>
                                              <p:spTgt spid="73"/>
                                            </p:tgtEl>
                                            <p:attrNameLst>
                                              <p:attrName>style.visibility</p:attrName>
                                            </p:attrNameLst>
                                          </p:cBhvr>
                                          <p:to>
                                            <p:strVal val="visible"/>
                                          </p:to>
                                        </p:set>
                                        <p:anim calcmode="lin" valueType="num">
                                          <p:cBhvr>
                                            <p:cTn id="96" dur="500" fill="hold"/>
                                            <p:tgtEl>
                                              <p:spTgt spid="73"/>
                                            </p:tgtEl>
                                            <p:attrNameLst>
                                              <p:attrName>ppt_w</p:attrName>
                                            </p:attrNameLst>
                                          </p:cBhvr>
                                          <p:tavLst>
                                            <p:tav tm="0">
                                              <p:val>
                                                <p:fltVal val="0"/>
                                              </p:val>
                                            </p:tav>
                                            <p:tav tm="100000">
                                              <p:val>
                                                <p:strVal val="#ppt_w"/>
                                              </p:val>
                                            </p:tav>
                                          </p:tavLst>
                                        </p:anim>
                                        <p:anim calcmode="lin" valueType="num">
                                          <p:cBhvr>
                                            <p:cTn id="97" dur="500" fill="hold"/>
                                            <p:tgtEl>
                                              <p:spTgt spid="73"/>
                                            </p:tgtEl>
                                            <p:attrNameLst>
                                              <p:attrName>ppt_h</p:attrName>
                                            </p:attrNameLst>
                                          </p:cBhvr>
                                          <p:tavLst>
                                            <p:tav tm="0">
                                              <p:val>
                                                <p:fltVal val="0"/>
                                              </p:val>
                                            </p:tav>
                                            <p:tav tm="100000">
                                              <p:val>
                                                <p:strVal val="#ppt_h"/>
                                              </p:val>
                                            </p:tav>
                                          </p:tavLst>
                                        </p:anim>
                                        <p:animEffect transition="in" filter="fade">
                                          <p:cBhvr>
                                            <p:cTn id="98" dur="500"/>
                                            <p:tgtEl>
                                              <p:spTgt spid="73"/>
                                            </p:tgtEl>
                                          </p:cBhvr>
                                        </p:animEffect>
                                      </p:childTnLst>
                                    </p:cTn>
                                  </p:par>
                                  <p:par>
                                    <p:cTn id="99" presetID="53" presetClass="entr" presetSubtype="16" fill="hold" grpId="0" nodeType="withEffect">
                                      <p:stCondLst>
                                        <p:cond delay="200"/>
                                      </p:stCondLst>
                                      <p:childTnLst>
                                        <p:set>
                                          <p:cBhvr>
                                            <p:cTn id="100" dur="1" fill="hold">
                                              <p:stCondLst>
                                                <p:cond delay="0"/>
                                              </p:stCondLst>
                                            </p:cTn>
                                            <p:tgtEl>
                                              <p:spTgt spid="74"/>
                                            </p:tgtEl>
                                            <p:attrNameLst>
                                              <p:attrName>style.visibility</p:attrName>
                                            </p:attrNameLst>
                                          </p:cBhvr>
                                          <p:to>
                                            <p:strVal val="visible"/>
                                          </p:to>
                                        </p:set>
                                        <p:anim calcmode="lin" valueType="num">
                                          <p:cBhvr>
                                            <p:cTn id="101" dur="500" fill="hold"/>
                                            <p:tgtEl>
                                              <p:spTgt spid="74"/>
                                            </p:tgtEl>
                                            <p:attrNameLst>
                                              <p:attrName>ppt_w</p:attrName>
                                            </p:attrNameLst>
                                          </p:cBhvr>
                                          <p:tavLst>
                                            <p:tav tm="0">
                                              <p:val>
                                                <p:fltVal val="0"/>
                                              </p:val>
                                            </p:tav>
                                            <p:tav tm="100000">
                                              <p:val>
                                                <p:strVal val="#ppt_w"/>
                                              </p:val>
                                            </p:tav>
                                          </p:tavLst>
                                        </p:anim>
                                        <p:anim calcmode="lin" valueType="num">
                                          <p:cBhvr>
                                            <p:cTn id="102" dur="500" fill="hold"/>
                                            <p:tgtEl>
                                              <p:spTgt spid="74"/>
                                            </p:tgtEl>
                                            <p:attrNameLst>
                                              <p:attrName>ppt_h</p:attrName>
                                            </p:attrNameLst>
                                          </p:cBhvr>
                                          <p:tavLst>
                                            <p:tav tm="0">
                                              <p:val>
                                                <p:fltVal val="0"/>
                                              </p:val>
                                            </p:tav>
                                            <p:tav tm="100000">
                                              <p:val>
                                                <p:strVal val="#ppt_h"/>
                                              </p:val>
                                            </p:tav>
                                          </p:tavLst>
                                        </p:anim>
                                        <p:animEffect transition="in" filter="fade">
                                          <p:cBhvr>
                                            <p:cTn id="103" dur="500"/>
                                            <p:tgtEl>
                                              <p:spTgt spid="74"/>
                                            </p:tgtEl>
                                          </p:cBhvr>
                                        </p:animEffect>
                                      </p:childTnLst>
                                    </p:cTn>
                                  </p:par>
                                  <p:par>
                                    <p:cTn id="104" presetID="53" presetClass="entr" presetSubtype="16" fill="hold" grpId="0" nodeType="withEffect">
                                      <p:stCondLst>
                                        <p:cond delay="200"/>
                                      </p:stCondLst>
                                      <p:childTnLst>
                                        <p:set>
                                          <p:cBhvr>
                                            <p:cTn id="105" dur="1" fill="hold">
                                              <p:stCondLst>
                                                <p:cond delay="0"/>
                                              </p:stCondLst>
                                            </p:cTn>
                                            <p:tgtEl>
                                              <p:spTgt spid="75"/>
                                            </p:tgtEl>
                                            <p:attrNameLst>
                                              <p:attrName>style.visibility</p:attrName>
                                            </p:attrNameLst>
                                          </p:cBhvr>
                                          <p:to>
                                            <p:strVal val="visible"/>
                                          </p:to>
                                        </p:set>
                                        <p:anim calcmode="lin" valueType="num">
                                          <p:cBhvr>
                                            <p:cTn id="106" dur="500" fill="hold"/>
                                            <p:tgtEl>
                                              <p:spTgt spid="75"/>
                                            </p:tgtEl>
                                            <p:attrNameLst>
                                              <p:attrName>ppt_w</p:attrName>
                                            </p:attrNameLst>
                                          </p:cBhvr>
                                          <p:tavLst>
                                            <p:tav tm="0">
                                              <p:val>
                                                <p:fltVal val="0"/>
                                              </p:val>
                                            </p:tav>
                                            <p:tav tm="100000">
                                              <p:val>
                                                <p:strVal val="#ppt_w"/>
                                              </p:val>
                                            </p:tav>
                                          </p:tavLst>
                                        </p:anim>
                                        <p:anim calcmode="lin" valueType="num">
                                          <p:cBhvr>
                                            <p:cTn id="107" dur="500" fill="hold"/>
                                            <p:tgtEl>
                                              <p:spTgt spid="75"/>
                                            </p:tgtEl>
                                            <p:attrNameLst>
                                              <p:attrName>ppt_h</p:attrName>
                                            </p:attrNameLst>
                                          </p:cBhvr>
                                          <p:tavLst>
                                            <p:tav tm="0">
                                              <p:val>
                                                <p:fltVal val="0"/>
                                              </p:val>
                                            </p:tav>
                                            <p:tav tm="100000">
                                              <p:val>
                                                <p:strVal val="#ppt_h"/>
                                              </p:val>
                                            </p:tav>
                                          </p:tavLst>
                                        </p:anim>
                                        <p:animEffect transition="in" filter="fade">
                                          <p:cBhvr>
                                            <p:cTn id="108" dur="500"/>
                                            <p:tgtEl>
                                              <p:spTgt spid="75"/>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76"/>
                                            </p:tgtEl>
                                            <p:attrNameLst>
                                              <p:attrName>style.visibility</p:attrName>
                                            </p:attrNameLst>
                                          </p:cBhvr>
                                          <p:to>
                                            <p:strVal val="visible"/>
                                          </p:to>
                                        </p:set>
                                        <p:anim calcmode="lin" valueType="num">
                                          <p:cBhvr>
                                            <p:cTn id="111" dur="500" fill="hold"/>
                                            <p:tgtEl>
                                              <p:spTgt spid="76"/>
                                            </p:tgtEl>
                                            <p:attrNameLst>
                                              <p:attrName>ppt_w</p:attrName>
                                            </p:attrNameLst>
                                          </p:cBhvr>
                                          <p:tavLst>
                                            <p:tav tm="0">
                                              <p:val>
                                                <p:fltVal val="0"/>
                                              </p:val>
                                            </p:tav>
                                            <p:tav tm="100000">
                                              <p:val>
                                                <p:strVal val="#ppt_w"/>
                                              </p:val>
                                            </p:tav>
                                          </p:tavLst>
                                        </p:anim>
                                        <p:anim calcmode="lin" valueType="num">
                                          <p:cBhvr>
                                            <p:cTn id="112" dur="500" fill="hold"/>
                                            <p:tgtEl>
                                              <p:spTgt spid="76"/>
                                            </p:tgtEl>
                                            <p:attrNameLst>
                                              <p:attrName>ppt_h</p:attrName>
                                            </p:attrNameLst>
                                          </p:cBhvr>
                                          <p:tavLst>
                                            <p:tav tm="0">
                                              <p:val>
                                                <p:fltVal val="0"/>
                                              </p:val>
                                            </p:tav>
                                            <p:tav tm="100000">
                                              <p:val>
                                                <p:strVal val="#ppt_h"/>
                                              </p:val>
                                            </p:tav>
                                          </p:tavLst>
                                        </p:anim>
                                        <p:animEffect transition="in" filter="fade">
                                          <p:cBhvr>
                                            <p:cTn id="113" dur="500"/>
                                            <p:tgtEl>
                                              <p:spTgt spid="76"/>
                                            </p:tgtEl>
                                          </p:cBhvr>
                                        </p:animEffect>
                                      </p:childTnLst>
                                    </p:cTn>
                                  </p:par>
                                  <p:par>
                                    <p:cTn id="114" presetID="53" presetClass="entr" presetSubtype="16" fill="hold" grpId="0" nodeType="withEffect">
                                      <p:stCondLst>
                                        <p:cond delay="400"/>
                                      </p:stCondLst>
                                      <p:childTnLst>
                                        <p:set>
                                          <p:cBhvr>
                                            <p:cTn id="115" dur="1" fill="hold">
                                              <p:stCondLst>
                                                <p:cond delay="0"/>
                                              </p:stCondLst>
                                            </p:cTn>
                                            <p:tgtEl>
                                              <p:spTgt spid="77"/>
                                            </p:tgtEl>
                                            <p:attrNameLst>
                                              <p:attrName>style.visibility</p:attrName>
                                            </p:attrNameLst>
                                          </p:cBhvr>
                                          <p:to>
                                            <p:strVal val="visible"/>
                                          </p:to>
                                        </p:set>
                                        <p:anim calcmode="lin" valueType="num">
                                          <p:cBhvr>
                                            <p:cTn id="116" dur="500" fill="hold"/>
                                            <p:tgtEl>
                                              <p:spTgt spid="77"/>
                                            </p:tgtEl>
                                            <p:attrNameLst>
                                              <p:attrName>ppt_w</p:attrName>
                                            </p:attrNameLst>
                                          </p:cBhvr>
                                          <p:tavLst>
                                            <p:tav tm="0">
                                              <p:val>
                                                <p:fltVal val="0"/>
                                              </p:val>
                                            </p:tav>
                                            <p:tav tm="100000">
                                              <p:val>
                                                <p:strVal val="#ppt_w"/>
                                              </p:val>
                                            </p:tav>
                                          </p:tavLst>
                                        </p:anim>
                                        <p:anim calcmode="lin" valueType="num">
                                          <p:cBhvr>
                                            <p:cTn id="117" dur="500" fill="hold"/>
                                            <p:tgtEl>
                                              <p:spTgt spid="77"/>
                                            </p:tgtEl>
                                            <p:attrNameLst>
                                              <p:attrName>ppt_h</p:attrName>
                                            </p:attrNameLst>
                                          </p:cBhvr>
                                          <p:tavLst>
                                            <p:tav tm="0">
                                              <p:val>
                                                <p:fltVal val="0"/>
                                              </p:val>
                                            </p:tav>
                                            <p:tav tm="100000">
                                              <p:val>
                                                <p:strVal val="#ppt_h"/>
                                              </p:val>
                                            </p:tav>
                                          </p:tavLst>
                                        </p:anim>
                                        <p:animEffect transition="in" filter="fade">
                                          <p:cBhvr>
                                            <p:cTn id="118" dur="500"/>
                                            <p:tgtEl>
                                              <p:spTgt spid="77"/>
                                            </p:tgtEl>
                                          </p:cBhvr>
                                        </p:animEffect>
                                      </p:childTnLst>
                                    </p:cTn>
                                  </p:par>
                                  <p:par>
                                    <p:cTn id="119" presetID="53" presetClass="entr" presetSubtype="16" fill="hold" grpId="0" nodeType="withEffect">
                                      <p:stCondLst>
                                        <p:cond delay="200"/>
                                      </p:stCondLst>
                                      <p:childTnLst>
                                        <p:set>
                                          <p:cBhvr>
                                            <p:cTn id="120" dur="1" fill="hold">
                                              <p:stCondLst>
                                                <p:cond delay="0"/>
                                              </p:stCondLst>
                                            </p:cTn>
                                            <p:tgtEl>
                                              <p:spTgt spid="78"/>
                                            </p:tgtEl>
                                            <p:attrNameLst>
                                              <p:attrName>style.visibility</p:attrName>
                                            </p:attrNameLst>
                                          </p:cBhvr>
                                          <p:to>
                                            <p:strVal val="visible"/>
                                          </p:to>
                                        </p:set>
                                        <p:anim calcmode="lin" valueType="num">
                                          <p:cBhvr>
                                            <p:cTn id="121" dur="500" fill="hold"/>
                                            <p:tgtEl>
                                              <p:spTgt spid="78"/>
                                            </p:tgtEl>
                                            <p:attrNameLst>
                                              <p:attrName>ppt_w</p:attrName>
                                            </p:attrNameLst>
                                          </p:cBhvr>
                                          <p:tavLst>
                                            <p:tav tm="0">
                                              <p:val>
                                                <p:fltVal val="0"/>
                                              </p:val>
                                            </p:tav>
                                            <p:tav tm="100000">
                                              <p:val>
                                                <p:strVal val="#ppt_w"/>
                                              </p:val>
                                            </p:tav>
                                          </p:tavLst>
                                        </p:anim>
                                        <p:anim calcmode="lin" valueType="num">
                                          <p:cBhvr>
                                            <p:cTn id="122" dur="500" fill="hold"/>
                                            <p:tgtEl>
                                              <p:spTgt spid="78"/>
                                            </p:tgtEl>
                                            <p:attrNameLst>
                                              <p:attrName>ppt_h</p:attrName>
                                            </p:attrNameLst>
                                          </p:cBhvr>
                                          <p:tavLst>
                                            <p:tav tm="0">
                                              <p:val>
                                                <p:fltVal val="0"/>
                                              </p:val>
                                            </p:tav>
                                            <p:tav tm="100000">
                                              <p:val>
                                                <p:strVal val="#ppt_h"/>
                                              </p:val>
                                            </p:tav>
                                          </p:tavLst>
                                        </p:anim>
                                        <p:animEffect transition="in" filter="fade">
                                          <p:cBhvr>
                                            <p:cTn id="123" dur="500"/>
                                            <p:tgtEl>
                                              <p:spTgt spid="78"/>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79"/>
                                            </p:tgtEl>
                                            <p:attrNameLst>
                                              <p:attrName>style.visibility</p:attrName>
                                            </p:attrNameLst>
                                          </p:cBhvr>
                                          <p:to>
                                            <p:strVal val="visible"/>
                                          </p:to>
                                        </p:set>
                                        <p:anim calcmode="lin" valueType="num">
                                          <p:cBhvr>
                                            <p:cTn id="126" dur="500" fill="hold"/>
                                            <p:tgtEl>
                                              <p:spTgt spid="79"/>
                                            </p:tgtEl>
                                            <p:attrNameLst>
                                              <p:attrName>ppt_w</p:attrName>
                                            </p:attrNameLst>
                                          </p:cBhvr>
                                          <p:tavLst>
                                            <p:tav tm="0">
                                              <p:val>
                                                <p:fltVal val="0"/>
                                              </p:val>
                                            </p:tav>
                                            <p:tav tm="100000">
                                              <p:val>
                                                <p:strVal val="#ppt_w"/>
                                              </p:val>
                                            </p:tav>
                                          </p:tavLst>
                                        </p:anim>
                                        <p:anim calcmode="lin" valueType="num">
                                          <p:cBhvr>
                                            <p:cTn id="127" dur="500" fill="hold"/>
                                            <p:tgtEl>
                                              <p:spTgt spid="79"/>
                                            </p:tgtEl>
                                            <p:attrNameLst>
                                              <p:attrName>ppt_h</p:attrName>
                                            </p:attrNameLst>
                                          </p:cBhvr>
                                          <p:tavLst>
                                            <p:tav tm="0">
                                              <p:val>
                                                <p:fltVal val="0"/>
                                              </p:val>
                                            </p:tav>
                                            <p:tav tm="100000">
                                              <p:val>
                                                <p:strVal val="#ppt_h"/>
                                              </p:val>
                                            </p:tav>
                                          </p:tavLst>
                                        </p:anim>
                                        <p:animEffect transition="in" filter="fade">
                                          <p:cBhvr>
                                            <p:cTn id="128" dur="500"/>
                                            <p:tgtEl>
                                              <p:spTgt spid="79"/>
                                            </p:tgtEl>
                                          </p:cBhvr>
                                        </p:animEffect>
                                      </p:childTnLst>
                                    </p:cTn>
                                  </p:par>
                                  <p:par>
                                    <p:cTn id="129" presetID="53" presetClass="entr" presetSubtype="16" fill="hold" grpId="0" nodeType="withEffect">
                                      <p:stCondLst>
                                        <p:cond delay="400"/>
                                      </p:stCondLst>
                                      <p:childTnLst>
                                        <p:set>
                                          <p:cBhvr>
                                            <p:cTn id="130" dur="1" fill="hold">
                                              <p:stCondLst>
                                                <p:cond delay="0"/>
                                              </p:stCondLst>
                                            </p:cTn>
                                            <p:tgtEl>
                                              <p:spTgt spid="80"/>
                                            </p:tgtEl>
                                            <p:attrNameLst>
                                              <p:attrName>style.visibility</p:attrName>
                                            </p:attrNameLst>
                                          </p:cBhvr>
                                          <p:to>
                                            <p:strVal val="visible"/>
                                          </p:to>
                                        </p:set>
                                        <p:anim calcmode="lin" valueType="num">
                                          <p:cBhvr>
                                            <p:cTn id="131" dur="500" fill="hold"/>
                                            <p:tgtEl>
                                              <p:spTgt spid="80"/>
                                            </p:tgtEl>
                                            <p:attrNameLst>
                                              <p:attrName>ppt_w</p:attrName>
                                            </p:attrNameLst>
                                          </p:cBhvr>
                                          <p:tavLst>
                                            <p:tav tm="0">
                                              <p:val>
                                                <p:fltVal val="0"/>
                                              </p:val>
                                            </p:tav>
                                            <p:tav tm="100000">
                                              <p:val>
                                                <p:strVal val="#ppt_w"/>
                                              </p:val>
                                            </p:tav>
                                          </p:tavLst>
                                        </p:anim>
                                        <p:anim calcmode="lin" valueType="num">
                                          <p:cBhvr>
                                            <p:cTn id="132" dur="500" fill="hold"/>
                                            <p:tgtEl>
                                              <p:spTgt spid="80"/>
                                            </p:tgtEl>
                                            <p:attrNameLst>
                                              <p:attrName>ppt_h</p:attrName>
                                            </p:attrNameLst>
                                          </p:cBhvr>
                                          <p:tavLst>
                                            <p:tav tm="0">
                                              <p:val>
                                                <p:fltVal val="0"/>
                                              </p:val>
                                            </p:tav>
                                            <p:tav tm="100000">
                                              <p:val>
                                                <p:strVal val="#ppt_h"/>
                                              </p:val>
                                            </p:tav>
                                          </p:tavLst>
                                        </p:anim>
                                        <p:animEffect transition="in" filter="fade">
                                          <p:cBhvr>
                                            <p:cTn id="133" dur="500"/>
                                            <p:tgtEl>
                                              <p:spTgt spid="80"/>
                                            </p:tgtEl>
                                          </p:cBhvr>
                                        </p:animEffect>
                                      </p:childTnLst>
                                    </p:cTn>
                                  </p:par>
                                  <p:par>
                                    <p:cTn id="134" presetID="53" presetClass="entr" presetSubtype="16" fill="hold" grpId="0" nodeType="withEffect">
                                      <p:stCondLst>
                                        <p:cond delay="200"/>
                                      </p:stCondLst>
                                      <p:childTnLst>
                                        <p:set>
                                          <p:cBhvr>
                                            <p:cTn id="135" dur="1" fill="hold">
                                              <p:stCondLst>
                                                <p:cond delay="0"/>
                                              </p:stCondLst>
                                            </p:cTn>
                                            <p:tgtEl>
                                              <p:spTgt spid="81"/>
                                            </p:tgtEl>
                                            <p:attrNameLst>
                                              <p:attrName>style.visibility</p:attrName>
                                            </p:attrNameLst>
                                          </p:cBhvr>
                                          <p:to>
                                            <p:strVal val="visible"/>
                                          </p:to>
                                        </p:set>
                                        <p:anim calcmode="lin" valueType="num">
                                          <p:cBhvr>
                                            <p:cTn id="136" dur="500" fill="hold"/>
                                            <p:tgtEl>
                                              <p:spTgt spid="81"/>
                                            </p:tgtEl>
                                            <p:attrNameLst>
                                              <p:attrName>ppt_w</p:attrName>
                                            </p:attrNameLst>
                                          </p:cBhvr>
                                          <p:tavLst>
                                            <p:tav tm="0">
                                              <p:val>
                                                <p:fltVal val="0"/>
                                              </p:val>
                                            </p:tav>
                                            <p:tav tm="100000">
                                              <p:val>
                                                <p:strVal val="#ppt_w"/>
                                              </p:val>
                                            </p:tav>
                                          </p:tavLst>
                                        </p:anim>
                                        <p:anim calcmode="lin" valueType="num">
                                          <p:cBhvr>
                                            <p:cTn id="137" dur="500" fill="hold"/>
                                            <p:tgtEl>
                                              <p:spTgt spid="81"/>
                                            </p:tgtEl>
                                            <p:attrNameLst>
                                              <p:attrName>ppt_h</p:attrName>
                                            </p:attrNameLst>
                                          </p:cBhvr>
                                          <p:tavLst>
                                            <p:tav tm="0">
                                              <p:val>
                                                <p:fltVal val="0"/>
                                              </p:val>
                                            </p:tav>
                                            <p:tav tm="100000">
                                              <p:val>
                                                <p:strVal val="#ppt_h"/>
                                              </p:val>
                                            </p:tav>
                                          </p:tavLst>
                                        </p:anim>
                                        <p:animEffect transition="in" filter="fade">
                                          <p:cBhvr>
                                            <p:cTn id="138" dur="500"/>
                                            <p:tgtEl>
                                              <p:spTgt spid="81"/>
                                            </p:tgtEl>
                                          </p:cBhvr>
                                        </p:animEffect>
                                      </p:childTnLst>
                                    </p:cTn>
                                  </p:par>
                                  <p:par>
                                    <p:cTn id="139" presetID="53" presetClass="entr" presetSubtype="16" fill="hold" grpId="0" nodeType="withEffect">
                                      <p:stCondLst>
                                        <p:cond delay="200"/>
                                      </p:stCondLst>
                                      <p:childTnLst>
                                        <p:set>
                                          <p:cBhvr>
                                            <p:cTn id="140" dur="1" fill="hold">
                                              <p:stCondLst>
                                                <p:cond delay="0"/>
                                              </p:stCondLst>
                                            </p:cTn>
                                            <p:tgtEl>
                                              <p:spTgt spid="82"/>
                                            </p:tgtEl>
                                            <p:attrNameLst>
                                              <p:attrName>style.visibility</p:attrName>
                                            </p:attrNameLst>
                                          </p:cBhvr>
                                          <p:to>
                                            <p:strVal val="visible"/>
                                          </p:to>
                                        </p:set>
                                        <p:anim calcmode="lin" valueType="num">
                                          <p:cBhvr>
                                            <p:cTn id="141" dur="500" fill="hold"/>
                                            <p:tgtEl>
                                              <p:spTgt spid="82"/>
                                            </p:tgtEl>
                                            <p:attrNameLst>
                                              <p:attrName>ppt_w</p:attrName>
                                            </p:attrNameLst>
                                          </p:cBhvr>
                                          <p:tavLst>
                                            <p:tav tm="0">
                                              <p:val>
                                                <p:fltVal val="0"/>
                                              </p:val>
                                            </p:tav>
                                            <p:tav tm="100000">
                                              <p:val>
                                                <p:strVal val="#ppt_w"/>
                                              </p:val>
                                            </p:tav>
                                          </p:tavLst>
                                        </p:anim>
                                        <p:anim calcmode="lin" valueType="num">
                                          <p:cBhvr>
                                            <p:cTn id="142" dur="500" fill="hold"/>
                                            <p:tgtEl>
                                              <p:spTgt spid="82"/>
                                            </p:tgtEl>
                                            <p:attrNameLst>
                                              <p:attrName>ppt_h</p:attrName>
                                            </p:attrNameLst>
                                          </p:cBhvr>
                                          <p:tavLst>
                                            <p:tav tm="0">
                                              <p:val>
                                                <p:fltVal val="0"/>
                                              </p:val>
                                            </p:tav>
                                            <p:tav tm="100000">
                                              <p:val>
                                                <p:strVal val="#ppt_h"/>
                                              </p:val>
                                            </p:tav>
                                          </p:tavLst>
                                        </p:anim>
                                        <p:animEffect transition="in" filter="fade">
                                          <p:cBhvr>
                                            <p:cTn id="143" dur="500"/>
                                            <p:tgtEl>
                                              <p:spTgt spid="82"/>
                                            </p:tgtEl>
                                          </p:cBhvr>
                                        </p:animEffect>
                                      </p:childTnLst>
                                    </p:cTn>
                                  </p:par>
                                  <p:par>
                                    <p:cTn id="144" presetID="53" presetClass="entr" presetSubtype="16" fill="hold" grpId="0" nodeType="withEffect">
                                      <p:stCondLst>
                                        <p:cond delay="200"/>
                                      </p:stCondLst>
                                      <p:childTnLst>
                                        <p:set>
                                          <p:cBhvr>
                                            <p:cTn id="145" dur="1" fill="hold">
                                              <p:stCondLst>
                                                <p:cond delay="0"/>
                                              </p:stCondLst>
                                            </p:cTn>
                                            <p:tgtEl>
                                              <p:spTgt spid="83"/>
                                            </p:tgtEl>
                                            <p:attrNameLst>
                                              <p:attrName>style.visibility</p:attrName>
                                            </p:attrNameLst>
                                          </p:cBhvr>
                                          <p:to>
                                            <p:strVal val="visible"/>
                                          </p:to>
                                        </p:set>
                                        <p:anim calcmode="lin" valueType="num">
                                          <p:cBhvr>
                                            <p:cTn id="146" dur="500" fill="hold"/>
                                            <p:tgtEl>
                                              <p:spTgt spid="83"/>
                                            </p:tgtEl>
                                            <p:attrNameLst>
                                              <p:attrName>ppt_w</p:attrName>
                                            </p:attrNameLst>
                                          </p:cBhvr>
                                          <p:tavLst>
                                            <p:tav tm="0">
                                              <p:val>
                                                <p:fltVal val="0"/>
                                              </p:val>
                                            </p:tav>
                                            <p:tav tm="100000">
                                              <p:val>
                                                <p:strVal val="#ppt_w"/>
                                              </p:val>
                                            </p:tav>
                                          </p:tavLst>
                                        </p:anim>
                                        <p:anim calcmode="lin" valueType="num">
                                          <p:cBhvr>
                                            <p:cTn id="147" dur="500" fill="hold"/>
                                            <p:tgtEl>
                                              <p:spTgt spid="83"/>
                                            </p:tgtEl>
                                            <p:attrNameLst>
                                              <p:attrName>ppt_h</p:attrName>
                                            </p:attrNameLst>
                                          </p:cBhvr>
                                          <p:tavLst>
                                            <p:tav tm="0">
                                              <p:val>
                                                <p:fltVal val="0"/>
                                              </p:val>
                                            </p:tav>
                                            <p:tav tm="100000">
                                              <p:val>
                                                <p:strVal val="#ppt_h"/>
                                              </p:val>
                                            </p:tav>
                                          </p:tavLst>
                                        </p:anim>
                                        <p:animEffect transition="in" filter="fade">
                                          <p:cBhvr>
                                            <p:cTn id="148" dur="500"/>
                                            <p:tgtEl>
                                              <p:spTgt spid="83"/>
                                            </p:tgtEl>
                                          </p:cBhvr>
                                        </p:animEffect>
                                      </p:childTnLst>
                                    </p:cTn>
                                  </p:par>
                                </p:childTnLst>
                              </p:cTn>
                            </p:par>
                            <p:par>
                              <p:cTn id="149" fill="hold">
                                <p:stCondLst>
                                  <p:cond delay="4400"/>
                                </p:stCondLst>
                                <p:childTnLst>
                                  <p:par>
                                    <p:cTn id="150" presetID="16" presetClass="entr" presetSubtype="26" fill="hold" grpId="0" nodeType="afterEffect">
                                      <p:stCondLst>
                                        <p:cond delay="0"/>
                                      </p:stCondLst>
                                      <p:childTnLst>
                                        <p:set>
                                          <p:cBhvr>
                                            <p:cTn id="151" dur="1" fill="hold">
                                              <p:stCondLst>
                                                <p:cond delay="0"/>
                                              </p:stCondLst>
                                            </p:cTn>
                                            <p:tgtEl>
                                              <p:spTgt spid="85"/>
                                            </p:tgtEl>
                                            <p:attrNameLst>
                                              <p:attrName>style.visibility</p:attrName>
                                            </p:attrNameLst>
                                          </p:cBhvr>
                                          <p:to>
                                            <p:strVal val="visible"/>
                                          </p:to>
                                        </p:set>
                                        <p:animEffect transition="in" filter="barn(inHorizontal)">
                                          <p:cBhvr>
                                            <p:cTn id="152" dur="500"/>
                                            <p:tgtEl>
                                              <p:spTgt spid="85"/>
                                            </p:tgtEl>
                                          </p:cBhvr>
                                        </p:animEffect>
                                      </p:childTnLst>
                                    </p:cTn>
                                  </p:par>
                                  <p:par>
                                    <p:cTn id="153" presetID="16" presetClass="entr" presetSubtype="26" fill="hold" grpId="0" nodeType="withEffect">
                                      <p:stCondLst>
                                        <p:cond delay="0"/>
                                      </p:stCondLst>
                                      <p:childTnLst>
                                        <p:set>
                                          <p:cBhvr>
                                            <p:cTn id="154" dur="1" fill="hold">
                                              <p:stCondLst>
                                                <p:cond delay="0"/>
                                              </p:stCondLst>
                                            </p:cTn>
                                            <p:tgtEl>
                                              <p:spTgt spid="86"/>
                                            </p:tgtEl>
                                            <p:attrNameLst>
                                              <p:attrName>style.visibility</p:attrName>
                                            </p:attrNameLst>
                                          </p:cBhvr>
                                          <p:to>
                                            <p:strVal val="visible"/>
                                          </p:to>
                                        </p:set>
                                        <p:animEffect transition="in" filter="barn(inHorizontal)">
                                          <p:cBhvr>
                                            <p:cTn id="155" dur="500"/>
                                            <p:tgtEl>
                                              <p:spTgt spid="86"/>
                                            </p:tgtEl>
                                          </p:cBhvr>
                                        </p:animEffect>
                                      </p:childTnLst>
                                    </p:cTn>
                                  </p:par>
                                </p:childTnLst>
                              </p:cTn>
                            </p:par>
                            <p:par>
                              <p:cTn id="156" fill="hold">
                                <p:stCondLst>
                                  <p:cond delay="4900"/>
                                </p:stCondLst>
                                <p:childTnLst>
                                  <p:par>
                                    <p:cTn id="157" presetID="16" presetClass="entr" presetSubtype="21" fill="hold" grpId="0" nodeType="afterEffect">
                                      <p:stCondLst>
                                        <p:cond delay="0"/>
                                      </p:stCondLst>
                                      <p:childTnLst>
                                        <p:set>
                                          <p:cBhvr>
                                            <p:cTn id="158" dur="1" fill="hold">
                                              <p:stCondLst>
                                                <p:cond delay="0"/>
                                              </p:stCondLst>
                                            </p:cTn>
                                            <p:tgtEl>
                                              <p:spTgt spid="84"/>
                                            </p:tgtEl>
                                            <p:attrNameLst>
                                              <p:attrName>style.visibility</p:attrName>
                                            </p:attrNameLst>
                                          </p:cBhvr>
                                          <p:to>
                                            <p:strVal val="visible"/>
                                          </p:to>
                                        </p:set>
                                        <p:animEffect transition="in" filter="barn(inVertical)">
                                          <p:cBhvr>
                                            <p:cTn id="159" dur="500"/>
                                            <p:tgtEl>
                                              <p:spTgt spid="84"/>
                                            </p:tgtEl>
                                          </p:cBhvr>
                                        </p:animEffect>
                                      </p:childTnLst>
                                    </p:cTn>
                                  </p:par>
                                </p:childTnLst>
                              </p:cTn>
                            </p:par>
                            <p:par>
                              <p:cTn id="160" fill="hold">
                                <p:stCondLst>
                                  <p:cond delay="5400"/>
                                </p:stCondLst>
                                <p:childTnLst>
                                  <p:par>
                                    <p:cTn id="161" presetID="10" presetClass="entr" presetSubtype="0" fill="hold" grpId="0" nodeType="afterEffect">
                                      <p:stCondLst>
                                        <p:cond delay="0"/>
                                      </p:stCondLst>
                                      <p:childTnLst>
                                        <p:set>
                                          <p:cBhvr>
                                            <p:cTn id="162" dur="1" fill="hold">
                                              <p:stCondLst>
                                                <p:cond delay="0"/>
                                              </p:stCondLst>
                                            </p:cTn>
                                            <p:tgtEl>
                                              <p:spTgt spid="87"/>
                                            </p:tgtEl>
                                            <p:attrNameLst>
                                              <p:attrName>style.visibility</p:attrName>
                                            </p:attrNameLst>
                                          </p:cBhvr>
                                          <p:to>
                                            <p:strVal val="visible"/>
                                          </p:to>
                                        </p:set>
                                        <p:animEffect transition="in" filter="fade">
                                          <p:cBhvr>
                                            <p:cTn id="163"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59" grpId="0"/>
          <p:bldP spid="60" grpId="0"/>
          <p:bldP spid="61" grpId="0"/>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p:bldP spid="85" grpId="0" animBg="1"/>
          <p:bldP spid="86" grpId="0" animBg="1"/>
          <p:bldP spid="87"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1500" fill="hold"/>
                                            <p:tgtEl>
                                              <p:spTgt spid="46"/>
                                            </p:tgtEl>
                                            <p:attrNameLst>
                                              <p:attrName>ppt_x</p:attrName>
                                            </p:attrNameLst>
                                          </p:cBhvr>
                                          <p:tavLst>
                                            <p:tav tm="0">
                                              <p:val>
                                                <p:strVal val="1+#ppt_w/2"/>
                                              </p:val>
                                            </p:tav>
                                            <p:tav tm="100000">
                                              <p:val>
                                                <p:strVal val="#ppt_x"/>
                                              </p:val>
                                            </p:tav>
                                          </p:tavLst>
                                        </p:anim>
                                        <p:anim calcmode="lin" valueType="num">
                                          <p:cBhvr additive="base">
                                            <p:cTn id="8" dur="1500" fill="hold"/>
                                            <p:tgtEl>
                                              <p:spTgt spid="46"/>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30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1500" fill="hold"/>
                                            <p:tgtEl>
                                              <p:spTgt spid="49"/>
                                            </p:tgtEl>
                                            <p:attrNameLst>
                                              <p:attrName>ppt_x</p:attrName>
                                            </p:attrNameLst>
                                          </p:cBhvr>
                                          <p:tavLst>
                                            <p:tav tm="0">
                                              <p:val>
                                                <p:strVal val="1+#ppt_w/2"/>
                                              </p:val>
                                            </p:tav>
                                            <p:tav tm="100000">
                                              <p:val>
                                                <p:strVal val="#ppt_x"/>
                                              </p:val>
                                            </p:tav>
                                          </p:tavLst>
                                        </p:anim>
                                        <p:anim calcmode="lin" valueType="num">
                                          <p:cBhvr additive="base">
                                            <p:cTn id="12" dur="1500" fill="hold"/>
                                            <p:tgtEl>
                                              <p:spTgt spid="49"/>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600"/>
                                      </p:stCondLst>
                                      <p:childTnLst>
                                        <p:set>
                                          <p:cBhvr>
                                            <p:cTn id="14" dur="1" fill="hold">
                                              <p:stCondLst>
                                                <p:cond delay="0"/>
                                              </p:stCondLst>
                                            </p:cTn>
                                            <p:tgtEl>
                                              <p:spTgt spid="52"/>
                                            </p:tgtEl>
                                            <p:attrNameLst>
                                              <p:attrName>style.visibility</p:attrName>
                                            </p:attrNameLst>
                                          </p:cBhvr>
                                          <p:to>
                                            <p:strVal val="visible"/>
                                          </p:to>
                                        </p:set>
                                        <p:anim calcmode="lin" valueType="num">
                                          <p:cBhvr additive="base">
                                            <p:cTn id="15" dur="1500" fill="hold"/>
                                            <p:tgtEl>
                                              <p:spTgt spid="52"/>
                                            </p:tgtEl>
                                            <p:attrNameLst>
                                              <p:attrName>ppt_x</p:attrName>
                                            </p:attrNameLst>
                                          </p:cBhvr>
                                          <p:tavLst>
                                            <p:tav tm="0">
                                              <p:val>
                                                <p:strVal val="1+#ppt_w/2"/>
                                              </p:val>
                                            </p:tav>
                                            <p:tav tm="100000">
                                              <p:val>
                                                <p:strVal val="#ppt_x"/>
                                              </p:val>
                                            </p:tav>
                                          </p:tavLst>
                                        </p:anim>
                                        <p:anim calcmode="lin" valueType="num">
                                          <p:cBhvr additive="base">
                                            <p:cTn id="16" dur="1500" fill="hold"/>
                                            <p:tgtEl>
                                              <p:spTgt spid="52"/>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90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1500" fill="hold"/>
                                            <p:tgtEl>
                                              <p:spTgt spid="55"/>
                                            </p:tgtEl>
                                            <p:attrNameLst>
                                              <p:attrName>ppt_x</p:attrName>
                                            </p:attrNameLst>
                                          </p:cBhvr>
                                          <p:tavLst>
                                            <p:tav tm="0">
                                              <p:val>
                                                <p:strVal val="1+#ppt_w/2"/>
                                              </p:val>
                                            </p:tav>
                                            <p:tav tm="100000">
                                              <p:val>
                                                <p:strVal val="#ppt_x"/>
                                              </p:val>
                                            </p:tav>
                                          </p:tavLst>
                                        </p:anim>
                                        <p:anim calcmode="lin" valueType="num">
                                          <p:cBhvr additive="base">
                                            <p:cTn id="20" dur="1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2400"/>
                                </p:stCondLst>
                                <p:childTnLst>
                                  <p:par>
                                    <p:cTn id="22" presetID="12" presetClass="entr" presetSubtype="8"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 calcmode="lin" valueType="num">
                                          <p:cBhvr additive="base">
                                            <p:cTn id="24" dur="500"/>
                                            <p:tgtEl>
                                              <p:spTgt spid="58"/>
                                            </p:tgtEl>
                                            <p:attrNameLst>
                                              <p:attrName>ppt_x</p:attrName>
                                            </p:attrNameLst>
                                          </p:cBhvr>
                                          <p:tavLst>
                                            <p:tav tm="0">
                                              <p:val>
                                                <p:strVal val="#ppt_x-#ppt_w*1.125000"/>
                                              </p:val>
                                            </p:tav>
                                            <p:tav tm="100000">
                                              <p:val>
                                                <p:strVal val="#ppt_x"/>
                                              </p:val>
                                            </p:tav>
                                          </p:tavLst>
                                        </p:anim>
                                        <p:animEffect transition="in" filter="wipe(right)">
                                          <p:cBhvr>
                                            <p:cTn id="25" dur="500"/>
                                            <p:tgtEl>
                                              <p:spTgt spid="58"/>
                                            </p:tgtEl>
                                          </p:cBhvr>
                                        </p:animEffect>
                                      </p:childTnLst>
                                    </p:cTn>
                                  </p:par>
                                  <p:par>
                                    <p:cTn id="26" presetID="12" presetClass="entr" presetSubtype="8" fill="hold" grpId="0" nodeType="withEffect">
                                      <p:stCondLst>
                                        <p:cond delay="20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500"/>
                                            <p:tgtEl>
                                              <p:spTgt spid="59"/>
                                            </p:tgtEl>
                                            <p:attrNameLst>
                                              <p:attrName>ppt_x</p:attrName>
                                            </p:attrNameLst>
                                          </p:cBhvr>
                                          <p:tavLst>
                                            <p:tav tm="0">
                                              <p:val>
                                                <p:strVal val="#ppt_x-#ppt_w*1.125000"/>
                                              </p:val>
                                            </p:tav>
                                            <p:tav tm="100000">
                                              <p:val>
                                                <p:strVal val="#ppt_x"/>
                                              </p:val>
                                            </p:tav>
                                          </p:tavLst>
                                        </p:anim>
                                        <p:animEffect transition="in" filter="wipe(right)">
                                          <p:cBhvr>
                                            <p:cTn id="29" dur="500"/>
                                            <p:tgtEl>
                                              <p:spTgt spid="59"/>
                                            </p:tgtEl>
                                          </p:cBhvr>
                                        </p:animEffect>
                                      </p:childTnLst>
                                    </p:cTn>
                                  </p:par>
                                  <p:par>
                                    <p:cTn id="30" presetID="12" presetClass="entr" presetSubtype="8" fill="hold" grpId="0" nodeType="withEffect">
                                      <p:stCondLst>
                                        <p:cond delay="400"/>
                                      </p:stCondLst>
                                      <p:childTnLst>
                                        <p:set>
                                          <p:cBhvr>
                                            <p:cTn id="31" dur="1" fill="hold">
                                              <p:stCondLst>
                                                <p:cond delay="0"/>
                                              </p:stCondLst>
                                            </p:cTn>
                                            <p:tgtEl>
                                              <p:spTgt spid="60"/>
                                            </p:tgtEl>
                                            <p:attrNameLst>
                                              <p:attrName>style.visibility</p:attrName>
                                            </p:attrNameLst>
                                          </p:cBhvr>
                                          <p:to>
                                            <p:strVal val="visible"/>
                                          </p:to>
                                        </p:set>
                                        <p:anim calcmode="lin" valueType="num">
                                          <p:cBhvr additive="base">
                                            <p:cTn id="32" dur="500"/>
                                            <p:tgtEl>
                                              <p:spTgt spid="60"/>
                                            </p:tgtEl>
                                            <p:attrNameLst>
                                              <p:attrName>ppt_x</p:attrName>
                                            </p:attrNameLst>
                                          </p:cBhvr>
                                          <p:tavLst>
                                            <p:tav tm="0">
                                              <p:val>
                                                <p:strVal val="#ppt_x-#ppt_w*1.125000"/>
                                              </p:val>
                                            </p:tav>
                                            <p:tav tm="100000">
                                              <p:val>
                                                <p:strVal val="#ppt_x"/>
                                              </p:val>
                                            </p:tav>
                                          </p:tavLst>
                                        </p:anim>
                                        <p:animEffect transition="in" filter="wipe(right)">
                                          <p:cBhvr>
                                            <p:cTn id="33" dur="500"/>
                                            <p:tgtEl>
                                              <p:spTgt spid="60"/>
                                            </p:tgtEl>
                                          </p:cBhvr>
                                        </p:animEffect>
                                      </p:childTnLst>
                                    </p:cTn>
                                  </p:par>
                                  <p:par>
                                    <p:cTn id="34" presetID="12" presetClass="entr" presetSubtype="8" fill="hold" grpId="0" nodeType="withEffect">
                                      <p:stCondLst>
                                        <p:cond delay="600"/>
                                      </p:stCondLst>
                                      <p:childTnLst>
                                        <p:set>
                                          <p:cBhvr>
                                            <p:cTn id="35" dur="1" fill="hold">
                                              <p:stCondLst>
                                                <p:cond delay="0"/>
                                              </p:stCondLst>
                                            </p:cTn>
                                            <p:tgtEl>
                                              <p:spTgt spid="61"/>
                                            </p:tgtEl>
                                            <p:attrNameLst>
                                              <p:attrName>style.visibility</p:attrName>
                                            </p:attrNameLst>
                                          </p:cBhvr>
                                          <p:to>
                                            <p:strVal val="visible"/>
                                          </p:to>
                                        </p:set>
                                        <p:anim calcmode="lin" valueType="num">
                                          <p:cBhvr additive="base">
                                            <p:cTn id="36" dur="500"/>
                                            <p:tgtEl>
                                              <p:spTgt spid="61"/>
                                            </p:tgtEl>
                                            <p:attrNameLst>
                                              <p:attrName>ppt_x</p:attrName>
                                            </p:attrNameLst>
                                          </p:cBhvr>
                                          <p:tavLst>
                                            <p:tav tm="0">
                                              <p:val>
                                                <p:strVal val="#ppt_x-#ppt_w*1.125000"/>
                                              </p:val>
                                            </p:tav>
                                            <p:tav tm="100000">
                                              <p:val>
                                                <p:strVal val="#ppt_x"/>
                                              </p:val>
                                            </p:tav>
                                          </p:tavLst>
                                        </p:anim>
                                        <p:animEffect transition="in" filter="wipe(right)">
                                          <p:cBhvr>
                                            <p:cTn id="37" dur="500"/>
                                            <p:tgtEl>
                                              <p:spTgt spid="6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2"/>
                                            </p:tgtEl>
                                            <p:attrNameLst>
                                              <p:attrName>style.visibility</p:attrName>
                                            </p:attrNameLst>
                                          </p:cBhvr>
                                          <p:to>
                                            <p:strVal val="visible"/>
                                          </p:to>
                                        </p:set>
                                        <p:anim calcmode="lin" valueType="num">
                                          <p:cBhvr>
                                            <p:cTn id="41" dur="500" fill="hold"/>
                                            <p:tgtEl>
                                              <p:spTgt spid="62"/>
                                            </p:tgtEl>
                                            <p:attrNameLst>
                                              <p:attrName>ppt_w</p:attrName>
                                            </p:attrNameLst>
                                          </p:cBhvr>
                                          <p:tavLst>
                                            <p:tav tm="0">
                                              <p:val>
                                                <p:fltVal val="0"/>
                                              </p:val>
                                            </p:tav>
                                            <p:tav tm="100000">
                                              <p:val>
                                                <p:strVal val="#ppt_w"/>
                                              </p:val>
                                            </p:tav>
                                          </p:tavLst>
                                        </p:anim>
                                        <p:anim calcmode="lin" valueType="num">
                                          <p:cBhvr>
                                            <p:cTn id="42" dur="500" fill="hold"/>
                                            <p:tgtEl>
                                              <p:spTgt spid="62"/>
                                            </p:tgtEl>
                                            <p:attrNameLst>
                                              <p:attrName>ppt_h</p:attrName>
                                            </p:attrNameLst>
                                          </p:cBhvr>
                                          <p:tavLst>
                                            <p:tav tm="0">
                                              <p:val>
                                                <p:fltVal val="0"/>
                                              </p:val>
                                            </p:tav>
                                            <p:tav tm="100000">
                                              <p:val>
                                                <p:strVal val="#ppt_h"/>
                                              </p:val>
                                            </p:tav>
                                          </p:tavLst>
                                        </p:anim>
                                        <p:animEffect transition="in" filter="fade">
                                          <p:cBhvr>
                                            <p:cTn id="43" dur="500"/>
                                            <p:tgtEl>
                                              <p:spTgt spid="62"/>
                                            </p:tgtEl>
                                          </p:cBhvr>
                                        </p:animEffect>
                                      </p:childTnLst>
                                    </p:cTn>
                                  </p:par>
                                  <p:par>
                                    <p:cTn id="44" presetID="53" presetClass="entr" presetSubtype="16" fill="hold" grpId="0" nodeType="withEffect">
                                      <p:stCondLst>
                                        <p:cond delay="40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par>
                                    <p:cTn id="49" presetID="53" presetClass="entr" presetSubtype="16" fill="hold" grpId="0" nodeType="withEffect">
                                      <p:stCondLst>
                                        <p:cond delay="200"/>
                                      </p:stCondLst>
                                      <p:childTnLst>
                                        <p:set>
                                          <p:cBhvr>
                                            <p:cTn id="50" dur="1" fill="hold">
                                              <p:stCondLst>
                                                <p:cond delay="0"/>
                                              </p:stCondLst>
                                            </p:cTn>
                                            <p:tgtEl>
                                              <p:spTgt spid="64"/>
                                            </p:tgtEl>
                                            <p:attrNameLst>
                                              <p:attrName>style.visibility</p:attrName>
                                            </p:attrNameLst>
                                          </p:cBhvr>
                                          <p:to>
                                            <p:strVal val="visible"/>
                                          </p:to>
                                        </p:set>
                                        <p:anim calcmode="lin" valueType="num">
                                          <p:cBhvr>
                                            <p:cTn id="51" dur="500" fill="hold"/>
                                            <p:tgtEl>
                                              <p:spTgt spid="64"/>
                                            </p:tgtEl>
                                            <p:attrNameLst>
                                              <p:attrName>ppt_w</p:attrName>
                                            </p:attrNameLst>
                                          </p:cBhvr>
                                          <p:tavLst>
                                            <p:tav tm="0">
                                              <p:val>
                                                <p:fltVal val="0"/>
                                              </p:val>
                                            </p:tav>
                                            <p:tav tm="100000">
                                              <p:val>
                                                <p:strVal val="#ppt_w"/>
                                              </p:val>
                                            </p:tav>
                                          </p:tavLst>
                                        </p:anim>
                                        <p:anim calcmode="lin" valueType="num">
                                          <p:cBhvr>
                                            <p:cTn id="52" dur="500" fill="hold"/>
                                            <p:tgtEl>
                                              <p:spTgt spid="64"/>
                                            </p:tgtEl>
                                            <p:attrNameLst>
                                              <p:attrName>ppt_h</p:attrName>
                                            </p:attrNameLst>
                                          </p:cBhvr>
                                          <p:tavLst>
                                            <p:tav tm="0">
                                              <p:val>
                                                <p:fltVal val="0"/>
                                              </p:val>
                                            </p:tav>
                                            <p:tav tm="100000">
                                              <p:val>
                                                <p:strVal val="#ppt_h"/>
                                              </p:val>
                                            </p:tav>
                                          </p:tavLst>
                                        </p:anim>
                                        <p:animEffect transition="in" filter="fade">
                                          <p:cBhvr>
                                            <p:cTn id="53" dur="500"/>
                                            <p:tgtEl>
                                              <p:spTgt spid="64"/>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65"/>
                                            </p:tgtEl>
                                            <p:attrNameLst>
                                              <p:attrName>style.visibility</p:attrName>
                                            </p:attrNameLst>
                                          </p:cBhvr>
                                          <p:to>
                                            <p:strVal val="visible"/>
                                          </p:to>
                                        </p:set>
                                        <p:anim calcmode="lin" valueType="num">
                                          <p:cBhvr>
                                            <p:cTn id="56" dur="500" fill="hold"/>
                                            <p:tgtEl>
                                              <p:spTgt spid="65"/>
                                            </p:tgtEl>
                                            <p:attrNameLst>
                                              <p:attrName>ppt_w</p:attrName>
                                            </p:attrNameLst>
                                          </p:cBhvr>
                                          <p:tavLst>
                                            <p:tav tm="0">
                                              <p:val>
                                                <p:fltVal val="0"/>
                                              </p:val>
                                            </p:tav>
                                            <p:tav tm="100000">
                                              <p:val>
                                                <p:strVal val="#ppt_w"/>
                                              </p:val>
                                            </p:tav>
                                          </p:tavLst>
                                        </p:anim>
                                        <p:anim calcmode="lin" valueType="num">
                                          <p:cBhvr>
                                            <p:cTn id="57" dur="500" fill="hold"/>
                                            <p:tgtEl>
                                              <p:spTgt spid="65"/>
                                            </p:tgtEl>
                                            <p:attrNameLst>
                                              <p:attrName>ppt_h</p:attrName>
                                            </p:attrNameLst>
                                          </p:cBhvr>
                                          <p:tavLst>
                                            <p:tav tm="0">
                                              <p:val>
                                                <p:fltVal val="0"/>
                                              </p:val>
                                            </p:tav>
                                            <p:tav tm="100000">
                                              <p:val>
                                                <p:strVal val="#ppt_h"/>
                                              </p:val>
                                            </p:tav>
                                          </p:tavLst>
                                        </p:anim>
                                        <p:animEffect transition="in" filter="fade">
                                          <p:cBhvr>
                                            <p:cTn id="58" dur="500"/>
                                            <p:tgtEl>
                                              <p:spTgt spid="65"/>
                                            </p:tgtEl>
                                          </p:cBhvr>
                                        </p:animEffect>
                                      </p:childTnLst>
                                    </p:cTn>
                                  </p:par>
                                  <p:par>
                                    <p:cTn id="59" presetID="53" presetClass="entr" presetSubtype="16" fill="hold" grpId="0" nodeType="withEffect">
                                      <p:stCondLst>
                                        <p:cond delay="40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par>
                                    <p:cTn id="64" presetID="53" presetClass="entr" presetSubtype="16" fill="hold" grpId="0" nodeType="withEffect">
                                      <p:stCondLst>
                                        <p:cond delay="200"/>
                                      </p:stCondLst>
                                      <p:childTnLst>
                                        <p:set>
                                          <p:cBhvr>
                                            <p:cTn id="65" dur="1" fill="hold">
                                              <p:stCondLst>
                                                <p:cond delay="0"/>
                                              </p:stCondLst>
                                            </p:cTn>
                                            <p:tgtEl>
                                              <p:spTgt spid="67"/>
                                            </p:tgtEl>
                                            <p:attrNameLst>
                                              <p:attrName>style.visibility</p:attrName>
                                            </p:attrNameLst>
                                          </p:cBhvr>
                                          <p:to>
                                            <p:strVal val="visible"/>
                                          </p:to>
                                        </p:set>
                                        <p:anim calcmode="lin" valueType="num">
                                          <p:cBhvr>
                                            <p:cTn id="66" dur="500" fill="hold"/>
                                            <p:tgtEl>
                                              <p:spTgt spid="67"/>
                                            </p:tgtEl>
                                            <p:attrNameLst>
                                              <p:attrName>ppt_w</p:attrName>
                                            </p:attrNameLst>
                                          </p:cBhvr>
                                          <p:tavLst>
                                            <p:tav tm="0">
                                              <p:val>
                                                <p:fltVal val="0"/>
                                              </p:val>
                                            </p:tav>
                                            <p:tav tm="100000">
                                              <p:val>
                                                <p:strVal val="#ppt_w"/>
                                              </p:val>
                                            </p:tav>
                                          </p:tavLst>
                                        </p:anim>
                                        <p:anim calcmode="lin" valueType="num">
                                          <p:cBhvr>
                                            <p:cTn id="67" dur="500" fill="hold"/>
                                            <p:tgtEl>
                                              <p:spTgt spid="67"/>
                                            </p:tgtEl>
                                            <p:attrNameLst>
                                              <p:attrName>ppt_h</p:attrName>
                                            </p:attrNameLst>
                                          </p:cBhvr>
                                          <p:tavLst>
                                            <p:tav tm="0">
                                              <p:val>
                                                <p:fltVal val="0"/>
                                              </p:val>
                                            </p:tav>
                                            <p:tav tm="100000">
                                              <p:val>
                                                <p:strVal val="#ppt_h"/>
                                              </p:val>
                                            </p:tav>
                                          </p:tavLst>
                                        </p:anim>
                                        <p:animEffect transition="in" filter="fade">
                                          <p:cBhvr>
                                            <p:cTn id="68" dur="500"/>
                                            <p:tgtEl>
                                              <p:spTgt spid="67"/>
                                            </p:tgtEl>
                                          </p:cBhvr>
                                        </p:animEffect>
                                      </p:childTnLst>
                                    </p:cTn>
                                  </p:par>
                                  <p:par>
                                    <p:cTn id="69" presetID="53" presetClass="entr" presetSubtype="16" fill="hold" grpId="0" nodeType="withEffect">
                                      <p:stCondLst>
                                        <p:cond delay="20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childTnLst>
                                    </p:cTn>
                                  </p:par>
                                  <p:par>
                                    <p:cTn id="79" presetID="53" presetClass="entr" presetSubtype="16" fill="hold" grpId="0" nodeType="withEffect">
                                      <p:stCondLst>
                                        <p:cond delay="40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par>
                                    <p:cTn id="84" presetID="53" presetClass="entr" presetSubtype="16" fill="hold" grpId="0" nodeType="withEffect">
                                      <p:stCondLst>
                                        <p:cond delay="20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72"/>
                                            </p:tgtEl>
                                            <p:attrNameLst>
                                              <p:attrName>style.visibility</p:attrName>
                                            </p:attrNameLst>
                                          </p:cBhvr>
                                          <p:to>
                                            <p:strVal val="visible"/>
                                          </p:to>
                                        </p:set>
                                        <p:anim calcmode="lin" valueType="num">
                                          <p:cBhvr>
                                            <p:cTn id="91" dur="500" fill="hold"/>
                                            <p:tgtEl>
                                              <p:spTgt spid="72"/>
                                            </p:tgtEl>
                                            <p:attrNameLst>
                                              <p:attrName>ppt_w</p:attrName>
                                            </p:attrNameLst>
                                          </p:cBhvr>
                                          <p:tavLst>
                                            <p:tav tm="0">
                                              <p:val>
                                                <p:fltVal val="0"/>
                                              </p:val>
                                            </p:tav>
                                            <p:tav tm="100000">
                                              <p:val>
                                                <p:strVal val="#ppt_w"/>
                                              </p:val>
                                            </p:tav>
                                          </p:tavLst>
                                        </p:anim>
                                        <p:anim calcmode="lin" valueType="num">
                                          <p:cBhvr>
                                            <p:cTn id="92" dur="500" fill="hold"/>
                                            <p:tgtEl>
                                              <p:spTgt spid="72"/>
                                            </p:tgtEl>
                                            <p:attrNameLst>
                                              <p:attrName>ppt_h</p:attrName>
                                            </p:attrNameLst>
                                          </p:cBhvr>
                                          <p:tavLst>
                                            <p:tav tm="0">
                                              <p:val>
                                                <p:fltVal val="0"/>
                                              </p:val>
                                            </p:tav>
                                            <p:tav tm="100000">
                                              <p:val>
                                                <p:strVal val="#ppt_h"/>
                                              </p:val>
                                            </p:tav>
                                          </p:tavLst>
                                        </p:anim>
                                        <p:animEffect transition="in" filter="fade">
                                          <p:cBhvr>
                                            <p:cTn id="93" dur="500"/>
                                            <p:tgtEl>
                                              <p:spTgt spid="72"/>
                                            </p:tgtEl>
                                          </p:cBhvr>
                                        </p:animEffect>
                                      </p:childTnLst>
                                    </p:cTn>
                                  </p:par>
                                  <p:par>
                                    <p:cTn id="94" presetID="53" presetClass="entr" presetSubtype="16" fill="hold" grpId="0" nodeType="withEffect">
                                      <p:stCondLst>
                                        <p:cond delay="400"/>
                                      </p:stCondLst>
                                      <p:childTnLst>
                                        <p:set>
                                          <p:cBhvr>
                                            <p:cTn id="95" dur="1" fill="hold">
                                              <p:stCondLst>
                                                <p:cond delay="0"/>
                                              </p:stCondLst>
                                            </p:cTn>
                                            <p:tgtEl>
                                              <p:spTgt spid="73"/>
                                            </p:tgtEl>
                                            <p:attrNameLst>
                                              <p:attrName>style.visibility</p:attrName>
                                            </p:attrNameLst>
                                          </p:cBhvr>
                                          <p:to>
                                            <p:strVal val="visible"/>
                                          </p:to>
                                        </p:set>
                                        <p:anim calcmode="lin" valueType="num">
                                          <p:cBhvr>
                                            <p:cTn id="96" dur="500" fill="hold"/>
                                            <p:tgtEl>
                                              <p:spTgt spid="73"/>
                                            </p:tgtEl>
                                            <p:attrNameLst>
                                              <p:attrName>ppt_w</p:attrName>
                                            </p:attrNameLst>
                                          </p:cBhvr>
                                          <p:tavLst>
                                            <p:tav tm="0">
                                              <p:val>
                                                <p:fltVal val="0"/>
                                              </p:val>
                                            </p:tav>
                                            <p:tav tm="100000">
                                              <p:val>
                                                <p:strVal val="#ppt_w"/>
                                              </p:val>
                                            </p:tav>
                                          </p:tavLst>
                                        </p:anim>
                                        <p:anim calcmode="lin" valueType="num">
                                          <p:cBhvr>
                                            <p:cTn id="97" dur="500" fill="hold"/>
                                            <p:tgtEl>
                                              <p:spTgt spid="73"/>
                                            </p:tgtEl>
                                            <p:attrNameLst>
                                              <p:attrName>ppt_h</p:attrName>
                                            </p:attrNameLst>
                                          </p:cBhvr>
                                          <p:tavLst>
                                            <p:tav tm="0">
                                              <p:val>
                                                <p:fltVal val="0"/>
                                              </p:val>
                                            </p:tav>
                                            <p:tav tm="100000">
                                              <p:val>
                                                <p:strVal val="#ppt_h"/>
                                              </p:val>
                                            </p:tav>
                                          </p:tavLst>
                                        </p:anim>
                                        <p:animEffect transition="in" filter="fade">
                                          <p:cBhvr>
                                            <p:cTn id="98" dur="500"/>
                                            <p:tgtEl>
                                              <p:spTgt spid="73"/>
                                            </p:tgtEl>
                                          </p:cBhvr>
                                        </p:animEffect>
                                      </p:childTnLst>
                                    </p:cTn>
                                  </p:par>
                                  <p:par>
                                    <p:cTn id="99" presetID="53" presetClass="entr" presetSubtype="16" fill="hold" grpId="0" nodeType="withEffect">
                                      <p:stCondLst>
                                        <p:cond delay="200"/>
                                      </p:stCondLst>
                                      <p:childTnLst>
                                        <p:set>
                                          <p:cBhvr>
                                            <p:cTn id="100" dur="1" fill="hold">
                                              <p:stCondLst>
                                                <p:cond delay="0"/>
                                              </p:stCondLst>
                                            </p:cTn>
                                            <p:tgtEl>
                                              <p:spTgt spid="74"/>
                                            </p:tgtEl>
                                            <p:attrNameLst>
                                              <p:attrName>style.visibility</p:attrName>
                                            </p:attrNameLst>
                                          </p:cBhvr>
                                          <p:to>
                                            <p:strVal val="visible"/>
                                          </p:to>
                                        </p:set>
                                        <p:anim calcmode="lin" valueType="num">
                                          <p:cBhvr>
                                            <p:cTn id="101" dur="500" fill="hold"/>
                                            <p:tgtEl>
                                              <p:spTgt spid="74"/>
                                            </p:tgtEl>
                                            <p:attrNameLst>
                                              <p:attrName>ppt_w</p:attrName>
                                            </p:attrNameLst>
                                          </p:cBhvr>
                                          <p:tavLst>
                                            <p:tav tm="0">
                                              <p:val>
                                                <p:fltVal val="0"/>
                                              </p:val>
                                            </p:tav>
                                            <p:tav tm="100000">
                                              <p:val>
                                                <p:strVal val="#ppt_w"/>
                                              </p:val>
                                            </p:tav>
                                          </p:tavLst>
                                        </p:anim>
                                        <p:anim calcmode="lin" valueType="num">
                                          <p:cBhvr>
                                            <p:cTn id="102" dur="500" fill="hold"/>
                                            <p:tgtEl>
                                              <p:spTgt spid="74"/>
                                            </p:tgtEl>
                                            <p:attrNameLst>
                                              <p:attrName>ppt_h</p:attrName>
                                            </p:attrNameLst>
                                          </p:cBhvr>
                                          <p:tavLst>
                                            <p:tav tm="0">
                                              <p:val>
                                                <p:fltVal val="0"/>
                                              </p:val>
                                            </p:tav>
                                            <p:tav tm="100000">
                                              <p:val>
                                                <p:strVal val="#ppt_h"/>
                                              </p:val>
                                            </p:tav>
                                          </p:tavLst>
                                        </p:anim>
                                        <p:animEffect transition="in" filter="fade">
                                          <p:cBhvr>
                                            <p:cTn id="103" dur="500"/>
                                            <p:tgtEl>
                                              <p:spTgt spid="74"/>
                                            </p:tgtEl>
                                          </p:cBhvr>
                                        </p:animEffect>
                                      </p:childTnLst>
                                    </p:cTn>
                                  </p:par>
                                  <p:par>
                                    <p:cTn id="104" presetID="53" presetClass="entr" presetSubtype="16" fill="hold" grpId="0" nodeType="withEffect">
                                      <p:stCondLst>
                                        <p:cond delay="200"/>
                                      </p:stCondLst>
                                      <p:childTnLst>
                                        <p:set>
                                          <p:cBhvr>
                                            <p:cTn id="105" dur="1" fill="hold">
                                              <p:stCondLst>
                                                <p:cond delay="0"/>
                                              </p:stCondLst>
                                            </p:cTn>
                                            <p:tgtEl>
                                              <p:spTgt spid="75"/>
                                            </p:tgtEl>
                                            <p:attrNameLst>
                                              <p:attrName>style.visibility</p:attrName>
                                            </p:attrNameLst>
                                          </p:cBhvr>
                                          <p:to>
                                            <p:strVal val="visible"/>
                                          </p:to>
                                        </p:set>
                                        <p:anim calcmode="lin" valueType="num">
                                          <p:cBhvr>
                                            <p:cTn id="106" dur="500" fill="hold"/>
                                            <p:tgtEl>
                                              <p:spTgt spid="75"/>
                                            </p:tgtEl>
                                            <p:attrNameLst>
                                              <p:attrName>ppt_w</p:attrName>
                                            </p:attrNameLst>
                                          </p:cBhvr>
                                          <p:tavLst>
                                            <p:tav tm="0">
                                              <p:val>
                                                <p:fltVal val="0"/>
                                              </p:val>
                                            </p:tav>
                                            <p:tav tm="100000">
                                              <p:val>
                                                <p:strVal val="#ppt_w"/>
                                              </p:val>
                                            </p:tav>
                                          </p:tavLst>
                                        </p:anim>
                                        <p:anim calcmode="lin" valueType="num">
                                          <p:cBhvr>
                                            <p:cTn id="107" dur="500" fill="hold"/>
                                            <p:tgtEl>
                                              <p:spTgt spid="75"/>
                                            </p:tgtEl>
                                            <p:attrNameLst>
                                              <p:attrName>ppt_h</p:attrName>
                                            </p:attrNameLst>
                                          </p:cBhvr>
                                          <p:tavLst>
                                            <p:tav tm="0">
                                              <p:val>
                                                <p:fltVal val="0"/>
                                              </p:val>
                                            </p:tav>
                                            <p:tav tm="100000">
                                              <p:val>
                                                <p:strVal val="#ppt_h"/>
                                              </p:val>
                                            </p:tav>
                                          </p:tavLst>
                                        </p:anim>
                                        <p:animEffect transition="in" filter="fade">
                                          <p:cBhvr>
                                            <p:cTn id="108" dur="500"/>
                                            <p:tgtEl>
                                              <p:spTgt spid="75"/>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76"/>
                                            </p:tgtEl>
                                            <p:attrNameLst>
                                              <p:attrName>style.visibility</p:attrName>
                                            </p:attrNameLst>
                                          </p:cBhvr>
                                          <p:to>
                                            <p:strVal val="visible"/>
                                          </p:to>
                                        </p:set>
                                        <p:anim calcmode="lin" valueType="num">
                                          <p:cBhvr>
                                            <p:cTn id="111" dur="500" fill="hold"/>
                                            <p:tgtEl>
                                              <p:spTgt spid="76"/>
                                            </p:tgtEl>
                                            <p:attrNameLst>
                                              <p:attrName>ppt_w</p:attrName>
                                            </p:attrNameLst>
                                          </p:cBhvr>
                                          <p:tavLst>
                                            <p:tav tm="0">
                                              <p:val>
                                                <p:fltVal val="0"/>
                                              </p:val>
                                            </p:tav>
                                            <p:tav tm="100000">
                                              <p:val>
                                                <p:strVal val="#ppt_w"/>
                                              </p:val>
                                            </p:tav>
                                          </p:tavLst>
                                        </p:anim>
                                        <p:anim calcmode="lin" valueType="num">
                                          <p:cBhvr>
                                            <p:cTn id="112" dur="500" fill="hold"/>
                                            <p:tgtEl>
                                              <p:spTgt spid="76"/>
                                            </p:tgtEl>
                                            <p:attrNameLst>
                                              <p:attrName>ppt_h</p:attrName>
                                            </p:attrNameLst>
                                          </p:cBhvr>
                                          <p:tavLst>
                                            <p:tav tm="0">
                                              <p:val>
                                                <p:fltVal val="0"/>
                                              </p:val>
                                            </p:tav>
                                            <p:tav tm="100000">
                                              <p:val>
                                                <p:strVal val="#ppt_h"/>
                                              </p:val>
                                            </p:tav>
                                          </p:tavLst>
                                        </p:anim>
                                        <p:animEffect transition="in" filter="fade">
                                          <p:cBhvr>
                                            <p:cTn id="113" dur="500"/>
                                            <p:tgtEl>
                                              <p:spTgt spid="76"/>
                                            </p:tgtEl>
                                          </p:cBhvr>
                                        </p:animEffect>
                                      </p:childTnLst>
                                    </p:cTn>
                                  </p:par>
                                  <p:par>
                                    <p:cTn id="114" presetID="53" presetClass="entr" presetSubtype="16" fill="hold" grpId="0" nodeType="withEffect">
                                      <p:stCondLst>
                                        <p:cond delay="400"/>
                                      </p:stCondLst>
                                      <p:childTnLst>
                                        <p:set>
                                          <p:cBhvr>
                                            <p:cTn id="115" dur="1" fill="hold">
                                              <p:stCondLst>
                                                <p:cond delay="0"/>
                                              </p:stCondLst>
                                            </p:cTn>
                                            <p:tgtEl>
                                              <p:spTgt spid="77"/>
                                            </p:tgtEl>
                                            <p:attrNameLst>
                                              <p:attrName>style.visibility</p:attrName>
                                            </p:attrNameLst>
                                          </p:cBhvr>
                                          <p:to>
                                            <p:strVal val="visible"/>
                                          </p:to>
                                        </p:set>
                                        <p:anim calcmode="lin" valueType="num">
                                          <p:cBhvr>
                                            <p:cTn id="116" dur="500" fill="hold"/>
                                            <p:tgtEl>
                                              <p:spTgt spid="77"/>
                                            </p:tgtEl>
                                            <p:attrNameLst>
                                              <p:attrName>ppt_w</p:attrName>
                                            </p:attrNameLst>
                                          </p:cBhvr>
                                          <p:tavLst>
                                            <p:tav tm="0">
                                              <p:val>
                                                <p:fltVal val="0"/>
                                              </p:val>
                                            </p:tav>
                                            <p:tav tm="100000">
                                              <p:val>
                                                <p:strVal val="#ppt_w"/>
                                              </p:val>
                                            </p:tav>
                                          </p:tavLst>
                                        </p:anim>
                                        <p:anim calcmode="lin" valueType="num">
                                          <p:cBhvr>
                                            <p:cTn id="117" dur="500" fill="hold"/>
                                            <p:tgtEl>
                                              <p:spTgt spid="77"/>
                                            </p:tgtEl>
                                            <p:attrNameLst>
                                              <p:attrName>ppt_h</p:attrName>
                                            </p:attrNameLst>
                                          </p:cBhvr>
                                          <p:tavLst>
                                            <p:tav tm="0">
                                              <p:val>
                                                <p:fltVal val="0"/>
                                              </p:val>
                                            </p:tav>
                                            <p:tav tm="100000">
                                              <p:val>
                                                <p:strVal val="#ppt_h"/>
                                              </p:val>
                                            </p:tav>
                                          </p:tavLst>
                                        </p:anim>
                                        <p:animEffect transition="in" filter="fade">
                                          <p:cBhvr>
                                            <p:cTn id="118" dur="500"/>
                                            <p:tgtEl>
                                              <p:spTgt spid="77"/>
                                            </p:tgtEl>
                                          </p:cBhvr>
                                        </p:animEffect>
                                      </p:childTnLst>
                                    </p:cTn>
                                  </p:par>
                                  <p:par>
                                    <p:cTn id="119" presetID="53" presetClass="entr" presetSubtype="16" fill="hold" grpId="0" nodeType="withEffect">
                                      <p:stCondLst>
                                        <p:cond delay="200"/>
                                      </p:stCondLst>
                                      <p:childTnLst>
                                        <p:set>
                                          <p:cBhvr>
                                            <p:cTn id="120" dur="1" fill="hold">
                                              <p:stCondLst>
                                                <p:cond delay="0"/>
                                              </p:stCondLst>
                                            </p:cTn>
                                            <p:tgtEl>
                                              <p:spTgt spid="78"/>
                                            </p:tgtEl>
                                            <p:attrNameLst>
                                              <p:attrName>style.visibility</p:attrName>
                                            </p:attrNameLst>
                                          </p:cBhvr>
                                          <p:to>
                                            <p:strVal val="visible"/>
                                          </p:to>
                                        </p:set>
                                        <p:anim calcmode="lin" valueType="num">
                                          <p:cBhvr>
                                            <p:cTn id="121" dur="500" fill="hold"/>
                                            <p:tgtEl>
                                              <p:spTgt spid="78"/>
                                            </p:tgtEl>
                                            <p:attrNameLst>
                                              <p:attrName>ppt_w</p:attrName>
                                            </p:attrNameLst>
                                          </p:cBhvr>
                                          <p:tavLst>
                                            <p:tav tm="0">
                                              <p:val>
                                                <p:fltVal val="0"/>
                                              </p:val>
                                            </p:tav>
                                            <p:tav tm="100000">
                                              <p:val>
                                                <p:strVal val="#ppt_w"/>
                                              </p:val>
                                            </p:tav>
                                          </p:tavLst>
                                        </p:anim>
                                        <p:anim calcmode="lin" valueType="num">
                                          <p:cBhvr>
                                            <p:cTn id="122" dur="500" fill="hold"/>
                                            <p:tgtEl>
                                              <p:spTgt spid="78"/>
                                            </p:tgtEl>
                                            <p:attrNameLst>
                                              <p:attrName>ppt_h</p:attrName>
                                            </p:attrNameLst>
                                          </p:cBhvr>
                                          <p:tavLst>
                                            <p:tav tm="0">
                                              <p:val>
                                                <p:fltVal val="0"/>
                                              </p:val>
                                            </p:tav>
                                            <p:tav tm="100000">
                                              <p:val>
                                                <p:strVal val="#ppt_h"/>
                                              </p:val>
                                            </p:tav>
                                          </p:tavLst>
                                        </p:anim>
                                        <p:animEffect transition="in" filter="fade">
                                          <p:cBhvr>
                                            <p:cTn id="123" dur="500"/>
                                            <p:tgtEl>
                                              <p:spTgt spid="78"/>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79"/>
                                            </p:tgtEl>
                                            <p:attrNameLst>
                                              <p:attrName>style.visibility</p:attrName>
                                            </p:attrNameLst>
                                          </p:cBhvr>
                                          <p:to>
                                            <p:strVal val="visible"/>
                                          </p:to>
                                        </p:set>
                                        <p:anim calcmode="lin" valueType="num">
                                          <p:cBhvr>
                                            <p:cTn id="126" dur="500" fill="hold"/>
                                            <p:tgtEl>
                                              <p:spTgt spid="79"/>
                                            </p:tgtEl>
                                            <p:attrNameLst>
                                              <p:attrName>ppt_w</p:attrName>
                                            </p:attrNameLst>
                                          </p:cBhvr>
                                          <p:tavLst>
                                            <p:tav tm="0">
                                              <p:val>
                                                <p:fltVal val="0"/>
                                              </p:val>
                                            </p:tav>
                                            <p:tav tm="100000">
                                              <p:val>
                                                <p:strVal val="#ppt_w"/>
                                              </p:val>
                                            </p:tav>
                                          </p:tavLst>
                                        </p:anim>
                                        <p:anim calcmode="lin" valueType="num">
                                          <p:cBhvr>
                                            <p:cTn id="127" dur="500" fill="hold"/>
                                            <p:tgtEl>
                                              <p:spTgt spid="79"/>
                                            </p:tgtEl>
                                            <p:attrNameLst>
                                              <p:attrName>ppt_h</p:attrName>
                                            </p:attrNameLst>
                                          </p:cBhvr>
                                          <p:tavLst>
                                            <p:tav tm="0">
                                              <p:val>
                                                <p:fltVal val="0"/>
                                              </p:val>
                                            </p:tav>
                                            <p:tav tm="100000">
                                              <p:val>
                                                <p:strVal val="#ppt_h"/>
                                              </p:val>
                                            </p:tav>
                                          </p:tavLst>
                                        </p:anim>
                                        <p:animEffect transition="in" filter="fade">
                                          <p:cBhvr>
                                            <p:cTn id="128" dur="500"/>
                                            <p:tgtEl>
                                              <p:spTgt spid="79"/>
                                            </p:tgtEl>
                                          </p:cBhvr>
                                        </p:animEffect>
                                      </p:childTnLst>
                                    </p:cTn>
                                  </p:par>
                                  <p:par>
                                    <p:cTn id="129" presetID="53" presetClass="entr" presetSubtype="16" fill="hold" grpId="0" nodeType="withEffect">
                                      <p:stCondLst>
                                        <p:cond delay="400"/>
                                      </p:stCondLst>
                                      <p:childTnLst>
                                        <p:set>
                                          <p:cBhvr>
                                            <p:cTn id="130" dur="1" fill="hold">
                                              <p:stCondLst>
                                                <p:cond delay="0"/>
                                              </p:stCondLst>
                                            </p:cTn>
                                            <p:tgtEl>
                                              <p:spTgt spid="80"/>
                                            </p:tgtEl>
                                            <p:attrNameLst>
                                              <p:attrName>style.visibility</p:attrName>
                                            </p:attrNameLst>
                                          </p:cBhvr>
                                          <p:to>
                                            <p:strVal val="visible"/>
                                          </p:to>
                                        </p:set>
                                        <p:anim calcmode="lin" valueType="num">
                                          <p:cBhvr>
                                            <p:cTn id="131" dur="500" fill="hold"/>
                                            <p:tgtEl>
                                              <p:spTgt spid="80"/>
                                            </p:tgtEl>
                                            <p:attrNameLst>
                                              <p:attrName>ppt_w</p:attrName>
                                            </p:attrNameLst>
                                          </p:cBhvr>
                                          <p:tavLst>
                                            <p:tav tm="0">
                                              <p:val>
                                                <p:fltVal val="0"/>
                                              </p:val>
                                            </p:tav>
                                            <p:tav tm="100000">
                                              <p:val>
                                                <p:strVal val="#ppt_w"/>
                                              </p:val>
                                            </p:tav>
                                          </p:tavLst>
                                        </p:anim>
                                        <p:anim calcmode="lin" valueType="num">
                                          <p:cBhvr>
                                            <p:cTn id="132" dur="500" fill="hold"/>
                                            <p:tgtEl>
                                              <p:spTgt spid="80"/>
                                            </p:tgtEl>
                                            <p:attrNameLst>
                                              <p:attrName>ppt_h</p:attrName>
                                            </p:attrNameLst>
                                          </p:cBhvr>
                                          <p:tavLst>
                                            <p:tav tm="0">
                                              <p:val>
                                                <p:fltVal val="0"/>
                                              </p:val>
                                            </p:tav>
                                            <p:tav tm="100000">
                                              <p:val>
                                                <p:strVal val="#ppt_h"/>
                                              </p:val>
                                            </p:tav>
                                          </p:tavLst>
                                        </p:anim>
                                        <p:animEffect transition="in" filter="fade">
                                          <p:cBhvr>
                                            <p:cTn id="133" dur="500"/>
                                            <p:tgtEl>
                                              <p:spTgt spid="80"/>
                                            </p:tgtEl>
                                          </p:cBhvr>
                                        </p:animEffect>
                                      </p:childTnLst>
                                    </p:cTn>
                                  </p:par>
                                  <p:par>
                                    <p:cTn id="134" presetID="53" presetClass="entr" presetSubtype="16" fill="hold" grpId="0" nodeType="withEffect">
                                      <p:stCondLst>
                                        <p:cond delay="200"/>
                                      </p:stCondLst>
                                      <p:childTnLst>
                                        <p:set>
                                          <p:cBhvr>
                                            <p:cTn id="135" dur="1" fill="hold">
                                              <p:stCondLst>
                                                <p:cond delay="0"/>
                                              </p:stCondLst>
                                            </p:cTn>
                                            <p:tgtEl>
                                              <p:spTgt spid="81"/>
                                            </p:tgtEl>
                                            <p:attrNameLst>
                                              <p:attrName>style.visibility</p:attrName>
                                            </p:attrNameLst>
                                          </p:cBhvr>
                                          <p:to>
                                            <p:strVal val="visible"/>
                                          </p:to>
                                        </p:set>
                                        <p:anim calcmode="lin" valueType="num">
                                          <p:cBhvr>
                                            <p:cTn id="136" dur="500" fill="hold"/>
                                            <p:tgtEl>
                                              <p:spTgt spid="81"/>
                                            </p:tgtEl>
                                            <p:attrNameLst>
                                              <p:attrName>ppt_w</p:attrName>
                                            </p:attrNameLst>
                                          </p:cBhvr>
                                          <p:tavLst>
                                            <p:tav tm="0">
                                              <p:val>
                                                <p:fltVal val="0"/>
                                              </p:val>
                                            </p:tav>
                                            <p:tav tm="100000">
                                              <p:val>
                                                <p:strVal val="#ppt_w"/>
                                              </p:val>
                                            </p:tav>
                                          </p:tavLst>
                                        </p:anim>
                                        <p:anim calcmode="lin" valueType="num">
                                          <p:cBhvr>
                                            <p:cTn id="137" dur="500" fill="hold"/>
                                            <p:tgtEl>
                                              <p:spTgt spid="81"/>
                                            </p:tgtEl>
                                            <p:attrNameLst>
                                              <p:attrName>ppt_h</p:attrName>
                                            </p:attrNameLst>
                                          </p:cBhvr>
                                          <p:tavLst>
                                            <p:tav tm="0">
                                              <p:val>
                                                <p:fltVal val="0"/>
                                              </p:val>
                                            </p:tav>
                                            <p:tav tm="100000">
                                              <p:val>
                                                <p:strVal val="#ppt_h"/>
                                              </p:val>
                                            </p:tav>
                                          </p:tavLst>
                                        </p:anim>
                                        <p:animEffect transition="in" filter="fade">
                                          <p:cBhvr>
                                            <p:cTn id="138" dur="500"/>
                                            <p:tgtEl>
                                              <p:spTgt spid="81"/>
                                            </p:tgtEl>
                                          </p:cBhvr>
                                        </p:animEffect>
                                      </p:childTnLst>
                                    </p:cTn>
                                  </p:par>
                                  <p:par>
                                    <p:cTn id="139" presetID="53" presetClass="entr" presetSubtype="16" fill="hold" grpId="0" nodeType="withEffect">
                                      <p:stCondLst>
                                        <p:cond delay="200"/>
                                      </p:stCondLst>
                                      <p:childTnLst>
                                        <p:set>
                                          <p:cBhvr>
                                            <p:cTn id="140" dur="1" fill="hold">
                                              <p:stCondLst>
                                                <p:cond delay="0"/>
                                              </p:stCondLst>
                                            </p:cTn>
                                            <p:tgtEl>
                                              <p:spTgt spid="82"/>
                                            </p:tgtEl>
                                            <p:attrNameLst>
                                              <p:attrName>style.visibility</p:attrName>
                                            </p:attrNameLst>
                                          </p:cBhvr>
                                          <p:to>
                                            <p:strVal val="visible"/>
                                          </p:to>
                                        </p:set>
                                        <p:anim calcmode="lin" valueType="num">
                                          <p:cBhvr>
                                            <p:cTn id="141" dur="500" fill="hold"/>
                                            <p:tgtEl>
                                              <p:spTgt spid="82"/>
                                            </p:tgtEl>
                                            <p:attrNameLst>
                                              <p:attrName>ppt_w</p:attrName>
                                            </p:attrNameLst>
                                          </p:cBhvr>
                                          <p:tavLst>
                                            <p:tav tm="0">
                                              <p:val>
                                                <p:fltVal val="0"/>
                                              </p:val>
                                            </p:tav>
                                            <p:tav tm="100000">
                                              <p:val>
                                                <p:strVal val="#ppt_w"/>
                                              </p:val>
                                            </p:tav>
                                          </p:tavLst>
                                        </p:anim>
                                        <p:anim calcmode="lin" valueType="num">
                                          <p:cBhvr>
                                            <p:cTn id="142" dur="500" fill="hold"/>
                                            <p:tgtEl>
                                              <p:spTgt spid="82"/>
                                            </p:tgtEl>
                                            <p:attrNameLst>
                                              <p:attrName>ppt_h</p:attrName>
                                            </p:attrNameLst>
                                          </p:cBhvr>
                                          <p:tavLst>
                                            <p:tav tm="0">
                                              <p:val>
                                                <p:fltVal val="0"/>
                                              </p:val>
                                            </p:tav>
                                            <p:tav tm="100000">
                                              <p:val>
                                                <p:strVal val="#ppt_h"/>
                                              </p:val>
                                            </p:tav>
                                          </p:tavLst>
                                        </p:anim>
                                        <p:animEffect transition="in" filter="fade">
                                          <p:cBhvr>
                                            <p:cTn id="143" dur="500"/>
                                            <p:tgtEl>
                                              <p:spTgt spid="82"/>
                                            </p:tgtEl>
                                          </p:cBhvr>
                                        </p:animEffect>
                                      </p:childTnLst>
                                    </p:cTn>
                                  </p:par>
                                  <p:par>
                                    <p:cTn id="144" presetID="53" presetClass="entr" presetSubtype="16" fill="hold" grpId="0" nodeType="withEffect">
                                      <p:stCondLst>
                                        <p:cond delay="200"/>
                                      </p:stCondLst>
                                      <p:childTnLst>
                                        <p:set>
                                          <p:cBhvr>
                                            <p:cTn id="145" dur="1" fill="hold">
                                              <p:stCondLst>
                                                <p:cond delay="0"/>
                                              </p:stCondLst>
                                            </p:cTn>
                                            <p:tgtEl>
                                              <p:spTgt spid="83"/>
                                            </p:tgtEl>
                                            <p:attrNameLst>
                                              <p:attrName>style.visibility</p:attrName>
                                            </p:attrNameLst>
                                          </p:cBhvr>
                                          <p:to>
                                            <p:strVal val="visible"/>
                                          </p:to>
                                        </p:set>
                                        <p:anim calcmode="lin" valueType="num">
                                          <p:cBhvr>
                                            <p:cTn id="146" dur="500" fill="hold"/>
                                            <p:tgtEl>
                                              <p:spTgt spid="83"/>
                                            </p:tgtEl>
                                            <p:attrNameLst>
                                              <p:attrName>ppt_w</p:attrName>
                                            </p:attrNameLst>
                                          </p:cBhvr>
                                          <p:tavLst>
                                            <p:tav tm="0">
                                              <p:val>
                                                <p:fltVal val="0"/>
                                              </p:val>
                                            </p:tav>
                                            <p:tav tm="100000">
                                              <p:val>
                                                <p:strVal val="#ppt_w"/>
                                              </p:val>
                                            </p:tav>
                                          </p:tavLst>
                                        </p:anim>
                                        <p:anim calcmode="lin" valueType="num">
                                          <p:cBhvr>
                                            <p:cTn id="147" dur="500" fill="hold"/>
                                            <p:tgtEl>
                                              <p:spTgt spid="83"/>
                                            </p:tgtEl>
                                            <p:attrNameLst>
                                              <p:attrName>ppt_h</p:attrName>
                                            </p:attrNameLst>
                                          </p:cBhvr>
                                          <p:tavLst>
                                            <p:tav tm="0">
                                              <p:val>
                                                <p:fltVal val="0"/>
                                              </p:val>
                                            </p:tav>
                                            <p:tav tm="100000">
                                              <p:val>
                                                <p:strVal val="#ppt_h"/>
                                              </p:val>
                                            </p:tav>
                                          </p:tavLst>
                                        </p:anim>
                                        <p:animEffect transition="in" filter="fade">
                                          <p:cBhvr>
                                            <p:cTn id="148" dur="500"/>
                                            <p:tgtEl>
                                              <p:spTgt spid="83"/>
                                            </p:tgtEl>
                                          </p:cBhvr>
                                        </p:animEffect>
                                      </p:childTnLst>
                                    </p:cTn>
                                  </p:par>
                                </p:childTnLst>
                              </p:cTn>
                            </p:par>
                            <p:par>
                              <p:cTn id="149" fill="hold">
                                <p:stCondLst>
                                  <p:cond delay="4400"/>
                                </p:stCondLst>
                                <p:childTnLst>
                                  <p:par>
                                    <p:cTn id="150" presetID="16" presetClass="entr" presetSubtype="26" fill="hold" grpId="0" nodeType="afterEffect">
                                      <p:stCondLst>
                                        <p:cond delay="0"/>
                                      </p:stCondLst>
                                      <p:childTnLst>
                                        <p:set>
                                          <p:cBhvr>
                                            <p:cTn id="151" dur="1" fill="hold">
                                              <p:stCondLst>
                                                <p:cond delay="0"/>
                                              </p:stCondLst>
                                            </p:cTn>
                                            <p:tgtEl>
                                              <p:spTgt spid="85"/>
                                            </p:tgtEl>
                                            <p:attrNameLst>
                                              <p:attrName>style.visibility</p:attrName>
                                            </p:attrNameLst>
                                          </p:cBhvr>
                                          <p:to>
                                            <p:strVal val="visible"/>
                                          </p:to>
                                        </p:set>
                                        <p:animEffect transition="in" filter="barn(inHorizontal)">
                                          <p:cBhvr>
                                            <p:cTn id="152" dur="500"/>
                                            <p:tgtEl>
                                              <p:spTgt spid="85"/>
                                            </p:tgtEl>
                                          </p:cBhvr>
                                        </p:animEffect>
                                      </p:childTnLst>
                                    </p:cTn>
                                  </p:par>
                                  <p:par>
                                    <p:cTn id="153" presetID="16" presetClass="entr" presetSubtype="26" fill="hold" grpId="0" nodeType="withEffect">
                                      <p:stCondLst>
                                        <p:cond delay="0"/>
                                      </p:stCondLst>
                                      <p:childTnLst>
                                        <p:set>
                                          <p:cBhvr>
                                            <p:cTn id="154" dur="1" fill="hold">
                                              <p:stCondLst>
                                                <p:cond delay="0"/>
                                              </p:stCondLst>
                                            </p:cTn>
                                            <p:tgtEl>
                                              <p:spTgt spid="86"/>
                                            </p:tgtEl>
                                            <p:attrNameLst>
                                              <p:attrName>style.visibility</p:attrName>
                                            </p:attrNameLst>
                                          </p:cBhvr>
                                          <p:to>
                                            <p:strVal val="visible"/>
                                          </p:to>
                                        </p:set>
                                        <p:animEffect transition="in" filter="barn(inHorizontal)">
                                          <p:cBhvr>
                                            <p:cTn id="155" dur="500"/>
                                            <p:tgtEl>
                                              <p:spTgt spid="86"/>
                                            </p:tgtEl>
                                          </p:cBhvr>
                                        </p:animEffect>
                                      </p:childTnLst>
                                    </p:cTn>
                                  </p:par>
                                </p:childTnLst>
                              </p:cTn>
                            </p:par>
                            <p:par>
                              <p:cTn id="156" fill="hold">
                                <p:stCondLst>
                                  <p:cond delay="4900"/>
                                </p:stCondLst>
                                <p:childTnLst>
                                  <p:par>
                                    <p:cTn id="157" presetID="16" presetClass="entr" presetSubtype="21" fill="hold" grpId="0" nodeType="afterEffect">
                                      <p:stCondLst>
                                        <p:cond delay="0"/>
                                      </p:stCondLst>
                                      <p:childTnLst>
                                        <p:set>
                                          <p:cBhvr>
                                            <p:cTn id="158" dur="1" fill="hold">
                                              <p:stCondLst>
                                                <p:cond delay="0"/>
                                              </p:stCondLst>
                                            </p:cTn>
                                            <p:tgtEl>
                                              <p:spTgt spid="84"/>
                                            </p:tgtEl>
                                            <p:attrNameLst>
                                              <p:attrName>style.visibility</p:attrName>
                                            </p:attrNameLst>
                                          </p:cBhvr>
                                          <p:to>
                                            <p:strVal val="visible"/>
                                          </p:to>
                                        </p:set>
                                        <p:animEffect transition="in" filter="barn(inVertical)">
                                          <p:cBhvr>
                                            <p:cTn id="159" dur="500"/>
                                            <p:tgtEl>
                                              <p:spTgt spid="84"/>
                                            </p:tgtEl>
                                          </p:cBhvr>
                                        </p:animEffect>
                                      </p:childTnLst>
                                    </p:cTn>
                                  </p:par>
                                </p:childTnLst>
                              </p:cTn>
                            </p:par>
                            <p:par>
                              <p:cTn id="160" fill="hold">
                                <p:stCondLst>
                                  <p:cond delay="5400"/>
                                </p:stCondLst>
                                <p:childTnLst>
                                  <p:par>
                                    <p:cTn id="161" presetID="10" presetClass="entr" presetSubtype="0" fill="hold" grpId="0" nodeType="afterEffect">
                                      <p:stCondLst>
                                        <p:cond delay="0"/>
                                      </p:stCondLst>
                                      <p:childTnLst>
                                        <p:set>
                                          <p:cBhvr>
                                            <p:cTn id="162" dur="1" fill="hold">
                                              <p:stCondLst>
                                                <p:cond delay="0"/>
                                              </p:stCondLst>
                                            </p:cTn>
                                            <p:tgtEl>
                                              <p:spTgt spid="87"/>
                                            </p:tgtEl>
                                            <p:attrNameLst>
                                              <p:attrName>style.visibility</p:attrName>
                                            </p:attrNameLst>
                                          </p:cBhvr>
                                          <p:to>
                                            <p:strVal val="visible"/>
                                          </p:to>
                                        </p:set>
                                        <p:animEffect transition="in" filter="fade">
                                          <p:cBhvr>
                                            <p:cTn id="163"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59" grpId="0"/>
          <p:bldP spid="60" grpId="0"/>
          <p:bldP spid="61" grpId="0"/>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p:bldP spid="85" grpId="0" animBg="1"/>
          <p:bldP spid="86" grpId="0" animBg="1"/>
          <p:bldP spid="87" grpId="0"/>
        </p:bldLst>
      </p:timing>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标题 1"/>
          <p:cNvSpPr txBox="1">
            <a:spLocks/>
          </p:cNvSpPr>
          <p:nvPr/>
        </p:nvSpPr>
        <p:spPr>
          <a:xfrm>
            <a:off x="1184649" y="250504"/>
            <a:ext cx="1677386"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wrap="none" lIns="68582" tIns="34292" rIns="68582" bIns="34292">
            <a:spAutoFit/>
          </a:bodyPr>
          <a:lstStyle>
            <a:lvl1pPr algn="ctr" rtl="0" fontAlgn="base">
              <a:spcBef>
                <a:spcPct val="0"/>
              </a:spcBef>
              <a:spcAft>
                <a:spcPct val="0"/>
              </a:spcAft>
              <a:defRPr lang="zh-CN" altLang="en-US" sz="2000" b="0" kern="1200">
                <a:solidFill>
                  <a:schemeClr val="tx1">
                    <a:lumMod val="85000"/>
                    <a:lumOff val="15000"/>
                  </a:schemeClr>
                </a:solidFill>
                <a:latin typeface="微软雅黑" pitchFamily="34" charset="-122"/>
                <a:ea typeface="微软雅黑" pitchFamily="34" charset="-122"/>
                <a:cs typeface="+mn-cs"/>
              </a:defRPr>
            </a:lvl1pPr>
            <a:lvl2pPr algn="ctr" rtl="0" fontAlgn="base">
              <a:spcBef>
                <a:spcPct val="0"/>
              </a:spcBef>
              <a:spcAft>
                <a:spcPct val="0"/>
              </a:spcAft>
              <a:defRPr sz="4400">
                <a:solidFill>
                  <a:schemeClr val="tx1"/>
                </a:solidFill>
                <a:latin typeface="Calibri" pitchFamily="34" charset="0"/>
                <a:ea typeface="宋体" charset="-122"/>
              </a:defRPr>
            </a:lvl2pPr>
            <a:lvl3pPr algn="ctr" rtl="0" fontAlgn="base">
              <a:spcBef>
                <a:spcPct val="0"/>
              </a:spcBef>
              <a:spcAft>
                <a:spcPct val="0"/>
              </a:spcAft>
              <a:defRPr sz="4400">
                <a:solidFill>
                  <a:schemeClr val="tx1"/>
                </a:solidFill>
                <a:latin typeface="Calibri" pitchFamily="34" charset="0"/>
                <a:ea typeface="宋体" charset="-122"/>
              </a:defRPr>
            </a:lvl3pPr>
            <a:lvl4pPr algn="ctr" rtl="0" fontAlgn="base">
              <a:spcBef>
                <a:spcPct val="0"/>
              </a:spcBef>
              <a:spcAft>
                <a:spcPct val="0"/>
              </a:spcAft>
              <a:defRPr sz="4400">
                <a:solidFill>
                  <a:schemeClr val="tx1"/>
                </a:solidFill>
                <a:latin typeface="Calibri" pitchFamily="34" charset="0"/>
                <a:ea typeface="宋体" charset="-122"/>
              </a:defRPr>
            </a:lvl4pPr>
            <a:lvl5pPr algn="ctr" rtl="0" fontAlgn="base">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000" b="0" i="0" u="none" strike="noStrike" kern="1200" cap="none" spc="0" normalizeH="0" baseline="0" noProof="0">
                <a:ln>
                  <a:noFill/>
                </a:ln>
                <a:solidFill>
                  <a:sysClr val="windowText" lastClr="000000">
                    <a:lumMod val="85000"/>
                    <a:lumOff val="15000"/>
                  </a:sysClr>
                </a:solidFill>
                <a:effectLst/>
                <a:uLnTx/>
                <a:uFillTx/>
                <a:latin typeface="微软雅黑" pitchFamily="34" charset="-122"/>
                <a:ea typeface="微软雅黑" pitchFamily="34" charset="-122"/>
                <a:cs typeface="+mn-cs"/>
              </a:rPr>
              <a:t>Direction of team effort</a:t>
            </a:r>
            <a:endParaRPr kumimoji="0" lang="zh-CN" altLang="en-US" sz="2000" b="0" i="0" u="none" strike="noStrike" kern="1200" cap="none" spc="0" normalizeH="0" baseline="0" noProof="0" dirty="0">
              <a:ln>
                <a:noFill/>
              </a:ln>
              <a:solidFill>
                <a:sysClr val="windowText" lastClr="000000">
                  <a:lumMod val="85000"/>
                  <a:lumOff val="15000"/>
                </a:sysClr>
              </a:solidFill>
              <a:effectLst/>
              <a:uLnTx/>
              <a:uFillTx/>
              <a:latin typeface="微软雅黑" pitchFamily="34" charset="-122"/>
              <a:ea typeface="微软雅黑" pitchFamily="34" charset="-122"/>
              <a:cs typeface="+mn-cs"/>
            </a:endParaRPr>
          </a:p>
        </p:txBody>
      </p:sp>
      <p:sp>
        <p:nvSpPr>
          <p:cNvPr id="35" name="椭圆 54"/>
          <p:cNvSpPr/>
          <p:nvPr/>
        </p:nvSpPr>
        <p:spPr>
          <a:xfrm>
            <a:off x="2836047" y="1796260"/>
            <a:ext cx="3477652" cy="1802173"/>
          </a:xfrm>
          <a:custGeom>
            <a:avLst/>
            <a:gdLst>
              <a:gd name="connsiteX0" fmla="*/ 0 w 3439659"/>
              <a:gd name="connsiteY0" fmla="*/ 1719830 h 3439659"/>
              <a:gd name="connsiteX1" fmla="*/ 1719830 w 3439659"/>
              <a:gd name="connsiteY1" fmla="*/ 0 h 3439659"/>
              <a:gd name="connsiteX2" fmla="*/ 3439660 w 3439659"/>
              <a:gd name="connsiteY2" fmla="*/ 1719830 h 3439659"/>
              <a:gd name="connsiteX3" fmla="*/ 1719830 w 3439659"/>
              <a:gd name="connsiteY3" fmla="*/ 3439660 h 3439659"/>
              <a:gd name="connsiteX4" fmla="*/ 0 w 3439659"/>
              <a:gd name="connsiteY4" fmla="*/ 1719830 h 3439659"/>
              <a:gd name="connsiteX0" fmla="*/ 0 w 3487467"/>
              <a:gd name="connsiteY0" fmla="*/ 0 h 1719830"/>
              <a:gd name="connsiteX1" fmla="*/ 3439660 w 3487467"/>
              <a:gd name="connsiteY1" fmla="*/ 0 h 1719830"/>
              <a:gd name="connsiteX2" fmla="*/ 1719830 w 3487467"/>
              <a:gd name="connsiteY2" fmla="*/ 1719830 h 1719830"/>
              <a:gd name="connsiteX3" fmla="*/ 0 w 3487467"/>
              <a:gd name="connsiteY3" fmla="*/ 0 h 1719830"/>
              <a:gd name="connsiteX0" fmla="*/ 6132 w 3493599"/>
              <a:gd name="connsiteY0" fmla="*/ 130018 h 1849848"/>
              <a:gd name="connsiteX1" fmla="*/ 3445792 w 3493599"/>
              <a:gd name="connsiteY1" fmla="*/ 130018 h 1849848"/>
              <a:gd name="connsiteX2" fmla="*/ 1725962 w 3493599"/>
              <a:gd name="connsiteY2" fmla="*/ 1849848 h 1849848"/>
              <a:gd name="connsiteX3" fmla="*/ 6132 w 3493599"/>
              <a:gd name="connsiteY3" fmla="*/ 130018 h 1849848"/>
              <a:gd name="connsiteX0" fmla="*/ 6132 w 3493599"/>
              <a:gd name="connsiteY0" fmla="*/ 35412 h 1755242"/>
              <a:gd name="connsiteX1" fmla="*/ 3445792 w 3493599"/>
              <a:gd name="connsiteY1" fmla="*/ 35412 h 1755242"/>
              <a:gd name="connsiteX2" fmla="*/ 1725962 w 3493599"/>
              <a:gd name="connsiteY2" fmla="*/ 1755242 h 1755242"/>
              <a:gd name="connsiteX3" fmla="*/ 6132 w 3493599"/>
              <a:gd name="connsiteY3" fmla="*/ 35412 h 1755242"/>
              <a:gd name="connsiteX0" fmla="*/ 4377 w 3488420"/>
              <a:gd name="connsiteY0" fmla="*/ 11795 h 1772900"/>
              <a:gd name="connsiteX1" fmla="*/ 3450912 w 3488420"/>
              <a:gd name="connsiteY1" fmla="*/ 53046 h 1772900"/>
              <a:gd name="connsiteX2" fmla="*/ 1731082 w 3488420"/>
              <a:gd name="connsiteY2" fmla="*/ 1772876 h 1772900"/>
              <a:gd name="connsiteX3" fmla="*/ 4377 w 3488420"/>
              <a:gd name="connsiteY3" fmla="*/ 11795 h 1772900"/>
              <a:gd name="connsiteX0" fmla="*/ 39013 w 3522446"/>
              <a:gd name="connsiteY0" fmla="*/ 134148 h 1909003"/>
              <a:gd name="connsiteX1" fmla="*/ 3485548 w 3522446"/>
              <a:gd name="connsiteY1" fmla="*/ 175399 h 1909003"/>
              <a:gd name="connsiteX2" fmla="*/ 1738217 w 3522446"/>
              <a:gd name="connsiteY2" fmla="*/ 1908979 h 1909003"/>
              <a:gd name="connsiteX3" fmla="*/ 39013 w 3522446"/>
              <a:gd name="connsiteY3" fmla="*/ 134148 h 1909003"/>
              <a:gd name="connsiteX0" fmla="*/ 55067 w 3553265"/>
              <a:gd name="connsiteY0" fmla="*/ 134148 h 1909002"/>
              <a:gd name="connsiteX1" fmla="*/ 3501602 w 3553265"/>
              <a:gd name="connsiteY1" fmla="*/ 175399 h 1909002"/>
              <a:gd name="connsiteX2" fmla="*/ 1754271 w 3553265"/>
              <a:gd name="connsiteY2" fmla="*/ 1908979 h 1909002"/>
              <a:gd name="connsiteX3" fmla="*/ 55067 w 3553265"/>
              <a:gd name="connsiteY3" fmla="*/ 134148 h 1909002"/>
              <a:gd name="connsiteX0" fmla="*/ 39426 w 3502160"/>
              <a:gd name="connsiteY0" fmla="*/ 134148 h 1909003"/>
              <a:gd name="connsiteX1" fmla="*/ 3465335 w 3502160"/>
              <a:gd name="connsiteY1" fmla="*/ 175399 h 1909003"/>
              <a:gd name="connsiteX2" fmla="*/ 1718004 w 3502160"/>
              <a:gd name="connsiteY2" fmla="*/ 1908979 h 1909003"/>
              <a:gd name="connsiteX3" fmla="*/ 39426 w 3502160"/>
              <a:gd name="connsiteY3" fmla="*/ 134148 h 1909003"/>
              <a:gd name="connsiteX0" fmla="*/ 8999 w 3471733"/>
              <a:gd name="connsiteY0" fmla="*/ 21578 h 1796433"/>
              <a:gd name="connsiteX1" fmla="*/ 3434908 w 3471733"/>
              <a:gd name="connsiteY1" fmla="*/ 62829 h 1796433"/>
              <a:gd name="connsiteX2" fmla="*/ 1687577 w 3471733"/>
              <a:gd name="connsiteY2" fmla="*/ 1796409 h 1796433"/>
              <a:gd name="connsiteX3" fmla="*/ 8999 w 3471733"/>
              <a:gd name="connsiteY3" fmla="*/ 21578 h 1796433"/>
              <a:gd name="connsiteX0" fmla="*/ 39425 w 3502159"/>
              <a:gd name="connsiteY0" fmla="*/ 135675 h 1931154"/>
              <a:gd name="connsiteX1" fmla="*/ 3465334 w 3502159"/>
              <a:gd name="connsiteY1" fmla="*/ 176926 h 1931154"/>
              <a:gd name="connsiteX2" fmla="*/ 1718003 w 3502159"/>
              <a:gd name="connsiteY2" fmla="*/ 1931131 h 1931154"/>
              <a:gd name="connsiteX3" fmla="*/ 39425 w 3502159"/>
              <a:gd name="connsiteY3" fmla="*/ 135675 h 1931154"/>
              <a:gd name="connsiteX0" fmla="*/ 7276 w 3470010"/>
              <a:gd name="connsiteY0" fmla="*/ 26065 h 1821544"/>
              <a:gd name="connsiteX1" fmla="*/ 3433185 w 3470010"/>
              <a:gd name="connsiteY1" fmla="*/ 67316 h 1821544"/>
              <a:gd name="connsiteX2" fmla="*/ 1685854 w 3470010"/>
              <a:gd name="connsiteY2" fmla="*/ 1821521 h 1821544"/>
              <a:gd name="connsiteX3" fmla="*/ 7276 w 3470010"/>
              <a:gd name="connsiteY3" fmla="*/ 26065 h 1821544"/>
              <a:gd name="connsiteX0" fmla="*/ 12669 w 3492943"/>
              <a:gd name="connsiteY0" fmla="*/ 26065 h 1822469"/>
              <a:gd name="connsiteX1" fmla="*/ 3438578 w 3492943"/>
              <a:gd name="connsiteY1" fmla="*/ 67316 h 1822469"/>
              <a:gd name="connsiteX2" fmla="*/ 1691247 w 3492943"/>
              <a:gd name="connsiteY2" fmla="*/ 1821521 h 1822469"/>
              <a:gd name="connsiteX3" fmla="*/ 12669 w 3492943"/>
              <a:gd name="connsiteY3" fmla="*/ 26065 h 1822469"/>
              <a:gd name="connsiteX0" fmla="*/ 48756 w 3529030"/>
              <a:gd name="connsiteY0" fmla="*/ 3139 h 1799516"/>
              <a:gd name="connsiteX1" fmla="*/ 3474665 w 3529030"/>
              <a:gd name="connsiteY1" fmla="*/ 44390 h 1799516"/>
              <a:gd name="connsiteX2" fmla="*/ 1727334 w 3529030"/>
              <a:gd name="connsiteY2" fmla="*/ 1798595 h 1799516"/>
              <a:gd name="connsiteX3" fmla="*/ 48756 w 3529030"/>
              <a:gd name="connsiteY3" fmla="*/ 3139 h 1799516"/>
              <a:gd name="connsiteX0" fmla="*/ 48756 w 3529030"/>
              <a:gd name="connsiteY0" fmla="*/ 5796 h 1802173"/>
              <a:gd name="connsiteX1" fmla="*/ 3474665 w 3529030"/>
              <a:gd name="connsiteY1" fmla="*/ 47047 h 1802173"/>
              <a:gd name="connsiteX2" fmla="*/ 1727334 w 3529030"/>
              <a:gd name="connsiteY2" fmla="*/ 1801252 h 1802173"/>
              <a:gd name="connsiteX3" fmla="*/ 48756 w 3529030"/>
              <a:gd name="connsiteY3" fmla="*/ 5796 h 1802173"/>
              <a:gd name="connsiteX0" fmla="*/ 48756 w 3477652"/>
              <a:gd name="connsiteY0" fmla="*/ 5796 h 1802173"/>
              <a:gd name="connsiteX1" fmla="*/ 3474665 w 3477652"/>
              <a:gd name="connsiteY1" fmla="*/ 47047 h 1802173"/>
              <a:gd name="connsiteX2" fmla="*/ 1727334 w 3477652"/>
              <a:gd name="connsiteY2" fmla="*/ 1801252 h 1802173"/>
              <a:gd name="connsiteX3" fmla="*/ 48756 w 3477652"/>
              <a:gd name="connsiteY3" fmla="*/ 5796 h 1802173"/>
            </a:gdLst>
            <a:ahLst/>
            <a:cxnLst>
              <a:cxn ang="0">
                <a:pos x="connsiteX0" y="connsiteY0"/>
              </a:cxn>
              <a:cxn ang="0">
                <a:pos x="connsiteX1" y="connsiteY1"/>
              </a:cxn>
              <a:cxn ang="0">
                <a:pos x="connsiteX2" y="connsiteY2"/>
              </a:cxn>
              <a:cxn ang="0">
                <a:pos x="connsiteX3" y="connsiteY3"/>
              </a:cxn>
            </a:cxnLst>
            <a:rect l="l" t="t" r="r" b="b"/>
            <a:pathLst>
              <a:path w="3477652" h="1802173">
                <a:moveTo>
                  <a:pt x="48756" y="5796"/>
                </a:moveTo>
                <a:cubicBezTo>
                  <a:pt x="305602" y="15937"/>
                  <a:pt x="3181151" y="-33335"/>
                  <a:pt x="3474665" y="47047"/>
                </a:cubicBezTo>
                <a:cubicBezTo>
                  <a:pt x="3527547" y="271809"/>
                  <a:pt x="2875835" y="1753126"/>
                  <a:pt x="1727334" y="1801252"/>
                </a:cubicBezTo>
                <a:cubicBezTo>
                  <a:pt x="578833" y="1849378"/>
                  <a:pt x="-208090" y="-4345"/>
                  <a:pt x="48756" y="5796"/>
                </a:cubicBezTo>
                <a:close/>
              </a:path>
            </a:pathLst>
          </a:custGeom>
          <a:noFill/>
          <a:ln w="12700" cap="flat" cmpd="sng" algn="ctr">
            <a:solidFill>
              <a:sysClr val="windowText" lastClr="000000"/>
            </a:solidFill>
            <a:prstDash val="dash"/>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a:cs typeface="+mn-cs"/>
            </a:endParaRPr>
          </a:p>
        </p:txBody>
      </p:sp>
      <p:sp>
        <p:nvSpPr>
          <p:cNvPr id="36" name="TextBox 35"/>
          <p:cNvSpPr txBox="1"/>
          <p:nvPr/>
        </p:nvSpPr>
        <p:spPr>
          <a:xfrm>
            <a:off x="1591071" y="1615992"/>
            <a:ext cx="723276" cy="307777"/>
          </a:xfrm>
          <a:prstGeom prst="rect">
            <a:avLst/>
          </a:prstGeom>
          <a:noFill/>
        </p:spPr>
        <p:txBody>
          <a:bodyPr wrap="none" rtlCol="0">
            <a:spAutoFit/>
          </a:bodyPr>
          <a:lstStyle/>
          <a:p>
            <a:pPr algn="ctr" fontAlgn="base">
              <a:spcBef>
                <a:spcPct val="0"/>
              </a:spcBef>
              <a:spcAft>
                <a:spcPct val="0"/>
              </a:spcAft>
            </a:pPr>
            <a:r>
              <a:rPr lang="zh-CN" altLang="en-US" sz="1400" b="1" dirty="0">
                <a:solidFill>
                  <a:prstClr val="black"/>
                </a:solidFill>
                <a:latin typeface="微软雅黑" pitchFamily="34" charset="-122"/>
                <a:ea typeface="微软雅黑" pitchFamily="34" charset="-122"/>
              </a:rPr>
              <a:t>Direction one</a:t>
            </a:r>
          </a:p>
        </p:txBody>
      </p:sp>
      <p:cxnSp>
        <p:nvCxnSpPr>
          <p:cNvPr id="37" name="直接连接符 36"/>
          <p:cNvCxnSpPr/>
          <p:nvPr/>
        </p:nvCxnSpPr>
        <p:spPr>
          <a:xfrm flipV="1">
            <a:off x="2639023" y="1792279"/>
            <a:ext cx="1913927" cy="21230"/>
          </a:xfrm>
          <a:prstGeom prst="line">
            <a:avLst/>
          </a:prstGeom>
          <a:noFill/>
          <a:ln w="76200" cap="flat" cmpd="sng" algn="ctr">
            <a:solidFill>
              <a:srgbClr val="0070C0"/>
            </a:solidFill>
            <a:prstDash val="solid"/>
          </a:ln>
          <a:effectLst/>
        </p:spPr>
      </p:cxnSp>
      <p:cxnSp>
        <p:nvCxnSpPr>
          <p:cNvPr id="38" name="直接连接符 37"/>
          <p:cNvCxnSpPr/>
          <p:nvPr/>
        </p:nvCxnSpPr>
        <p:spPr>
          <a:xfrm flipV="1">
            <a:off x="3053802" y="1792279"/>
            <a:ext cx="1499148" cy="1054342"/>
          </a:xfrm>
          <a:prstGeom prst="line">
            <a:avLst/>
          </a:prstGeom>
          <a:noFill/>
          <a:ln w="76200" cap="flat" cmpd="sng" algn="ctr">
            <a:solidFill>
              <a:srgbClr val="FFC000"/>
            </a:solidFill>
            <a:prstDash val="solid"/>
          </a:ln>
          <a:effectLst/>
        </p:spPr>
      </p:cxnSp>
      <p:cxnSp>
        <p:nvCxnSpPr>
          <p:cNvPr id="39" name="直接连接符 38"/>
          <p:cNvCxnSpPr/>
          <p:nvPr/>
        </p:nvCxnSpPr>
        <p:spPr>
          <a:xfrm flipV="1">
            <a:off x="3926638" y="1792280"/>
            <a:ext cx="626312" cy="1779464"/>
          </a:xfrm>
          <a:prstGeom prst="line">
            <a:avLst/>
          </a:prstGeom>
          <a:noFill/>
          <a:ln w="76200" cap="flat" cmpd="sng" algn="ctr">
            <a:solidFill>
              <a:srgbClr val="0070C0"/>
            </a:solidFill>
            <a:prstDash val="solid"/>
          </a:ln>
          <a:effectLst/>
        </p:spPr>
      </p:cxnSp>
      <p:cxnSp>
        <p:nvCxnSpPr>
          <p:cNvPr id="40" name="直接连接符 39"/>
          <p:cNvCxnSpPr/>
          <p:nvPr/>
        </p:nvCxnSpPr>
        <p:spPr>
          <a:xfrm flipH="1" flipV="1">
            <a:off x="4552951" y="1792280"/>
            <a:ext cx="670571" cy="1717151"/>
          </a:xfrm>
          <a:prstGeom prst="line">
            <a:avLst/>
          </a:prstGeom>
          <a:noFill/>
          <a:ln w="76200" cap="flat" cmpd="sng" algn="ctr">
            <a:solidFill>
              <a:srgbClr val="FFC000"/>
            </a:solidFill>
            <a:prstDash val="solid"/>
          </a:ln>
          <a:effectLst/>
        </p:spPr>
      </p:cxnSp>
      <p:cxnSp>
        <p:nvCxnSpPr>
          <p:cNvPr id="41" name="直接连接符 40"/>
          <p:cNvCxnSpPr/>
          <p:nvPr/>
        </p:nvCxnSpPr>
        <p:spPr>
          <a:xfrm flipH="1" flipV="1">
            <a:off x="4552950" y="1792279"/>
            <a:ext cx="1465240" cy="1054342"/>
          </a:xfrm>
          <a:prstGeom prst="line">
            <a:avLst/>
          </a:prstGeom>
          <a:noFill/>
          <a:ln w="76200" cap="flat" cmpd="sng" algn="ctr">
            <a:solidFill>
              <a:srgbClr val="0070C0"/>
            </a:solidFill>
            <a:prstDash val="solid"/>
          </a:ln>
          <a:effectLst/>
        </p:spPr>
      </p:cxnSp>
      <p:cxnSp>
        <p:nvCxnSpPr>
          <p:cNvPr id="42" name="直接连接符 41"/>
          <p:cNvCxnSpPr/>
          <p:nvPr/>
        </p:nvCxnSpPr>
        <p:spPr>
          <a:xfrm>
            <a:off x="4552950" y="1792278"/>
            <a:ext cx="1861284" cy="13806"/>
          </a:xfrm>
          <a:prstGeom prst="line">
            <a:avLst/>
          </a:prstGeom>
          <a:noFill/>
          <a:ln w="76200" cap="flat" cmpd="sng" algn="ctr">
            <a:solidFill>
              <a:srgbClr val="FFC000"/>
            </a:solidFill>
            <a:prstDash val="solid"/>
          </a:ln>
          <a:effectLst/>
        </p:spPr>
      </p:cxnSp>
      <p:sp>
        <p:nvSpPr>
          <p:cNvPr id="43" name="椭圆 42"/>
          <p:cNvSpPr/>
          <p:nvPr/>
        </p:nvSpPr>
        <p:spPr>
          <a:xfrm>
            <a:off x="2854407" y="2448805"/>
            <a:ext cx="660132" cy="660132"/>
          </a:xfrm>
          <a:prstGeom prst="ellipse">
            <a:avLst/>
          </a:prstGeom>
          <a:solidFill>
            <a:srgbClr val="FFC000"/>
          </a:solid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a:cs typeface="+mn-cs"/>
            </a:endParaRPr>
          </a:p>
        </p:txBody>
      </p:sp>
      <p:sp>
        <p:nvSpPr>
          <p:cNvPr id="44" name="椭圆 43"/>
          <p:cNvSpPr/>
          <p:nvPr/>
        </p:nvSpPr>
        <p:spPr>
          <a:xfrm>
            <a:off x="3635896" y="3179365"/>
            <a:ext cx="660132" cy="660132"/>
          </a:xfrm>
          <a:prstGeom prst="ellipse">
            <a:avLst/>
          </a:prstGeom>
          <a:solidFill>
            <a:srgbClr val="0070C0"/>
          </a:solid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a:cs typeface="+mn-cs"/>
            </a:endParaRPr>
          </a:p>
        </p:txBody>
      </p:sp>
      <p:sp>
        <p:nvSpPr>
          <p:cNvPr id="45" name="椭圆 44"/>
          <p:cNvSpPr/>
          <p:nvPr/>
        </p:nvSpPr>
        <p:spPr>
          <a:xfrm>
            <a:off x="4888236" y="3145626"/>
            <a:ext cx="660132" cy="660132"/>
          </a:xfrm>
          <a:prstGeom prst="ellipse">
            <a:avLst/>
          </a:prstGeom>
          <a:solidFill>
            <a:srgbClr val="FFC000"/>
          </a:solid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a:cs typeface="+mn-cs"/>
            </a:endParaRPr>
          </a:p>
        </p:txBody>
      </p:sp>
      <p:sp>
        <p:nvSpPr>
          <p:cNvPr id="46" name="椭圆 45"/>
          <p:cNvSpPr/>
          <p:nvPr/>
        </p:nvSpPr>
        <p:spPr>
          <a:xfrm>
            <a:off x="5641678" y="2351946"/>
            <a:ext cx="660132" cy="660132"/>
          </a:xfrm>
          <a:prstGeom prst="ellipse">
            <a:avLst/>
          </a:prstGeom>
          <a:solidFill>
            <a:srgbClr val="0070C0"/>
          </a:solid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a:cs typeface="+mn-cs"/>
            </a:endParaRPr>
          </a:p>
        </p:txBody>
      </p:sp>
      <p:sp>
        <p:nvSpPr>
          <p:cNvPr id="47" name="椭圆 46"/>
          <p:cNvSpPr/>
          <p:nvPr/>
        </p:nvSpPr>
        <p:spPr>
          <a:xfrm>
            <a:off x="5940152" y="1484231"/>
            <a:ext cx="660132" cy="660132"/>
          </a:xfrm>
          <a:prstGeom prst="ellipse">
            <a:avLst/>
          </a:prstGeom>
          <a:solidFill>
            <a:srgbClr val="FFC000"/>
          </a:solid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a:cs typeface="+mn-cs"/>
            </a:endParaRPr>
          </a:p>
        </p:txBody>
      </p:sp>
      <p:sp>
        <p:nvSpPr>
          <p:cNvPr id="48" name="椭圆 47"/>
          <p:cNvSpPr/>
          <p:nvPr/>
        </p:nvSpPr>
        <p:spPr>
          <a:xfrm>
            <a:off x="2573690" y="1472828"/>
            <a:ext cx="660132" cy="660132"/>
          </a:xfrm>
          <a:prstGeom prst="ellipse">
            <a:avLst/>
          </a:prstGeom>
          <a:solidFill>
            <a:srgbClr val="0070C0"/>
          </a:solid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a:cs typeface="+mn-cs"/>
            </a:endParaRPr>
          </a:p>
        </p:txBody>
      </p:sp>
      <p:sp>
        <p:nvSpPr>
          <p:cNvPr id="49" name="TextBox 48"/>
          <p:cNvSpPr txBox="1"/>
          <p:nvPr/>
        </p:nvSpPr>
        <p:spPr>
          <a:xfrm>
            <a:off x="35496" y="1895281"/>
            <a:ext cx="2556284" cy="532453"/>
          </a:xfrm>
          <a:prstGeom prst="rect">
            <a:avLst/>
          </a:prstGeom>
          <a:noFill/>
        </p:spPr>
        <p:txBody>
          <a:bodyPr wrap="square" rtlCol="0">
            <a:spAutoFit/>
          </a:bodyPr>
          <a:lstStyle/>
          <a:p>
            <a:pPr algn="r" fontAlgn="base">
              <a:lnSpc>
                <a:spcPct val="130000"/>
              </a:lnSpc>
              <a:spcBef>
                <a:spcPct val="0"/>
              </a:spcBef>
              <a:spcAft>
                <a:spcPct val="0"/>
              </a:spcAft>
              <a:defRPr/>
            </a:pPr>
            <a:r>
              <a:rPr lang="zh-CN" altLang="en-US" sz="1100" dirty="0">
                <a:solidFill>
                  <a:prstClr val="black"/>
                </a:solidFill>
                <a:latin typeface="微软雅黑" pitchFamily="34" charset="-122"/>
                <a:ea typeface="微软雅黑" pitchFamily="34" charset="-122"/>
              </a:rPr>
              <a:t>Click to enter a brief text content, text content needs to be summarized refined, without the extra text decoration.</a:t>
            </a:r>
          </a:p>
        </p:txBody>
      </p:sp>
      <p:sp>
        <p:nvSpPr>
          <p:cNvPr id="50" name="TextBox 49"/>
          <p:cNvSpPr txBox="1"/>
          <p:nvPr/>
        </p:nvSpPr>
        <p:spPr>
          <a:xfrm>
            <a:off x="1822810" y="2856332"/>
            <a:ext cx="723275" cy="307777"/>
          </a:xfrm>
          <a:prstGeom prst="rect">
            <a:avLst/>
          </a:prstGeom>
          <a:noFill/>
        </p:spPr>
        <p:txBody>
          <a:bodyPr wrap="none" rtlCol="0">
            <a:spAutoFit/>
          </a:bodyPr>
          <a:lstStyle/>
          <a:p>
            <a:pPr algn="ctr" fontAlgn="base">
              <a:spcBef>
                <a:spcPct val="0"/>
              </a:spcBef>
              <a:spcAft>
                <a:spcPct val="0"/>
              </a:spcAft>
            </a:pPr>
            <a:r>
              <a:rPr lang="zh-CN" altLang="en-US" sz="1400" b="1" dirty="0">
                <a:solidFill>
                  <a:prstClr val="black"/>
                </a:solidFill>
                <a:latin typeface="微软雅黑" pitchFamily="34" charset="-122"/>
                <a:ea typeface="微软雅黑" pitchFamily="34" charset="-122"/>
              </a:rPr>
              <a:t>Direction two</a:t>
            </a:r>
          </a:p>
        </p:txBody>
      </p:sp>
      <p:sp>
        <p:nvSpPr>
          <p:cNvPr id="51" name="TextBox 50"/>
          <p:cNvSpPr txBox="1"/>
          <p:nvPr/>
        </p:nvSpPr>
        <p:spPr>
          <a:xfrm>
            <a:off x="539552" y="3047409"/>
            <a:ext cx="2556284" cy="532453"/>
          </a:xfrm>
          <a:prstGeom prst="rect">
            <a:avLst/>
          </a:prstGeom>
          <a:noFill/>
        </p:spPr>
        <p:txBody>
          <a:bodyPr wrap="square" rtlCol="0">
            <a:spAutoFit/>
          </a:bodyPr>
          <a:lstStyle/>
          <a:p>
            <a:pPr algn="r" fontAlgn="base">
              <a:lnSpc>
                <a:spcPct val="130000"/>
              </a:lnSpc>
              <a:spcBef>
                <a:spcPct val="0"/>
              </a:spcBef>
              <a:spcAft>
                <a:spcPct val="0"/>
              </a:spcAft>
              <a:defRPr/>
            </a:pPr>
            <a:r>
              <a:rPr lang="zh-CN" altLang="en-US" sz="1100" dirty="0">
                <a:solidFill>
                  <a:prstClr val="black"/>
                </a:solidFill>
                <a:latin typeface="微软雅黑" pitchFamily="34" charset="-122"/>
                <a:ea typeface="微软雅黑" pitchFamily="34" charset="-122"/>
              </a:rPr>
              <a:t>Click to enter a brief text content, text content needs to be summarized refined, without the extra text decoration.</a:t>
            </a:r>
          </a:p>
        </p:txBody>
      </p:sp>
      <p:sp>
        <p:nvSpPr>
          <p:cNvPr id="52" name="TextBox 51"/>
          <p:cNvSpPr txBox="1"/>
          <p:nvPr/>
        </p:nvSpPr>
        <p:spPr>
          <a:xfrm>
            <a:off x="2935160" y="3934859"/>
            <a:ext cx="723275" cy="307777"/>
          </a:xfrm>
          <a:prstGeom prst="rect">
            <a:avLst/>
          </a:prstGeom>
          <a:noFill/>
        </p:spPr>
        <p:txBody>
          <a:bodyPr wrap="none" rtlCol="0">
            <a:spAutoFit/>
          </a:bodyPr>
          <a:lstStyle/>
          <a:p>
            <a:pPr algn="ctr" fontAlgn="base">
              <a:spcBef>
                <a:spcPct val="0"/>
              </a:spcBef>
              <a:spcAft>
                <a:spcPct val="0"/>
              </a:spcAft>
            </a:pPr>
            <a:r>
              <a:rPr lang="zh-CN" altLang="en-US" sz="1400" b="1" dirty="0">
                <a:solidFill>
                  <a:prstClr val="black"/>
                </a:solidFill>
                <a:latin typeface="微软雅黑" pitchFamily="34" charset="-122"/>
                <a:ea typeface="微软雅黑" pitchFamily="34" charset="-122"/>
              </a:rPr>
              <a:t>Direction three</a:t>
            </a:r>
          </a:p>
        </p:txBody>
      </p:sp>
      <p:sp>
        <p:nvSpPr>
          <p:cNvPr id="53" name="TextBox 52"/>
          <p:cNvSpPr txBox="1"/>
          <p:nvPr/>
        </p:nvSpPr>
        <p:spPr>
          <a:xfrm>
            <a:off x="694628" y="4128762"/>
            <a:ext cx="3397032" cy="731098"/>
          </a:xfrm>
          <a:prstGeom prst="rect">
            <a:avLst/>
          </a:prstGeom>
          <a:noFill/>
        </p:spPr>
        <p:txBody>
          <a:bodyPr wrap="square" rtlCol="0">
            <a:spAutoFit/>
          </a:bodyPr>
          <a:lstStyle/>
          <a:p>
            <a:pPr algn="r" fontAlgn="base">
              <a:lnSpc>
                <a:spcPct val="130000"/>
              </a:lnSpc>
              <a:spcBef>
                <a:spcPct val="0"/>
              </a:spcBef>
              <a:spcAft>
                <a:spcPct val="0"/>
              </a:spcAft>
              <a:defRPr/>
            </a:pPr>
            <a:r>
              <a:rPr lang="zh-CN" altLang="en-US" sz="1100" dirty="0">
                <a:solidFill>
                  <a:prstClr val="black"/>
                </a:solidFill>
                <a:latin typeface="微软雅黑" pitchFamily="34" charset="-122"/>
                <a:ea typeface="微软雅黑" pitchFamily="34" charset="-122"/>
              </a:rPr>
              <a:t>Click to enter a brief text content, text content needs to be summarized refined, without the extra text decoration.</a:t>
            </a:r>
          </a:p>
        </p:txBody>
      </p:sp>
      <p:sp>
        <p:nvSpPr>
          <p:cNvPr id="54" name="TextBox 53"/>
          <p:cNvSpPr txBox="1"/>
          <p:nvPr/>
        </p:nvSpPr>
        <p:spPr>
          <a:xfrm>
            <a:off x="5179276" y="3995846"/>
            <a:ext cx="723275" cy="307777"/>
          </a:xfrm>
          <a:prstGeom prst="rect">
            <a:avLst/>
          </a:prstGeom>
          <a:noFill/>
        </p:spPr>
        <p:txBody>
          <a:bodyPr wrap="none" rtlCol="0">
            <a:spAutoFit/>
          </a:bodyPr>
          <a:lstStyle/>
          <a:p>
            <a:pPr fontAlgn="base">
              <a:spcBef>
                <a:spcPct val="0"/>
              </a:spcBef>
              <a:spcAft>
                <a:spcPct val="0"/>
              </a:spcAft>
            </a:pPr>
            <a:r>
              <a:rPr lang="zh-CN" altLang="en-US" sz="1400" b="1" dirty="0">
                <a:solidFill>
                  <a:prstClr val="black"/>
                </a:solidFill>
                <a:latin typeface="微软雅黑" pitchFamily="34" charset="-122"/>
                <a:ea typeface="微软雅黑" pitchFamily="34" charset="-122"/>
              </a:rPr>
              <a:t>Direction four</a:t>
            </a:r>
          </a:p>
        </p:txBody>
      </p:sp>
      <p:sp>
        <p:nvSpPr>
          <p:cNvPr id="55" name="TextBox 54"/>
          <p:cNvSpPr txBox="1"/>
          <p:nvPr/>
        </p:nvSpPr>
        <p:spPr>
          <a:xfrm>
            <a:off x="5203667" y="4242636"/>
            <a:ext cx="3780420" cy="731098"/>
          </a:xfrm>
          <a:prstGeom prst="rect">
            <a:avLst/>
          </a:prstGeom>
          <a:noFill/>
        </p:spPr>
        <p:txBody>
          <a:bodyPr wrap="square" rtlCol="0">
            <a:spAutoFit/>
          </a:bodyPr>
          <a:lstStyle/>
          <a:p>
            <a:pPr fontAlgn="base">
              <a:lnSpc>
                <a:spcPct val="130000"/>
              </a:lnSpc>
              <a:spcBef>
                <a:spcPct val="0"/>
              </a:spcBef>
              <a:spcAft>
                <a:spcPct val="0"/>
              </a:spcAft>
              <a:defRPr/>
            </a:pPr>
            <a:r>
              <a:rPr lang="zh-CN" altLang="en-US" sz="1100" dirty="0">
                <a:solidFill>
                  <a:prstClr val="black"/>
                </a:solidFill>
                <a:latin typeface="微软雅黑" pitchFamily="34" charset="-122"/>
                <a:ea typeface="微软雅黑" pitchFamily="34" charset="-122"/>
              </a:rPr>
              <a:t>Click to enter a brief text content, text content needs to be summarized refined, without the extra text decoration.</a:t>
            </a:r>
          </a:p>
        </p:txBody>
      </p:sp>
      <p:sp>
        <p:nvSpPr>
          <p:cNvPr id="56" name="TextBox 55"/>
          <p:cNvSpPr txBox="1"/>
          <p:nvPr/>
        </p:nvSpPr>
        <p:spPr>
          <a:xfrm>
            <a:off x="6087700" y="2937958"/>
            <a:ext cx="723275" cy="307777"/>
          </a:xfrm>
          <a:prstGeom prst="rect">
            <a:avLst/>
          </a:prstGeom>
          <a:noFill/>
        </p:spPr>
        <p:txBody>
          <a:bodyPr wrap="none" rtlCol="0">
            <a:spAutoFit/>
          </a:bodyPr>
          <a:lstStyle/>
          <a:p>
            <a:pPr fontAlgn="base">
              <a:spcBef>
                <a:spcPct val="0"/>
              </a:spcBef>
              <a:spcAft>
                <a:spcPct val="0"/>
              </a:spcAft>
            </a:pPr>
            <a:r>
              <a:rPr lang="zh-CN" altLang="en-US" sz="1400" b="1" dirty="0">
                <a:solidFill>
                  <a:prstClr val="black"/>
                </a:solidFill>
                <a:latin typeface="微软雅黑" pitchFamily="34" charset="-122"/>
                <a:ea typeface="微软雅黑" pitchFamily="34" charset="-122"/>
              </a:rPr>
              <a:t>Direction Five</a:t>
            </a:r>
          </a:p>
        </p:txBody>
      </p:sp>
      <p:sp>
        <p:nvSpPr>
          <p:cNvPr id="57" name="TextBox 56"/>
          <p:cNvSpPr txBox="1"/>
          <p:nvPr/>
        </p:nvSpPr>
        <p:spPr>
          <a:xfrm>
            <a:off x="6018190" y="3126535"/>
            <a:ext cx="2556284" cy="511037"/>
          </a:xfrm>
          <a:prstGeom prst="rect">
            <a:avLst/>
          </a:prstGeom>
          <a:noFill/>
        </p:spPr>
        <p:txBody>
          <a:bodyPr wrap="square" rtlCol="0">
            <a:spAutoFit/>
          </a:bodyPr>
          <a:lstStyle/>
          <a:p>
            <a:pPr fontAlgn="base">
              <a:lnSpc>
                <a:spcPct val="130000"/>
              </a:lnSpc>
              <a:spcBef>
                <a:spcPct val="0"/>
              </a:spcBef>
              <a:spcAft>
                <a:spcPct val="0"/>
              </a:spcAft>
              <a:defRPr/>
            </a:pPr>
            <a:r>
              <a:rPr lang="zh-CN" altLang="en-US" sz="1100" dirty="0">
                <a:solidFill>
                  <a:prstClr val="black"/>
                </a:solidFill>
                <a:latin typeface="微软雅黑" pitchFamily="34" charset="-122"/>
                <a:ea typeface="微软雅黑" pitchFamily="34" charset="-122"/>
              </a:rPr>
              <a:t>Click to enter a brief text content, text content needs to be summarized refined, without the extra text decoration.</a:t>
            </a:r>
          </a:p>
        </p:txBody>
      </p:sp>
      <p:sp>
        <p:nvSpPr>
          <p:cNvPr id="58" name="TextBox 57"/>
          <p:cNvSpPr txBox="1"/>
          <p:nvPr/>
        </p:nvSpPr>
        <p:spPr>
          <a:xfrm>
            <a:off x="6732240" y="1765661"/>
            <a:ext cx="723275" cy="307777"/>
          </a:xfrm>
          <a:prstGeom prst="rect">
            <a:avLst/>
          </a:prstGeom>
          <a:noFill/>
        </p:spPr>
        <p:txBody>
          <a:bodyPr wrap="none" rtlCol="0">
            <a:spAutoFit/>
          </a:bodyPr>
          <a:lstStyle/>
          <a:p>
            <a:pPr fontAlgn="base">
              <a:spcBef>
                <a:spcPct val="0"/>
              </a:spcBef>
              <a:spcAft>
                <a:spcPct val="0"/>
              </a:spcAft>
            </a:pPr>
            <a:r>
              <a:rPr lang="zh-CN" altLang="en-US" sz="1400" b="1" dirty="0">
                <a:solidFill>
                  <a:prstClr val="black"/>
                </a:solidFill>
                <a:latin typeface="微软雅黑" pitchFamily="34" charset="-122"/>
                <a:ea typeface="微软雅黑" pitchFamily="34" charset="-122"/>
              </a:rPr>
              <a:t>Direction Six</a:t>
            </a:r>
          </a:p>
        </p:txBody>
      </p:sp>
      <p:sp>
        <p:nvSpPr>
          <p:cNvPr id="59" name="TextBox 58"/>
          <p:cNvSpPr txBox="1"/>
          <p:nvPr/>
        </p:nvSpPr>
        <p:spPr>
          <a:xfrm>
            <a:off x="6480212" y="2045575"/>
            <a:ext cx="2556284" cy="511037"/>
          </a:xfrm>
          <a:prstGeom prst="rect">
            <a:avLst/>
          </a:prstGeom>
          <a:noFill/>
        </p:spPr>
        <p:txBody>
          <a:bodyPr wrap="square" rtlCol="0">
            <a:spAutoFit/>
          </a:bodyPr>
          <a:lstStyle/>
          <a:p>
            <a:pPr fontAlgn="base">
              <a:lnSpc>
                <a:spcPct val="130000"/>
              </a:lnSpc>
              <a:spcBef>
                <a:spcPct val="0"/>
              </a:spcBef>
              <a:spcAft>
                <a:spcPct val="0"/>
              </a:spcAft>
              <a:defRPr/>
            </a:pPr>
            <a:r>
              <a:rPr lang="zh-CN" altLang="en-US" sz="1100" dirty="0">
                <a:solidFill>
                  <a:prstClr val="black"/>
                </a:solidFill>
                <a:latin typeface="微软雅黑" pitchFamily="34" charset="-122"/>
                <a:ea typeface="微软雅黑" pitchFamily="34" charset="-122"/>
              </a:rPr>
              <a:t>Click to enter a brief text content, text content needs to be summarized refined, without the extra text decoration.</a:t>
            </a:r>
          </a:p>
        </p:txBody>
      </p:sp>
      <p:grpSp>
        <p:nvGrpSpPr>
          <p:cNvPr id="60" name="组合 59"/>
          <p:cNvGrpSpPr/>
          <p:nvPr/>
        </p:nvGrpSpPr>
        <p:grpSpPr>
          <a:xfrm>
            <a:off x="3851771" y="1091099"/>
            <a:ext cx="1402358" cy="1402358"/>
            <a:chOff x="3851771" y="1163107"/>
            <a:chExt cx="1402358" cy="1402358"/>
          </a:xfrm>
        </p:grpSpPr>
        <p:grpSp>
          <p:nvGrpSpPr>
            <p:cNvPr id="61" name="组合 60"/>
            <p:cNvGrpSpPr/>
            <p:nvPr/>
          </p:nvGrpSpPr>
          <p:grpSpPr>
            <a:xfrm>
              <a:off x="3851771" y="1163107"/>
              <a:ext cx="1402358" cy="1402358"/>
              <a:chOff x="304800" y="673100"/>
              <a:chExt cx="4000500" cy="4000500"/>
            </a:xfrm>
            <a:effectLst>
              <a:outerShdw blurRad="444500" dist="254000" dir="8100000" algn="tr" rotWithShape="0">
                <a:prstClr val="black">
                  <a:alpha val="50000"/>
                </a:prstClr>
              </a:outerShdw>
            </a:effectLst>
          </p:grpSpPr>
          <p:sp>
            <p:nvSpPr>
              <p:cNvPr id="63" name="同心圆 6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a typeface="微软雅黑"/>
                  <a:cs typeface="+mn-cs"/>
                </a:endParaRPr>
              </a:p>
            </p:txBody>
          </p:sp>
          <p:sp>
            <p:nvSpPr>
              <p:cNvPr id="64" name="椭圆 63"/>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a:cs typeface="+mn-cs"/>
                </a:endParaRPr>
              </a:p>
            </p:txBody>
          </p:sp>
        </p:grpSp>
        <p:sp>
          <p:nvSpPr>
            <p:cNvPr id="62" name="TextBox 61"/>
            <p:cNvSpPr txBox="1"/>
            <p:nvPr/>
          </p:nvSpPr>
          <p:spPr>
            <a:xfrm>
              <a:off x="4306155" y="1616482"/>
              <a:ext cx="543739" cy="523220"/>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400" b="1" i="0" u="none" strike="noStrike" kern="0" cap="none" spc="0" normalizeH="0" baseline="0" noProof="0" dirty="0">
                  <a:ln>
                    <a:noFill/>
                  </a:ln>
                  <a:solidFill>
                    <a:prstClr val="black">
                      <a:lumMod val="85000"/>
                      <a:lumOff val="15000"/>
                    </a:prstClr>
                  </a:solidFill>
                  <a:effectLst/>
                  <a:uLnTx/>
                  <a:uFillTx/>
                  <a:latin typeface="微软雅黑" pitchFamily="34" charset="-122"/>
                  <a:ea typeface="微软雅黑" pitchFamily="34" charset="-122"/>
                </a:rPr>
                <a:t>Efforts</a:t>
              </a:r>
              <a:endParaRPr kumimoji="0" lang="en-US" altLang="zh-CN" sz="1400" b="1" i="0" u="none" strike="noStrike" kern="0" cap="none" spc="0" normalizeH="0" baseline="0" noProof="0" dirty="0">
                <a:ln>
                  <a:noFill/>
                </a:ln>
                <a:solidFill>
                  <a:prstClr val="black">
                    <a:lumMod val="85000"/>
                    <a:lumOff val="15000"/>
                  </a:prstClr>
                </a:solidFill>
                <a:effectLst/>
                <a:uLnTx/>
                <a:uFillTx/>
                <a:latin typeface="微软雅黑" pitchFamily="34" charset="-122"/>
                <a:ea typeface="微软雅黑" pitchFamily="34" charset="-122"/>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400" b="1" i="0" u="none" strike="noStrike" kern="0" cap="none" spc="0" normalizeH="0" baseline="0" noProof="0" dirty="0">
                  <a:ln>
                    <a:noFill/>
                  </a:ln>
                  <a:solidFill>
                    <a:prstClr val="black">
                      <a:lumMod val="85000"/>
                      <a:lumOff val="15000"/>
                    </a:prstClr>
                  </a:solidFill>
                  <a:effectLst/>
                  <a:uLnTx/>
                  <a:uFillTx/>
                  <a:latin typeface="微软雅黑" pitchFamily="34" charset="-122"/>
                  <a:ea typeface="微软雅黑" pitchFamily="34" charset="-122"/>
                </a:rPr>
                <a:t>Direction</a:t>
              </a:r>
            </a:p>
          </p:txBody>
        </p:sp>
      </p:grpSp>
      <p:sp>
        <p:nvSpPr>
          <p:cNvPr id="65" name="TextBox 64"/>
          <p:cNvSpPr txBox="1"/>
          <p:nvPr/>
        </p:nvSpPr>
        <p:spPr>
          <a:xfrm>
            <a:off x="1654179" y="5917921"/>
            <a:ext cx="738965" cy="307928"/>
          </a:xfrm>
          <a:prstGeom prst="rect">
            <a:avLst/>
          </a:prstGeom>
          <a:noFill/>
        </p:spPr>
        <p:txBody>
          <a:bodyPr wrap="none" lIns="61109" tIns="30555" rIns="61109" bIns="30555"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zh-CN" altLang="en-US" sz="1800" b="0" i="0" u="none" strike="noStrike" kern="0" cap="none" spc="0" normalizeH="0" baseline="0" noProof="0" dirty="0">
                <a:ln>
                  <a:noFill/>
                </a:ln>
                <a:solidFill>
                  <a:prstClr val="black"/>
                </a:solidFill>
                <a:effectLst/>
                <a:uLnTx/>
                <a:uFillTx/>
              </a:rPr>
              <a:t>Delayer</a:t>
            </a:r>
          </a:p>
        </p:txBody>
      </p:sp>
    </p:spTree>
    <p:extLst>
      <p:ext uri="{BB962C8B-B14F-4D97-AF65-F5344CB8AC3E}">
        <p14:creationId xmlns:p14="http://schemas.microsoft.com/office/powerpoint/2010/main" val="3701311516"/>
      </p:ext>
    </p:extLst>
  </p:cSld>
  <p:clrMapOvr>
    <a:masterClrMapping/>
  </p:clrMapOvr>
  <mc:AlternateContent xmlns:mc="http://schemas.openxmlformats.org/markup-compatibility/2006" xmlns:p14="http://schemas.microsoft.com/office/powerpoint/2010/main">
    <mc:Choice Requires="p14">
      <p:transition spd="slow" p14:dur="1600" advTm="100">
        <p:blinds dir="vert"/>
      </p:transition>
    </mc:Choice>
    <mc:Fallback xmlns:a14="http://schemas.microsoft.com/office/drawing/2010/main" xmlns="">
      <p:transition spd="slow" advTm="100">
        <p:blinds dir="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44000">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14:bounceEnd="44000">
                                          <p:cBhvr additive="base">
                                            <p:cTn id="7" dur="500" fill="hold"/>
                                            <p:tgtEl>
                                              <p:spTgt spid="60"/>
                                            </p:tgtEl>
                                            <p:attrNameLst>
                                              <p:attrName>ppt_x</p:attrName>
                                            </p:attrNameLst>
                                          </p:cBhvr>
                                          <p:tavLst>
                                            <p:tav tm="0">
                                              <p:val>
                                                <p:strVal val="#ppt_x"/>
                                              </p:val>
                                            </p:tav>
                                            <p:tav tm="100000">
                                              <p:val>
                                                <p:strVal val="#ppt_x"/>
                                              </p:val>
                                            </p:tav>
                                          </p:tavLst>
                                        </p:anim>
                                        <p:anim calcmode="lin" valueType="num" p14:bounceEnd="44000">
                                          <p:cBhvr additive="base">
                                            <p:cTn id="8" dur="500" fill="hold"/>
                                            <p:tgtEl>
                                              <p:spTgt spid="6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8" presetClass="entr" presetSubtype="12" fill="hold" nodeType="after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strips(downLeft)">
                                          <p:cBhvr>
                                            <p:cTn id="12" dur="500"/>
                                            <p:tgtEl>
                                              <p:spTgt spid="37"/>
                                            </p:tgtEl>
                                          </p:cBhvr>
                                        </p:animEffect>
                                      </p:childTnLst>
                                    </p:cTn>
                                  </p:par>
                                  <p:par>
                                    <p:cTn id="13" presetID="18" presetClass="entr" presetSubtype="12" fill="hold" nodeType="with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strips(downLeft)">
                                          <p:cBhvr>
                                            <p:cTn id="15" dur="500"/>
                                            <p:tgtEl>
                                              <p:spTgt spid="38"/>
                                            </p:tgtEl>
                                          </p:cBhvr>
                                        </p:animEffect>
                                      </p:childTnLst>
                                    </p:cTn>
                                  </p:par>
                                  <p:par>
                                    <p:cTn id="16" presetID="18" presetClass="entr" presetSubtype="12" fill="hold" nodeType="with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strips(downLeft)">
                                          <p:cBhvr>
                                            <p:cTn id="18" dur="500"/>
                                            <p:tgtEl>
                                              <p:spTgt spid="39"/>
                                            </p:tgtEl>
                                          </p:cBhvr>
                                        </p:animEffect>
                                      </p:childTnLst>
                                    </p:cTn>
                                  </p:par>
                                  <p:par>
                                    <p:cTn id="19" presetID="18" presetClass="entr" presetSubtype="6" fill="hold" nodeType="withEffect">
                                      <p:stCondLst>
                                        <p:cond delay="0"/>
                                      </p:stCondLst>
                                      <p:childTnLst>
                                        <p:set>
                                          <p:cBhvr>
                                            <p:cTn id="20" dur="1" fill="hold">
                                              <p:stCondLst>
                                                <p:cond delay="0"/>
                                              </p:stCondLst>
                                            </p:cTn>
                                            <p:tgtEl>
                                              <p:spTgt spid="40"/>
                                            </p:tgtEl>
                                            <p:attrNameLst>
                                              <p:attrName>style.visibility</p:attrName>
                                            </p:attrNameLst>
                                          </p:cBhvr>
                                          <p:to>
                                            <p:strVal val="visible"/>
                                          </p:to>
                                        </p:set>
                                        <p:animEffect transition="in" filter="strips(downRight)">
                                          <p:cBhvr>
                                            <p:cTn id="21" dur="500"/>
                                            <p:tgtEl>
                                              <p:spTgt spid="40"/>
                                            </p:tgtEl>
                                          </p:cBhvr>
                                        </p:animEffect>
                                      </p:childTnLst>
                                    </p:cTn>
                                  </p:par>
                                  <p:par>
                                    <p:cTn id="22" presetID="18" presetClass="entr" presetSubtype="6" fill="hold" nodeType="with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strips(downRight)">
                                          <p:cBhvr>
                                            <p:cTn id="24" dur="500"/>
                                            <p:tgtEl>
                                              <p:spTgt spid="41"/>
                                            </p:tgtEl>
                                          </p:cBhvr>
                                        </p:animEffect>
                                      </p:childTnLst>
                                    </p:cTn>
                                  </p:par>
                                  <p:par>
                                    <p:cTn id="25" presetID="18" presetClass="entr" presetSubtype="6" fill="hold" nodeType="with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strips(downRight)">
                                          <p:cBhvr>
                                            <p:cTn id="27" dur="500"/>
                                            <p:tgtEl>
                                              <p:spTgt spid="42"/>
                                            </p:tgtEl>
                                          </p:cBhvr>
                                        </p:animEffect>
                                      </p:childTnLst>
                                    </p:cTn>
                                  </p:par>
                                </p:childTnLst>
                              </p:cTn>
                            </p:par>
                            <p:par>
                              <p:cTn id="28" fill="hold">
                                <p:stCondLst>
                                  <p:cond delay="1000"/>
                                </p:stCondLst>
                                <p:childTnLst>
                                  <p:par>
                                    <p:cTn id="29" presetID="2" presetClass="entr" presetSubtype="4" accel="55000" fill="hold" grpId="0" nodeType="afterEffect" p14:presetBounceEnd="58000">
                                      <p:stCondLst>
                                        <p:cond delay="0"/>
                                      </p:stCondLst>
                                      <p:childTnLst>
                                        <p:set>
                                          <p:cBhvr>
                                            <p:cTn id="30" dur="1" fill="hold">
                                              <p:stCondLst>
                                                <p:cond delay="0"/>
                                              </p:stCondLst>
                                            </p:cTn>
                                            <p:tgtEl>
                                              <p:spTgt spid="48"/>
                                            </p:tgtEl>
                                            <p:attrNameLst>
                                              <p:attrName>style.visibility</p:attrName>
                                            </p:attrNameLst>
                                          </p:cBhvr>
                                          <p:to>
                                            <p:strVal val="visible"/>
                                          </p:to>
                                        </p:set>
                                        <p:anim calcmode="lin" valueType="num" p14:bounceEnd="58000">
                                          <p:cBhvr additive="base">
                                            <p:cTn id="31" dur="1500" fill="hold"/>
                                            <p:tgtEl>
                                              <p:spTgt spid="48"/>
                                            </p:tgtEl>
                                            <p:attrNameLst>
                                              <p:attrName>ppt_x</p:attrName>
                                            </p:attrNameLst>
                                          </p:cBhvr>
                                          <p:tavLst>
                                            <p:tav tm="0">
                                              <p:val>
                                                <p:strVal val="#ppt_x"/>
                                              </p:val>
                                            </p:tav>
                                            <p:tav tm="100000">
                                              <p:val>
                                                <p:strVal val="#ppt_x"/>
                                              </p:val>
                                            </p:tav>
                                          </p:tavLst>
                                        </p:anim>
                                        <p:anim calcmode="lin" valueType="num" p14:bounceEnd="58000">
                                          <p:cBhvr additive="base">
                                            <p:cTn id="32" dur="1500" fill="hold"/>
                                            <p:tgtEl>
                                              <p:spTgt spid="48"/>
                                            </p:tgtEl>
                                            <p:attrNameLst>
                                              <p:attrName>ppt_y</p:attrName>
                                            </p:attrNameLst>
                                          </p:cBhvr>
                                          <p:tavLst>
                                            <p:tav tm="0">
                                              <p:val>
                                                <p:strVal val="1+#ppt_h/2"/>
                                              </p:val>
                                            </p:tav>
                                            <p:tav tm="100000">
                                              <p:val>
                                                <p:strVal val="#ppt_y"/>
                                              </p:val>
                                            </p:tav>
                                          </p:tavLst>
                                        </p:anim>
                                      </p:childTnLst>
                                    </p:cTn>
                                  </p:par>
                                  <p:par>
                                    <p:cTn id="33" presetID="2" presetClass="entr" presetSubtype="4" accel="55000" fill="hold" grpId="0" nodeType="withEffect" p14:presetBounceEnd="58000">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14:bounceEnd="58000">
                                          <p:cBhvr additive="base">
                                            <p:cTn id="35" dur="1500" fill="hold"/>
                                            <p:tgtEl>
                                              <p:spTgt spid="43"/>
                                            </p:tgtEl>
                                            <p:attrNameLst>
                                              <p:attrName>ppt_x</p:attrName>
                                            </p:attrNameLst>
                                          </p:cBhvr>
                                          <p:tavLst>
                                            <p:tav tm="0">
                                              <p:val>
                                                <p:strVal val="#ppt_x"/>
                                              </p:val>
                                            </p:tav>
                                            <p:tav tm="100000">
                                              <p:val>
                                                <p:strVal val="#ppt_x"/>
                                              </p:val>
                                            </p:tav>
                                          </p:tavLst>
                                        </p:anim>
                                        <p:anim calcmode="lin" valueType="num" p14:bounceEnd="58000">
                                          <p:cBhvr additive="base">
                                            <p:cTn id="36" dur="1500" fill="hold"/>
                                            <p:tgtEl>
                                              <p:spTgt spid="43"/>
                                            </p:tgtEl>
                                            <p:attrNameLst>
                                              <p:attrName>ppt_y</p:attrName>
                                            </p:attrNameLst>
                                          </p:cBhvr>
                                          <p:tavLst>
                                            <p:tav tm="0">
                                              <p:val>
                                                <p:strVal val="1+#ppt_h/2"/>
                                              </p:val>
                                            </p:tav>
                                            <p:tav tm="100000">
                                              <p:val>
                                                <p:strVal val="#ppt_y"/>
                                              </p:val>
                                            </p:tav>
                                          </p:tavLst>
                                        </p:anim>
                                      </p:childTnLst>
                                    </p:cTn>
                                  </p:par>
                                  <p:par>
                                    <p:cTn id="37" presetID="2" presetClass="entr" presetSubtype="4" accel="55000" fill="hold" grpId="0" nodeType="withEffect" p14:presetBounceEnd="58000">
                                      <p:stCondLst>
                                        <p:cond delay="0"/>
                                      </p:stCondLst>
                                      <p:childTnLst>
                                        <p:set>
                                          <p:cBhvr>
                                            <p:cTn id="38" dur="1" fill="hold">
                                              <p:stCondLst>
                                                <p:cond delay="0"/>
                                              </p:stCondLst>
                                            </p:cTn>
                                            <p:tgtEl>
                                              <p:spTgt spid="44"/>
                                            </p:tgtEl>
                                            <p:attrNameLst>
                                              <p:attrName>style.visibility</p:attrName>
                                            </p:attrNameLst>
                                          </p:cBhvr>
                                          <p:to>
                                            <p:strVal val="visible"/>
                                          </p:to>
                                        </p:set>
                                        <p:anim calcmode="lin" valueType="num" p14:bounceEnd="58000">
                                          <p:cBhvr additive="base">
                                            <p:cTn id="39" dur="1500" fill="hold"/>
                                            <p:tgtEl>
                                              <p:spTgt spid="44"/>
                                            </p:tgtEl>
                                            <p:attrNameLst>
                                              <p:attrName>ppt_x</p:attrName>
                                            </p:attrNameLst>
                                          </p:cBhvr>
                                          <p:tavLst>
                                            <p:tav tm="0">
                                              <p:val>
                                                <p:strVal val="#ppt_x"/>
                                              </p:val>
                                            </p:tav>
                                            <p:tav tm="100000">
                                              <p:val>
                                                <p:strVal val="#ppt_x"/>
                                              </p:val>
                                            </p:tav>
                                          </p:tavLst>
                                        </p:anim>
                                        <p:anim calcmode="lin" valueType="num" p14:bounceEnd="58000">
                                          <p:cBhvr additive="base">
                                            <p:cTn id="40" dur="1500" fill="hold"/>
                                            <p:tgtEl>
                                              <p:spTgt spid="44"/>
                                            </p:tgtEl>
                                            <p:attrNameLst>
                                              <p:attrName>ppt_y</p:attrName>
                                            </p:attrNameLst>
                                          </p:cBhvr>
                                          <p:tavLst>
                                            <p:tav tm="0">
                                              <p:val>
                                                <p:strVal val="1+#ppt_h/2"/>
                                              </p:val>
                                            </p:tav>
                                            <p:tav tm="100000">
                                              <p:val>
                                                <p:strVal val="#ppt_y"/>
                                              </p:val>
                                            </p:tav>
                                          </p:tavLst>
                                        </p:anim>
                                      </p:childTnLst>
                                    </p:cTn>
                                  </p:par>
                                  <p:par>
                                    <p:cTn id="41" presetID="2" presetClass="entr" presetSubtype="4" accel="55000" fill="hold" grpId="0" nodeType="withEffect" p14:presetBounceEnd="58000">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14:bounceEnd="58000">
                                          <p:cBhvr additive="base">
                                            <p:cTn id="43" dur="1500" fill="hold"/>
                                            <p:tgtEl>
                                              <p:spTgt spid="45"/>
                                            </p:tgtEl>
                                            <p:attrNameLst>
                                              <p:attrName>ppt_x</p:attrName>
                                            </p:attrNameLst>
                                          </p:cBhvr>
                                          <p:tavLst>
                                            <p:tav tm="0">
                                              <p:val>
                                                <p:strVal val="#ppt_x"/>
                                              </p:val>
                                            </p:tav>
                                            <p:tav tm="100000">
                                              <p:val>
                                                <p:strVal val="#ppt_x"/>
                                              </p:val>
                                            </p:tav>
                                          </p:tavLst>
                                        </p:anim>
                                        <p:anim calcmode="lin" valueType="num" p14:bounceEnd="58000">
                                          <p:cBhvr additive="base">
                                            <p:cTn id="44" dur="1500" fill="hold"/>
                                            <p:tgtEl>
                                              <p:spTgt spid="45"/>
                                            </p:tgtEl>
                                            <p:attrNameLst>
                                              <p:attrName>ppt_y</p:attrName>
                                            </p:attrNameLst>
                                          </p:cBhvr>
                                          <p:tavLst>
                                            <p:tav tm="0">
                                              <p:val>
                                                <p:strVal val="1+#ppt_h/2"/>
                                              </p:val>
                                            </p:tav>
                                            <p:tav tm="100000">
                                              <p:val>
                                                <p:strVal val="#ppt_y"/>
                                              </p:val>
                                            </p:tav>
                                          </p:tavLst>
                                        </p:anim>
                                      </p:childTnLst>
                                    </p:cTn>
                                  </p:par>
                                  <p:par>
                                    <p:cTn id="45" presetID="2" presetClass="entr" presetSubtype="4" accel="55000" fill="hold" grpId="0" nodeType="withEffect" p14:presetBounceEnd="58000">
                                      <p:stCondLst>
                                        <p:cond delay="0"/>
                                      </p:stCondLst>
                                      <p:childTnLst>
                                        <p:set>
                                          <p:cBhvr>
                                            <p:cTn id="46" dur="1" fill="hold">
                                              <p:stCondLst>
                                                <p:cond delay="0"/>
                                              </p:stCondLst>
                                            </p:cTn>
                                            <p:tgtEl>
                                              <p:spTgt spid="46"/>
                                            </p:tgtEl>
                                            <p:attrNameLst>
                                              <p:attrName>style.visibility</p:attrName>
                                            </p:attrNameLst>
                                          </p:cBhvr>
                                          <p:to>
                                            <p:strVal val="visible"/>
                                          </p:to>
                                        </p:set>
                                        <p:anim calcmode="lin" valueType="num" p14:bounceEnd="58000">
                                          <p:cBhvr additive="base">
                                            <p:cTn id="47" dur="1500" fill="hold"/>
                                            <p:tgtEl>
                                              <p:spTgt spid="46"/>
                                            </p:tgtEl>
                                            <p:attrNameLst>
                                              <p:attrName>ppt_x</p:attrName>
                                            </p:attrNameLst>
                                          </p:cBhvr>
                                          <p:tavLst>
                                            <p:tav tm="0">
                                              <p:val>
                                                <p:strVal val="#ppt_x"/>
                                              </p:val>
                                            </p:tav>
                                            <p:tav tm="100000">
                                              <p:val>
                                                <p:strVal val="#ppt_x"/>
                                              </p:val>
                                            </p:tav>
                                          </p:tavLst>
                                        </p:anim>
                                        <p:anim calcmode="lin" valueType="num" p14:bounceEnd="58000">
                                          <p:cBhvr additive="base">
                                            <p:cTn id="48" dur="1500" fill="hold"/>
                                            <p:tgtEl>
                                              <p:spTgt spid="46"/>
                                            </p:tgtEl>
                                            <p:attrNameLst>
                                              <p:attrName>ppt_y</p:attrName>
                                            </p:attrNameLst>
                                          </p:cBhvr>
                                          <p:tavLst>
                                            <p:tav tm="0">
                                              <p:val>
                                                <p:strVal val="1+#ppt_h/2"/>
                                              </p:val>
                                            </p:tav>
                                            <p:tav tm="100000">
                                              <p:val>
                                                <p:strVal val="#ppt_y"/>
                                              </p:val>
                                            </p:tav>
                                          </p:tavLst>
                                        </p:anim>
                                      </p:childTnLst>
                                    </p:cTn>
                                  </p:par>
                                  <p:par>
                                    <p:cTn id="49" presetID="2" presetClass="entr" presetSubtype="4" accel="55000" fill="hold" grpId="0" nodeType="withEffect" p14:presetBounceEnd="58000">
                                      <p:stCondLst>
                                        <p:cond delay="0"/>
                                      </p:stCondLst>
                                      <p:childTnLst>
                                        <p:set>
                                          <p:cBhvr>
                                            <p:cTn id="50" dur="1" fill="hold">
                                              <p:stCondLst>
                                                <p:cond delay="0"/>
                                              </p:stCondLst>
                                            </p:cTn>
                                            <p:tgtEl>
                                              <p:spTgt spid="47"/>
                                            </p:tgtEl>
                                            <p:attrNameLst>
                                              <p:attrName>style.visibility</p:attrName>
                                            </p:attrNameLst>
                                          </p:cBhvr>
                                          <p:to>
                                            <p:strVal val="visible"/>
                                          </p:to>
                                        </p:set>
                                        <p:anim calcmode="lin" valueType="num" p14:bounceEnd="58000">
                                          <p:cBhvr additive="base">
                                            <p:cTn id="51" dur="1500" fill="hold"/>
                                            <p:tgtEl>
                                              <p:spTgt spid="47"/>
                                            </p:tgtEl>
                                            <p:attrNameLst>
                                              <p:attrName>ppt_x</p:attrName>
                                            </p:attrNameLst>
                                          </p:cBhvr>
                                          <p:tavLst>
                                            <p:tav tm="0">
                                              <p:val>
                                                <p:strVal val="#ppt_x"/>
                                              </p:val>
                                            </p:tav>
                                            <p:tav tm="100000">
                                              <p:val>
                                                <p:strVal val="#ppt_x"/>
                                              </p:val>
                                            </p:tav>
                                          </p:tavLst>
                                        </p:anim>
                                        <p:anim calcmode="lin" valueType="num" p14:bounceEnd="58000">
                                          <p:cBhvr additive="base">
                                            <p:cTn id="52" dur="1500" fill="hold"/>
                                            <p:tgtEl>
                                              <p:spTgt spid="47"/>
                                            </p:tgtEl>
                                            <p:attrNameLst>
                                              <p:attrName>ppt_y</p:attrName>
                                            </p:attrNameLst>
                                          </p:cBhvr>
                                          <p:tavLst>
                                            <p:tav tm="0">
                                              <p:val>
                                                <p:strVal val="1+#ppt_h/2"/>
                                              </p:val>
                                            </p:tav>
                                            <p:tav tm="100000">
                                              <p:val>
                                                <p:strVal val="#ppt_y"/>
                                              </p:val>
                                            </p:tav>
                                          </p:tavLst>
                                        </p:anim>
                                      </p:childTnLst>
                                    </p:cTn>
                                  </p:par>
                                </p:childTnLst>
                              </p:cTn>
                            </p:par>
                            <p:par>
                              <p:cTn id="53" fill="hold">
                                <p:stCondLst>
                                  <p:cond delay="2500"/>
                                </p:stCondLst>
                                <p:childTnLst>
                                  <p:par>
                                    <p:cTn id="54" presetID="12" presetClass="entr" presetSubtype="2"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p:tgtEl>
                                              <p:spTgt spid="36"/>
                                            </p:tgtEl>
                                            <p:attrNameLst>
                                              <p:attrName>ppt_x</p:attrName>
                                            </p:attrNameLst>
                                          </p:cBhvr>
                                          <p:tavLst>
                                            <p:tav tm="0">
                                              <p:val>
                                                <p:strVal val="#ppt_x+#ppt_w*1.125000"/>
                                              </p:val>
                                            </p:tav>
                                            <p:tav tm="100000">
                                              <p:val>
                                                <p:strVal val="#ppt_x"/>
                                              </p:val>
                                            </p:tav>
                                          </p:tavLst>
                                        </p:anim>
                                        <p:animEffect transition="in" filter="wipe(left)">
                                          <p:cBhvr>
                                            <p:cTn id="57" dur="500"/>
                                            <p:tgtEl>
                                              <p:spTgt spid="36"/>
                                            </p:tgtEl>
                                          </p:cBhvr>
                                        </p:animEffect>
                                      </p:childTnLst>
                                    </p:cTn>
                                  </p:par>
                                  <p:par>
                                    <p:cTn id="58" presetID="18" presetClass="entr" presetSubtype="3" fill="hold" grpId="0" nodeType="withEffect">
                                      <p:stCondLst>
                                        <p:cond delay="0"/>
                                      </p:stCondLst>
                                      <p:childTnLst>
                                        <p:set>
                                          <p:cBhvr>
                                            <p:cTn id="59" dur="1" fill="hold">
                                              <p:stCondLst>
                                                <p:cond delay="0"/>
                                              </p:stCondLst>
                                            </p:cTn>
                                            <p:tgtEl>
                                              <p:spTgt spid="49"/>
                                            </p:tgtEl>
                                            <p:attrNameLst>
                                              <p:attrName>style.visibility</p:attrName>
                                            </p:attrNameLst>
                                          </p:cBhvr>
                                          <p:to>
                                            <p:strVal val="visible"/>
                                          </p:to>
                                        </p:set>
                                        <p:animEffect transition="in" filter="strips(upRight)">
                                          <p:cBhvr>
                                            <p:cTn id="60" dur="500"/>
                                            <p:tgtEl>
                                              <p:spTgt spid="49"/>
                                            </p:tgtEl>
                                          </p:cBhvr>
                                        </p:animEffect>
                                      </p:childTnLst>
                                    </p:cTn>
                                  </p:par>
                                </p:childTnLst>
                              </p:cTn>
                            </p:par>
                            <p:par>
                              <p:cTn id="61" fill="hold">
                                <p:stCondLst>
                                  <p:cond delay="3000"/>
                                </p:stCondLst>
                                <p:childTnLst>
                                  <p:par>
                                    <p:cTn id="62" presetID="12" presetClass="entr" presetSubtype="2" fill="hold" grpId="0" nodeType="afterEffect">
                                      <p:stCondLst>
                                        <p:cond delay="0"/>
                                      </p:stCondLst>
                                      <p:childTnLst>
                                        <p:set>
                                          <p:cBhvr>
                                            <p:cTn id="63" dur="1" fill="hold">
                                              <p:stCondLst>
                                                <p:cond delay="0"/>
                                              </p:stCondLst>
                                            </p:cTn>
                                            <p:tgtEl>
                                              <p:spTgt spid="50"/>
                                            </p:tgtEl>
                                            <p:attrNameLst>
                                              <p:attrName>style.visibility</p:attrName>
                                            </p:attrNameLst>
                                          </p:cBhvr>
                                          <p:to>
                                            <p:strVal val="visible"/>
                                          </p:to>
                                        </p:set>
                                        <p:anim calcmode="lin" valueType="num">
                                          <p:cBhvr additive="base">
                                            <p:cTn id="64" dur="500"/>
                                            <p:tgtEl>
                                              <p:spTgt spid="50"/>
                                            </p:tgtEl>
                                            <p:attrNameLst>
                                              <p:attrName>ppt_x</p:attrName>
                                            </p:attrNameLst>
                                          </p:cBhvr>
                                          <p:tavLst>
                                            <p:tav tm="0">
                                              <p:val>
                                                <p:strVal val="#ppt_x+#ppt_w*1.125000"/>
                                              </p:val>
                                            </p:tav>
                                            <p:tav tm="100000">
                                              <p:val>
                                                <p:strVal val="#ppt_x"/>
                                              </p:val>
                                            </p:tav>
                                          </p:tavLst>
                                        </p:anim>
                                        <p:animEffect transition="in" filter="wipe(left)">
                                          <p:cBhvr>
                                            <p:cTn id="65" dur="500"/>
                                            <p:tgtEl>
                                              <p:spTgt spid="50"/>
                                            </p:tgtEl>
                                          </p:cBhvr>
                                        </p:animEffect>
                                      </p:childTnLst>
                                    </p:cTn>
                                  </p:par>
                                  <p:par>
                                    <p:cTn id="66" presetID="18" presetClass="entr" presetSubtype="3"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strips(upRight)">
                                          <p:cBhvr>
                                            <p:cTn id="68" dur="500"/>
                                            <p:tgtEl>
                                              <p:spTgt spid="51"/>
                                            </p:tgtEl>
                                          </p:cBhvr>
                                        </p:animEffect>
                                      </p:childTnLst>
                                    </p:cTn>
                                  </p:par>
                                </p:childTnLst>
                              </p:cTn>
                            </p:par>
                            <p:par>
                              <p:cTn id="69" fill="hold">
                                <p:stCondLst>
                                  <p:cond delay="3500"/>
                                </p:stCondLst>
                                <p:childTnLst>
                                  <p:par>
                                    <p:cTn id="70" presetID="12" presetClass="entr" presetSubtype="2" fill="hold" grpId="0" nodeType="afterEffect">
                                      <p:stCondLst>
                                        <p:cond delay="0"/>
                                      </p:stCondLst>
                                      <p:childTnLst>
                                        <p:set>
                                          <p:cBhvr>
                                            <p:cTn id="71" dur="1" fill="hold">
                                              <p:stCondLst>
                                                <p:cond delay="0"/>
                                              </p:stCondLst>
                                            </p:cTn>
                                            <p:tgtEl>
                                              <p:spTgt spid="52"/>
                                            </p:tgtEl>
                                            <p:attrNameLst>
                                              <p:attrName>style.visibility</p:attrName>
                                            </p:attrNameLst>
                                          </p:cBhvr>
                                          <p:to>
                                            <p:strVal val="visible"/>
                                          </p:to>
                                        </p:set>
                                        <p:anim calcmode="lin" valueType="num">
                                          <p:cBhvr additive="base">
                                            <p:cTn id="72" dur="500"/>
                                            <p:tgtEl>
                                              <p:spTgt spid="52"/>
                                            </p:tgtEl>
                                            <p:attrNameLst>
                                              <p:attrName>ppt_x</p:attrName>
                                            </p:attrNameLst>
                                          </p:cBhvr>
                                          <p:tavLst>
                                            <p:tav tm="0">
                                              <p:val>
                                                <p:strVal val="#ppt_x+#ppt_w*1.125000"/>
                                              </p:val>
                                            </p:tav>
                                            <p:tav tm="100000">
                                              <p:val>
                                                <p:strVal val="#ppt_x"/>
                                              </p:val>
                                            </p:tav>
                                          </p:tavLst>
                                        </p:anim>
                                        <p:animEffect transition="in" filter="wipe(left)">
                                          <p:cBhvr>
                                            <p:cTn id="73" dur="500"/>
                                            <p:tgtEl>
                                              <p:spTgt spid="52"/>
                                            </p:tgtEl>
                                          </p:cBhvr>
                                        </p:animEffect>
                                      </p:childTnLst>
                                    </p:cTn>
                                  </p:par>
                                  <p:par>
                                    <p:cTn id="74" presetID="18" presetClass="entr" presetSubtype="3" fill="hold" grpId="0" nodeType="withEffect">
                                      <p:stCondLst>
                                        <p:cond delay="0"/>
                                      </p:stCondLst>
                                      <p:childTnLst>
                                        <p:set>
                                          <p:cBhvr>
                                            <p:cTn id="75" dur="1" fill="hold">
                                              <p:stCondLst>
                                                <p:cond delay="0"/>
                                              </p:stCondLst>
                                            </p:cTn>
                                            <p:tgtEl>
                                              <p:spTgt spid="53"/>
                                            </p:tgtEl>
                                            <p:attrNameLst>
                                              <p:attrName>style.visibility</p:attrName>
                                            </p:attrNameLst>
                                          </p:cBhvr>
                                          <p:to>
                                            <p:strVal val="visible"/>
                                          </p:to>
                                        </p:set>
                                        <p:animEffect transition="in" filter="strips(upRight)">
                                          <p:cBhvr>
                                            <p:cTn id="76" dur="500"/>
                                            <p:tgtEl>
                                              <p:spTgt spid="53"/>
                                            </p:tgtEl>
                                          </p:cBhvr>
                                        </p:animEffect>
                                      </p:childTnLst>
                                    </p:cTn>
                                  </p:par>
                                </p:childTnLst>
                              </p:cTn>
                            </p:par>
                            <p:par>
                              <p:cTn id="77" fill="hold">
                                <p:stCondLst>
                                  <p:cond delay="4000"/>
                                </p:stCondLst>
                                <p:childTnLst>
                                  <p:par>
                                    <p:cTn id="78" presetID="12" presetClass="entr" presetSubtype="2"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additive="base">
                                            <p:cTn id="80" dur="500"/>
                                            <p:tgtEl>
                                              <p:spTgt spid="54"/>
                                            </p:tgtEl>
                                            <p:attrNameLst>
                                              <p:attrName>ppt_x</p:attrName>
                                            </p:attrNameLst>
                                          </p:cBhvr>
                                          <p:tavLst>
                                            <p:tav tm="0">
                                              <p:val>
                                                <p:strVal val="#ppt_x+#ppt_w*1.125000"/>
                                              </p:val>
                                            </p:tav>
                                            <p:tav tm="100000">
                                              <p:val>
                                                <p:strVal val="#ppt_x"/>
                                              </p:val>
                                            </p:tav>
                                          </p:tavLst>
                                        </p:anim>
                                        <p:animEffect transition="in" filter="wipe(left)">
                                          <p:cBhvr>
                                            <p:cTn id="81" dur="500"/>
                                            <p:tgtEl>
                                              <p:spTgt spid="54"/>
                                            </p:tgtEl>
                                          </p:cBhvr>
                                        </p:animEffect>
                                      </p:childTnLst>
                                    </p:cTn>
                                  </p:par>
                                  <p:par>
                                    <p:cTn id="82" presetID="18" presetClass="entr" presetSubtype="3" fill="hold" grpId="0" nodeType="withEffect">
                                      <p:stCondLst>
                                        <p:cond delay="0"/>
                                      </p:stCondLst>
                                      <p:childTnLst>
                                        <p:set>
                                          <p:cBhvr>
                                            <p:cTn id="83" dur="1" fill="hold">
                                              <p:stCondLst>
                                                <p:cond delay="0"/>
                                              </p:stCondLst>
                                            </p:cTn>
                                            <p:tgtEl>
                                              <p:spTgt spid="55"/>
                                            </p:tgtEl>
                                            <p:attrNameLst>
                                              <p:attrName>style.visibility</p:attrName>
                                            </p:attrNameLst>
                                          </p:cBhvr>
                                          <p:to>
                                            <p:strVal val="visible"/>
                                          </p:to>
                                        </p:set>
                                        <p:animEffect transition="in" filter="strips(upRight)">
                                          <p:cBhvr>
                                            <p:cTn id="84" dur="500"/>
                                            <p:tgtEl>
                                              <p:spTgt spid="55"/>
                                            </p:tgtEl>
                                          </p:cBhvr>
                                        </p:animEffect>
                                      </p:childTnLst>
                                    </p:cTn>
                                  </p:par>
                                </p:childTnLst>
                              </p:cTn>
                            </p:par>
                            <p:par>
                              <p:cTn id="85" fill="hold">
                                <p:stCondLst>
                                  <p:cond delay="4500"/>
                                </p:stCondLst>
                                <p:childTnLst>
                                  <p:par>
                                    <p:cTn id="86" presetID="12" presetClass="entr" presetSubtype="2" fill="hold" grpId="0" nodeType="afterEffect">
                                      <p:stCondLst>
                                        <p:cond delay="0"/>
                                      </p:stCondLst>
                                      <p:childTnLst>
                                        <p:set>
                                          <p:cBhvr>
                                            <p:cTn id="87" dur="1" fill="hold">
                                              <p:stCondLst>
                                                <p:cond delay="0"/>
                                              </p:stCondLst>
                                            </p:cTn>
                                            <p:tgtEl>
                                              <p:spTgt spid="56"/>
                                            </p:tgtEl>
                                            <p:attrNameLst>
                                              <p:attrName>style.visibility</p:attrName>
                                            </p:attrNameLst>
                                          </p:cBhvr>
                                          <p:to>
                                            <p:strVal val="visible"/>
                                          </p:to>
                                        </p:set>
                                        <p:anim calcmode="lin" valueType="num">
                                          <p:cBhvr additive="base">
                                            <p:cTn id="88" dur="500"/>
                                            <p:tgtEl>
                                              <p:spTgt spid="56"/>
                                            </p:tgtEl>
                                            <p:attrNameLst>
                                              <p:attrName>ppt_x</p:attrName>
                                            </p:attrNameLst>
                                          </p:cBhvr>
                                          <p:tavLst>
                                            <p:tav tm="0">
                                              <p:val>
                                                <p:strVal val="#ppt_x+#ppt_w*1.125000"/>
                                              </p:val>
                                            </p:tav>
                                            <p:tav tm="100000">
                                              <p:val>
                                                <p:strVal val="#ppt_x"/>
                                              </p:val>
                                            </p:tav>
                                          </p:tavLst>
                                        </p:anim>
                                        <p:animEffect transition="in" filter="wipe(left)">
                                          <p:cBhvr>
                                            <p:cTn id="89" dur="500"/>
                                            <p:tgtEl>
                                              <p:spTgt spid="56"/>
                                            </p:tgtEl>
                                          </p:cBhvr>
                                        </p:animEffect>
                                      </p:childTnLst>
                                    </p:cTn>
                                  </p:par>
                                  <p:par>
                                    <p:cTn id="90" presetID="18" presetClass="entr" presetSubtype="3" fill="hold" grpId="0" nodeType="withEffect">
                                      <p:stCondLst>
                                        <p:cond delay="0"/>
                                      </p:stCondLst>
                                      <p:childTnLst>
                                        <p:set>
                                          <p:cBhvr>
                                            <p:cTn id="91" dur="1" fill="hold">
                                              <p:stCondLst>
                                                <p:cond delay="0"/>
                                              </p:stCondLst>
                                            </p:cTn>
                                            <p:tgtEl>
                                              <p:spTgt spid="57"/>
                                            </p:tgtEl>
                                            <p:attrNameLst>
                                              <p:attrName>style.visibility</p:attrName>
                                            </p:attrNameLst>
                                          </p:cBhvr>
                                          <p:to>
                                            <p:strVal val="visible"/>
                                          </p:to>
                                        </p:set>
                                        <p:animEffect transition="in" filter="strips(upRight)">
                                          <p:cBhvr>
                                            <p:cTn id="92" dur="500"/>
                                            <p:tgtEl>
                                              <p:spTgt spid="57"/>
                                            </p:tgtEl>
                                          </p:cBhvr>
                                        </p:animEffect>
                                      </p:childTnLst>
                                    </p:cTn>
                                  </p:par>
                                </p:childTnLst>
                              </p:cTn>
                            </p:par>
                            <p:par>
                              <p:cTn id="93" fill="hold">
                                <p:stCondLst>
                                  <p:cond delay="5000"/>
                                </p:stCondLst>
                                <p:childTnLst>
                                  <p:par>
                                    <p:cTn id="94" presetID="12" presetClass="entr" presetSubtype="2"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500"/>
                                            <p:tgtEl>
                                              <p:spTgt spid="58"/>
                                            </p:tgtEl>
                                            <p:attrNameLst>
                                              <p:attrName>ppt_x</p:attrName>
                                            </p:attrNameLst>
                                          </p:cBhvr>
                                          <p:tavLst>
                                            <p:tav tm="0">
                                              <p:val>
                                                <p:strVal val="#ppt_x+#ppt_w*1.125000"/>
                                              </p:val>
                                            </p:tav>
                                            <p:tav tm="100000">
                                              <p:val>
                                                <p:strVal val="#ppt_x"/>
                                              </p:val>
                                            </p:tav>
                                          </p:tavLst>
                                        </p:anim>
                                        <p:animEffect transition="in" filter="wipe(left)">
                                          <p:cBhvr>
                                            <p:cTn id="97" dur="500"/>
                                            <p:tgtEl>
                                              <p:spTgt spid="58"/>
                                            </p:tgtEl>
                                          </p:cBhvr>
                                        </p:animEffect>
                                      </p:childTnLst>
                                    </p:cTn>
                                  </p:par>
                                  <p:par>
                                    <p:cTn id="98" presetID="18" presetClass="entr" presetSubtype="3" fill="hold" grpId="0" nodeType="withEffect">
                                      <p:stCondLst>
                                        <p:cond delay="0"/>
                                      </p:stCondLst>
                                      <p:childTnLst>
                                        <p:set>
                                          <p:cBhvr>
                                            <p:cTn id="99" dur="1" fill="hold">
                                              <p:stCondLst>
                                                <p:cond delay="0"/>
                                              </p:stCondLst>
                                            </p:cTn>
                                            <p:tgtEl>
                                              <p:spTgt spid="59"/>
                                            </p:tgtEl>
                                            <p:attrNameLst>
                                              <p:attrName>style.visibility</p:attrName>
                                            </p:attrNameLst>
                                          </p:cBhvr>
                                          <p:to>
                                            <p:strVal val="visible"/>
                                          </p:to>
                                        </p:set>
                                        <p:animEffect transition="in" filter="strips(upRight)">
                                          <p:cBhvr>
                                            <p:cTn id="100" dur="500"/>
                                            <p:tgtEl>
                                              <p:spTgt spid="59"/>
                                            </p:tgtEl>
                                          </p:cBhvr>
                                        </p:animEffect>
                                      </p:childTnLst>
                                    </p:cTn>
                                  </p:par>
                                </p:childTnLst>
                              </p:cTn>
                            </p:par>
                            <p:par>
                              <p:cTn id="101" fill="hold">
                                <p:stCondLst>
                                  <p:cond delay="5500"/>
                                </p:stCondLst>
                                <p:childTnLst>
                                  <p:par>
                                    <p:cTn id="102" presetID="21" presetClass="entr" presetSubtype="1" fill="hold" grpId="0" nodeType="afterEffect">
                                      <p:stCondLst>
                                        <p:cond delay="0"/>
                                      </p:stCondLst>
                                      <p:childTnLst>
                                        <p:set>
                                          <p:cBhvr>
                                            <p:cTn id="103" dur="1" fill="hold">
                                              <p:stCondLst>
                                                <p:cond delay="0"/>
                                              </p:stCondLst>
                                            </p:cTn>
                                            <p:tgtEl>
                                              <p:spTgt spid="35"/>
                                            </p:tgtEl>
                                            <p:attrNameLst>
                                              <p:attrName>style.visibility</p:attrName>
                                            </p:attrNameLst>
                                          </p:cBhvr>
                                          <p:to>
                                            <p:strVal val="visible"/>
                                          </p:to>
                                        </p:set>
                                        <p:animEffect transition="in" filter="wheel(1)">
                                          <p:cBhvr>
                                            <p:cTn id="104" dur="1000"/>
                                            <p:tgtEl>
                                              <p:spTgt spid="35"/>
                                            </p:tgtEl>
                                          </p:cBhvr>
                                        </p:animEffect>
                                      </p:childTnLst>
                                    </p:cTn>
                                  </p:par>
                                </p:childTnLst>
                              </p:cTn>
                            </p:par>
                            <p:par>
                              <p:cTn id="105" fill="hold">
                                <p:stCondLst>
                                  <p:cond delay="6500"/>
                                </p:stCondLst>
                                <p:childTnLst>
                                  <p:par>
                                    <p:cTn id="106" presetID="10" presetClass="entr" presetSubtype="0" fill="hold" grpId="0" nodeType="afterEffect">
                                      <p:stCondLst>
                                        <p:cond delay="0"/>
                                      </p:stCondLst>
                                      <p:childTnLst>
                                        <p:set>
                                          <p:cBhvr>
                                            <p:cTn id="107" dur="1" fill="hold">
                                              <p:stCondLst>
                                                <p:cond delay="0"/>
                                              </p:stCondLst>
                                            </p:cTn>
                                            <p:tgtEl>
                                              <p:spTgt spid="65"/>
                                            </p:tgtEl>
                                            <p:attrNameLst>
                                              <p:attrName>style.visibility</p:attrName>
                                            </p:attrNameLst>
                                          </p:cBhvr>
                                          <p:to>
                                            <p:strVal val="visible"/>
                                          </p:to>
                                        </p:set>
                                        <p:animEffect transition="in" filter="fade">
                                          <p:cBhvr>
                                            <p:cTn id="108"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p:bldP spid="43" grpId="0" animBg="1"/>
          <p:bldP spid="44" grpId="0" animBg="1"/>
          <p:bldP spid="45" grpId="0" animBg="1"/>
          <p:bldP spid="46" grpId="0" animBg="1"/>
          <p:bldP spid="47" grpId="0" animBg="1"/>
          <p:bldP spid="48" grpId="0" animBg="1"/>
          <p:bldP spid="49" grpId="0"/>
          <p:bldP spid="50" grpId="0"/>
          <p:bldP spid="51" grpId="0"/>
          <p:bldP spid="52" grpId="0"/>
          <p:bldP spid="53" grpId="0"/>
          <p:bldP spid="54" grpId="0"/>
          <p:bldP spid="55" grpId="0"/>
          <p:bldP spid="56" grpId="0"/>
          <p:bldP spid="57" grpId="0"/>
          <p:bldP spid="58" grpId="0"/>
          <p:bldP spid="59" grpId="0"/>
          <p:bldP spid="65" grpId="0"/>
        </p:bldLst>
      </p:timing>
    </mc:Choice>
    <mc:Fallback xmlns:a14="http://schemas.microsoft.com/office/drawing/2010/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cBhvr additive="base">
                                            <p:cTn id="7" dur="500" fill="hold"/>
                                            <p:tgtEl>
                                              <p:spTgt spid="60"/>
                                            </p:tgtEl>
                                            <p:attrNameLst>
                                              <p:attrName>ppt_x</p:attrName>
                                            </p:attrNameLst>
                                          </p:cBhvr>
                                          <p:tavLst>
                                            <p:tav tm="0">
                                              <p:val>
                                                <p:strVal val="#ppt_x"/>
                                              </p:val>
                                            </p:tav>
                                            <p:tav tm="100000">
                                              <p:val>
                                                <p:strVal val="#ppt_x"/>
                                              </p:val>
                                            </p:tav>
                                          </p:tavLst>
                                        </p:anim>
                                        <p:anim calcmode="lin" valueType="num">
                                          <p:cBhvr additive="base">
                                            <p:cTn id="8" dur="500" fill="hold"/>
                                            <p:tgtEl>
                                              <p:spTgt spid="6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8" presetClass="entr" presetSubtype="12" fill="hold" nodeType="after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strips(downLeft)">
                                          <p:cBhvr>
                                            <p:cTn id="12" dur="500"/>
                                            <p:tgtEl>
                                              <p:spTgt spid="37"/>
                                            </p:tgtEl>
                                          </p:cBhvr>
                                        </p:animEffect>
                                      </p:childTnLst>
                                    </p:cTn>
                                  </p:par>
                                  <p:par>
                                    <p:cTn id="13" presetID="18" presetClass="entr" presetSubtype="12" fill="hold" nodeType="with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strips(downLeft)">
                                          <p:cBhvr>
                                            <p:cTn id="15" dur="500"/>
                                            <p:tgtEl>
                                              <p:spTgt spid="38"/>
                                            </p:tgtEl>
                                          </p:cBhvr>
                                        </p:animEffect>
                                      </p:childTnLst>
                                    </p:cTn>
                                  </p:par>
                                  <p:par>
                                    <p:cTn id="16" presetID="18" presetClass="entr" presetSubtype="12" fill="hold" nodeType="with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strips(downLeft)">
                                          <p:cBhvr>
                                            <p:cTn id="18" dur="500"/>
                                            <p:tgtEl>
                                              <p:spTgt spid="39"/>
                                            </p:tgtEl>
                                          </p:cBhvr>
                                        </p:animEffect>
                                      </p:childTnLst>
                                    </p:cTn>
                                  </p:par>
                                  <p:par>
                                    <p:cTn id="19" presetID="18" presetClass="entr" presetSubtype="6" fill="hold" nodeType="withEffect">
                                      <p:stCondLst>
                                        <p:cond delay="0"/>
                                      </p:stCondLst>
                                      <p:childTnLst>
                                        <p:set>
                                          <p:cBhvr>
                                            <p:cTn id="20" dur="1" fill="hold">
                                              <p:stCondLst>
                                                <p:cond delay="0"/>
                                              </p:stCondLst>
                                            </p:cTn>
                                            <p:tgtEl>
                                              <p:spTgt spid="40"/>
                                            </p:tgtEl>
                                            <p:attrNameLst>
                                              <p:attrName>style.visibility</p:attrName>
                                            </p:attrNameLst>
                                          </p:cBhvr>
                                          <p:to>
                                            <p:strVal val="visible"/>
                                          </p:to>
                                        </p:set>
                                        <p:animEffect transition="in" filter="strips(downRight)">
                                          <p:cBhvr>
                                            <p:cTn id="21" dur="500"/>
                                            <p:tgtEl>
                                              <p:spTgt spid="40"/>
                                            </p:tgtEl>
                                          </p:cBhvr>
                                        </p:animEffect>
                                      </p:childTnLst>
                                    </p:cTn>
                                  </p:par>
                                  <p:par>
                                    <p:cTn id="22" presetID="18" presetClass="entr" presetSubtype="6" fill="hold" nodeType="with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strips(downRight)">
                                          <p:cBhvr>
                                            <p:cTn id="24" dur="500"/>
                                            <p:tgtEl>
                                              <p:spTgt spid="41"/>
                                            </p:tgtEl>
                                          </p:cBhvr>
                                        </p:animEffect>
                                      </p:childTnLst>
                                    </p:cTn>
                                  </p:par>
                                  <p:par>
                                    <p:cTn id="25" presetID="18" presetClass="entr" presetSubtype="6" fill="hold" nodeType="with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strips(downRight)">
                                          <p:cBhvr>
                                            <p:cTn id="27" dur="500"/>
                                            <p:tgtEl>
                                              <p:spTgt spid="42"/>
                                            </p:tgtEl>
                                          </p:cBhvr>
                                        </p:animEffect>
                                      </p:childTnLst>
                                    </p:cTn>
                                  </p:par>
                                </p:childTnLst>
                              </p:cTn>
                            </p:par>
                            <p:par>
                              <p:cTn id="28" fill="hold">
                                <p:stCondLst>
                                  <p:cond delay="1000"/>
                                </p:stCondLst>
                                <p:childTnLst>
                                  <p:par>
                                    <p:cTn id="29" presetID="2" presetClass="entr" presetSubtype="4" accel="55000"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 calcmode="lin" valueType="num">
                                          <p:cBhvr additive="base">
                                            <p:cTn id="31" dur="1500" fill="hold"/>
                                            <p:tgtEl>
                                              <p:spTgt spid="48"/>
                                            </p:tgtEl>
                                            <p:attrNameLst>
                                              <p:attrName>ppt_x</p:attrName>
                                            </p:attrNameLst>
                                          </p:cBhvr>
                                          <p:tavLst>
                                            <p:tav tm="0">
                                              <p:val>
                                                <p:strVal val="#ppt_x"/>
                                              </p:val>
                                            </p:tav>
                                            <p:tav tm="100000">
                                              <p:val>
                                                <p:strVal val="#ppt_x"/>
                                              </p:val>
                                            </p:tav>
                                          </p:tavLst>
                                        </p:anim>
                                        <p:anim calcmode="lin" valueType="num">
                                          <p:cBhvr additive="base">
                                            <p:cTn id="32" dur="1500" fill="hold"/>
                                            <p:tgtEl>
                                              <p:spTgt spid="48"/>
                                            </p:tgtEl>
                                            <p:attrNameLst>
                                              <p:attrName>ppt_y</p:attrName>
                                            </p:attrNameLst>
                                          </p:cBhvr>
                                          <p:tavLst>
                                            <p:tav tm="0">
                                              <p:val>
                                                <p:strVal val="1+#ppt_h/2"/>
                                              </p:val>
                                            </p:tav>
                                            <p:tav tm="100000">
                                              <p:val>
                                                <p:strVal val="#ppt_y"/>
                                              </p:val>
                                            </p:tav>
                                          </p:tavLst>
                                        </p:anim>
                                      </p:childTnLst>
                                    </p:cTn>
                                  </p:par>
                                  <p:par>
                                    <p:cTn id="33" presetID="2" presetClass="entr" presetSubtype="4" accel="55000" fill="hold" grpId="0" nodeType="with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1500" fill="hold"/>
                                            <p:tgtEl>
                                              <p:spTgt spid="43"/>
                                            </p:tgtEl>
                                            <p:attrNameLst>
                                              <p:attrName>ppt_x</p:attrName>
                                            </p:attrNameLst>
                                          </p:cBhvr>
                                          <p:tavLst>
                                            <p:tav tm="0">
                                              <p:val>
                                                <p:strVal val="#ppt_x"/>
                                              </p:val>
                                            </p:tav>
                                            <p:tav tm="100000">
                                              <p:val>
                                                <p:strVal val="#ppt_x"/>
                                              </p:val>
                                            </p:tav>
                                          </p:tavLst>
                                        </p:anim>
                                        <p:anim calcmode="lin" valueType="num">
                                          <p:cBhvr additive="base">
                                            <p:cTn id="36" dur="1500" fill="hold"/>
                                            <p:tgtEl>
                                              <p:spTgt spid="43"/>
                                            </p:tgtEl>
                                            <p:attrNameLst>
                                              <p:attrName>ppt_y</p:attrName>
                                            </p:attrNameLst>
                                          </p:cBhvr>
                                          <p:tavLst>
                                            <p:tav tm="0">
                                              <p:val>
                                                <p:strVal val="1+#ppt_h/2"/>
                                              </p:val>
                                            </p:tav>
                                            <p:tav tm="100000">
                                              <p:val>
                                                <p:strVal val="#ppt_y"/>
                                              </p:val>
                                            </p:tav>
                                          </p:tavLst>
                                        </p:anim>
                                      </p:childTnLst>
                                    </p:cTn>
                                  </p:par>
                                  <p:par>
                                    <p:cTn id="37" presetID="2" presetClass="entr" presetSubtype="4" accel="55000" fill="hold" grpId="0" nodeType="withEffect">
                                      <p:stCondLst>
                                        <p:cond delay="0"/>
                                      </p:stCondLst>
                                      <p:childTnLst>
                                        <p:set>
                                          <p:cBhvr>
                                            <p:cTn id="38" dur="1" fill="hold">
                                              <p:stCondLst>
                                                <p:cond delay="0"/>
                                              </p:stCondLst>
                                            </p:cTn>
                                            <p:tgtEl>
                                              <p:spTgt spid="44"/>
                                            </p:tgtEl>
                                            <p:attrNameLst>
                                              <p:attrName>style.visibility</p:attrName>
                                            </p:attrNameLst>
                                          </p:cBhvr>
                                          <p:to>
                                            <p:strVal val="visible"/>
                                          </p:to>
                                        </p:set>
                                        <p:anim calcmode="lin" valueType="num">
                                          <p:cBhvr additive="base">
                                            <p:cTn id="39" dur="1500" fill="hold"/>
                                            <p:tgtEl>
                                              <p:spTgt spid="44"/>
                                            </p:tgtEl>
                                            <p:attrNameLst>
                                              <p:attrName>ppt_x</p:attrName>
                                            </p:attrNameLst>
                                          </p:cBhvr>
                                          <p:tavLst>
                                            <p:tav tm="0">
                                              <p:val>
                                                <p:strVal val="#ppt_x"/>
                                              </p:val>
                                            </p:tav>
                                            <p:tav tm="100000">
                                              <p:val>
                                                <p:strVal val="#ppt_x"/>
                                              </p:val>
                                            </p:tav>
                                          </p:tavLst>
                                        </p:anim>
                                        <p:anim calcmode="lin" valueType="num">
                                          <p:cBhvr additive="base">
                                            <p:cTn id="40" dur="1500" fill="hold"/>
                                            <p:tgtEl>
                                              <p:spTgt spid="44"/>
                                            </p:tgtEl>
                                            <p:attrNameLst>
                                              <p:attrName>ppt_y</p:attrName>
                                            </p:attrNameLst>
                                          </p:cBhvr>
                                          <p:tavLst>
                                            <p:tav tm="0">
                                              <p:val>
                                                <p:strVal val="1+#ppt_h/2"/>
                                              </p:val>
                                            </p:tav>
                                            <p:tav tm="100000">
                                              <p:val>
                                                <p:strVal val="#ppt_y"/>
                                              </p:val>
                                            </p:tav>
                                          </p:tavLst>
                                        </p:anim>
                                      </p:childTnLst>
                                    </p:cTn>
                                  </p:par>
                                  <p:par>
                                    <p:cTn id="41" presetID="2" presetClass="entr" presetSubtype="4" accel="5500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additive="base">
                                            <p:cTn id="43" dur="1500" fill="hold"/>
                                            <p:tgtEl>
                                              <p:spTgt spid="45"/>
                                            </p:tgtEl>
                                            <p:attrNameLst>
                                              <p:attrName>ppt_x</p:attrName>
                                            </p:attrNameLst>
                                          </p:cBhvr>
                                          <p:tavLst>
                                            <p:tav tm="0">
                                              <p:val>
                                                <p:strVal val="#ppt_x"/>
                                              </p:val>
                                            </p:tav>
                                            <p:tav tm="100000">
                                              <p:val>
                                                <p:strVal val="#ppt_x"/>
                                              </p:val>
                                            </p:tav>
                                          </p:tavLst>
                                        </p:anim>
                                        <p:anim calcmode="lin" valueType="num">
                                          <p:cBhvr additive="base">
                                            <p:cTn id="44" dur="1500" fill="hold"/>
                                            <p:tgtEl>
                                              <p:spTgt spid="45"/>
                                            </p:tgtEl>
                                            <p:attrNameLst>
                                              <p:attrName>ppt_y</p:attrName>
                                            </p:attrNameLst>
                                          </p:cBhvr>
                                          <p:tavLst>
                                            <p:tav tm="0">
                                              <p:val>
                                                <p:strVal val="1+#ppt_h/2"/>
                                              </p:val>
                                            </p:tav>
                                            <p:tav tm="100000">
                                              <p:val>
                                                <p:strVal val="#ppt_y"/>
                                              </p:val>
                                            </p:tav>
                                          </p:tavLst>
                                        </p:anim>
                                      </p:childTnLst>
                                    </p:cTn>
                                  </p:par>
                                  <p:par>
                                    <p:cTn id="45" presetID="2" presetClass="entr" presetSubtype="4" accel="55000" fill="hold" grpId="0" nodeType="withEffect">
                                      <p:stCondLst>
                                        <p:cond delay="0"/>
                                      </p:stCondLst>
                                      <p:childTnLst>
                                        <p:set>
                                          <p:cBhvr>
                                            <p:cTn id="46" dur="1" fill="hold">
                                              <p:stCondLst>
                                                <p:cond delay="0"/>
                                              </p:stCondLst>
                                            </p:cTn>
                                            <p:tgtEl>
                                              <p:spTgt spid="46"/>
                                            </p:tgtEl>
                                            <p:attrNameLst>
                                              <p:attrName>style.visibility</p:attrName>
                                            </p:attrNameLst>
                                          </p:cBhvr>
                                          <p:to>
                                            <p:strVal val="visible"/>
                                          </p:to>
                                        </p:set>
                                        <p:anim calcmode="lin" valueType="num">
                                          <p:cBhvr additive="base">
                                            <p:cTn id="47" dur="1500" fill="hold"/>
                                            <p:tgtEl>
                                              <p:spTgt spid="46"/>
                                            </p:tgtEl>
                                            <p:attrNameLst>
                                              <p:attrName>ppt_x</p:attrName>
                                            </p:attrNameLst>
                                          </p:cBhvr>
                                          <p:tavLst>
                                            <p:tav tm="0">
                                              <p:val>
                                                <p:strVal val="#ppt_x"/>
                                              </p:val>
                                            </p:tav>
                                            <p:tav tm="100000">
                                              <p:val>
                                                <p:strVal val="#ppt_x"/>
                                              </p:val>
                                            </p:tav>
                                          </p:tavLst>
                                        </p:anim>
                                        <p:anim calcmode="lin" valueType="num">
                                          <p:cBhvr additive="base">
                                            <p:cTn id="48" dur="1500" fill="hold"/>
                                            <p:tgtEl>
                                              <p:spTgt spid="46"/>
                                            </p:tgtEl>
                                            <p:attrNameLst>
                                              <p:attrName>ppt_y</p:attrName>
                                            </p:attrNameLst>
                                          </p:cBhvr>
                                          <p:tavLst>
                                            <p:tav tm="0">
                                              <p:val>
                                                <p:strVal val="1+#ppt_h/2"/>
                                              </p:val>
                                            </p:tav>
                                            <p:tav tm="100000">
                                              <p:val>
                                                <p:strVal val="#ppt_y"/>
                                              </p:val>
                                            </p:tav>
                                          </p:tavLst>
                                        </p:anim>
                                      </p:childTnLst>
                                    </p:cTn>
                                  </p:par>
                                  <p:par>
                                    <p:cTn id="49" presetID="2" presetClass="entr" presetSubtype="4" accel="55000" fill="hold" grpId="0" nodeType="withEffect">
                                      <p:stCondLst>
                                        <p:cond delay="0"/>
                                      </p:stCondLst>
                                      <p:childTnLst>
                                        <p:set>
                                          <p:cBhvr>
                                            <p:cTn id="50" dur="1" fill="hold">
                                              <p:stCondLst>
                                                <p:cond delay="0"/>
                                              </p:stCondLst>
                                            </p:cTn>
                                            <p:tgtEl>
                                              <p:spTgt spid="47"/>
                                            </p:tgtEl>
                                            <p:attrNameLst>
                                              <p:attrName>style.visibility</p:attrName>
                                            </p:attrNameLst>
                                          </p:cBhvr>
                                          <p:to>
                                            <p:strVal val="visible"/>
                                          </p:to>
                                        </p:set>
                                        <p:anim calcmode="lin" valueType="num">
                                          <p:cBhvr additive="base">
                                            <p:cTn id="51" dur="1500" fill="hold"/>
                                            <p:tgtEl>
                                              <p:spTgt spid="47"/>
                                            </p:tgtEl>
                                            <p:attrNameLst>
                                              <p:attrName>ppt_x</p:attrName>
                                            </p:attrNameLst>
                                          </p:cBhvr>
                                          <p:tavLst>
                                            <p:tav tm="0">
                                              <p:val>
                                                <p:strVal val="#ppt_x"/>
                                              </p:val>
                                            </p:tav>
                                            <p:tav tm="100000">
                                              <p:val>
                                                <p:strVal val="#ppt_x"/>
                                              </p:val>
                                            </p:tav>
                                          </p:tavLst>
                                        </p:anim>
                                        <p:anim calcmode="lin" valueType="num">
                                          <p:cBhvr additive="base">
                                            <p:cTn id="52" dur="1500" fill="hold"/>
                                            <p:tgtEl>
                                              <p:spTgt spid="47"/>
                                            </p:tgtEl>
                                            <p:attrNameLst>
                                              <p:attrName>ppt_y</p:attrName>
                                            </p:attrNameLst>
                                          </p:cBhvr>
                                          <p:tavLst>
                                            <p:tav tm="0">
                                              <p:val>
                                                <p:strVal val="1+#ppt_h/2"/>
                                              </p:val>
                                            </p:tav>
                                            <p:tav tm="100000">
                                              <p:val>
                                                <p:strVal val="#ppt_y"/>
                                              </p:val>
                                            </p:tav>
                                          </p:tavLst>
                                        </p:anim>
                                      </p:childTnLst>
                                    </p:cTn>
                                  </p:par>
                                </p:childTnLst>
                              </p:cTn>
                            </p:par>
                            <p:par>
                              <p:cTn id="53" fill="hold">
                                <p:stCondLst>
                                  <p:cond delay="2500"/>
                                </p:stCondLst>
                                <p:childTnLst>
                                  <p:par>
                                    <p:cTn id="54" presetID="12" presetClass="entr" presetSubtype="2"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p:tgtEl>
                                              <p:spTgt spid="36"/>
                                            </p:tgtEl>
                                            <p:attrNameLst>
                                              <p:attrName>ppt_x</p:attrName>
                                            </p:attrNameLst>
                                          </p:cBhvr>
                                          <p:tavLst>
                                            <p:tav tm="0">
                                              <p:val>
                                                <p:strVal val="#ppt_x+#ppt_w*1.125000"/>
                                              </p:val>
                                            </p:tav>
                                            <p:tav tm="100000">
                                              <p:val>
                                                <p:strVal val="#ppt_x"/>
                                              </p:val>
                                            </p:tav>
                                          </p:tavLst>
                                        </p:anim>
                                        <p:animEffect transition="in" filter="wipe(left)">
                                          <p:cBhvr>
                                            <p:cTn id="57" dur="500"/>
                                            <p:tgtEl>
                                              <p:spTgt spid="36"/>
                                            </p:tgtEl>
                                          </p:cBhvr>
                                        </p:animEffect>
                                      </p:childTnLst>
                                    </p:cTn>
                                  </p:par>
                                  <p:par>
                                    <p:cTn id="58" presetID="18" presetClass="entr" presetSubtype="3" fill="hold" grpId="0" nodeType="withEffect">
                                      <p:stCondLst>
                                        <p:cond delay="0"/>
                                      </p:stCondLst>
                                      <p:childTnLst>
                                        <p:set>
                                          <p:cBhvr>
                                            <p:cTn id="59" dur="1" fill="hold">
                                              <p:stCondLst>
                                                <p:cond delay="0"/>
                                              </p:stCondLst>
                                            </p:cTn>
                                            <p:tgtEl>
                                              <p:spTgt spid="49"/>
                                            </p:tgtEl>
                                            <p:attrNameLst>
                                              <p:attrName>style.visibility</p:attrName>
                                            </p:attrNameLst>
                                          </p:cBhvr>
                                          <p:to>
                                            <p:strVal val="visible"/>
                                          </p:to>
                                        </p:set>
                                        <p:animEffect transition="in" filter="strips(upRight)">
                                          <p:cBhvr>
                                            <p:cTn id="60" dur="500"/>
                                            <p:tgtEl>
                                              <p:spTgt spid="49"/>
                                            </p:tgtEl>
                                          </p:cBhvr>
                                        </p:animEffect>
                                      </p:childTnLst>
                                    </p:cTn>
                                  </p:par>
                                </p:childTnLst>
                              </p:cTn>
                            </p:par>
                            <p:par>
                              <p:cTn id="61" fill="hold">
                                <p:stCondLst>
                                  <p:cond delay="3000"/>
                                </p:stCondLst>
                                <p:childTnLst>
                                  <p:par>
                                    <p:cTn id="62" presetID="12" presetClass="entr" presetSubtype="2" fill="hold" grpId="0" nodeType="afterEffect">
                                      <p:stCondLst>
                                        <p:cond delay="0"/>
                                      </p:stCondLst>
                                      <p:childTnLst>
                                        <p:set>
                                          <p:cBhvr>
                                            <p:cTn id="63" dur="1" fill="hold">
                                              <p:stCondLst>
                                                <p:cond delay="0"/>
                                              </p:stCondLst>
                                            </p:cTn>
                                            <p:tgtEl>
                                              <p:spTgt spid="50"/>
                                            </p:tgtEl>
                                            <p:attrNameLst>
                                              <p:attrName>style.visibility</p:attrName>
                                            </p:attrNameLst>
                                          </p:cBhvr>
                                          <p:to>
                                            <p:strVal val="visible"/>
                                          </p:to>
                                        </p:set>
                                        <p:anim calcmode="lin" valueType="num">
                                          <p:cBhvr additive="base">
                                            <p:cTn id="64" dur="500"/>
                                            <p:tgtEl>
                                              <p:spTgt spid="50"/>
                                            </p:tgtEl>
                                            <p:attrNameLst>
                                              <p:attrName>ppt_x</p:attrName>
                                            </p:attrNameLst>
                                          </p:cBhvr>
                                          <p:tavLst>
                                            <p:tav tm="0">
                                              <p:val>
                                                <p:strVal val="#ppt_x+#ppt_w*1.125000"/>
                                              </p:val>
                                            </p:tav>
                                            <p:tav tm="100000">
                                              <p:val>
                                                <p:strVal val="#ppt_x"/>
                                              </p:val>
                                            </p:tav>
                                          </p:tavLst>
                                        </p:anim>
                                        <p:animEffect transition="in" filter="wipe(left)">
                                          <p:cBhvr>
                                            <p:cTn id="65" dur="500"/>
                                            <p:tgtEl>
                                              <p:spTgt spid="50"/>
                                            </p:tgtEl>
                                          </p:cBhvr>
                                        </p:animEffect>
                                      </p:childTnLst>
                                    </p:cTn>
                                  </p:par>
                                  <p:par>
                                    <p:cTn id="66" presetID="18" presetClass="entr" presetSubtype="3"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strips(upRight)">
                                          <p:cBhvr>
                                            <p:cTn id="68" dur="500"/>
                                            <p:tgtEl>
                                              <p:spTgt spid="51"/>
                                            </p:tgtEl>
                                          </p:cBhvr>
                                        </p:animEffect>
                                      </p:childTnLst>
                                    </p:cTn>
                                  </p:par>
                                </p:childTnLst>
                              </p:cTn>
                            </p:par>
                            <p:par>
                              <p:cTn id="69" fill="hold">
                                <p:stCondLst>
                                  <p:cond delay="3500"/>
                                </p:stCondLst>
                                <p:childTnLst>
                                  <p:par>
                                    <p:cTn id="70" presetID="12" presetClass="entr" presetSubtype="2" fill="hold" grpId="0" nodeType="afterEffect">
                                      <p:stCondLst>
                                        <p:cond delay="0"/>
                                      </p:stCondLst>
                                      <p:childTnLst>
                                        <p:set>
                                          <p:cBhvr>
                                            <p:cTn id="71" dur="1" fill="hold">
                                              <p:stCondLst>
                                                <p:cond delay="0"/>
                                              </p:stCondLst>
                                            </p:cTn>
                                            <p:tgtEl>
                                              <p:spTgt spid="52"/>
                                            </p:tgtEl>
                                            <p:attrNameLst>
                                              <p:attrName>style.visibility</p:attrName>
                                            </p:attrNameLst>
                                          </p:cBhvr>
                                          <p:to>
                                            <p:strVal val="visible"/>
                                          </p:to>
                                        </p:set>
                                        <p:anim calcmode="lin" valueType="num">
                                          <p:cBhvr additive="base">
                                            <p:cTn id="72" dur="500"/>
                                            <p:tgtEl>
                                              <p:spTgt spid="52"/>
                                            </p:tgtEl>
                                            <p:attrNameLst>
                                              <p:attrName>ppt_x</p:attrName>
                                            </p:attrNameLst>
                                          </p:cBhvr>
                                          <p:tavLst>
                                            <p:tav tm="0">
                                              <p:val>
                                                <p:strVal val="#ppt_x+#ppt_w*1.125000"/>
                                              </p:val>
                                            </p:tav>
                                            <p:tav tm="100000">
                                              <p:val>
                                                <p:strVal val="#ppt_x"/>
                                              </p:val>
                                            </p:tav>
                                          </p:tavLst>
                                        </p:anim>
                                        <p:animEffect transition="in" filter="wipe(left)">
                                          <p:cBhvr>
                                            <p:cTn id="73" dur="500"/>
                                            <p:tgtEl>
                                              <p:spTgt spid="52"/>
                                            </p:tgtEl>
                                          </p:cBhvr>
                                        </p:animEffect>
                                      </p:childTnLst>
                                    </p:cTn>
                                  </p:par>
                                  <p:par>
                                    <p:cTn id="74" presetID="18" presetClass="entr" presetSubtype="3" fill="hold" grpId="0" nodeType="withEffect">
                                      <p:stCondLst>
                                        <p:cond delay="0"/>
                                      </p:stCondLst>
                                      <p:childTnLst>
                                        <p:set>
                                          <p:cBhvr>
                                            <p:cTn id="75" dur="1" fill="hold">
                                              <p:stCondLst>
                                                <p:cond delay="0"/>
                                              </p:stCondLst>
                                            </p:cTn>
                                            <p:tgtEl>
                                              <p:spTgt spid="53"/>
                                            </p:tgtEl>
                                            <p:attrNameLst>
                                              <p:attrName>style.visibility</p:attrName>
                                            </p:attrNameLst>
                                          </p:cBhvr>
                                          <p:to>
                                            <p:strVal val="visible"/>
                                          </p:to>
                                        </p:set>
                                        <p:animEffect transition="in" filter="strips(upRight)">
                                          <p:cBhvr>
                                            <p:cTn id="76" dur="500"/>
                                            <p:tgtEl>
                                              <p:spTgt spid="53"/>
                                            </p:tgtEl>
                                          </p:cBhvr>
                                        </p:animEffect>
                                      </p:childTnLst>
                                    </p:cTn>
                                  </p:par>
                                </p:childTnLst>
                              </p:cTn>
                            </p:par>
                            <p:par>
                              <p:cTn id="77" fill="hold">
                                <p:stCondLst>
                                  <p:cond delay="4000"/>
                                </p:stCondLst>
                                <p:childTnLst>
                                  <p:par>
                                    <p:cTn id="78" presetID="12" presetClass="entr" presetSubtype="2"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additive="base">
                                            <p:cTn id="80" dur="500"/>
                                            <p:tgtEl>
                                              <p:spTgt spid="54"/>
                                            </p:tgtEl>
                                            <p:attrNameLst>
                                              <p:attrName>ppt_x</p:attrName>
                                            </p:attrNameLst>
                                          </p:cBhvr>
                                          <p:tavLst>
                                            <p:tav tm="0">
                                              <p:val>
                                                <p:strVal val="#ppt_x+#ppt_w*1.125000"/>
                                              </p:val>
                                            </p:tav>
                                            <p:tav tm="100000">
                                              <p:val>
                                                <p:strVal val="#ppt_x"/>
                                              </p:val>
                                            </p:tav>
                                          </p:tavLst>
                                        </p:anim>
                                        <p:animEffect transition="in" filter="wipe(left)">
                                          <p:cBhvr>
                                            <p:cTn id="81" dur="500"/>
                                            <p:tgtEl>
                                              <p:spTgt spid="54"/>
                                            </p:tgtEl>
                                          </p:cBhvr>
                                        </p:animEffect>
                                      </p:childTnLst>
                                    </p:cTn>
                                  </p:par>
                                  <p:par>
                                    <p:cTn id="82" presetID="18" presetClass="entr" presetSubtype="3" fill="hold" grpId="0" nodeType="withEffect">
                                      <p:stCondLst>
                                        <p:cond delay="0"/>
                                      </p:stCondLst>
                                      <p:childTnLst>
                                        <p:set>
                                          <p:cBhvr>
                                            <p:cTn id="83" dur="1" fill="hold">
                                              <p:stCondLst>
                                                <p:cond delay="0"/>
                                              </p:stCondLst>
                                            </p:cTn>
                                            <p:tgtEl>
                                              <p:spTgt spid="55"/>
                                            </p:tgtEl>
                                            <p:attrNameLst>
                                              <p:attrName>style.visibility</p:attrName>
                                            </p:attrNameLst>
                                          </p:cBhvr>
                                          <p:to>
                                            <p:strVal val="visible"/>
                                          </p:to>
                                        </p:set>
                                        <p:animEffect transition="in" filter="strips(upRight)">
                                          <p:cBhvr>
                                            <p:cTn id="84" dur="500"/>
                                            <p:tgtEl>
                                              <p:spTgt spid="55"/>
                                            </p:tgtEl>
                                          </p:cBhvr>
                                        </p:animEffect>
                                      </p:childTnLst>
                                    </p:cTn>
                                  </p:par>
                                </p:childTnLst>
                              </p:cTn>
                            </p:par>
                            <p:par>
                              <p:cTn id="85" fill="hold">
                                <p:stCondLst>
                                  <p:cond delay="4500"/>
                                </p:stCondLst>
                                <p:childTnLst>
                                  <p:par>
                                    <p:cTn id="86" presetID="12" presetClass="entr" presetSubtype="2" fill="hold" grpId="0" nodeType="afterEffect">
                                      <p:stCondLst>
                                        <p:cond delay="0"/>
                                      </p:stCondLst>
                                      <p:childTnLst>
                                        <p:set>
                                          <p:cBhvr>
                                            <p:cTn id="87" dur="1" fill="hold">
                                              <p:stCondLst>
                                                <p:cond delay="0"/>
                                              </p:stCondLst>
                                            </p:cTn>
                                            <p:tgtEl>
                                              <p:spTgt spid="56"/>
                                            </p:tgtEl>
                                            <p:attrNameLst>
                                              <p:attrName>style.visibility</p:attrName>
                                            </p:attrNameLst>
                                          </p:cBhvr>
                                          <p:to>
                                            <p:strVal val="visible"/>
                                          </p:to>
                                        </p:set>
                                        <p:anim calcmode="lin" valueType="num">
                                          <p:cBhvr additive="base">
                                            <p:cTn id="88" dur="500"/>
                                            <p:tgtEl>
                                              <p:spTgt spid="56"/>
                                            </p:tgtEl>
                                            <p:attrNameLst>
                                              <p:attrName>ppt_x</p:attrName>
                                            </p:attrNameLst>
                                          </p:cBhvr>
                                          <p:tavLst>
                                            <p:tav tm="0">
                                              <p:val>
                                                <p:strVal val="#ppt_x+#ppt_w*1.125000"/>
                                              </p:val>
                                            </p:tav>
                                            <p:tav tm="100000">
                                              <p:val>
                                                <p:strVal val="#ppt_x"/>
                                              </p:val>
                                            </p:tav>
                                          </p:tavLst>
                                        </p:anim>
                                        <p:animEffect transition="in" filter="wipe(left)">
                                          <p:cBhvr>
                                            <p:cTn id="89" dur="500"/>
                                            <p:tgtEl>
                                              <p:spTgt spid="56"/>
                                            </p:tgtEl>
                                          </p:cBhvr>
                                        </p:animEffect>
                                      </p:childTnLst>
                                    </p:cTn>
                                  </p:par>
                                  <p:par>
                                    <p:cTn id="90" presetID="18" presetClass="entr" presetSubtype="3" fill="hold" grpId="0" nodeType="withEffect">
                                      <p:stCondLst>
                                        <p:cond delay="0"/>
                                      </p:stCondLst>
                                      <p:childTnLst>
                                        <p:set>
                                          <p:cBhvr>
                                            <p:cTn id="91" dur="1" fill="hold">
                                              <p:stCondLst>
                                                <p:cond delay="0"/>
                                              </p:stCondLst>
                                            </p:cTn>
                                            <p:tgtEl>
                                              <p:spTgt spid="57"/>
                                            </p:tgtEl>
                                            <p:attrNameLst>
                                              <p:attrName>style.visibility</p:attrName>
                                            </p:attrNameLst>
                                          </p:cBhvr>
                                          <p:to>
                                            <p:strVal val="visible"/>
                                          </p:to>
                                        </p:set>
                                        <p:animEffect transition="in" filter="strips(upRight)">
                                          <p:cBhvr>
                                            <p:cTn id="92" dur="500"/>
                                            <p:tgtEl>
                                              <p:spTgt spid="57"/>
                                            </p:tgtEl>
                                          </p:cBhvr>
                                        </p:animEffect>
                                      </p:childTnLst>
                                    </p:cTn>
                                  </p:par>
                                </p:childTnLst>
                              </p:cTn>
                            </p:par>
                            <p:par>
                              <p:cTn id="93" fill="hold">
                                <p:stCondLst>
                                  <p:cond delay="5000"/>
                                </p:stCondLst>
                                <p:childTnLst>
                                  <p:par>
                                    <p:cTn id="94" presetID="12" presetClass="entr" presetSubtype="2"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500"/>
                                            <p:tgtEl>
                                              <p:spTgt spid="58"/>
                                            </p:tgtEl>
                                            <p:attrNameLst>
                                              <p:attrName>ppt_x</p:attrName>
                                            </p:attrNameLst>
                                          </p:cBhvr>
                                          <p:tavLst>
                                            <p:tav tm="0">
                                              <p:val>
                                                <p:strVal val="#ppt_x+#ppt_w*1.125000"/>
                                              </p:val>
                                            </p:tav>
                                            <p:tav tm="100000">
                                              <p:val>
                                                <p:strVal val="#ppt_x"/>
                                              </p:val>
                                            </p:tav>
                                          </p:tavLst>
                                        </p:anim>
                                        <p:animEffect transition="in" filter="wipe(left)">
                                          <p:cBhvr>
                                            <p:cTn id="97" dur="500"/>
                                            <p:tgtEl>
                                              <p:spTgt spid="58"/>
                                            </p:tgtEl>
                                          </p:cBhvr>
                                        </p:animEffect>
                                      </p:childTnLst>
                                    </p:cTn>
                                  </p:par>
                                  <p:par>
                                    <p:cTn id="98" presetID="18" presetClass="entr" presetSubtype="3" fill="hold" grpId="0" nodeType="withEffect">
                                      <p:stCondLst>
                                        <p:cond delay="0"/>
                                      </p:stCondLst>
                                      <p:childTnLst>
                                        <p:set>
                                          <p:cBhvr>
                                            <p:cTn id="99" dur="1" fill="hold">
                                              <p:stCondLst>
                                                <p:cond delay="0"/>
                                              </p:stCondLst>
                                            </p:cTn>
                                            <p:tgtEl>
                                              <p:spTgt spid="59"/>
                                            </p:tgtEl>
                                            <p:attrNameLst>
                                              <p:attrName>style.visibility</p:attrName>
                                            </p:attrNameLst>
                                          </p:cBhvr>
                                          <p:to>
                                            <p:strVal val="visible"/>
                                          </p:to>
                                        </p:set>
                                        <p:animEffect transition="in" filter="strips(upRight)">
                                          <p:cBhvr>
                                            <p:cTn id="100" dur="500"/>
                                            <p:tgtEl>
                                              <p:spTgt spid="59"/>
                                            </p:tgtEl>
                                          </p:cBhvr>
                                        </p:animEffect>
                                      </p:childTnLst>
                                    </p:cTn>
                                  </p:par>
                                </p:childTnLst>
                              </p:cTn>
                            </p:par>
                            <p:par>
                              <p:cTn id="101" fill="hold">
                                <p:stCondLst>
                                  <p:cond delay="5500"/>
                                </p:stCondLst>
                                <p:childTnLst>
                                  <p:par>
                                    <p:cTn id="102" presetID="21" presetClass="entr" presetSubtype="1" fill="hold" grpId="0" nodeType="afterEffect">
                                      <p:stCondLst>
                                        <p:cond delay="0"/>
                                      </p:stCondLst>
                                      <p:childTnLst>
                                        <p:set>
                                          <p:cBhvr>
                                            <p:cTn id="103" dur="1" fill="hold">
                                              <p:stCondLst>
                                                <p:cond delay="0"/>
                                              </p:stCondLst>
                                            </p:cTn>
                                            <p:tgtEl>
                                              <p:spTgt spid="35"/>
                                            </p:tgtEl>
                                            <p:attrNameLst>
                                              <p:attrName>style.visibility</p:attrName>
                                            </p:attrNameLst>
                                          </p:cBhvr>
                                          <p:to>
                                            <p:strVal val="visible"/>
                                          </p:to>
                                        </p:set>
                                        <p:animEffect transition="in" filter="wheel(1)">
                                          <p:cBhvr>
                                            <p:cTn id="104" dur="1000"/>
                                            <p:tgtEl>
                                              <p:spTgt spid="35"/>
                                            </p:tgtEl>
                                          </p:cBhvr>
                                        </p:animEffect>
                                      </p:childTnLst>
                                    </p:cTn>
                                  </p:par>
                                </p:childTnLst>
                              </p:cTn>
                            </p:par>
                            <p:par>
                              <p:cTn id="105" fill="hold">
                                <p:stCondLst>
                                  <p:cond delay="6500"/>
                                </p:stCondLst>
                                <p:childTnLst>
                                  <p:par>
                                    <p:cTn id="106" presetID="10" presetClass="entr" presetSubtype="0" fill="hold" grpId="0" nodeType="afterEffect">
                                      <p:stCondLst>
                                        <p:cond delay="0"/>
                                      </p:stCondLst>
                                      <p:childTnLst>
                                        <p:set>
                                          <p:cBhvr>
                                            <p:cTn id="107" dur="1" fill="hold">
                                              <p:stCondLst>
                                                <p:cond delay="0"/>
                                              </p:stCondLst>
                                            </p:cTn>
                                            <p:tgtEl>
                                              <p:spTgt spid="65"/>
                                            </p:tgtEl>
                                            <p:attrNameLst>
                                              <p:attrName>style.visibility</p:attrName>
                                            </p:attrNameLst>
                                          </p:cBhvr>
                                          <p:to>
                                            <p:strVal val="visible"/>
                                          </p:to>
                                        </p:set>
                                        <p:animEffect transition="in" filter="fade">
                                          <p:cBhvr>
                                            <p:cTn id="108"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p:bldP spid="43" grpId="0" animBg="1"/>
          <p:bldP spid="44" grpId="0" animBg="1"/>
          <p:bldP spid="45" grpId="0" animBg="1"/>
          <p:bldP spid="46" grpId="0" animBg="1"/>
          <p:bldP spid="47" grpId="0" animBg="1"/>
          <p:bldP spid="48" grpId="0" animBg="1"/>
          <p:bldP spid="49" grpId="0"/>
          <p:bldP spid="50" grpId="0"/>
          <p:bldP spid="51" grpId="0"/>
          <p:bldP spid="52" grpId="0"/>
          <p:bldP spid="53" grpId="0"/>
          <p:bldP spid="54" grpId="0"/>
          <p:bldP spid="55" grpId="0"/>
          <p:bldP spid="56" grpId="0"/>
          <p:bldP spid="57" grpId="0"/>
          <p:bldP spid="58" grpId="0"/>
          <p:bldP spid="59" grpId="0"/>
          <p:bldP spid="65" grpId="0"/>
        </p:bldLst>
      </p:timing>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标题 1"/>
          <p:cNvSpPr txBox="1">
            <a:spLocks/>
          </p:cNvSpPr>
          <p:nvPr/>
        </p:nvSpPr>
        <p:spPr>
          <a:xfrm>
            <a:off x="1184649" y="250504"/>
            <a:ext cx="1677386"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wrap="none" lIns="68582" tIns="34292" rIns="68582" bIns="34292">
            <a:spAutoFit/>
          </a:bodyPr>
          <a:lstStyle>
            <a:lvl1pPr algn="ctr" rtl="0" fontAlgn="base">
              <a:spcBef>
                <a:spcPct val="0"/>
              </a:spcBef>
              <a:spcAft>
                <a:spcPct val="0"/>
              </a:spcAft>
              <a:defRPr lang="zh-CN" altLang="en-US" sz="2000" b="0" kern="1200">
                <a:solidFill>
                  <a:schemeClr val="tx1">
                    <a:lumMod val="85000"/>
                    <a:lumOff val="15000"/>
                  </a:schemeClr>
                </a:solidFill>
                <a:latin typeface="微软雅黑" pitchFamily="34" charset="-122"/>
                <a:ea typeface="微软雅黑" pitchFamily="34" charset="-122"/>
                <a:cs typeface="+mn-cs"/>
              </a:defRPr>
            </a:lvl1pPr>
            <a:lvl2pPr algn="ctr" rtl="0" fontAlgn="base">
              <a:spcBef>
                <a:spcPct val="0"/>
              </a:spcBef>
              <a:spcAft>
                <a:spcPct val="0"/>
              </a:spcAft>
              <a:defRPr sz="4400">
                <a:solidFill>
                  <a:schemeClr val="tx1"/>
                </a:solidFill>
                <a:latin typeface="Calibri" pitchFamily="34" charset="0"/>
                <a:ea typeface="宋体" charset="-122"/>
              </a:defRPr>
            </a:lvl2pPr>
            <a:lvl3pPr algn="ctr" rtl="0" fontAlgn="base">
              <a:spcBef>
                <a:spcPct val="0"/>
              </a:spcBef>
              <a:spcAft>
                <a:spcPct val="0"/>
              </a:spcAft>
              <a:defRPr sz="4400">
                <a:solidFill>
                  <a:schemeClr val="tx1"/>
                </a:solidFill>
                <a:latin typeface="Calibri" pitchFamily="34" charset="0"/>
                <a:ea typeface="宋体" charset="-122"/>
              </a:defRPr>
            </a:lvl3pPr>
            <a:lvl4pPr algn="ctr" rtl="0" fontAlgn="base">
              <a:spcBef>
                <a:spcPct val="0"/>
              </a:spcBef>
              <a:spcAft>
                <a:spcPct val="0"/>
              </a:spcAft>
              <a:defRPr sz="4400">
                <a:solidFill>
                  <a:schemeClr val="tx1"/>
                </a:solidFill>
                <a:latin typeface="Calibri" pitchFamily="34" charset="0"/>
                <a:ea typeface="宋体" charset="-122"/>
              </a:defRPr>
            </a:lvl4pPr>
            <a:lvl5pPr algn="ctr" rtl="0" fontAlgn="base">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000" b="0" i="0" u="none" strike="noStrike" kern="1200" cap="none" spc="0" normalizeH="0" baseline="0" noProof="0">
                <a:ln>
                  <a:noFill/>
                </a:ln>
                <a:solidFill>
                  <a:sysClr val="windowText" lastClr="000000">
                    <a:lumMod val="85000"/>
                    <a:lumOff val="15000"/>
                  </a:sysClr>
                </a:solidFill>
                <a:effectLst/>
                <a:uLnTx/>
                <a:uFillTx/>
                <a:latin typeface="微软雅黑" pitchFamily="34" charset="-122"/>
                <a:ea typeface="微软雅黑" pitchFamily="34" charset="-122"/>
                <a:cs typeface="+mn-cs"/>
              </a:rPr>
              <a:t>Extending marketing strategies</a:t>
            </a:r>
            <a:endParaRPr kumimoji="0" lang="zh-CN" altLang="en-US" sz="2000" b="0" i="0" u="none" strike="noStrike" kern="1200" cap="none" spc="0" normalizeH="0" baseline="0" noProof="0" dirty="0">
              <a:ln>
                <a:noFill/>
              </a:ln>
              <a:solidFill>
                <a:sysClr val="windowText" lastClr="000000">
                  <a:lumMod val="85000"/>
                  <a:lumOff val="15000"/>
                </a:sysClr>
              </a:solidFill>
              <a:effectLst/>
              <a:uLnTx/>
              <a:uFillTx/>
              <a:latin typeface="微软雅黑" pitchFamily="34" charset="-122"/>
              <a:ea typeface="微软雅黑" pitchFamily="34" charset="-122"/>
              <a:cs typeface="+mn-cs"/>
            </a:endParaRPr>
          </a:p>
        </p:txBody>
      </p:sp>
      <p:cxnSp>
        <p:nvCxnSpPr>
          <p:cNvPr id="42" name="直接连接符 72"/>
          <p:cNvCxnSpPr>
            <a:cxnSpLocks noChangeShapeType="1"/>
          </p:cNvCxnSpPr>
          <p:nvPr/>
        </p:nvCxnSpPr>
        <p:spPr bwMode="auto">
          <a:xfrm>
            <a:off x="6908676" y="1945942"/>
            <a:ext cx="559718" cy="184693"/>
          </a:xfrm>
          <a:prstGeom prst="line">
            <a:avLst/>
          </a:prstGeom>
          <a:noFill/>
          <a:ln w="28575">
            <a:solidFill>
              <a:srgbClr val="0070C0">
                <a:lumMod val="50000"/>
              </a:srgbClr>
            </a:solidFill>
            <a:miter lim="800000"/>
            <a:headEnd/>
            <a:tailEnd/>
          </a:ln>
          <a:extLst>
            <a:ext uri="{909E8E84-426E-40DD-AFC4-6F175D3DCCD1}">
              <a14:hiddenFill xmlns:a14="http://schemas.microsoft.com/office/drawing/2010/main">
                <a:noFill/>
              </a14:hiddenFill>
            </a:ext>
          </a:extLst>
        </p:spPr>
      </p:cxnSp>
      <p:cxnSp>
        <p:nvCxnSpPr>
          <p:cNvPr id="43" name="直接连接符 20"/>
          <p:cNvCxnSpPr>
            <a:cxnSpLocks noChangeShapeType="1"/>
          </p:cNvCxnSpPr>
          <p:nvPr/>
        </p:nvCxnSpPr>
        <p:spPr bwMode="auto">
          <a:xfrm flipV="1">
            <a:off x="4915214" y="2283260"/>
            <a:ext cx="683924" cy="622217"/>
          </a:xfrm>
          <a:prstGeom prst="line">
            <a:avLst/>
          </a:prstGeom>
          <a:noFill/>
          <a:ln w="28575">
            <a:solidFill>
              <a:srgbClr val="0070C0">
                <a:lumMod val="50000"/>
              </a:srgbClr>
            </a:solidFill>
            <a:miter lim="800000"/>
            <a:headEnd/>
            <a:tailEnd/>
          </a:ln>
          <a:extLst>
            <a:ext uri="{909E8E84-426E-40DD-AFC4-6F175D3DCCD1}">
              <a14:hiddenFill xmlns:a14="http://schemas.microsoft.com/office/drawing/2010/main">
                <a:noFill/>
              </a14:hiddenFill>
            </a:ext>
          </a:extLst>
        </p:spPr>
      </p:cxnSp>
      <p:grpSp>
        <p:nvGrpSpPr>
          <p:cNvPr id="44" name="组合 43"/>
          <p:cNvGrpSpPr/>
          <p:nvPr/>
        </p:nvGrpSpPr>
        <p:grpSpPr>
          <a:xfrm>
            <a:off x="5364309" y="867739"/>
            <a:ext cx="1656509" cy="1656509"/>
            <a:chOff x="5252030" y="2008764"/>
            <a:chExt cx="809336" cy="809336"/>
          </a:xfrm>
          <a:solidFill>
            <a:srgbClr val="0070C0"/>
          </a:solidFill>
        </p:grpSpPr>
        <p:sp>
          <p:nvSpPr>
            <p:cNvPr id="45" name="椭圆 44"/>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endParaRPr>
            </a:p>
          </p:txBody>
        </p:sp>
        <p:sp>
          <p:nvSpPr>
            <p:cNvPr id="46" name="椭圆 45"/>
            <p:cNvSpPr/>
            <p:nvPr/>
          </p:nvSpPr>
          <p:spPr>
            <a:xfrm>
              <a:off x="5269270" y="2029388"/>
              <a:ext cx="769580" cy="769580"/>
            </a:xfrm>
            <a:prstGeom prst="ellipse">
              <a:avLst/>
            </a:prstGeom>
            <a:grpFill/>
            <a:ln w="25400" cap="flat" cmpd="sng" algn="ctr">
              <a:noFill/>
              <a:prstDash val="solid"/>
            </a:ln>
            <a:effectLst>
              <a:innerShdw blurRad="368300" dist="254000">
                <a:prstClr val="black">
                  <a:alpha val="22000"/>
                </a:prstClr>
              </a:inn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a:cs typeface="+mn-cs"/>
              </a:endParaRPr>
            </a:p>
          </p:txBody>
        </p:sp>
      </p:grpSp>
      <p:grpSp>
        <p:nvGrpSpPr>
          <p:cNvPr id="47" name="组合 46"/>
          <p:cNvGrpSpPr/>
          <p:nvPr/>
        </p:nvGrpSpPr>
        <p:grpSpPr>
          <a:xfrm>
            <a:off x="3366390" y="3924072"/>
            <a:ext cx="515519" cy="515519"/>
            <a:chOff x="5252030" y="2008764"/>
            <a:chExt cx="809336" cy="809336"/>
          </a:xfrm>
          <a:solidFill>
            <a:srgbClr val="0070C0"/>
          </a:solidFill>
        </p:grpSpPr>
        <p:sp>
          <p:nvSpPr>
            <p:cNvPr id="48" name="椭圆 47"/>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endParaRPr>
            </a:p>
          </p:txBody>
        </p:sp>
        <p:sp>
          <p:nvSpPr>
            <p:cNvPr id="49" name="椭圆 48"/>
            <p:cNvSpPr/>
            <p:nvPr/>
          </p:nvSpPr>
          <p:spPr>
            <a:xfrm>
              <a:off x="5269270" y="2029388"/>
              <a:ext cx="769580" cy="769580"/>
            </a:xfrm>
            <a:prstGeom prst="ellipse">
              <a:avLst/>
            </a:prstGeom>
            <a:grpFill/>
            <a:ln w="25400" cap="flat" cmpd="sng" algn="ctr">
              <a:noFill/>
              <a:prstDash val="solid"/>
            </a:ln>
            <a:effectLst>
              <a:innerShdw blurRad="368300" dist="254000">
                <a:prstClr val="black">
                  <a:alpha val="22000"/>
                </a:prstClr>
              </a:inn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a:cs typeface="+mn-cs"/>
              </a:endParaRPr>
            </a:p>
          </p:txBody>
        </p:sp>
      </p:grpSp>
      <p:grpSp>
        <p:nvGrpSpPr>
          <p:cNvPr id="50" name="组合 49"/>
          <p:cNvGrpSpPr/>
          <p:nvPr/>
        </p:nvGrpSpPr>
        <p:grpSpPr>
          <a:xfrm>
            <a:off x="2252257" y="1467966"/>
            <a:ext cx="1244798" cy="1244798"/>
            <a:chOff x="5252030" y="2008764"/>
            <a:chExt cx="809336" cy="809336"/>
          </a:xfrm>
          <a:solidFill>
            <a:srgbClr val="FFC000"/>
          </a:solidFill>
        </p:grpSpPr>
        <p:sp>
          <p:nvSpPr>
            <p:cNvPr id="51" name="椭圆 50"/>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endParaRPr>
            </a:p>
          </p:txBody>
        </p:sp>
        <p:sp>
          <p:nvSpPr>
            <p:cNvPr id="52" name="椭圆 51"/>
            <p:cNvSpPr/>
            <p:nvPr/>
          </p:nvSpPr>
          <p:spPr>
            <a:xfrm>
              <a:off x="5269270" y="2029388"/>
              <a:ext cx="769580" cy="769580"/>
            </a:xfrm>
            <a:prstGeom prst="ellipse">
              <a:avLst/>
            </a:prstGeom>
            <a:grpFill/>
            <a:ln w="25400" cap="flat" cmpd="sng" algn="ctr">
              <a:noFill/>
              <a:prstDash val="solid"/>
            </a:ln>
            <a:effectLst>
              <a:innerShdw blurRad="368300" dist="254000">
                <a:prstClr val="black">
                  <a:alpha val="22000"/>
                </a:prstClr>
              </a:inn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a:cs typeface="+mn-cs"/>
              </a:endParaRPr>
            </a:p>
          </p:txBody>
        </p:sp>
      </p:grpSp>
      <p:cxnSp>
        <p:nvCxnSpPr>
          <p:cNvPr id="53" name="直接连接符 52"/>
          <p:cNvCxnSpPr>
            <a:cxnSpLocks noChangeShapeType="1"/>
          </p:cNvCxnSpPr>
          <p:nvPr/>
        </p:nvCxnSpPr>
        <p:spPr bwMode="auto">
          <a:xfrm flipV="1">
            <a:off x="2017615" y="2550772"/>
            <a:ext cx="413953" cy="322088"/>
          </a:xfrm>
          <a:prstGeom prst="line">
            <a:avLst/>
          </a:prstGeom>
          <a:noFill/>
          <a:ln w="28575">
            <a:solidFill>
              <a:srgbClr val="FFC000"/>
            </a:solidFill>
            <a:miter lim="800000"/>
            <a:headEnd/>
            <a:tailEnd/>
          </a:ln>
          <a:extLst>
            <a:ext uri="{909E8E84-426E-40DD-AFC4-6F175D3DCCD1}">
              <a14:hiddenFill xmlns:a14="http://schemas.microsoft.com/office/drawing/2010/main">
                <a:noFill/>
              </a14:hiddenFill>
            </a:ext>
          </a:extLst>
        </p:spPr>
      </p:cxnSp>
      <p:cxnSp>
        <p:nvCxnSpPr>
          <p:cNvPr id="54" name="直接连接符 17"/>
          <p:cNvCxnSpPr>
            <a:cxnSpLocks noChangeShapeType="1"/>
          </p:cNvCxnSpPr>
          <p:nvPr/>
        </p:nvCxnSpPr>
        <p:spPr bwMode="auto">
          <a:xfrm>
            <a:off x="3407040" y="2413506"/>
            <a:ext cx="681323" cy="491172"/>
          </a:xfrm>
          <a:prstGeom prst="line">
            <a:avLst/>
          </a:prstGeom>
          <a:noFill/>
          <a:ln w="28575">
            <a:solidFill>
              <a:srgbClr val="FFC000"/>
            </a:solidFill>
            <a:miter lim="800000"/>
            <a:headEnd/>
            <a:tailEnd/>
          </a:ln>
          <a:extLst>
            <a:ext uri="{909E8E84-426E-40DD-AFC4-6F175D3DCCD1}">
              <a14:hiddenFill xmlns:a14="http://schemas.microsoft.com/office/drawing/2010/main">
                <a:noFill/>
              </a14:hiddenFill>
            </a:ext>
          </a:extLst>
        </p:spPr>
      </p:cxnSp>
      <p:cxnSp>
        <p:nvCxnSpPr>
          <p:cNvPr id="55" name="直接连接符 23"/>
          <p:cNvCxnSpPr>
            <a:cxnSpLocks noChangeShapeType="1"/>
            <a:endCxn id="65" idx="1"/>
          </p:cNvCxnSpPr>
          <p:nvPr/>
        </p:nvCxnSpPr>
        <p:spPr bwMode="auto">
          <a:xfrm>
            <a:off x="1044841" y="2659079"/>
            <a:ext cx="363984" cy="242094"/>
          </a:xfrm>
          <a:prstGeom prst="line">
            <a:avLst/>
          </a:prstGeom>
          <a:noFill/>
          <a:ln w="28575">
            <a:solidFill>
              <a:srgbClr val="FFC000"/>
            </a:solidFill>
            <a:miter lim="800000"/>
            <a:headEnd/>
            <a:tailEnd/>
          </a:ln>
          <a:extLst>
            <a:ext uri="{909E8E84-426E-40DD-AFC4-6F175D3DCCD1}">
              <a14:hiddenFill xmlns:a14="http://schemas.microsoft.com/office/drawing/2010/main">
                <a:noFill/>
              </a14:hiddenFill>
            </a:ext>
          </a:extLst>
        </p:spPr>
      </p:cxnSp>
      <p:cxnSp>
        <p:nvCxnSpPr>
          <p:cNvPr id="56" name="直接连接符 43"/>
          <p:cNvCxnSpPr>
            <a:cxnSpLocks noChangeShapeType="1"/>
          </p:cNvCxnSpPr>
          <p:nvPr/>
        </p:nvCxnSpPr>
        <p:spPr bwMode="auto">
          <a:xfrm flipV="1">
            <a:off x="3786841" y="3733236"/>
            <a:ext cx="301521" cy="278300"/>
          </a:xfrm>
          <a:prstGeom prst="line">
            <a:avLst/>
          </a:prstGeom>
          <a:noFill/>
          <a:ln w="28575">
            <a:solidFill>
              <a:srgbClr val="0070C0">
                <a:lumMod val="50000"/>
              </a:srgbClr>
            </a:solidFill>
            <a:miter lim="800000"/>
            <a:headEnd/>
            <a:tailEnd/>
          </a:ln>
          <a:extLst>
            <a:ext uri="{909E8E84-426E-40DD-AFC4-6F175D3DCCD1}">
              <a14:hiddenFill xmlns:a14="http://schemas.microsoft.com/office/drawing/2010/main">
                <a:noFill/>
              </a14:hiddenFill>
            </a:ext>
          </a:extLst>
        </p:spPr>
      </p:cxnSp>
      <p:grpSp>
        <p:nvGrpSpPr>
          <p:cNvPr id="57" name="组合 56"/>
          <p:cNvGrpSpPr/>
          <p:nvPr/>
        </p:nvGrpSpPr>
        <p:grpSpPr>
          <a:xfrm>
            <a:off x="7327456" y="1912164"/>
            <a:ext cx="630230" cy="630230"/>
            <a:chOff x="304800" y="673100"/>
            <a:chExt cx="4000500" cy="4000500"/>
          </a:xfrm>
          <a:effectLst>
            <a:outerShdw blurRad="444500" dist="254000" dir="8100000" algn="tr" rotWithShape="0">
              <a:prstClr val="black">
                <a:alpha val="50000"/>
              </a:prstClr>
            </a:outerShdw>
          </a:effectLst>
        </p:grpSpPr>
        <p:sp>
          <p:nvSpPr>
            <p:cNvPr id="58" name="同心圆 5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200" b="0" i="0" u="none" strike="noStrike" kern="0" cap="none" spc="0" normalizeH="0" baseline="0" noProof="0">
                <a:ln>
                  <a:noFill/>
                </a:ln>
                <a:solidFill>
                  <a:prstClr val="black"/>
                </a:solidFill>
                <a:effectLst/>
                <a:uLnTx/>
                <a:uFillTx/>
                <a:latin typeface="Calibri"/>
                <a:ea typeface="微软雅黑"/>
                <a:cs typeface="+mn-cs"/>
              </a:endParaRPr>
            </a:p>
          </p:txBody>
        </p:sp>
        <p:sp>
          <p:nvSpPr>
            <p:cNvPr id="59" name="椭圆 58"/>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200" b="0" i="0" u="none" strike="noStrike" kern="0" cap="none" spc="0" normalizeH="0" baseline="0" noProof="0">
                <a:ln>
                  <a:noFill/>
                </a:ln>
                <a:solidFill>
                  <a:prstClr val="black"/>
                </a:solidFill>
                <a:effectLst/>
                <a:uLnTx/>
                <a:uFillTx/>
                <a:latin typeface="Calibri"/>
                <a:ea typeface="微软雅黑"/>
                <a:cs typeface="+mn-cs"/>
              </a:endParaRPr>
            </a:p>
          </p:txBody>
        </p:sp>
      </p:grpSp>
      <p:grpSp>
        <p:nvGrpSpPr>
          <p:cNvPr id="60" name="组合 59"/>
          <p:cNvGrpSpPr/>
          <p:nvPr/>
        </p:nvGrpSpPr>
        <p:grpSpPr>
          <a:xfrm>
            <a:off x="3888910" y="2693370"/>
            <a:ext cx="1226559" cy="1226559"/>
            <a:chOff x="304800" y="673100"/>
            <a:chExt cx="4000500" cy="4000500"/>
          </a:xfrm>
          <a:effectLst>
            <a:outerShdw blurRad="444500" dist="254000" dir="8100000" algn="tr" rotWithShape="0">
              <a:prstClr val="black">
                <a:alpha val="50000"/>
              </a:prstClr>
            </a:outerShdw>
          </a:effectLst>
        </p:grpSpPr>
        <p:sp>
          <p:nvSpPr>
            <p:cNvPr id="61" name="同心圆 6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a typeface="微软雅黑"/>
                <a:cs typeface="+mn-cs"/>
              </a:endParaRPr>
            </a:p>
          </p:txBody>
        </p:sp>
        <p:sp>
          <p:nvSpPr>
            <p:cNvPr id="62" name="椭圆 6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a:cs typeface="+mn-cs"/>
              </a:endParaRPr>
            </a:p>
          </p:txBody>
        </p:sp>
      </p:grpSp>
      <p:grpSp>
        <p:nvGrpSpPr>
          <p:cNvPr id="63" name="组合 62"/>
          <p:cNvGrpSpPr/>
          <p:nvPr/>
        </p:nvGrpSpPr>
        <p:grpSpPr>
          <a:xfrm>
            <a:off x="1268453" y="2760801"/>
            <a:ext cx="867139" cy="867139"/>
            <a:chOff x="304800" y="673100"/>
            <a:chExt cx="4000500" cy="4000500"/>
          </a:xfrm>
          <a:effectLst>
            <a:outerShdw blurRad="444500" dist="254000" dir="8100000" algn="tr" rotWithShape="0">
              <a:prstClr val="black">
                <a:alpha val="50000"/>
              </a:prstClr>
            </a:outerShdw>
          </a:effectLst>
        </p:grpSpPr>
        <p:sp>
          <p:nvSpPr>
            <p:cNvPr id="64" name="同心圆 6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a typeface="微软雅黑"/>
                <a:cs typeface="+mn-cs"/>
              </a:endParaRPr>
            </a:p>
          </p:txBody>
        </p:sp>
        <p:sp>
          <p:nvSpPr>
            <p:cNvPr id="65" name="椭圆 64"/>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a:cs typeface="+mn-cs"/>
              </a:endParaRPr>
            </a:p>
          </p:txBody>
        </p:sp>
      </p:grpSp>
      <p:sp>
        <p:nvSpPr>
          <p:cNvPr id="66" name="文本框 37"/>
          <p:cNvSpPr>
            <a:spLocks noChangeArrowheads="1"/>
          </p:cNvSpPr>
          <p:nvPr/>
        </p:nvSpPr>
        <p:spPr bwMode="auto">
          <a:xfrm>
            <a:off x="5843544" y="1308125"/>
            <a:ext cx="74892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marL="0" marR="0" lvl="0" indent="0" algn="ctr" defTabSz="914400" eaLnBrk="1" fontAlgn="base" latinLnBrk="0" hangingPunct="1">
              <a:lnSpc>
                <a:spcPct val="100000"/>
              </a:lnSpc>
              <a:spcBef>
                <a:spcPct val="0"/>
              </a:spcBef>
              <a:spcAft>
                <a:spcPct val="0"/>
              </a:spcAft>
              <a:buClrTx/>
              <a:buSzTx/>
              <a:buFont typeface="Arial" charset="0"/>
              <a:buNone/>
              <a:tabLst/>
              <a:defRPr/>
            </a:pPr>
            <a:r>
              <a:rPr kumimoji="0" lang="zh-CN" altLang="en-US" sz="2200" b="0" i="0" u="none" strike="noStrike" kern="0" cap="none" spc="0" normalizeH="0" baseline="0" noProof="0" dirty="0">
                <a:ln>
                  <a:noFill/>
                </a:ln>
                <a:solidFill>
                  <a:prstClr val="white">
                    <a:lumMod val="95000"/>
                  </a:prstClr>
                </a:solidFill>
                <a:effectLst/>
                <a:uLnTx/>
                <a:uFillTx/>
                <a:latin typeface="微软雅黑" pitchFamily="34" charset="-122"/>
                <a:ea typeface="微软雅黑" pitchFamily="34" charset="-122"/>
                <a:sym typeface="微软雅黑" pitchFamily="34" charset="-122"/>
              </a:rPr>
              <a:t>High</a:t>
            </a:r>
            <a:endParaRPr kumimoji="0" lang="en-US" altLang="zh-CN" sz="2200" b="0" i="0" u="none" strike="noStrike" kern="0" cap="none" spc="0" normalizeH="0" baseline="0" noProof="0" dirty="0">
              <a:ln>
                <a:noFill/>
              </a:ln>
              <a:solidFill>
                <a:prstClr val="white">
                  <a:lumMod val="95000"/>
                </a:prstClr>
              </a:solidFill>
              <a:effectLst/>
              <a:uLnTx/>
              <a:uFillTx/>
              <a:latin typeface="微软雅黑" pitchFamily="34" charset="-122"/>
              <a:ea typeface="微软雅黑" pitchFamily="34" charset="-122"/>
              <a:sym typeface="微软雅黑" pitchFamily="34" charset="-122"/>
            </a:endParaRPr>
          </a:p>
          <a:p>
            <a:pPr marL="0" marR="0" lvl="0" indent="0" algn="ctr" defTabSz="914400" eaLnBrk="1" fontAlgn="base" latinLnBrk="0" hangingPunct="1">
              <a:lnSpc>
                <a:spcPct val="100000"/>
              </a:lnSpc>
              <a:spcBef>
                <a:spcPct val="0"/>
              </a:spcBef>
              <a:spcAft>
                <a:spcPct val="0"/>
              </a:spcAft>
              <a:buClrTx/>
              <a:buSzTx/>
              <a:buFont typeface="Arial" charset="0"/>
              <a:buNone/>
              <a:tabLst/>
              <a:defRPr/>
            </a:pPr>
            <a:r>
              <a:rPr kumimoji="0" lang="zh-CN" altLang="en-US" sz="2200" b="0" i="0" u="none" strike="noStrike" kern="0" cap="none" spc="0" normalizeH="0" baseline="0" noProof="0" dirty="0">
                <a:ln>
                  <a:noFill/>
                </a:ln>
                <a:solidFill>
                  <a:prstClr val="white">
                    <a:lumMod val="95000"/>
                  </a:prstClr>
                </a:solidFill>
                <a:effectLst/>
                <a:uLnTx/>
                <a:uFillTx/>
                <a:latin typeface="微软雅黑" pitchFamily="34" charset="-122"/>
                <a:ea typeface="微软雅黑" pitchFamily="34" charset="-122"/>
                <a:sym typeface="微软雅黑" pitchFamily="34" charset="-122"/>
              </a:rPr>
              <a:t>Market</a:t>
            </a:r>
          </a:p>
        </p:txBody>
      </p:sp>
      <p:sp>
        <p:nvSpPr>
          <p:cNvPr id="67" name="文本框 37"/>
          <p:cNvSpPr>
            <a:spLocks noChangeArrowheads="1"/>
          </p:cNvSpPr>
          <p:nvPr/>
        </p:nvSpPr>
        <p:spPr bwMode="auto">
          <a:xfrm>
            <a:off x="3893690" y="3000658"/>
            <a:ext cx="1217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marL="0" marR="0" lvl="0" indent="0" algn="ctr" defTabSz="914400" eaLnBrk="1" fontAlgn="base" latinLnBrk="0" hangingPunct="1">
              <a:lnSpc>
                <a:spcPct val="100000"/>
              </a:lnSpc>
              <a:spcBef>
                <a:spcPct val="0"/>
              </a:spcBef>
              <a:spcAft>
                <a:spcPct val="0"/>
              </a:spcAft>
              <a:buClrTx/>
              <a:buSzTx/>
              <a:buFont typeface="Arial" charset="0"/>
              <a:buNone/>
              <a:tabLst/>
              <a:defRPr/>
            </a:pPr>
            <a:r>
              <a:rPr kumimoji="0" lang="zh-CN" altLang="en-US" sz="1200" b="0" i="0" u="none" strike="noStrike" kern="0" cap="none" spc="0" normalizeH="0" baseline="0" noProof="0" dirty="0">
                <a:ln>
                  <a:noFill/>
                </a:ln>
                <a:solidFill>
                  <a:srgbClr val="0070C0">
                    <a:lumMod val="50000"/>
                  </a:srgbClr>
                </a:solidFill>
                <a:effectLst/>
                <a:uLnTx/>
                <a:uFillTx/>
                <a:latin typeface="微软雅黑" pitchFamily="34" charset="-122"/>
                <a:ea typeface="微软雅黑" pitchFamily="34" charset="-122"/>
                <a:sym typeface="微软雅黑" pitchFamily="34" charset="-122"/>
              </a:rPr>
              <a:t>Segmentation</a:t>
            </a:r>
            <a:endParaRPr kumimoji="0" lang="en-US" altLang="zh-CN" sz="1200" b="0" i="0" u="none" strike="noStrike" kern="0" cap="none" spc="0" normalizeH="0" baseline="0" noProof="0" dirty="0">
              <a:ln>
                <a:noFill/>
              </a:ln>
              <a:solidFill>
                <a:srgbClr val="0070C0">
                  <a:lumMod val="50000"/>
                </a:srgbClr>
              </a:solidFill>
              <a:effectLst/>
              <a:uLnTx/>
              <a:uFillTx/>
              <a:latin typeface="微软雅黑" pitchFamily="34" charset="-122"/>
              <a:ea typeface="微软雅黑" pitchFamily="34" charset="-122"/>
              <a:sym typeface="微软雅黑" pitchFamily="34" charset="-122"/>
            </a:endParaRPr>
          </a:p>
          <a:p>
            <a:pPr marL="0" marR="0" lvl="0" indent="0" algn="ctr" defTabSz="914400" eaLnBrk="1" fontAlgn="base" latinLnBrk="0" hangingPunct="1">
              <a:lnSpc>
                <a:spcPct val="100000"/>
              </a:lnSpc>
              <a:spcBef>
                <a:spcPct val="0"/>
              </a:spcBef>
              <a:spcAft>
                <a:spcPct val="0"/>
              </a:spcAft>
              <a:buClrTx/>
              <a:buSzTx/>
              <a:buFont typeface="Arial" charset="0"/>
              <a:buNone/>
              <a:tabLst/>
              <a:defRPr/>
            </a:pPr>
            <a:r>
              <a:rPr kumimoji="0" lang="zh-CN" altLang="en-US" sz="1200" b="0" i="0" u="none" strike="noStrike" kern="0" cap="none" spc="0" normalizeH="0" baseline="0" noProof="0" dirty="0">
                <a:ln>
                  <a:noFill/>
                </a:ln>
                <a:solidFill>
                  <a:srgbClr val="0070C0">
                    <a:lumMod val="50000"/>
                  </a:srgbClr>
                </a:solidFill>
                <a:effectLst/>
                <a:uLnTx/>
                <a:uFillTx/>
                <a:latin typeface="微软雅黑" pitchFamily="34" charset="-122"/>
                <a:ea typeface="微软雅黑" pitchFamily="34" charset="-122"/>
                <a:sym typeface="微软雅黑" pitchFamily="34" charset="-122"/>
              </a:rPr>
              <a:t>Market</a:t>
            </a:r>
          </a:p>
        </p:txBody>
      </p:sp>
      <p:sp>
        <p:nvSpPr>
          <p:cNvPr id="68" name="文本框 37"/>
          <p:cNvSpPr>
            <a:spLocks noChangeArrowheads="1"/>
          </p:cNvSpPr>
          <p:nvPr/>
        </p:nvSpPr>
        <p:spPr bwMode="auto">
          <a:xfrm>
            <a:off x="2319298" y="1792081"/>
            <a:ext cx="11047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marL="0" marR="0" lvl="0" indent="0" algn="ctr" defTabSz="914400" eaLnBrk="1" fontAlgn="base" latinLnBrk="0" hangingPunct="1">
              <a:lnSpc>
                <a:spcPct val="100000"/>
              </a:lnSpc>
              <a:spcBef>
                <a:spcPct val="0"/>
              </a:spcBef>
              <a:spcAft>
                <a:spcPct val="0"/>
              </a:spcAft>
              <a:buClrTx/>
              <a:buSzTx/>
              <a:buFont typeface="Arial" charset="0"/>
              <a:buNone/>
              <a:tabLst/>
              <a:defRPr/>
            </a:pPr>
            <a:r>
              <a:rPr kumimoji="0" lang="zh-CN" altLang="en-US" sz="1200" b="0" i="0" u="none" strike="noStrike" kern="0" cap="none" spc="0" normalizeH="0" baseline="0" noProof="0" dirty="0">
                <a:ln>
                  <a:noFill/>
                </a:ln>
                <a:solidFill>
                  <a:prstClr val="white">
                    <a:lumMod val="95000"/>
                  </a:prstClr>
                </a:solidFill>
                <a:effectLst/>
                <a:uLnTx/>
                <a:uFillTx/>
                <a:latin typeface="微软雅黑" pitchFamily="34" charset="-122"/>
                <a:ea typeface="微软雅黑" pitchFamily="34" charset="-122"/>
                <a:sym typeface="微软雅黑" pitchFamily="34" charset="-122"/>
              </a:rPr>
              <a:t>Surrounding</a:t>
            </a:r>
            <a:endParaRPr kumimoji="0" lang="en-US" altLang="zh-CN" sz="1200" b="0" i="0" u="none" strike="noStrike" kern="0" cap="none" spc="0" normalizeH="0" baseline="0" noProof="0" dirty="0">
              <a:ln>
                <a:noFill/>
              </a:ln>
              <a:solidFill>
                <a:prstClr val="white">
                  <a:lumMod val="95000"/>
                </a:prstClr>
              </a:solidFill>
              <a:effectLst/>
              <a:uLnTx/>
              <a:uFillTx/>
              <a:latin typeface="微软雅黑" pitchFamily="34" charset="-122"/>
              <a:ea typeface="微软雅黑" pitchFamily="34" charset="-122"/>
              <a:sym typeface="微软雅黑" pitchFamily="34" charset="-122"/>
            </a:endParaRPr>
          </a:p>
          <a:p>
            <a:pPr marL="0" marR="0" lvl="0" indent="0" algn="ctr" defTabSz="914400" eaLnBrk="1" fontAlgn="base" latinLnBrk="0" hangingPunct="1">
              <a:lnSpc>
                <a:spcPct val="100000"/>
              </a:lnSpc>
              <a:spcBef>
                <a:spcPct val="0"/>
              </a:spcBef>
              <a:spcAft>
                <a:spcPct val="0"/>
              </a:spcAft>
              <a:buClrTx/>
              <a:buSzTx/>
              <a:buFont typeface="Arial" charset="0"/>
              <a:buNone/>
              <a:tabLst/>
              <a:defRPr/>
            </a:pPr>
            <a:r>
              <a:rPr kumimoji="0" lang="zh-CN" altLang="en-US" sz="1200" b="0" i="0" u="none" strike="noStrike" kern="0" cap="none" spc="0" normalizeH="0" baseline="0" noProof="0" dirty="0">
                <a:ln>
                  <a:noFill/>
                </a:ln>
                <a:solidFill>
                  <a:prstClr val="white">
                    <a:lumMod val="95000"/>
                  </a:prstClr>
                </a:solidFill>
                <a:effectLst/>
                <a:uLnTx/>
                <a:uFillTx/>
                <a:latin typeface="微软雅黑" pitchFamily="34" charset="-122"/>
                <a:ea typeface="微软雅黑" pitchFamily="34" charset="-122"/>
                <a:sym typeface="微软雅黑" pitchFamily="34" charset="-122"/>
              </a:rPr>
              <a:t>Market</a:t>
            </a:r>
          </a:p>
        </p:txBody>
      </p:sp>
      <p:sp>
        <p:nvSpPr>
          <p:cNvPr id="69" name="文本框 37"/>
          <p:cNvSpPr>
            <a:spLocks noChangeArrowheads="1"/>
          </p:cNvSpPr>
          <p:nvPr/>
        </p:nvSpPr>
        <p:spPr bwMode="auto">
          <a:xfrm>
            <a:off x="1455801" y="2987501"/>
            <a:ext cx="4924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marL="0" marR="0" lvl="0" indent="0" algn="ctr" defTabSz="914400" eaLnBrk="1" fontAlgn="base" latinLnBrk="0" hangingPunct="1">
              <a:lnSpc>
                <a:spcPct val="100000"/>
              </a:lnSpc>
              <a:spcBef>
                <a:spcPct val="0"/>
              </a:spcBef>
              <a:spcAft>
                <a:spcPct val="0"/>
              </a:spcAft>
              <a:buClrTx/>
              <a:buSzTx/>
              <a:buFont typeface="Arial" charset="0"/>
              <a:buNone/>
              <a:tabLst/>
              <a:defRPr/>
            </a:pPr>
            <a:r>
              <a:rPr kumimoji="0" lang="zh-CN" altLang="en-US" sz="1200" b="0" i="0" u="none" strike="noStrike" kern="0" cap="none" spc="0" normalizeH="0" baseline="0" noProof="0" dirty="0">
                <a:ln>
                  <a:noFill/>
                </a:ln>
                <a:solidFill>
                  <a:srgbClr val="0070C0">
                    <a:lumMod val="50000"/>
                  </a:srgbClr>
                </a:solidFill>
                <a:effectLst/>
                <a:uLnTx/>
                <a:uFillTx/>
                <a:latin typeface="微软雅黑" pitchFamily="34" charset="-122"/>
                <a:ea typeface="微软雅黑" pitchFamily="34" charset="-122"/>
                <a:sym typeface="微软雅黑" pitchFamily="34" charset="-122"/>
              </a:rPr>
              <a:t>Local</a:t>
            </a:r>
            <a:endParaRPr kumimoji="0" lang="en-US" altLang="zh-CN" sz="1200" b="0" i="0" u="none" strike="noStrike" kern="0" cap="none" spc="0" normalizeH="0" baseline="0" noProof="0" dirty="0">
              <a:ln>
                <a:noFill/>
              </a:ln>
              <a:solidFill>
                <a:srgbClr val="0070C0">
                  <a:lumMod val="50000"/>
                </a:srgbClr>
              </a:solidFill>
              <a:effectLst/>
              <a:uLnTx/>
              <a:uFillTx/>
              <a:latin typeface="微软雅黑" pitchFamily="34" charset="-122"/>
              <a:ea typeface="微软雅黑" pitchFamily="34" charset="-122"/>
              <a:sym typeface="微软雅黑" pitchFamily="34" charset="-122"/>
            </a:endParaRPr>
          </a:p>
          <a:p>
            <a:pPr marL="0" marR="0" lvl="0" indent="0" algn="ctr" defTabSz="914400" eaLnBrk="1" fontAlgn="base" latinLnBrk="0" hangingPunct="1">
              <a:lnSpc>
                <a:spcPct val="100000"/>
              </a:lnSpc>
              <a:spcBef>
                <a:spcPct val="0"/>
              </a:spcBef>
              <a:spcAft>
                <a:spcPct val="0"/>
              </a:spcAft>
              <a:buClrTx/>
              <a:buSzTx/>
              <a:buFont typeface="Arial" charset="0"/>
              <a:buNone/>
              <a:tabLst/>
              <a:defRPr/>
            </a:pPr>
            <a:r>
              <a:rPr kumimoji="0" lang="zh-CN" altLang="en-US" sz="1200" b="0" i="0" u="none" strike="noStrike" kern="0" cap="none" spc="0" normalizeH="0" baseline="0" noProof="0" dirty="0">
                <a:ln>
                  <a:noFill/>
                </a:ln>
                <a:solidFill>
                  <a:srgbClr val="0070C0">
                    <a:lumMod val="50000"/>
                  </a:srgbClr>
                </a:solidFill>
                <a:effectLst/>
                <a:uLnTx/>
                <a:uFillTx/>
                <a:latin typeface="微软雅黑" pitchFamily="34" charset="-122"/>
                <a:ea typeface="微软雅黑" pitchFamily="34" charset="-122"/>
                <a:sym typeface="微软雅黑" pitchFamily="34" charset="-122"/>
              </a:rPr>
              <a:t>Market</a:t>
            </a:r>
          </a:p>
        </p:txBody>
      </p:sp>
      <p:sp>
        <p:nvSpPr>
          <p:cNvPr id="70" name="矩形 76"/>
          <p:cNvSpPr>
            <a:spLocks noChangeArrowheads="1"/>
          </p:cNvSpPr>
          <p:nvPr/>
        </p:nvSpPr>
        <p:spPr bwMode="auto">
          <a:xfrm>
            <a:off x="959142" y="3715984"/>
            <a:ext cx="1366485" cy="24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409" tIns="38705" rIns="77409" bIns="38705">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marL="0" marR="0" lvl="0" indent="0" algn="ctr" defTabSz="914400" eaLnBrk="1" fontAlgn="base" latinLnBrk="0" hangingPunct="1">
              <a:lnSpc>
                <a:spcPts val="1354"/>
              </a:lnSpc>
              <a:spcBef>
                <a:spcPct val="0"/>
              </a:spcBef>
              <a:spcAft>
                <a:spcPct val="0"/>
              </a:spcAft>
              <a:buClrTx/>
              <a:buSzTx/>
              <a:buFont typeface="Arial" charset="0"/>
              <a:buNone/>
              <a:tabLst/>
              <a:defRPr/>
            </a:pPr>
            <a:r>
              <a:rPr kumimoji="0" lang="zh-CN" altLang="en-US" sz="900" b="0" i="0" u="none" strike="noStrike" kern="0" cap="none" spc="0" normalizeH="0" baseline="0" noProof="0" dirty="0">
                <a:ln>
                  <a:noFill/>
                </a:ln>
                <a:solidFill>
                  <a:sysClr val="windowText" lastClr="000000"/>
                </a:solidFill>
                <a:effectLst/>
                <a:uLnTx/>
                <a:uFillTx/>
                <a:latin typeface="微软雅黑" pitchFamily="34" charset="-122"/>
                <a:ea typeface="微软雅黑" pitchFamily="34" charset="-122"/>
                <a:sym typeface="微软雅黑" pitchFamily="34" charset="-122"/>
              </a:rPr>
              <a:t>Click to add a description summary</a:t>
            </a:r>
            <a:r>
              <a:rPr kumimoji="0" lang="en-US" altLang="zh-CN" sz="900" b="0" i="0" u="none" strike="noStrike" kern="0" cap="none" spc="0" normalizeH="0" baseline="0" noProof="0" dirty="0">
                <a:ln>
                  <a:noFill/>
                </a:ln>
                <a:solidFill>
                  <a:sysClr val="windowText" lastClr="000000"/>
                </a:solidFill>
                <a:effectLst/>
                <a:uLnTx/>
                <a:uFillTx/>
                <a:latin typeface="微软雅黑" pitchFamily="34" charset="-122"/>
                <a:ea typeface="微软雅黑" pitchFamily="34" charset="-122"/>
                <a:sym typeface="微软雅黑" pitchFamily="34" charset="-122"/>
              </a:rPr>
              <a:t> </a:t>
            </a:r>
            <a:endParaRPr kumimoji="0" lang="zh-CN" altLang="en-US" sz="900" b="0" i="0" u="none" strike="noStrike" kern="0" cap="none" spc="0" normalizeH="0" baseline="0" noProof="0" dirty="0">
              <a:ln>
                <a:noFill/>
              </a:ln>
              <a:solidFill>
                <a:sysClr val="windowText" lastClr="000000"/>
              </a:solidFill>
              <a:effectLst/>
              <a:uLnTx/>
              <a:uFillTx/>
              <a:latin typeface="微软雅黑" pitchFamily="34" charset="-122"/>
              <a:ea typeface="微软雅黑" pitchFamily="34" charset="-122"/>
              <a:sym typeface="微软雅黑" pitchFamily="34" charset="-122"/>
            </a:endParaRPr>
          </a:p>
        </p:txBody>
      </p:sp>
      <p:sp>
        <p:nvSpPr>
          <p:cNvPr id="71" name="矩形 80"/>
          <p:cNvSpPr>
            <a:spLocks noChangeArrowheads="1"/>
          </p:cNvSpPr>
          <p:nvPr/>
        </p:nvSpPr>
        <p:spPr bwMode="auto">
          <a:xfrm>
            <a:off x="2145016" y="2817540"/>
            <a:ext cx="1366485" cy="24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409" tIns="38705" rIns="77409" bIns="38705">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marL="0" marR="0" lvl="0" indent="0" algn="ctr" defTabSz="914400" eaLnBrk="1" fontAlgn="base" latinLnBrk="0" hangingPunct="1">
              <a:lnSpc>
                <a:spcPts val="1354"/>
              </a:lnSpc>
              <a:spcBef>
                <a:spcPct val="0"/>
              </a:spcBef>
              <a:spcAft>
                <a:spcPct val="0"/>
              </a:spcAft>
              <a:buClrTx/>
              <a:buSzTx/>
              <a:buFont typeface="Arial" charset="0"/>
              <a:buNone/>
              <a:tabLst/>
              <a:defRPr/>
            </a:pPr>
            <a:r>
              <a:rPr kumimoji="0" lang="zh-CN" altLang="en-US" sz="900" b="0" i="0" u="none" strike="noStrike" kern="0" cap="none" spc="0" normalizeH="0" baseline="0" noProof="0" dirty="0">
                <a:ln>
                  <a:noFill/>
                </a:ln>
                <a:solidFill>
                  <a:sysClr val="windowText" lastClr="000000"/>
                </a:solidFill>
                <a:effectLst/>
                <a:uLnTx/>
                <a:uFillTx/>
                <a:latin typeface="微软雅黑" pitchFamily="34" charset="-122"/>
                <a:ea typeface="微软雅黑" pitchFamily="34" charset="-122"/>
                <a:sym typeface="微软雅黑" pitchFamily="34" charset="-122"/>
              </a:rPr>
              <a:t>Click to add a description summary</a:t>
            </a:r>
            <a:r>
              <a:rPr kumimoji="0" lang="en-US" altLang="zh-CN" sz="900" b="0" i="0" u="none" strike="noStrike" kern="0" cap="none" spc="0" normalizeH="0" baseline="0" noProof="0" dirty="0">
                <a:ln>
                  <a:noFill/>
                </a:ln>
                <a:solidFill>
                  <a:sysClr val="windowText" lastClr="000000"/>
                </a:solidFill>
                <a:effectLst/>
                <a:uLnTx/>
                <a:uFillTx/>
                <a:latin typeface="微软雅黑" pitchFamily="34" charset="-122"/>
                <a:ea typeface="微软雅黑" pitchFamily="34" charset="-122"/>
                <a:sym typeface="微软雅黑" pitchFamily="34" charset="-122"/>
              </a:rPr>
              <a:t> </a:t>
            </a:r>
            <a:endParaRPr kumimoji="0" lang="zh-CN" altLang="en-US" sz="900" b="0" i="0" u="none" strike="noStrike" kern="0" cap="none" spc="0" normalizeH="0" baseline="0" noProof="0" dirty="0">
              <a:ln>
                <a:noFill/>
              </a:ln>
              <a:solidFill>
                <a:sysClr val="windowText" lastClr="000000"/>
              </a:solidFill>
              <a:effectLst/>
              <a:uLnTx/>
              <a:uFillTx/>
              <a:latin typeface="微软雅黑" pitchFamily="34" charset="-122"/>
              <a:ea typeface="微软雅黑" pitchFamily="34" charset="-122"/>
              <a:sym typeface="微软雅黑" pitchFamily="34" charset="-122"/>
            </a:endParaRPr>
          </a:p>
        </p:txBody>
      </p:sp>
      <p:sp>
        <p:nvSpPr>
          <p:cNvPr id="72" name="矩形 81"/>
          <p:cNvSpPr>
            <a:spLocks noChangeArrowheads="1"/>
          </p:cNvSpPr>
          <p:nvPr/>
        </p:nvSpPr>
        <p:spPr bwMode="auto">
          <a:xfrm>
            <a:off x="3848923" y="3959867"/>
            <a:ext cx="1366485" cy="24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409" tIns="38705" rIns="77409" bIns="38705">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marL="0" marR="0" lvl="0" indent="0" algn="ctr" defTabSz="914400" eaLnBrk="1" fontAlgn="base" latinLnBrk="0" hangingPunct="1">
              <a:lnSpc>
                <a:spcPts val="1354"/>
              </a:lnSpc>
              <a:spcBef>
                <a:spcPct val="0"/>
              </a:spcBef>
              <a:spcAft>
                <a:spcPct val="0"/>
              </a:spcAft>
              <a:buClrTx/>
              <a:buSzTx/>
              <a:buFont typeface="Arial" charset="0"/>
              <a:buNone/>
              <a:tabLst/>
              <a:defRPr/>
            </a:pPr>
            <a:r>
              <a:rPr kumimoji="0" lang="zh-CN" altLang="en-US" sz="900" b="0" i="0" u="none" strike="noStrike" kern="0" cap="none" spc="0" normalizeH="0" baseline="0" noProof="0" dirty="0">
                <a:ln>
                  <a:noFill/>
                </a:ln>
                <a:solidFill>
                  <a:sysClr val="windowText" lastClr="000000"/>
                </a:solidFill>
                <a:effectLst/>
                <a:uLnTx/>
                <a:uFillTx/>
                <a:latin typeface="微软雅黑" pitchFamily="34" charset="-122"/>
                <a:ea typeface="微软雅黑" pitchFamily="34" charset="-122"/>
                <a:sym typeface="微软雅黑" pitchFamily="34" charset="-122"/>
              </a:rPr>
              <a:t>Click to add a description summary</a:t>
            </a:r>
            <a:r>
              <a:rPr kumimoji="0" lang="en-US" altLang="zh-CN" sz="900" b="0" i="0" u="none" strike="noStrike" kern="0" cap="none" spc="0" normalizeH="0" baseline="0" noProof="0" dirty="0">
                <a:ln>
                  <a:noFill/>
                </a:ln>
                <a:solidFill>
                  <a:sysClr val="windowText" lastClr="000000"/>
                </a:solidFill>
                <a:effectLst/>
                <a:uLnTx/>
                <a:uFillTx/>
                <a:latin typeface="微软雅黑" pitchFamily="34" charset="-122"/>
                <a:ea typeface="微软雅黑" pitchFamily="34" charset="-122"/>
                <a:sym typeface="微软雅黑" pitchFamily="34" charset="-122"/>
              </a:rPr>
              <a:t> </a:t>
            </a:r>
            <a:endParaRPr kumimoji="0" lang="zh-CN" altLang="en-US" sz="900" b="0" i="0" u="none" strike="noStrike" kern="0" cap="none" spc="0" normalizeH="0" baseline="0" noProof="0" dirty="0">
              <a:ln>
                <a:noFill/>
              </a:ln>
              <a:solidFill>
                <a:sysClr val="windowText" lastClr="000000"/>
              </a:solidFill>
              <a:effectLst/>
              <a:uLnTx/>
              <a:uFillTx/>
              <a:latin typeface="微软雅黑" pitchFamily="34" charset="-122"/>
              <a:ea typeface="微软雅黑" pitchFamily="34" charset="-122"/>
              <a:sym typeface="微软雅黑" pitchFamily="34" charset="-122"/>
            </a:endParaRPr>
          </a:p>
        </p:txBody>
      </p:sp>
      <p:sp>
        <p:nvSpPr>
          <p:cNvPr id="73" name="矩形 82"/>
          <p:cNvSpPr>
            <a:spLocks noChangeArrowheads="1"/>
          </p:cNvSpPr>
          <p:nvPr/>
        </p:nvSpPr>
        <p:spPr bwMode="auto">
          <a:xfrm>
            <a:off x="5482823" y="2650746"/>
            <a:ext cx="1366485" cy="24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409" tIns="38705" rIns="77409" bIns="38705">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marL="0" marR="0" lvl="0" indent="0" algn="ctr" defTabSz="914400" eaLnBrk="1" fontAlgn="base" latinLnBrk="0" hangingPunct="1">
              <a:lnSpc>
                <a:spcPts val="1354"/>
              </a:lnSpc>
              <a:spcBef>
                <a:spcPct val="0"/>
              </a:spcBef>
              <a:spcAft>
                <a:spcPct val="0"/>
              </a:spcAft>
              <a:buClrTx/>
              <a:buSzTx/>
              <a:buFont typeface="Arial" charset="0"/>
              <a:buNone/>
              <a:tabLst/>
              <a:defRPr/>
            </a:pPr>
            <a:r>
              <a:rPr kumimoji="0" lang="zh-CN" altLang="en-US" sz="900" b="0" i="0" u="none" strike="noStrike" kern="0" cap="none" spc="0" normalizeH="0" baseline="0" noProof="0" dirty="0">
                <a:ln>
                  <a:noFill/>
                </a:ln>
                <a:solidFill>
                  <a:sysClr val="windowText" lastClr="000000"/>
                </a:solidFill>
                <a:effectLst/>
                <a:uLnTx/>
                <a:uFillTx/>
                <a:latin typeface="微软雅黑" pitchFamily="34" charset="-122"/>
                <a:ea typeface="微软雅黑" pitchFamily="34" charset="-122"/>
                <a:sym typeface="微软雅黑" pitchFamily="34" charset="-122"/>
              </a:rPr>
              <a:t>Click to add a description summary</a:t>
            </a:r>
          </a:p>
        </p:txBody>
      </p:sp>
      <p:sp>
        <p:nvSpPr>
          <p:cNvPr id="74" name="矩形 73"/>
          <p:cNvSpPr>
            <a:spLocks noChangeArrowheads="1"/>
          </p:cNvSpPr>
          <p:nvPr/>
        </p:nvSpPr>
        <p:spPr bwMode="auto">
          <a:xfrm>
            <a:off x="5597339" y="3354338"/>
            <a:ext cx="2977963" cy="329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38" tIns="41468" rIns="82938" bIns="41468">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marL="0" marR="0" lvl="0" indent="0" algn="r" defTabSz="914400" eaLnBrk="1" fontAlgn="base" latinLnBrk="0" hangingPunct="1">
              <a:lnSpc>
                <a:spcPct val="100000"/>
              </a:lnSpc>
              <a:spcBef>
                <a:spcPct val="0"/>
              </a:spcBef>
              <a:spcAft>
                <a:spcPct val="0"/>
              </a:spcAft>
              <a:buClrTx/>
              <a:buSzTx/>
              <a:buFont typeface="Arial" charset="0"/>
              <a:buNone/>
              <a:tabLst/>
              <a:defRPr/>
            </a:pPr>
            <a:r>
              <a:rPr kumimoji="0" lang="zh-CN" altLang="en-US" sz="1600" b="1" i="0" u="none" strike="noStrike" kern="0" cap="none" spc="0" normalizeH="0" baseline="0" noProof="0" dirty="0">
                <a:ln>
                  <a:noFill/>
                </a:ln>
                <a:solidFill>
                  <a:srgbClr val="0070C0"/>
                </a:solidFill>
                <a:effectLst/>
                <a:uLnTx/>
                <a:uFillTx/>
                <a:latin typeface="微软雅黑" pitchFamily="34" charset="-122"/>
                <a:ea typeface="微软雅黑" pitchFamily="34" charset="-122"/>
                <a:sym typeface="微软雅黑" pitchFamily="34" charset="-122"/>
              </a:rPr>
              <a:t>Add the main title content</a:t>
            </a:r>
            <a:endParaRPr kumimoji="0" lang="zh-CN" altLang="en-US" sz="1600" b="0" i="0" u="none" strike="noStrike" kern="0" cap="none" spc="0" normalizeH="0" baseline="0" noProof="0" dirty="0">
              <a:ln>
                <a:noFill/>
              </a:ln>
              <a:solidFill>
                <a:srgbClr val="0070C0"/>
              </a:solidFill>
              <a:effectLst/>
              <a:uLnTx/>
              <a:uFillTx/>
              <a:latin typeface="Arial" charset="0"/>
              <a:ea typeface="宋体" pitchFamily="2" charset="-122"/>
              <a:sym typeface="Calibri" pitchFamily="34" charset="0"/>
            </a:endParaRPr>
          </a:p>
        </p:txBody>
      </p:sp>
      <p:sp>
        <p:nvSpPr>
          <p:cNvPr id="75" name="文本框 13"/>
          <p:cNvSpPr txBox="1"/>
          <p:nvPr/>
        </p:nvSpPr>
        <p:spPr>
          <a:xfrm>
            <a:off x="5870768" y="3710837"/>
            <a:ext cx="2740626" cy="604817"/>
          </a:xfrm>
          <a:prstGeom prst="rect">
            <a:avLst/>
          </a:prstGeom>
          <a:noFill/>
        </p:spPr>
        <p:txBody>
          <a:bodyPr wrap="square" lIns="65824" tIns="32911" rIns="65824" bIns="32911" rtlCol="0">
            <a:spAutoFit/>
          </a:bodyPr>
          <a:lstStyle/>
          <a:p>
            <a:pPr fontAlgn="base">
              <a:lnSpc>
                <a:spcPct val="120000"/>
              </a:lnSpc>
              <a:spcBef>
                <a:spcPct val="0"/>
              </a:spcBef>
              <a:spcAft>
                <a:spcPct val="0"/>
              </a:spcAft>
            </a:pPr>
            <a:r>
              <a:rPr lang="zh-CN" altLang="en-US" sz="1000" dirty="0">
                <a:solidFill>
                  <a:sysClr val="windowText" lastClr="000000"/>
                </a:solidFill>
                <a:latin typeface="微软雅黑" panose="020B0503020204020204" pitchFamily="34" charset="-122"/>
                <a:ea typeface="微软雅黑" panose="020B0503020204020204" pitchFamily="34" charset="-122"/>
                <a:sym typeface="微软雅黑" pitchFamily="34" charset="-122"/>
              </a:rPr>
              <a:t>Enter the comprehensive description description of the chart above, enter the comprehensive description description of the chart above, and enter the comprehensive description description of the chart above here.</a:t>
            </a:r>
          </a:p>
        </p:txBody>
      </p:sp>
      <p:grpSp>
        <p:nvGrpSpPr>
          <p:cNvPr id="76" name="组合 75"/>
          <p:cNvGrpSpPr/>
          <p:nvPr/>
        </p:nvGrpSpPr>
        <p:grpSpPr>
          <a:xfrm>
            <a:off x="665688" y="2327926"/>
            <a:ext cx="420958" cy="420958"/>
            <a:chOff x="5252030" y="2008764"/>
            <a:chExt cx="809336" cy="809336"/>
          </a:xfrm>
          <a:solidFill>
            <a:srgbClr val="FFC000"/>
          </a:solidFill>
        </p:grpSpPr>
        <p:sp>
          <p:nvSpPr>
            <p:cNvPr id="77" name="椭圆 76"/>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endParaRPr>
            </a:p>
          </p:txBody>
        </p:sp>
        <p:sp>
          <p:nvSpPr>
            <p:cNvPr id="78" name="椭圆 77"/>
            <p:cNvSpPr/>
            <p:nvPr/>
          </p:nvSpPr>
          <p:spPr>
            <a:xfrm>
              <a:off x="5269270" y="2029388"/>
              <a:ext cx="769580" cy="769580"/>
            </a:xfrm>
            <a:prstGeom prst="ellipse">
              <a:avLst/>
            </a:prstGeom>
            <a:grpFill/>
            <a:ln w="25400" cap="flat" cmpd="sng" algn="ctr">
              <a:noFill/>
              <a:prstDash val="solid"/>
            </a:ln>
            <a:effectLst>
              <a:innerShdw blurRad="368300" dist="254000">
                <a:prstClr val="black">
                  <a:alpha val="22000"/>
                </a:prstClr>
              </a:inn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a:cs typeface="+mn-cs"/>
              </a:endParaRPr>
            </a:p>
          </p:txBody>
        </p:sp>
      </p:grpSp>
      <p:sp>
        <p:nvSpPr>
          <p:cNvPr id="79" name="TextBox 78"/>
          <p:cNvSpPr txBox="1"/>
          <p:nvPr/>
        </p:nvSpPr>
        <p:spPr>
          <a:xfrm>
            <a:off x="1654179" y="5917921"/>
            <a:ext cx="738965" cy="307928"/>
          </a:xfrm>
          <a:prstGeom prst="rect">
            <a:avLst/>
          </a:prstGeom>
          <a:noFill/>
        </p:spPr>
        <p:txBody>
          <a:bodyPr wrap="none" lIns="61109" tIns="30555" rIns="61109" bIns="30555"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zh-CN" altLang="en-US" sz="1800" b="0" i="0" u="none" strike="noStrike" kern="0" cap="none" spc="0" normalizeH="0" baseline="0" noProof="0" dirty="0">
                <a:ln>
                  <a:noFill/>
                </a:ln>
                <a:solidFill>
                  <a:prstClr val="black"/>
                </a:solidFill>
                <a:effectLst/>
                <a:uLnTx/>
                <a:uFillTx/>
              </a:rPr>
              <a:t>Delayer</a:t>
            </a:r>
          </a:p>
        </p:txBody>
      </p:sp>
    </p:spTree>
    <p:extLst>
      <p:ext uri="{BB962C8B-B14F-4D97-AF65-F5344CB8AC3E}">
        <p14:creationId xmlns:p14="http://schemas.microsoft.com/office/powerpoint/2010/main" val="369421975"/>
      </p:ext>
    </p:extLst>
  </p:cSld>
  <p:clrMapOvr>
    <a:masterClrMapping/>
  </p:clrMapOvr>
  <mc:AlternateContent xmlns:mc="http://schemas.openxmlformats.org/markup-compatibility/2006" xmlns:p14="http://schemas.microsoft.com/office/powerpoint/2010/main">
    <mc:Choice Requires="p14">
      <p:transition spd="slow" p14:dur="1600" advTm="100">
        <p:blinds dir="vert"/>
      </p:transition>
    </mc:Choice>
    <mc:Fallback xmlns:a14="http://schemas.microsoft.com/office/drawing/2010/main" xmlns="">
      <p:transition spd="slow" advTm="100">
        <p:blinds dir="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accel="52000" fill="hold" nodeType="clickEffect" p14:presetBounceEnd="38000">
                                      <p:stCondLst>
                                        <p:cond delay="0"/>
                                      </p:stCondLst>
                                      <p:childTnLst>
                                        <p:set>
                                          <p:cBhvr>
                                            <p:cTn id="6" dur="1" fill="hold">
                                              <p:stCondLst>
                                                <p:cond delay="0"/>
                                              </p:stCondLst>
                                            </p:cTn>
                                            <p:tgtEl>
                                              <p:spTgt spid="76"/>
                                            </p:tgtEl>
                                            <p:attrNameLst>
                                              <p:attrName>style.visibility</p:attrName>
                                            </p:attrNameLst>
                                          </p:cBhvr>
                                          <p:to>
                                            <p:strVal val="visible"/>
                                          </p:to>
                                        </p:set>
                                        <p:anim calcmode="lin" valueType="num" p14:bounceEnd="38000">
                                          <p:cBhvr additive="base">
                                            <p:cTn id="7" dur="500" fill="hold"/>
                                            <p:tgtEl>
                                              <p:spTgt spid="76"/>
                                            </p:tgtEl>
                                            <p:attrNameLst>
                                              <p:attrName>ppt_x</p:attrName>
                                            </p:attrNameLst>
                                          </p:cBhvr>
                                          <p:tavLst>
                                            <p:tav tm="0">
                                              <p:val>
                                                <p:strVal val="0-#ppt_w/2"/>
                                              </p:val>
                                            </p:tav>
                                            <p:tav tm="100000">
                                              <p:val>
                                                <p:strVal val="#ppt_x"/>
                                              </p:val>
                                            </p:tav>
                                          </p:tavLst>
                                        </p:anim>
                                        <p:anim calcmode="lin" valueType="num" p14:bounceEnd="38000">
                                          <p:cBhvr additive="base">
                                            <p:cTn id="8" dur="500" fill="hold"/>
                                            <p:tgtEl>
                                              <p:spTgt spid="7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wipe(left)">
                                          <p:cBhvr>
                                            <p:cTn id="12" dur="500"/>
                                            <p:tgtEl>
                                              <p:spTgt spid="55"/>
                                            </p:tgtEl>
                                          </p:cBhvr>
                                        </p:animEffect>
                                      </p:childTnLst>
                                    </p:cTn>
                                  </p:par>
                                  <p:par>
                                    <p:cTn id="13" presetID="2" presetClass="entr" presetSubtype="3" accel="52000" fill="hold" nodeType="withEffect" p14:presetBounceEnd="38000">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14:bounceEnd="38000">
                                          <p:cBhvr additive="base">
                                            <p:cTn id="15" dur="500" fill="hold"/>
                                            <p:tgtEl>
                                              <p:spTgt spid="63"/>
                                            </p:tgtEl>
                                            <p:attrNameLst>
                                              <p:attrName>ppt_x</p:attrName>
                                            </p:attrNameLst>
                                          </p:cBhvr>
                                          <p:tavLst>
                                            <p:tav tm="0">
                                              <p:val>
                                                <p:strVal val="1+#ppt_w/2"/>
                                              </p:val>
                                            </p:tav>
                                            <p:tav tm="100000">
                                              <p:val>
                                                <p:strVal val="#ppt_x"/>
                                              </p:val>
                                            </p:tav>
                                          </p:tavLst>
                                        </p:anim>
                                        <p:anim calcmode="lin" valueType="num" p14:bounceEnd="38000">
                                          <p:cBhvr additive="base">
                                            <p:cTn id="16" dur="500" fill="hold"/>
                                            <p:tgtEl>
                                              <p:spTgt spid="6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69"/>
                                            </p:tgtEl>
                                            <p:attrNameLst>
                                              <p:attrName>style.visibility</p:attrName>
                                            </p:attrNameLst>
                                          </p:cBhvr>
                                          <p:to>
                                            <p:strVal val="visible"/>
                                          </p:to>
                                        </p:set>
                                        <p:anim calcmode="lin" valueType="num">
                                          <p:cBhvr>
                                            <p:cTn id="20" dur="500" fill="hold"/>
                                            <p:tgtEl>
                                              <p:spTgt spid="69"/>
                                            </p:tgtEl>
                                            <p:attrNameLst>
                                              <p:attrName>ppt_w</p:attrName>
                                            </p:attrNameLst>
                                          </p:cBhvr>
                                          <p:tavLst>
                                            <p:tav tm="0">
                                              <p:val>
                                                <p:fltVal val="0"/>
                                              </p:val>
                                            </p:tav>
                                            <p:tav tm="100000">
                                              <p:val>
                                                <p:strVal val="#ppt_w"/>
                                              </p:val>
                                            </p:tav>
                                          </p:tavLst>
                                        </p:anim>
                                        <p:anim calcmode="lin" valueType="num">
                                          <p:cBhvr>
                                            <p:cTn id="21" dur="500" fill="hold"/>
                                            <p:tgtEl>
                                              <p:spTgt spid="69"/>
                                            </p:tgtEl>
                                            <p:attrNameLst>
                                              <p:attrName>ppt_h</p:attrName>
                                            </p:attrNameLst>
                                          </p:cBhvr>
                                          <p:tavLst>
                                            <p:tav tm="0">
                                              <p:val>
                                                <p:fltVal val="0"/>
                                              </p:val>
                                            </p:tav>
                                            <p:tav tm="100000">
                                              <p:val>
                                                <p:strVal val="#ppt_h"/>
                                              </p:val>
                                            </p:tav>
                                          </p:tavLst>
                                        </p:anim>
                                        <p:animEffect transition="in" filter="fade">
                                          <p:cBhvr>
                                            <p:cTn id="22" dur="500"/>
                                            <p:tgtEl>
                                              <p:spTgt spid="69"/>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53"/>
                                            </p:tgtEl>
                                            <p:attrNameLst>
                                              <p:attrName>style.visibility</p:attrName>
                                            </p:attrNameLst>
                                          </p:cBhvr>
                                          <p:to>
                                            <p:strVal val="visible"/>
                                          </p:to>
                                        </p:set>
                                        <p:animEffect transition="in" filter="wipe(left)">
                                          <p:cBhvr>
                                            <p:cTn id="26" dur="500"/>
                                            <p:tgtEl>
                                              <p:spTgt spid="53"/>
                                            </p:tgtEl>
                                          </p:cBhvr>
                                        </p:animEffect>
                                      </p:childTnLst>
                                    </p:cTn>
                                  </p:par>
                                  <p:par>
                                    <p:cTn id="27" presetID="2" presetClass="entr" presetSubtype="12" accel="52000" fill="hold" nodeType="withEffect" p14:presetBounceEnd="38000">
                                      <p:stCondLst>
                                        <p:cond delay="0"/>
                                      </p:stCondLst>
                                      <p:childTnLst>
                                        <p:set>
                                          <p:cBhvr>
                                            <p:cTn id="28" dur="1" fill="hold">
                                              <p:stCondLst>
                                                <p:cond delay="0"/>
                                              </p:stCondLst>
                                            </p:cTn>
                                            <p:tgtEl>
                                              <p:spTgt spid="50"/>
                                            </p:tgtEl>
                                            <p:attrNameLst>
                                              <p:attrName>style.visibility</p:attrName>
                                            </p:attrNameLst>
                                          </p:cBhvr>
                                          <p:to>
                                            <p:strVal val="visible"/>
                                          </p:to>
                                        </p:set>
                                        <p:anim calcmode="lin" valueType="num" p14:bounceEnd="38000">
                                          <p:cBhvr additive="base">
                                            <p:cTn id="29" dur="500" fill="hold"/>
                                            <p:tgtEl>
                                              <p:spTgt spid="50"/>
                                            </p:tgtEl>
                                            <p:attrNameLst>
                                              <p:attrName>ppt_x</p:attrName>
                                            </p:attrNameLst>
                                          </p:cBhvr>
                                          <p:tavLst>
                                            <p:tav tm="0">
                                              <p:val>
                                                <p:strVal val="0-#ppt_w/2"/>
                                              </p:val>
                                            </p:tav>
                                            <p:tav tm="100000">
                                              <p:val>
                                                <p:strVal val="#ppt_x"/>
                                              </p:val>
                                            </p:tav>
                                          </p:tavLst>
                                        </p:anim>
                                        <p:anim calcmode="lin" valueType="num" p14:bounceEnd="38000">
                                          <p:cBhvr additive="base">
                                            <p:cTn id="30" dur="500" fill="hold"/>
                                            <p:tgtEl>
                                              <p:spTgt spid="50"/>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 calcmode="lin" valueType="num">
                                          <p:cBhvr>
                                            <p:cTn id="34" dur="500" fill="hold"/>
                                            <p:tgtEl>
                                              <p:spTgt spid="68"/>
                                            </p:tgtEl>
                                            <p:attrNameLst>
                                              <p:attrName>ppt_w</p:attrName>
                                            </p:attrNameLst>
                                          </p:cBhvr>
                                          <p:tavLst>
                                            <p:tav tm="0">
                                              <p:val>
                                                <p:fltVal val="0"/>
                                              </p:val>
                                            </p:tav>
                                            <p:tav tm="100000">
                                              <p:val>
                                                <p:strVal val="#ppt_w"/>
                                              </p:val>
                                            </p:tav>
                                          </p:tavLst>
                                        </p:anim>
                                        <p:anim calcmode="lin" valueType="num">
                                          <p:cBhvr>
                                            <p:cTn id="35" dur="500" fill="hold"/>
                                            <p:tgtEl>
                                              <p:spTgt spid="68"/>
                                            </p:tgtEl>
                                            <p:attrNameLst>
                                              <p:attrName>ppt_h</p:attrName>
                                            </p:attrNameLst>
                                          </p:cBhvr>
                                          <p:tavLst>
                                            <p:tav tm="0">
                                              <p:val>
                                                <p:fltVal val="0"/>
                                              </p:val>
                                            </p:tav>
                                            <p:tav tm="100000">
                                              <p:val>
                                                <p:strVal val="#ppt_h"/>
                                              </p:val>
                                            </p:tav>
                                          </p:tavLst>
                                        </p:anim>
                                        <p:animEffect transition="in" filter="fade">
                                          <p:cBhvr>
                                            <p:cTn id="36" dur="500"/>
                                            <p:tgtEl>
                                              <p:spTgt spid="68"/>
                                            </p:tgtEl>
                                          </p:cBhvr>
                                        </p:animEffect>
                                      </p:childTnLst>
                                    </p:cTn>
                                  </p:par>
                                </p:childTnLst>
                              </p:cTn>
                            </p:par>
                            <p:par>
                              <p:cTn id="37" fill="hold">
                                <p:stCondLst>
                                  <p:cond delay="2500"/>
                                </p:stCondLst>
                                <p:childTnLst>
                                  <p:par>
                                    <p:cTn id="38" presetID="22" presetClass="entr" presetSubtype="8" fill="hold" nodeType="afterEffect">
                                      <p:stCondLst>
                                        <p:cond delay="0"/>
                                      </p:stCondLst>
                                      <p:childTnLst>
                                        <p:set>
                                          <p:cBhvr>
                                            <p:cTn id="39" dur="1" fill="hold">
                                              <p:stCondLst>
                                                <p:cond delay="0"/>
                                              </p:stCondLst>
                                            </p:cTn>
                                            <p:tgtEl>
                                              <p:spTgt spid="54"/>
                                            </p:tgtEl>
                                            <p:attrNameLst>
                                              <p:attrName>style.visibility</p:attrName>
                                            </p:attrNameLst>
                                          </p:cBhvr>
                                          <p:to>
                                            <p:strVal val="visible"/>
                                          </p:to>
                                        </p:set>
                                        <p:animEffect transition="in" filter="wipe(left)">
                                          <p:cBhvr>
                                            <p:cTn id="40" dur="500"/>
                                            <p:tgtEl>
                                              <p:spTgt spid="54"/>
                                            </p:tgtEl>
                                          </p:cBhvr>
                                        </p:animEffect>
                                      </p:childTnLst>
                                    </p:cTn>
                                  </p:par>
                                  <p:par>
                                    <p:cTn id="41" presetID="2" presetClass="entr" presetSubtype="3" accel="52000" fill="hold" nodeType="withEffect" p14:presetBounceEnd="38000">
                                      <p:stCondLst>
                                        <p:cond delay="0"/>
                                      </p:stCondLst>
                                      <p:childTnLst>
                                        <p:set>
                                          <p:cBhvr>
                                            <p:cTn id="42" dur="1" fill="hold">
                                              <p:stCondLst>
                                                <p:cond delay="0"/>
                                              </p:stCondLst>
                                            </p:cTn>
                                            <p:tgtEl>
                                              <p:spTgt spid="60"/>
                                            </p:tgtEl>
                                            <p:attrNameLst>
                                              <p:attrName>style.visibility</p:attrName>
                                            </p:attrNameLst>
                                          </p:cBhvr>
                                          <p:to>
                                            <p:strVal val="visible"/>
                                          </p:to>
                                        </p:set>
                                        <p:anim calcmode="lin" valueType="num" p14:bounceEnd="38000">
                                          <p:cBhvr additive="base">
                                            <p:cTn id="43" dur="500" fill="hold"/>
                                            <p:tgtEl>
                                              <p:spTgt spid="60"/>
                                            </p:tgtEl>
                                            <p:attrNameLst>
                                              <p:attrName>ppt_x</p:attrName>
                                            </p:attrNameLst>
                                          </p:cBhvr>
                                          <p:tavLst>
                                            <p:tav tm="0">
                                              <p:val>
                                                <p:strVal val="1+#ppt_w/2"/>
                                              </p:val>
                                            </p:tav>
                                            <p:tav tm="100000">
                                              <p:val>
                                                <p:strVal val="#ppt_x"/>
                                              </p:val>
                                            </p:tav>
                                          </p:tavLst>
                                        </p:anim>
                                        <p:anim calcmode="lin" valueType="num" p14:bounceEnd="38000">
                                          <p:cBhvr additive="base">
                                            <p:cTn id="44" dur="500" fill="hold"/>
                                            <p:tgtEl>
                                              <p:spTgt spid="60"/>
                                            </p:tgtEl>
                                            <p:attrNameLst>
                                              <p:attrName>ppt_y</p:attrName>
                                            </p:attrNameLst>
                                          </p:cBhvr>
                                          <p:tavLst>
                                            <p:tav tm="0">
                                              <p:val>
                                                <p:strVal val="0-#ppt_h/2"/>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67"/>
                                            </p:tgtEl>
                                            <p:attrNameLst>
                                              <p:attrName>style.visibility</p:attrName>
                                            </p:attrNameLst>
                                          </p:cBhvr>
                                          <p:to>
                                            <p:strVal val="visible"/>
                                          </p:to>
                                        </p:set>
                                        <p:anim calcmode="lin" valueType="num">
                                          <p:cBhvr>
                                            <p:cTn id="48" dur="500" fill="hold"/>
                                            <p:tgtEl>
                                              <p:spTgt spid="67"/>
                                            </p:tgtEl>
                                            <p:attrNameLst>
                                              <p:attrName>ppt_w</p:attrName>
                                            </p:attrNameLst>
                                          </p:cBhvr>
                                          <p:tavLst>
                                            <p:tav tm="0">
                                              <p:val>
                                                <p:fltVal val="0"/>
                                              </p:val>
                                            </p:tav>
                                            <p:tav tm="100000">
                                              <p:val>
                                                <p:strVal val="#ppt_w"/>
                                              </p:val>
                                            </p:tav>
                                          </p:tavLst>
                                        </p:anim>
                                        <p:anim calcmode="lin" valueType="num">
                                          <p:cBhvr>
                                            <p:cTn id="49" dur="500" fill="hold"/>
                                            <p:tgtEl>
                                              <p:spTgt spid="67"/>
                                            </p:tgtEl>
                                            <p:attrNameLst>
                                              <p:attrName>ppt_h</p:attrName>
                                            </p:attrNameLst>
                                          </p:cBhvr>
                                          <p:tavLst>
                                            <p:tav tm="0">
                                              <p:val>
                                                <p:fltVal val="0"/>
                                              </p:val>
                                            </p:tav>
                                            <p:tav tm="100000">
                                              <p:val>
                                                <p:strVal val="#ppt_h"/>
                                              </p:val>
                                            </p:tav>
                                          </p:tavLst>
                                        </p:anim>
                                        <p:animEffect transition="in" filter="fade">
                                          <p:cBhvr>
                                            <p:cTn id="50" dur="500"/>
                                            <p:tgtEl>
                                              <p:spTgt spid="67"/>
                                            </p:tgtEl>
                                          </p:cBhvr>
                                        </p:animEffect>
                                      </p:childTnLst>
                                    </p:cTn>
                                  </p:par>
                                </p:childTnLst>
                              </p:cTn>
                            </p:par>
                            <p:par>
                              <p:cTn id="51" fill="hold">
                                <p:stCondLst>
                                  <p:cond delay="3500"/>
                                </p:stCondLst>
                                <p:childTnLst>
                                  <p:par>
                                    <p:cTn id="52" presetID="22" presetClass="entr" presetSubtype="2" fill="hold" nodeType="afterEffect">
                                      <p:stCondLst>
                                        <p:cond delay="0"/>
                                      </p:stCondLst>
                                      <p:childTnLst>
                                        <p:set>
                                          <p:cBhvr>
                                            <p:cTn id="53" dur="1" fill="hold">
                                              <p:stCondLst>
                                                <p:cond delay="0"/>
                                              </p:stCondLst>
                                            </p:cTn>
                                            <p:tgtEl>
                                              <p:spTgt spid="56"/>
                                            </p:tgtEl>
                                            <p:attrNameLst>
                                              <p:attrName>style.visibility</p:attrName>
                                            </p:attrNameLst>
                                          </p:cBhvr>
                                          <p:to>
                                            <p:strVal val="visible"/>
                                          </p:to>
                                        </p:set>
                                        <p:animEffect transition="in" filter="wipe(right)">
                                          <p:cBhvr>
                                            <p:cTn id="54" dur="500"/>
                                            <p:tgtEl>
                                              <p:spTgt spid="56"/>
                                            </p:tgtEl>
                                          </p:cBhvr>
                                        </p:animEffect>
                                      </p:childTnLst>
                                    </p:cTn>
                                  </p:par>
                                  <p:par>
                                    <p:cTn id="55" presetID="22" presetClass="entr" presetSubtype="8" fill="hold" nodeType="with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par>
                                    <p:cTn id="58" presetID="2" presetClass="entr" presetSubtype="12" accel="52000" fill="hold" nodeType="withEffect" p14:presetBounceEnd="38000">
                                      <p:stCondLst>
                                        <p:cond delay="0"/>
                                      </p:stCondLst>
                                      <p:childTnLst>
                                        <p:set>
                                          <p:cBhvr>
                                            <p:cTn id="59" dur="1" fill="hold">
                                              <p:stCondLst>
                                                <p:cond delay="0"/>
                                              </p:stCondLst>
                                            </p:cTn>
                                            <p:tgtEl>
                                              <p:spTgt spid="47"/>
                                            </p:tgtEl>
                                            <p:attrNameLst>
                                              <p:attrName>style.visibility</p:attrName>
                                            </p:attrNameLst>
                                          </p:cBhvr>
                                          <p:to>
                                            <p:strVal val="visible"/>
                                          </p:to>
                                        </p:set>
                                        <p:anim calcmode="lin" valueType="num" p14:bounceEnd="38000">
                                          <p:cBhvr additive="base">
                                            <p:cTn id="60" dur="500" fill="hold"/>
                                            <p:tgtEl>
                                              <p:spTgt spid="47"/>
                                            </p:tgtEl>
                                            <p:attrNameLst>
                                              <p:attrName>ppt_x</p:attrName>
                                            </p:attrNameLst>
                                          </p:cBhvr>
                                          <p:tavLst>
                                            <p:tav tm="0">
                                              <p:val>
                                                <p:strVal val="0-#ppt_w/2"/>
                                              </p:val>
                                            </p:tav>
                                            <p:tav tm="100000">
                                              <p:val>
                                                <p:strVal val="#ppt_x"/>
                                              </p:val>
                                            </p:tav>
                                          </p:tavLst>
                                        </p:anim>
                                        <p:anim calcmode="lin" valueType="num" p14:bounceEnd="38000">
                                          <p:cBhvr additive="base">
                                            <p:cTn id="61" dur="500" fill="hold"/>
                                            <p:tgtEl>
                                              <p:spTgt spid="47"/>
                                            </p:tgtEl>
                                            <p:attrNameLst>
                                              <p:attrName>ppt_y</p:attrName>
                                            </p:attrNameLst>
                                          </p:cBhvr>
                                          <p:tavLst>
                                            <p:tav tm="0">
                                              <p:val>
                                                <p:strVal val="1+#ppt_h/2"/>
                                              </p:val>
                                            </p:tav>
                                            <p:tav tm="100000">
                                              <p:val>
                                                <p:strVal val="#ppt_y"/>
                                              </p:val>
                                            </p:tav>
                                          </p:tavLst>
                                        </p:anim>
                                      </p:childTnLst>
                                    </p:cTn>
                                  </p:par>
                                  <p:par>
                                    <p:cTn id="62" presetID="2" presetClass="entr" presetSubtype="3" accel="52000" fill="hold" nodeType="withEffect" p14:presetBounceEnd="38000">
                                      <p:stCondLst>
                                        <p:cond delay="0"/>
                                      </p:stCondLst>
                                      <p:childTnLst>
                                        <p:set>
                                          <p:cBhvr>
                                            <p:cTn id="63" dur="1" fill="hold">
                                              <p:stCondLst>
                                                <p:cond delay="0"/>
                                              </p:stCondLst>
                                            </p:cTn>
                                            <p:tgtEl>
                                              <p:spTgt spid="44"/>
                                            </p:tgtEl>
                                            <p:attrNameLst>
                                              <p:attrName>style.visibility</p:attrName>
                                            </p:attrNameLst>
                                          </p:cBhvr>
                                          <p:to>
                                            <p:strVal val="visible"/>
                                          </p:to>
                                        </p:set>
                                        <p:anim calcmode="lin" valueType="num" p14:bounceEnd="38000">
                                          <p:cBhvr additive="base">
                                            <p:cTn id="64" dur="500" fill="hold"/>
                                            <p:tgtEl>
                                              <p:spTgt spid="44"/>
                                            </p:tgtEl>
                                            <p:attrNameLst>
                                              <p:attrName>ppt_x</p:attrName>
                                            </p:attrNameLst>
                                          </p:cBhvr>
                                          <p:tavLst>
                                            <p:tav tm="0">
                                              <p:val>
                                                <p:strVal val="1+#ppt_w/2"/>
                                              </p:val>
                                            </p:tav>
                                            <p:tav tm="100000">
                                              <p:val>
                                                <p:strVal val="#ppt_x"/>
                                              </p:val>
                                            </p:tav>
                                          </p:tavLst>
                                        </p:anim>
                                        <p:anim calcmode="lin" valueType="num" p14:bounceEnd="38000">
                                          <p:cBhvr additive="base">
                                            <p:cTn id="65" dur="500" fill="hold"/>
                                            <p:tgtEl>
                                              <p:spTgt spid="44"/>
                                            </p:tgtEl>
                                            <p:attrNameLst>
                                              <p:attrName>ppt_y</p:attrName>
                                            </p:attrNameLst>
                                          </p:cBhvr>
                                          <p:tavLst>
                                            <p:tav tm="0">
                                              <p:val>
                                                <p:strVal val="0-#ppt_h/2"/>
                                              </p:val>
                                            </p:tav>
                                            <p:tav tm="100000">
                                              <p:val>
                                                <p:strVal val="#ppt_y"/>
                                              </p:val>
                                            </p:tav>
                                          </p:tavLst>
                                        </p:anim>
                                      </p:childTnLst>
                                    </p:cTn>
                                  </p:par>
                                </p:childTnLst>
                              </p:cTn>
                            </p:par>
                            <p:par>
                              <p:cTn id="66" fill="hold">
                                <p:stCondLst>
                                  <p:cond delay="4000"/>
                                </p:stCondLst>
                                <p:childTnLst>
                                  <p:par>
                                    <p:cTn id="67" presetID="53" presetClass="entr" presetSubtype="16" fill="hold" grpId="0" nodeType="afterEffect">
                                      <p:stCondLst>
                                        <p:cond delay="0"/>
                                      </p:stCondLst>
                                      <p:childTnLst>
                                        <p:set>
                                          <p:cBhvr>
                                            <p:cTn id="68" dur="1" fill="hold">
                                              <p:stCondLst>
                                                <p:cond delay="0"/>
                                              </p:stCondLst>
                                            </p:cTn>
                                            <p:tgtEl>
                                              <p:spTgt spid="66"/>
                                            </p:tgtEl>
                                            <p:attrNameLst>
                                              <p:attrName>style.visibility</p:attrName>
                                            </p:attrNameLst>
                                          </p:cBhvr>
                                          <p:to>
                                            <p:strVal val="visible"/>
                                          </p:to>
                                        </p:set>
                                        <p:anim calcmode="lin" valueType="num">
                                          <p:cBhvr>
                                            <p:cTn id="69" dur="500" fill="hold"/>
                                            <p:tgtEl>
                                              <p:spTgt spid="66"/>
                                            </p:tgtEl>
                                            <p:attrNameLst>
                                              <p:attrName>ppt_w</p:attrName>
                                            </p:attrNameLst>
                                          </p:cBhvr>
                                          <p:tavLst>
                                            <p:tav tm="0">
                                              <p:val>
                                                <p:fltVal val="0"/>
                                              </p:val>
                                            </p:tav>
                                            <p:tav tm="100000">
                                              <p:val>
                                                <p:strVal val="#ppt_w"/>
                                              </p:val>
                                            </p:tav>
                                          </p:tavLst>
                                        </p:anim>
                                        <p:anim calcmode="lin" valueType="num">
                                          <p:cBhvr>
                                            <p:cTn id="70" dur="500" fill="hold"/>
                                            <p:tgtEl>
                                              <p:spTgt spid="66"/>
                                            </p:tgtEl>
                                            <p:attrNameLst>
                                              <p:attrName>ppt_h</p:attrName>
                                            </p:attrNameLst>
                                          </p:cBhvr>
                                          <p:tavLst>
                                            <p:tav tm="0">
                                              <p:val>
                                                <p:fltVal val="0"/>
                                              </p:val>
                                            </p:tav>
                                            <p:tav tm="100000">
                                              <p:val>
                                                <p:strVal val="#ppt_h"/>
                                              </p:val>
                                            </p:tav>
                                          </p:tavLst>
                                        </p:anim>
                                        <p:animEffect transition="in" filter="fade">
                                          <p:cBhvr>
                                            <p:cTn id="71" dur="500"/>
                                            <p:tgtEl>
                                              <p:spTgt spid="66"/>
                                            </p:tgtEl>
                                          </p:cBhvr>
                                        </p:animEffect>
                                      </p:childTnLst>
                                    </p:cTn>
                                  </p:par>
                                </p:childTnLst>
                              </p:cTn>
                            </p:par>
                            <p:par>
                              <p:cTn id="72" fill="hold">
                                <p:stCondLst>
                                  <p:cond delay="4500"/>
                                </p:stCondLst>
                                <p:childTnLst>
                                  <p:par>
                                    <p:cTn id="73" presetID="22" presetClass="entr" presetSubtype="8" fill="hold" nodeType="afterEffect">
                                      <p:stCondLst>
                                        <p:cond delay="0"/>
                                      </p:stCondLst>
                                      <p:childTnLst>
                                        <p:set>
                                          <p:cBhvr>
                                            <p:cTn id="74" dur="1" fill="hold">
                                              <p:stCondLst>
                                                <p:cond delay="0"/>
                                              </p:stCondLst>
                                            </p:cTn>
                                            <p:tgtEl>
                                              <p:spTgt spid="42"/>
                                            </p:tgtEl>
                                            <p:attrNameLst>
                                              <p:attrName>style.visibility</p:attrName>
                                            </p:attrNameLst>
                                          </p:cBhvr>
                                          <p:to>
                                            <p:strVal val="visible"/>
                                          </p:to>
                                        </p:set>
                                        <p:animEffect transition="in" filter="wipe(left)">
                                          <p:cBhvr>
                                            <p:cTn id="75" dur="500"/>
                                            <p:tgtEl>
                                              <p:spTgt spid="42"/>
                                            </p:tgtEl>
                                          </p:cBhvr>
                                        </p:animEffect>
                                      </p:childTnLst>
                                    </p:cTn>
                                  </p:par>
                                  <p:par>
                                    <p:cTn id="76" presetID="2" presetClass="entr" presetSubtype="2" accel="52000" fill="hold" nodeType="withEffect" p14:presetBounceEnd="38000">
                                      <p:stCondLst>
                                        <p:cond delay="0"/>
                                      </p:stCondLst>
                                      <p:childTnLst>
                                        <p:set>
                                          <p:cBhvr>
                                            <p:cTn id="77" dur="1" fill="hold">
                                              <p:stCondLst>
                                                <p:cond delay="0"/>
                                              </p:stCondLst>
                                            </p:cTn>
                                            <p:tgtEl>
                                              <p:spTgt spid="57"/>
                                            </p:tgtEl>
                                            <p:attrNameLst>
                                              <p:attrName>style.visibility</p:attrName>
                                            </p:attrNameLst>
                                          </p:cBhvr>
                                          <p:to>
                                            <p:strVal val="visible"/>
                                          </p:to>
                                        </p:set>
                                        <p:anim calcmode="lin" valueType="num" p14:bounceEnd="38000">
                                          <p:cBhvr additive="base">
                                            <p:cTn id="78" dur="500" fill="hold"/>
                                            <p:tgtEl>
                                              <p:spTgt spid="57"/>
                                            </p:tgtEl>
                                            <p:attrNameLst>
                                              <p:attrName>ppt_x</p:attrName>
                                            </p:attrNameLst>
                                          </p:cBhvr>
                                          <p:tavLst>
                                            <p:tav tm="0">
                                              <p:val>
                                                <p:strVal val="1+#ppt_w/2"/>
                                              </p:val>
                                            </p:tav>
                                            <p:tav tm="100000">
                                              <p:val>
                                                <p:strVal val="#ppt_x"/>
                                              </p:val>
                                            </p:tav>
                                          </p:tavLst>
                                        </p:anim>
                                        <p:anim calcmode="lin" valueType="num" p14:bounceEnd="38000">
                                          <p:cBhvr additive="base">
                                            <p:cTn id="79" dur="500" fill="hold"/>
                                            <p:tgtEl>
                                              <p:spTgt spid="57"/>
                                            </p:tgtEl>
                                            <p:attrNameLst>
                                              <p:attrName>ppt_y</p:attrName>
                                            </p:attrNameLst>
                                          </p:cBhvr>
                                          <p:tavLst>
                                            <p:tav tm="0">
                                              <p:val>
                                                <p:strVal val="#ppt_y"/>
                                              </p:val>
                                            </p:tav>
                                            <p:tav tm="100000">
                                              <p:val>
                                                <p:strVal val="#ppt_y"/>
                                              </p:val>
                                            </p:tav>
                                          </p:tavLst>
                                        </p:anim>
                                      </p:childTnLst>
                                    </p:cTn>
                                  </p:par>
                                  <p:par>
                                    <p:cTn id="80" presetID="10" presetClass="entr" presetSubtype="0" fill="hold" grpId="0" nodeType="withEffect">
                                      <p:stCondLst>
                                        <p:cond delay="250"/>
                                      </p:stCondLst>
                                      <p:childTnLst>
                                        <p:set>
                                          <p:cBhvr>
                                            <p:cTn id="81" dur="1" fill="hold">
                                              <p:stCondLst>
                                                <p:cond delay="0"/>
                                              </p:stCondLst>
                                            </p:cTn>
                                            <p:tgtEl>
                                              <p:spTgt spid="70"/>
                                            </p:tgtEl>
                                            <p:attrNameLst>
                                              <p:attrName>style.visibility</p:attrName>
                                            </p:attrNameLst>
                                          </p:cBhvr>
                                          <p:to>
                                            <p:strVal val="visible"/>
                                          </p:to>
                                        </p:set>
                                        <p:animEffect transition="in" filter="fade">
                                          <p:cBhvr>
                                            <p:cTn id="82" dur="400"/>
                                            <p:tgtEl>
                                              <p:spTgt spid="70"/>
                                            </p:tgtEl>
                                          </p:cBhvr>
                                        </p:animEffect>
                                      </p:childTnLst>
                                    </p:cTn>
                                  </p:par>
                                  <p:par>
                                    <p:cTn id="83" presetID="10" presetClass="entr" presetSubtype="0" fill="hold" grpId="0" nodeType="withEffect">
                                      <p:stCondLst>
                                        <p:cond delay="250"/>
                                      </p:stCondLst>
                                      <p:childTnLst>
                                        <p:set>
                                          <p:cBhvr>
                                            <p:cTn id="84" dur="1" fill="hold">
                                              <p:stCondLst>
                                                <p:cond delay="0"/>
                                              </p:stCondLst>
                                            </p:cTn>
                                            <p:tgtEl>
                                              <p:spTgt spid="71"/>
                                            </p:tgtEl>
                                            <p:attrNameLst>
                                              <p:attrName>style.visibility</p:attrName>
                                            </p:attrNameLst>
                                          </p:cBhvr>
                                          <p:to>
                                            <p:strVal val="visible"/>
                                          </p:to>
                                        </p:set>
                                        <p:animEffect transition="in" filter="fade">
                                          <p:cBhvr>
                                            <p:cTn id="85" dur="500"/>
                                            <p:tgtEl>
                                              <p:spTgt spid="71"/>
                                            </p:tgtEl>
                                          </p:cBhvr>
                                        </p:animEffect>
                                      </p:childTnLst>
                                    </p:cTn>
                                  </p:par>
                                  <p:par>
                                    <p:cTn id="86" presetID="10" presetClass="entr" presetSubtype="0" fill="hold" grpId="0" nodeType="withEffect">
                                      <p:stCondLst>
                                        <p:cond delay="25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400"/>
                                            <p:tgtEl>
                                              <p:spTgt spid="72"/>
                                            </p:tgtEl>
                                          </p:cBhvr>
                                        </p:animEffect>
                                      </p:childTnLst>
                                    </p:cTn>
                                  </p:par>
                                  <p:par>
                                    <p:cTn id="89" presetID="10" presetClass="entr" presetSubtype="0" fill="hold" grpId="0" nodeType="withEffect">
                                      <p:stCondLst>
                                        <p:cond delay="250"/>
                                      </p:stCondLst>
                                      <p:childTnLst>
                                        <p:set>
                                          <p:cBhvr>
                                            <p:cTn id="90" dur="1" fill="hold">
                                              <p:stCondLst>
                                                <p:cond delay="0"/>
                                              </p:stCondLst>
                                            </p:cTn>
                                            <p:tgtEl>
                                              <p:spTgt spid="73"/>
                                            </p:tgtEl>
                                            <p:attrNameLst>
                                              <p:attrName>style.visibility</p:attrName>
                                            </p:attrNameLst>
                                          </p:cBhvr>
                                          <p:to>
                                            <p:strVal val="visible"/>
                                          </p:to>
                                        </p:set>
                                        <p:animEffect transition="in" filter="fade">
                                          <p:cBhvr>
                                            <p:cTn id="91" dur="500"/>
                                            <p:tgtEl>
                                              <p:spTgt spid="73"/>
                                            </p:tgtEl>
                                          </p:cBhvr>
                                        </p:animEffect>
                                      </p:childTnLst>
                                    </p:cTn>
                                  </p:par>
                                </p:childTnLst>
                              </p:cTn>
                            </p:par>
                            <p:par>
                              <p:cTn id="92" fill="hold">
                                <p:stCondLst>
                                  <p:cond delay="5250"/>
                                </p:stCondLst>
                                <p:childTnLst>
                                  <p:par>
                                    <p:cTn id="93" presetID="22" presetClass="entr" presetSubtype="2" fill="hold" grpId="0" nodeType="afterEffect">
                                      <p:stCondLst>
                                        <p:cond delay="0"/>
                                      </p:stCondLst>
                                      <p:childTnLst>
                                        <p:set>
                                          <p:cBhvr>
                                            <p:cTn id="94" dur="1" fill="hold">
                                              <p:stCondLst>
                                                <p:cond delay="0"/>
                                              </p:stCondLst>
                                            </p:cTn>
                                            <p:tgtEl>
                                              <p:spTgt spid="74"/>
                                            </p:tgtEl>
                                            <p:attrNameLst>
                                              <p:attrName>style.visibility</p:attrName>
                                            </p:attrNameLst>
                                          </p:cBhvr>
                                          <p:to>
                                            <p:strVal val="visible"/>
                                          </p:to>
                                        </p:set>
                                        <p:animEffect transition="in" filter="wipe(right)">
                                          <p:cBhvr>
                                            <p:cTn id="95" dur="500"/>
                                            <p:tgtEl>
                                              <p:spTgt spid="74"/>
                                            </p:tgtEl>
                                          </p:cBhvr>
                                        </p:animEffect>
                                      </p:childTnLst>
                                    </p:cTn>
                                  </p:par>
                                  <p:par>
                                    <p:cTn id="96" presetID="22" presetClass="entr" presetSubtype="2" fill="hold" grpId="0" nodeType="withEffect">
                                      <p:stCondLst>
                                        <p:cond delay="0"/>
                                      </p:stCondLst>
                                      <p:childTnLst>
                                        <p:set>
                                          <p:cBhvr>
                                            <p:cTn id="97" dur="1" fill="hold">
                                              <p:stCondLst>
                                                <p:cond delay="0"/>
                                              </p:stCondLst>
                                            </p:cTn>
                                            <p:tgtEl>
                                              <p:spTgt spid="75"/>
                                            </p:tgtEl>
                                            <p:attrNameLst>
                                              <p:attrName>style.visibility</p:attrName>
                                            </p:attrNameLst>
                                          </p:cBhvr>
                                          <p:to>
                                            <p:strVal val="visible"/>
                                          </p:to>
                                        </p:set>
                                        <p:animEffect transition="in" filter="wipe(right)">
                                          <p:cBhvr>
                                            <p:cTn id="98" dur="750"/>
                                            <p:tgtEl>
                                              <p:spTgt spid="75"/>
                                            </p:tgtEl>
                                          </p:cBhvr>
                                        </p:animEffect>
                                      </p:childTnLst>
                                    </p:cTn>
                                  </p:par>
                                </p:childTnLst>
                              </p:cTn>
                            </p:par>
                            <p:par>
                              <p:cTn id="99" fill="hold">
                                <p:stCondLst>
                                  <p:cond delay="6000"/>
                                </p:stCondLst>
                                <p:childTnLst>
                                  <p:par>
                                    <p:cTn id="100" presetID="10" presetClass="entr" presetSubtype="0" fill="hold" grpId="0" nodeType="afterEffect">
                                      <p:stCondLst>
                                        <p:cond delay="0"/>
                                      </p:stCondLst>
                                      <p:childTnLst>
                                        <p:set>
                                          <p:cBhvr>
                                            <p:cTn id="101" dur="1" fill="hold">
                                              <p:stCondLst>
                                                <p:cond delay="0"/>
                                              </p:stCondLst>
                                            </p:cTn>
                                            <p:tgtEl>
                                              <p:spTgt spid="79"/>
                                            </p:tgtEl>
                                            <p:attrNameLst>
                                              <p:attrName>style.visibility</p:attrName>
                                            </p:attrNameLst>
                                          </p:cBhvr>
                                          <p:to>
                                            <p:strVal val="visible"/>
                                          </p:to>
                                        </p:set>
                                        <p:animEffect transition="in" filter="fade">
                                          <p:cBhvr>
                                            <p:cTn id="102"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7" grpId="0"/>
          <p:bldP spid="68" grpId="0"/>
          <p:bldP spid="69" grpId="0"/>
          <p:bldP spid="70" grpId="0"/>
          <p:bldP spid="71" grpId="0"/>
          <p:bldP spid="72" grpId="0"/>
          <p:bldP spid="73" grpId="0"/>
          <p:bldP spid="74" grpId="0"/>
          <p:bldP spid="75" grpId="0"/>
          <p:bldP spid="79" grpId="0"/>
        </p:bldLst>
      </p:timing>
    </mc:Choice>
    <mc:Fallback xmlns:a14="http://schemas.microsoft.com/office/drawing/2010/main"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accel="52000" fill="hold" nodeType="clickEffect">
                                      <p:stCondLst>
                                        <p:cond delay="0"/>
                                      </p:stCondLst>
                                      <p:childTnLst>
                                        <p:set>
                                          <p:cBhvr>
                                            <p:cTn id="6" dur="1" fill="hold">
                                              <p:stCondLst>
                                                <p:cond delay="0"/>
                                              </p:stCondLst>
                                            </p:cTn>
                                            <p:tgtEl>
                                              <p:spTgt spid="76"/>
                                            </p:tgtEl>
                                            <p:attrNameLst>
                                              <p:attrName>style.visibility</p:attrName>
                                            </p:attrNameLst>
                                          </p:cBhvr>
                                          <p:to>
                                            <p:strVal val="visible"/>
                                          </p:to>
                                        </p:set>
                                        <p:anim calcmode="lin" valueType="num">
                                          <p:cBhvr additive="base">
                                            <p:cTn id="7" dur="500" fill="hold"/>
                                            <p:tgtEl>
                                              <p:spTgt spid="76"/>
                                            </p:tgtEl>
                                            <p:attrNameLst>
                                              <p:attrName>ppt_x</p:attrName>
                                            </p:attrNameLst>
                                          </p:cBhvr>
                                          <p:tavLst>
                                            <p:tav tm="0">
                                              <p:val>
                                                <p:strVal val="0-#ppt_w/2"/>
                                              </p:val>
                                            </p:tav>
                                            <p:tav tm="100000">
                                              <p:val>
                                                <p:strVal val="#ppt_x"/>
                                              </p:val>
                                            </p:tav>
                                          </p:tavLst>
                                        </p:anim>
                                        <p:anim calcmode="lin" valueType="num">
                                          <p:cBhvr additive="base">
                                            <p:cTn id="8" dur="500" fill="hold"/>
                                            <p:tgtEl>
                                              <p:spTgt spid="7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wipe(left)">
                                          <p:cBhvr>
                                            <p:cTn id="12" dur="500"/>
                                            <p:tgtEl>
                                              <p:spTgt spid="55"/>
                                            </p:tgtEl>
                                          </p:cBhvr>
                                        </p:animEffect>
                                      </p:childTnLst>
                                    </p:cTn>
                                  </p:par>
                                  <p:par>
                                    <p:cTn id="13" presetID="2" presetClass="entr" presetSubtype="3" accel="52000" fill="hold" nodeType="with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additive="base">
                                            <p:cTn id="15" dur="500" fill="hold"/>
                                            <p:tgtEl>
                                              <p:spTgt spid="63"/>
                                            </p:tgtEl>
                                            <p:attrNameLst>
                                              <p:attrName>ppt_x</p:attrName>
                                            </p:attrNameLst>
                                          </p:cBhvr>
                                          <p:tavLst>
                                            <p:tav tm="0">
                                              <p:val>
                                                <p:strVal val="1+#ppt_w/2"/>
                                              </p:val>
                                            </p:tav>
                                            <p:tav tm="100000">
                                              <p:val>
                                                <p:strVal val="#ppt_x"/>
                                              </p:val>
                                            </p:tav>
                                          </p:tavLst>
                                        </p:anim>
                                        <p:anim calcmode="lin" valueType="num">
                                          <p:cBhvr additive="base">
                                            <p:cTn id="16" dur="500" fill="hold"/>
                                            <p:tgtEl>
                                              <p:spTgt spid="6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69"/>
                                            </p:tgtEl>
                                            <p:attrNameLst>
                                              <p:attrName>style.visibility</p:attrName>
                                            </p:attrNameLst>
                                          </p:cBhvr>
                                          <p:to>
                                            <p:strVal val="visible"/>
                                          </p:to>
                                        </p:set>
                                        <p:anim calcmode="lin" valueType="num">
                                          <p:cBhvr>
                                            <p:cTn id="20" dur="500" fill="hold"/>
                                            <p:tgtEl>
                                              <p:spTgt spid="69"/>
                                            </p:tgtEl>
                                            <p:attrNameLst>
                                              <p:attrName>ppt_w</p:attrName>
                                            </p:attrNameLst>
                                          </p:cBhvr>
                                          <p:tavLst>
                                            <p:tav tm="0">
                                              <p:val>
                                                <p:fltVal val="0"/>
                                              </p:val>
                                            </p:tav>
                                            <p:tav tm="100000">
                                              <p:val>
                                                <p:strVal val="#ppt_w"/>
                                              </p:val>
                                            </p:tav>
                                          </p:tavLst>
                                        </p:anim>
                                        <p:anim calcmode="lin" valueType="num">
                                          <p:cBhvr>
                                            <p:cTn id="21" dur="500" fill="hold"/>
                                            <p:tgtEl>
                                              <p:spTgt spid="69"/>
                                            </p:tgtEl>
                                            <p:attrNameLst>
                                              <p:attrName>ppt_h</p:attrName>
                                            </p:attrNameLst>
                                          </p:cBhvr>
                                          <p:tavLst>
                                            <p:tav tm="0">
                                              <p:val>
                                                <p:fltVal val="0"/>
                                              </p:val>
                                            </p:tav>
                                            <p:tav tm="100000">
                                              <p:val>
                                                <p:strVal val="#ppt_h"/>
                                              </p:val>
                                            </p:tav>
                                          </p:tavLst>
                                        </p:anim>
                                        <p:animEffect transition="in" filter="fade">
                                          <p:cBhvr>
                                            <p:cTn id="22" dur="500"/>
                                            <p:tgtEl>
                                              <p:spTgt spid="69"/>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53"/>
                                            </p:tgtEl>
                                            <p:attrNameLst>
                                              <p:attrName>style.visibility</p:attrName>
                                            </p:attrNameLst>
                                          </p:cBhvr>
                                          <p:to>
                                            <p:strVal val="visible"/>
                                          </p:to>
                                        </p:set>
                                        <p:animEffect transition="in" filter="wipe(left)">
                                          <p:cBhvr>
                                            <p:cTn id="26" dur="500"/>
                                            <p:tgtEl>
                                              <p:spTgt spid="53"/>
                                            </p:tgtEl>
                                          </p:cBhvr>
                                        </p:animEffect>
                                      </p:childTnLst>
                                    </p:cTn>
                                  </p:par>
                                  <p:par>
                                    <p:cTn id="27" presetID="2" presetClass="entr" presetSubtype="12" accel="52000" fill="hold" nodeType="withEffect">
                                      <p:stCondLst>
                                        <p:cond delay="0"/>
                                      </p:stCondLst>
                                      <p:childTnLst>
                                        <p:set>
                                          <p:cBhvr>
                                            <p:cTn id="28" dur="1" fill="hold">
                                              <p:stCondLst>
                                                <p:cond delay="0"/>
                                              </p:stCondLst>
                                            </p:cTn>
                                            <p:tgtEl>
                                              <p:spTgt spid="50"/>
                                            </p:tgtEl>
                                            <p:attrNameLst>
                                              <p:attrName>style.visibility</p:attrName>
                                            </p:attrNameLst>
                                          </p:cBhvr>
                                          <p:to>
                                            <p:strVal val="visible"/>
                                          </p:to>
                                        </p:set>
                                        <p:anim calcmode="lin" valueType="num">
                                          <p:cBhvr additive="base">
                                            <p:cTn id="29" dur="500" fill="hold"/>
                                            <p:tgtEl>
                                              <p:spTgt spid="50"/>
                                            </p:tgtEl>
                                            <p:attrNameLst>
                                              <p:attrName>ppt_x</p:attrName>
                                            </p:attrNameLst>
                                          </p:cBhvr>
                                          <p:tavLst>
                                            <p:tav tm="0">
                                              <p:val>
                                                <p:strVal val="0-#ppt_w/2"/>
                                              </p:val>
                                            </p:tav>
                                            <p:tav tm="100000">
                                              <p:val>
                                                <p:strVal val="#ppt_x"/>
                                              </p:val>
                                            </p:tav>
                                          </p:tavLst>
                                        </p:anim>
                                        <p:anim calcmode="lin" valueType="num">
                                          <p:cBhvr additive="base">
                                            <p:cTn id="30" dur="500" fill="hold"/>
                                            <p:tgtEl>
                                              <p:spTgt spid="50"/>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 calcmode="lin" valueType="num">
                                          <p:cBhvr>
                                            <p:cTn id="34" dur="500" fill="hold"/>
                                            <p:tgtEl>
                                              <p:spTgt spid="68"/>
                                            </p:tgtEl>
                                            <p:attrNameLst>
                                              <p:attrName>ppt_w</p:attrName>
                                            </p:attrNameLst>
                                          </p:cBhvr>
                                          <p:tavLst>
                                            <p:tav tm="0">
                                              <p:val>
                                                <p:fltVal val="0"/>
                                              </p:val>
                                            </p:tav>
                                            <p:tav tm="100000">
                                              <p:val>
                                                <p:strVal val="#ppt_w"/>
                                              </p:val>
                                            </p:tav>
                                          </p:tavLst>
                                        </p:anim>
                                        <p:anim calcmode="lin" valueType="num">
                                          <p:cBhvr>
                                            <p:cTn id="35" dur="500" fill="hold"/>
                                            <p:tgtEl>
                                              <p:spTgt spid="68"/>
                                            </p:tgtEl>
                                            <p:attrNameLst>
                                              <p:attrName>ppt_h</p:attrName>
                                            </p:attrNameLst>
                                          </p:cBhvr>
                                          <p:tavLst>
                                            <p:tav tm="0">
                                              <p:val>
                                                <p:fltVal val="0"/>
                                              </p:val>
                                            </p:tav>
                                            <p:tav tm="100000">
                                              <p:val>
                                                <p:strVal val="#ppt_h"/>
                                              </p:val>
                                            </p:tav>
                                          </p:tavLst>
                                        </p:anim>
                                        <p:animEffect transition="in" filter="fade">
                                          <p:cBhvr>
                                            <p:cTn id="36" dur="500"/>
                                            <p:tgtEl>
                                              <p:spTgt spid="68"/>
                                            </p:tgtEl>
                                          </p:cBhvr>
                                        </p:animEffect>
                                      </p:childTnLst>
                                    </p:cTn>
                                  </p:par>
                                </p:childTnLst>
                              </p:cTn>
                            </p:par>
                            <p:par>
                              <p:cTn id="37" fill="hold">
                                <p:stCondLst>
                                  <p:cond delay="2500"/>
                                </p:stCondLst>
                                <p:childTnLst>
                                  <p:par>
                                    <p:cTn id="38" presetID="22" presetClass="entr" presetSubtype="8" fill="hold" nodeType="afterEffect">
                                      <p:stCondLst>
                                        <p:cond delay="0"/>
                                      </p:stCondLst>
                                      <p:childTnLst>
                                        <p:set>
                                          <p:cBhvr>
                                            <p:cTn id="39" dur="1" fill="hold">
                                              <p:stCondLst>
                                                <p:cond delay="0"/>
                                              </p:stCondLst>
                                            </p:cTn>
                                            <p:tgtEl>
                                              <p:spTgt spid="54"/>
                                            </p:tgtEl>
                                            <p:attrNameLst>
                                              <p:attrName>style.visibility</p:attrName>
                                            </p:attrNameLst>
                                          </p:cBhvr>
                                          <p:to>
                                            <p:strVal val="visible"/>
                                          </p:to>
                                        </p:set>
                                        <p:animEffect transition="in" filter="wipe(left)">
                                          <p:cBhvr>
                                            <p:cTn id="40" dur="500"/>
                                            <p:tgtEl>
                                              <p:spTgt spid="54"/>
                                            </p:tgtEl>
                                          </p:cBhvr>
                                        </p:animEffect>
                                      </p:childTnLst>
                                    </p:cTn>
                                  </p:par>
                                  <p:par>
                                    <p:cTn id="41" presetID="2" presetClass="entr" presetSubtype="3" accel="52000" fill="hold" nodeType="withEffect">
                                      <p:stCondLst>
                                        <p:cond delay="0"/>
                                      </p:stCondLst>
                                      <p:childTnLst>
                                        <p:set>
                                          <p:cBhvr>
                                            <p:cTn id="42" dur="1" fill="hold">
                                              <p:stCondLst>
                                                <p:cond delay="0"/>
                                              </p:stCondLst>
                                            </p:cTn>
                                            <p:tgtEl>
                                              <p:spTgt spid="60"/>
                                            </p:tgtEl>
                                            <p:attrNameLst>
                                              <p:attrName>style.visibility</p:attrName>
                                            </p:attrNameLst>
                                          </p:cBhvr>
                                          <p:to>
                                            <p:strVal val="visible"/>
                                          </p:to>
                                        </p:set>
                                        <p:anim calcmode="lin" valueType="num">
                                          <p:cBhvr additive="base">
                                            <p:cTn id="43" dur="500" fill="hold"/>
                                            <p:tgtEl>
                                              <p:spTgt spid="60"/>
                                            </p:tgtEl>
                                            <p:attrNameLst>
                                              <p:attrName>ppt_x</p:attrName>
                                            </p:attrNameLst>
                                          </p:cBhvr>
                                          <p:tavLst>
                                            <p:tav tm="0">
                                              <p:val>
                                                <p:strVal val="1+#ppt_w/2"/>
                                              </p:val>
                                            </p:tav>
                                            <p:tav tm="100000">
                                              <p:val>
                                                <p:strVal val="#ppt_x"/>
                                              </p:val>
                                            </p:tav>
                                          </p:tavLst>
                                        </p:anim>
                                        <p:anim calcmode="lin" valueType="num">
                                          <p:cBhvr additive="base">
                                            <p:cTn id="44" dur="500" fill="hold"/>
                                            <p:tgtEl>
                                              <p:spTgt spid="60"/>
                                            </p:tgtEl>
                                            <p:attrNameLst>
                                              <p:attrName>ppt_y</p:attrName>
                                            </p:attrNameLst>
                                          </p:cBhvr>
                                          <p:tavLst>
                                            <p:tav tm="0">
                                              <p:val>
                                                <p:strVal val="0-#ppt_h/2"/>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67"/>
                                            </p:tgtEl>
                                            <p:attrNameLst>
                                              <p:attrName>style.visibility</p:attrName>
                                            </p:attrNameLst>
                                          </p:cBhvr>
                                          <p:to>
                                            <p:strVal val="visible"/>
                                          </p:to>
                                        </p:set>
                                        <p:anim calcmode="lin" valueType="num">
                                          <p:cBhvr>
                                            <p:cTn id="48" dur="500" fill="hold"/>
                                            <p:tgtEl>
                                              <p:spTgt spid="67"/>
                                            </p:tgtEl>
                                            <p:attrNameLst>
                                              <p:attrName>ppt_w</p:attrName>
                                            </p:attrNameLst>
                                          </p:cBhvr>
                                          <p:tavLst>
                                            <p:tav tm="0">
                                              <p:val>
                                                <p:fltVal val="0"/>
                                              </p:val>
                                            </p:tav>
                                            <p:tav tm="100000">
                                              <p:val>
                                                <p:strVal val="#ppt_w"/>
                                              </p:val>
                                            </p:tav>
                                          </p:tavLst>
                                        </p:anim>
                                        <p:anim calcmode="lin" valueType="num">
                                          <p:cBhvr>
                                            <p:cTn id="49" dur="500" fill="hold"/>
                                            <p:tgtEl>
                                              <p:spTgt spid="67"/>
                                            </p:tgtEl>
                                            <p:attrNameLst>
                                              <p:attrName>ppt_h</p:attrName>
                                            </p:attrNameLst>
                                          </p:cBhvr>
                                          <p:tavLst>
                                            <p:tav tm="0">
                                              <p:val>
                                                <p:fltVal val="0"/>
                                              </p:val>
                                            </p:tav>
                                            <p:tav tm="100000">
                                              <p:val>
                                                <p:strVal val="#ppt_h"/>
                                              </p:val>
                                            </p:tav>
                                          </p:tavLst>
                                        </p:anim>
                                        <p:animEffect transition="in" filter="fade">
                                          <p:cBhvr>
                                            <p:cTn id="50" dur="500"/>
                                            <p:tgtEl>
                                              <p:spTgt spid="67"/>
                                            </p:tgtEl>
                                          </p:cBhvr>
                                        </p:animEffect>
                                      </p:childTnLst>
                                    </p:cTn>
                                  </p:par>
                                </p:childTnLst>
                              </p:cTn>
                            </p:par>
                            <p:par>
                              <p:cTn id="51" fill="hold">
                                <p:stCondLst>
                                  <p:cond delay="3500"/>
                                </p:stCondLst>
                                <p:childTnLst>
                                  <p:par>
                                    <p:cTn id="52" presetID="22" presetClass="entr" presetSubtype="2" fill="hold" nodeType="afterEffect">
                                      <p:stCondLst>
                                        <p:cond delay="0"/>
                                      </p:stCondLst>
                                      <p:childTnLst>
                                        <p:set>
                                          <p:cBhvr>
                                            <p:cTn id="53" dur="1" fill="hold">
                                              <p:stCondLst>
                                                <p:cond delay="0"/>
                                              </p:stCondLst>
                                            </p:cTn>
                                            <p:tgtEl>
                                              <p:spTgt spid="56"/>
                                            </p:tgtEl>
                                            <p:attrNameLst>
                                              <p:attrName>style.visibility</p:attrName>
                                            </p:attrNameLst>
                                          </p:cBhvr>
                                          <p:to>
                                            <p:strVal val="visible"/>
                                          </p:to>
                                        </p:set>
                                        <p:animEffect transition="in" filter="wipe(right)">
                                          <p:cBhvr>
                                            <p:cTn id="54" dur="500"/>
                                            <p:tgtEl>
                                              <p:spTgt spid="56"/>
                                            </p:tgtEl>
                                          </p:cBhvr>
                                        </p:animEffect>
                                      </p:childTnLst>
                                    </p:cTn>
                                  </p:par>
                                  <p:par>
                                    <p:cTn id="55" presetID="22" presetClass="entr" presetSubtype="8" fill="hold" nodeType="with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par>
                                    <p:cTn id="58" presetID="2" presetClass="entr" presetSubtype="12" accel="52000" fill="hold" nodeType="withEffect">
                                      <p:stCondLst>
                                        <p:cond delay="0"/>
                                      </p:stCondLst>
                                      <p:childTnLst>
                                        <p:set>
                                          <p:cBhvr>
                                            <p:cTn id="59" dur="1" fill="hold">
                                              <p:stCondLst>
                                                <p:cond delay="0"/>
                                              </p:stCondLst>
                                            </p:cTn>
                                            <p:tgtEl>
                                              <p:spTgt spid="47"/>
                                            </p:tgtEl>
                                            <p:attrNameLst>
                                              <p:attrName>style.visibility</p:attrName>
                                            </p:attrNameLst>
                                          </p:cBhvr>
                                          <p:to>
                                            <p:strVal val="visible"/>
                                          </p:to>
                                        </p:set>
                                        <p:anim calcmode="lin" valueType="num">
                                          <p:cBhvr additive="base">
                                            <p:cTn id="60" dur="500" fill="hold"/>
                                            <p:tgtEl>
                                              <p:spTgt spid="47"/>
                                            </p:tgtEl>
                                            <p:attrNameLst>
                                              <p:attrName>ppt_x</p:attrName>
                                            </p:attrNameLst>
                                          </p:cBhvr>
                                          <p:tavLst>
                                            <p:tav tm="0">
                                              <p:val>
                                                <p:strVal val="0-#ppt_w/2"/>
                                              </p:val>
                                            </p:tav>
                                            <p:tav tm="100000">
                                              <p:val>
                                                <p:strVal val="#ppt_x"/>
                                              </p:val>
                                            </p:tav>
                                          </p:tavLst>
                                        </p:anim>
                                        <p:anim calcmode="lin" valueType="num">
                                          <p:cBhvr additive="base">
                                            <p:cTn id="61" dur="500" fill="hold"/>
                                            <p:tgtEl>
                                              <p:spTgt spid="47"/>
                                            </p:tgtEl>
                                            <p:attrNameLst>
                                              <p:attrName>ppt_y</p:attrName>
                                            </p:attrNameLst>
                                          </p:cBhvr>
                                          <p:tavLst>
                                            <p:tav tm="0">
                                              <p:val>
                                                <p:strVal val="1+#ppt_h/2"/>
                                              </p:val>
                                            </p:tav>
                                            <p:tav tm="100000">
                                              <p:val>
                                                <p:strVal val="#ppt_y"/>
                                              </p:val>
                                            </p:tav>
                                          </p:tavLst>
                                        </p:anim>
                                      </p:childTnLst>
                                    </p:cTn>
                                  </p:par>
                                  <p:par>
                                    <p:cTn id="62" presetID="2" presetClass="entr" presetSubtype="3" accel="52000" fill="hold" nodeType="withEffect">
                                      <p:stCondLst>
                                        <p:cond delay="0"/>
                                      </p:stCondLst>
                                      <p:childTnLst>
                                        <p:set>
                                          <p:cBhvr>
                                            <p:cTn id="63" dur="1" fill="hold">
                                              <p:stCondLst>
                                                <p:cond delay="0"/>
                                              </p:stCondLst>
                                            </p:cTn>
                                            <p:tgtEl>
                                              <p:spTgt spid="44"/>
                                            </p:tgtEl>
                                            <p:attrNameLst>
                                              <p:attrName>style.visibility</p:attrName>
                                            </p:attrNameLst>
                                          </p:cBhvr>
                                          <p:to>
                                            <p:strVal val="visible"/>
                                          </p:to>
                                        </p:set>
                                        <p:anim calcmode="lin" valueType="num">
                                          <p:cBhvr additive="base">
                                            <p:cTn id="64" dur="500" fill="hold"/>
                                            <p:tgtEl>
                                              <p:spTgt spid="44"/>
                                            </p:tgtEl>
                                            <p:attrNameLst>
                                              <p:attrName>ppt_x</p:attrName>
                                            </p:attrNameLst>
                                          </p:cBhvr>
                                          <p:tavLst>
                                            <p:tav tm="0">
                                              <p:val>
                                                <p:strVal val="1+#ppt_w/2"/>
                                              </p:val>
                                            </p:tav>
                                            <p:tav tm="100000">
                                              <p:val>
                                                <p:strVal val="#ppt_x"/>
                                              </p:val>
                                            </p:tav>
                                          </p:tavLst>
                                        </p:anim>
                                        <p:anim calcmode="lin" valueType="num">
                                          <p:cBhvr additive="base">
                                            <p:cTn id="65" dur="500" fill="hold"/>
                                            <p:tgtEl>
                                              <p:spTgt spid="44"/>
                                            </p:tgtEl>
                                            <p:attrNameLst>
                                              <p:attrName>ppt_y</p:attrName>
                                            </p:attrNameLst>
                                          </p:cBhvr>
                                          <p:tavLst>
                                            <p:tav tm="0">
                                              <p:val>
                                                <p:strVal val="0-#ppt_h/2"/>
                                              </p:val>
                                            </p:tav>
                                            <p:tav tm="100000">
                                              <p:val>
                                                <p:strVal val="#ppt_y"/>
                                              </p:val>
                                            </p:tav>
                                          </p:tavLst>
                                        </p:anim>
                                      </p:childTnLst>
                                    </p:cTn>
                                  </p:par>
                                </p:childTnLst>
                              </p:cTn>
                            </p:par>
                            <p:par>
                              <p:cTn id="66" fill="hold">
                                <p:stCondLst>
                                  <p:cond delay="4000"/>
                                </p:stCondLst>
                                <p:childTnLst>
                                  <p:par>
                                    <p:cTn id="67" presetID="53" presetClass="entr" presetSubtype="16" fill="hold" grpId="0" nodeType="afterEffect">
                                      <p:stCondLst>
                                        <p:cond delay="0"/>
                                      </p:stCondLst>
                                      <p:childTnLst>
                                        <p:set>
                                          <p:cBhvr>
                                            <p:cTn id="68" dur="1" fill="hold">
                                              <p:stCondLst>
                                                <p:cond delay="0"/>
                                              </p:stCondLst>
                                            </p:cTn>
                                            <p:tgtEl>
                                              <p:spTgt spid="66"/>
                                            </p:tgtEl>
                                            <p:attrNameLst>
                                              <p:attrName>style.visibility</p:attrName>
                                            </p:attrNameLst>
                                          </p:cBhvr>
                                          <p:to>
                                            <p:strVal val="visible"/>
                                          </p:to>
                                        </p:set>
                                        <p:anim calcmode="lin" valueType="num">
                                          <p:cBhvr>
                                            <p:cTn id="69" dur="500" fill="hold"/>
                                            <p:tgtEl>
                                              <p:spTgt spid="66"/>
                                            </p:tgtEl>
                                            <p:attrNameLst>
                                              <p:attrName>ppt_w</p:attrName>
                                            </p:attrNameLst>
                                          </p:cBhvr>
                                          <p:tavLst>
                                            <p:tav tm="0">
                                              <p:val>
                                                <p:fltVal val="0"/>
                                              </p:val>
                                            </p:tav>
                                            <p:tav tm="100000">
                                              <p:val>
                                                <p:strVal val="#ppt_w"/>
                                              </p:val>
                                            </p:tav>
                                          </p:tavLst>
                                        </p:anim>
                                        <p:anim calcmode="lin" valueType="num">
                                          <p:cBhvr>
                                            <p:cTn id="70" dur="500" fill="hold"/>
                                            <p:tgtEl>
                                              <p:spTgt spid="66"/>
                                            </p:tgtEl>
                                            <p:attrNameLst>
                                              <p:attrName>ppt_h</p:attrName>
                                            </p:attrNameLst>
                                          </p:cBhvr>
                                          <p:tavLst>
                                            <p:tav tm="0">
                                              <p:val>
                                                <p:fltVal val="0"/>
                                              </p:val>
                                            </p:tav>
                                            <p:tav tm="100000">
                                              <p:val>
                                                <p:strVal val="#ppt_h"/>
                                              </p:val>
                                            </p:tav>
                                          </p:tavLst>
                                        </p:anim>
                                        <p:animEffect transition="in" filter="fade">
                                          <p:cBhvr>
                                            <p:cTn id="71" dur="500"/>
                                            <p:tgtEl>
                                              <p:spTgt spid="66"/>
                                            </p:tgtEl>
                                          </p:cBhvr>
                                        </p:animEffect>
                                      </p:childTnLst>
                                    </p:cTn>
                                  </p:par>
                                </p:childTnLst>
                              </p:cTn>
                            </p:par>
                            <p:par>
                              <p:cTn id="72" fill="hold">
                                <p:stCondLst>
                                  <p:cond delay="4500"/>
                                </p:stCondLst>
                                <p:childTnLst>
                                  <p:par>
                                    <p:cTn id="73" presetID="22" presetClass="entr" presetSubtype="8" fill="hold" nodeType="afterEffect">
                                      <p:stCondLst>
                                        <p:cond delay="0"/>
                                      </p:stCondLst>
                                      <p:childTnLst>
                                        <p:set>
                                          <p:cBhvr>
                                            <p:cTn id="74" dur="1" fill="hold">
                                              <p:stCondLst>
                                                <p:cond delay="0"/>
                                              </p:stCondLst>
                                            </p:cTn>
                                            <p:tgtEl>
                                              <p:spTgt spid="42"/>
                                            </p:tgtEl>
                                            <p:attrNameLst>
                                              <p:attrName>style.visibility</p:attrName>
                                            </p:attrNameLst>
                                          </p:cBhvr>
                                          <p:to>
                                            <p:strVal val="visible"/>
                                          </p:to>
                                        </p:set>
                                        <p:animEffect transition="in" filter="wipe(left)">
                                          <p:cBhvr>
                                            <p:cTn id="75" dur="500"/>
                                            <p:tgtEl>
                                              <p:spTgt spid="42"/>
                                            </p:tgtEl>
                                          </p:cBhvr>
                                        </p:animEffect>
                                      </p:childTnLst>
                                    </p:cTn>
                                  </p:par>
                                  <p:par>
                                    <p:cTn id="76" presetID="2" presetClass="entr" presetSubtype="2" accel="52000" fill="hold" nodeType="withEffect">
                                      <p:stCondLst>
                                        <p:cond delay="0"/>
                                      </p:stCondLst>
                                      <p:childTnLst>
                                        <p:set>
                                          <p:cBhvr>
                                            <p:cTn id="77" dur="1" fill="hold">
                                              <p:stCondLst>
                                                <p:cond delay="0"/>
                                              </p:stCondLst>
                                            </p:cTn>
                                            <p:tgtEl>
                                              <p:spTgt spid="57"/>
                                            </p:tgtEl>
                                            <p:attrNameLst>
                                              <p:attrName>style.visibility</p:attrName>
                                            </p:attrNameLst>
                                          </p:cBhvr>
                                          <p:to>
                                            <p:strVal val="visible"/>
                                          </p:to>
                                        </p:set>
                                        <p:anim calcmode="lin" valueType="num">
                                          <p:cBhvr additive="base">
                                            <p:cTn id="78" dur="500" fill="hold"/>
                                            <p:tgtEl>
                                              <p:spTgt spid="57"/>
                                            </p:tgtEl>
                                            <p:attrNameLst>
                                              <p:attrName>ppt_x</p:attrName>
                                            </p:attrNameLst>
                                          </p:cBhvr>
                                          <p:tavLst>
                                            <p:tav tm="0">
                                              <p:val>
                                                <p:strVal val="1+#ppt_w/2"/>
                                              </p:val>
                                            </p:tav>
                                            <p:tav tm="100000">
                                              <p:val>
                                                <p:strVal val="#ppt_x"/>
                                              </p:val>
                                            </p:tav>
                                          </p:tavLst>
                                        </p:anim>
                                        <p:anim calcmode="lin" valueType="num">
                                          <p:cBhvr additive="base">
                                            <p:cTn id="79" dur="500" fill="hold"/>
                                            <p:tgtEl>
                                              <p:spTgt spid="57"/>
                                            </p:tgtEl>
                                            <p:attrNameLst>
                                              <p:attrName>ppt_y</p:attrName>
                                            </p:attrNameLst>
                                          </p:cBhvr>
                                          <p:tavLst>
                                            <p:tav tm="0">
                                              <p:val>
                                                <p:strVal val="#ppt_y"/>
                                              </p:val>
                                            </p:tav>
                                            <p:tav tm="100000">
                                              <p:val>
                                                <p:strVal val="#ppt_y"/>
                                              </p:val>
                                            </p:tav>
                                          </p:tavLst>
                                        </p:anim>
                                      </p:childTnLst>
                                    </p:cTn>
                                  </p:par>
                                  <p:par>
                                    <p:cTn id="80" presetID="10" presetClass="entr" presetSubtype="0" fill="hold" grpId="0" nodeType="withEffect">
                                      <p:stCondLst>
                                        <p:cond delay="250"/>
                                      </p:stCondLst>
                                      <p:childTnLst>
                                        <p:set>
                                          <p:cBhvr>
                                            <p:cTn id="81" dur="1" fill="hold">
                                              <p:stCondLst>
                                                <p:cond delay="0"/>
                                              </p:stCondLst>
                                            </p:cTn>
                                            <p:tgtEl>
                                              <p:spTgt spid="70"/>
                                            </p:tgtEl>
                                            <p:attrNameLst>
                                              <p:attrName>style.visibility</p:attrName>
                                            </p:attrNameLst>
                                          </p:cBhvr>
                                          <p:to>
                                            <p:strVal val="visible"/>
                                          </p:to>
                                        </p:set>
                                        <p:animEffect transition="in" filter="fade">
                                          <p:cBhvr>
                                            <p:cTn id="82" dur="400"/>
                                            <p:tgtEl>
                                              <p:spTgt spid="70"/>
                                            </p:tgtEl>
                                          </p:cBhvr>
                                        </p:animEffect>
                                      </p:childTnLst>
                                    </p:cTn>
                                  </p:par>
                                  <p:par>
                                    <p:cTn id="83" presetID="10" presetClass="entr" presetSubtype="0" fill="hold" grpId="0" nodeType="withEffect">
                                      <p:stCondLst>
                                        <p:cond delay="250"/>
                                      </p:stCondLst>
                                      <p:childTnLst>
                                        <p:set>
                                          <p:cBhvr>
                                            <p:cTn id="84" dur="1" fill="hold">
                                              <p:stCondLst>
                                                <p:cond delay="0"/>
                                              </p:stCondLst>
                                            </p:cTn>
                                            <p:tgtEl>
                                              <p:spTgt spid="71"/>
                                            </p:tgtEl>
                                            <p:attrNameLst>
                                              <p:attrName>style.visibility</p:attrName>
                                            </p:attrNameLst>
                                          </p:cBhvr>
                                          <p:to>
                                            <p:strVal val="visible"/>
                                          </p:to>
                                        </p:set>
                                        <p:animEffect transition="in" filter="fade">
                                          <p:cBhvr>
                                            <p:cTn id="85" dur="500"/>
                                            <p:tgtEl>
                                              <p:spTgt spid="71"/>
                                            </p:tgtEl>
                                          </p:cBhvr>
                                        </p:animEffect>
                                      </p:childTnLst>
                                    </p:cTn>
                                  </p:par>
                                  <p:par>
                                    <p:cTn id="86" presetID="10" presetClass="entr" presetSubtype="0" fill="hold" grpId="0" nodeType="withEffect">
                                      <p:stCondLst>
                                        <p:cond delay="25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400"/>
                                            <p:tgtEl>
                                              <p:spTgt spid="72"/>
                                            </p:tgtEl>
                                          </p:cBhvr>
                                        </p:animEffect>
                                      </p:childTnLst>
                                    </p:cTn>
                                  </p:par>
                                  <p:par>
                                    <p:cTn id="89" presetID="10" presetClass="entr" presetSubtype="0" fill="hold" grpId="0" nodeType="withEffect">
                                      <p:stCondLst>
                                        <p:cond delay="250"/>
                                      </p:stCondLst>
                                      <p:childTnLst>
                                        <p:set>
                                          <p:cBhvr>
                                            <p:cTn id="90" dur="1" fill="hold">
                                              <p:stCondLst>
                                                <p:cond delay="0"/>
                                              </p:stCondLst>
                                            </p:cTn>
                                            <p:tgtEl>
                                              <p:spTgt spid="73"/>
                                            </p:tgtEl>
                                            <p:attrNameLst>
                                              <p:attrName>style.visibility</p:attrName>
                                            </p:attrNameLst>
                                          </p:cBhvr>
                                          <p:to>
                                            <p:strVal val="visible"/>
                                          </p:to>
                                        </p:set>
                                        <p:animEffect transition="in" filter="fade">
                                          <p:cBhvr>
                                            <p:cTn id="91" dur="500"/>
                                            <p:tgtEl>
                                              <p:spTgt spid="73"/>
                                            </p:tgtEl>
                                          </p:cBhvr>
                                        </p:animEffect>
                                      </p:childTnLst>
                                    </p:cTn>
                                  </p:par>
                                </p:childTnLst>
                              </p:cTn>
                            </p:par>
                            <p:par>
                              <p:cTn id="92" fill="hold">
                                <p:stCondLst>
                                  <p:cond delay="5250"/>
                                </p:stCondLst>
                                <p:childTnLst>
                                  <p:par>
                                    <p:cTn id="93" presetID="22" presetClass="entr" presetSubtype="2" fill="hold" grpId="0" nodeType="afterEffect">
                                      <p:stCondLst>
                                        <p:cond delay="0"/>
                                      </p:stCondLst>
                                      <p:childTnLst>
                                        <p:set>
                                          <p:cBhvr>
                                            <p:cTn id="94" dur="1" fill="hold">
                                              <p:stCondLst>
                                                <p:cond delay="0"/>
                                              </p:stCondLst>
                                            </p:cTn>
                                            <p:tgtEl>
                                              <p:spTgt spid="74"/>
                                            </p:tgtEl>
                                            <p:attrNameLst>
                                              <p:attrName>style.visibility</p:attrName>
                                            </p:attrNameLst>
                                          </p:cBhvr>
                                          <p:to>
                                            <p:strVal val="visible"/>
                                          </p:to>
                                        </p:set>
                                        <p:animEffect transition="in" filter="wipe(right)">
                                          <p:cBhvr>
                                            <p:cTn id="95" dur="500"/>
                                            <p:tgtEl>
                                              <p:spTgt spid="74"/>
                                            </p:tgtEl>
                                          </p:cBhvr>
                                        </p:animEffect>
                                      </p:childTnLst>
                                    </p:cTn>
                                  </p:par>
                                  <p:par>
                                    <p:cTn id="96" presetID="22" presetClass="entr" presetSubtype="2" fill="hold" grpId="0" nodeType="withEffect">
                                      <p:stCondLst>
                                        <p:cond delay="0"/>
                                      </p:stCondLst>
                                      <p:childTnLst>
                                        <p:set>
                                          <p:cBhvr>
                                            <p:cTn id="97" dur="1" fill="hold">
                                              <p:stCondLst>
                                                <p:cond delay="0"/>
                                              </p:stCondLst>
                                            </p:cTn>
                                            <p:tgtEl>
                                              <p:spTgt spid="75"/>
                                            </p:tgtEl>
                                            <p:attrNameLst>
                                              <p:attrName>style.visibility</p:attrName>
                                            </p:attrNameLst>
                                          </p:cBhvr>
                                          <p:to>
                                            <p:strVal val="visible"/>
                                          </p:to>
                                        </p:set>
                                        <p:animEffect transition="in" filter="wipe(right)">
                                          <p:cBhvr>
                                            <p:cTn id="98" dur="750"/>
                                            <p:tgtEl>
                                              <p:spTgt spid="75"/>
                                            </p:tgtEl>
                                          </p:cBhvr>
                                        </p:animEffect>
                                      </p:childTnLst>
                                    </p:cTn>
                                  </p:par>
                                </p:childTnLst>
                              </p:cTn>
                            </p:par>
                            <p:par>
                              <p:cTn id="99" fill="hold">
                                <p:stCondLst>
                                  <p:cond delay="6000"/>
                                </p:stCondLst>
                                <p:childTnLst>
                                  <p:par>
                                    <p:cTn id="100" presetID="10" presetClass="entr" presetSubtype="0" fill="hold" grpId="0" nodeType="afterEffect">
                                      <p:stCondLst>
                                        <p:cond delay="0"/>
                                      </p:stCondLst>
                                      <p:childTnLst>
                                        <p:set>
                                          <p:cBhvr>
                                            <p:cTn id="101" dur="1" fill="hold">
                                              <p:stCondLst>
                                                <p:cond delay="0"/>
                                              </p:stCondLst>
                                            </p:cTn>
                                            <p:tgtEl>
                                              <p:spTgt spid="79"/>
                                            </p:tgtEl>
                                            <p:attrNameLst>
                                              <p:attrName>style.visibility</p:attrName>
                                            </p:attrNameLst>
                                          </p:cBhvr>
                                          <p:to>
                                            <p:strVal val="visible"/>
                                          </p:to>
                                        </p:set>
                                        <p:animEffect transition="in" filter="fade">
                                          <p:cBhvr>
                                            <p:cTn id="102"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7" grpId="0"/>
          <p:bldP spid="68" grpId="0"/>
          <p:bldP spid="69" grpId="0"/>
          <p:bldP spid="70" grpId="0"/>
          <p:bldP spid="71" grpId="0"/>
          <p:bldP spid="72" grpId="0"/>
          <p:bldP spid="73" grpId="0"/>
          <p:bldP spid="74" grpId="0"/>
          <p:bldP spid="75" grpId="0"/>
          <p:bldP spid="79"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5085" y="-512202"/>
            <a:ext cx="9254170" cy="6167904"/>
          </a:xfrm>
          <a:prstGeom prst="rect">
            <a:avLst/>
          </a:prstGeom>
          <a:noFill/>
          <a:extLst>
            <a:ext uri="{909E8E84-426E-40DD-AFC4-6F175D3DCCD1}">
              <a14:hiddenFill xmlns:a14="http://schemas.microsoft.com/office/drawing/2010/main">
                <a:solidFill>
                  <a:srgbClr val="FFFFFF"/>
                </a:solidFill>
              </a14:hiddenFill>
            </a:ext>
          </a:extLst>
        </p:spPr>
      </p:pic>
      <p:sp>
        <p:nvSpPr>
          <p:cNvPr id="59" name="矩形 58"/>
          <p:cNvSpPr/>
          <p:nvPr/>
        </p:nvSpPr>
        <p:spPr>
          <a:xfrm>
            <a:off x="0" y="1347614"/>
            <a:ext cx="9144000" cy="2592288"/>
          </a:xfrm>
          <a:prstGeom prst="rect">
            <a:avLst/>
          </a:prstGeom>
          <a:solidFill>
            <a:srgbClr val="0070C0">
              <a:alpha val="77000"/>
            </a:srgbClr>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a:cs typeface="+mn-cs"/>
            </a:endParaRPr>
          </a:p>
        </p:txBody>
      </p:sp>
      <p:sp>
        <p:nvSpPr>
          <p:cNvPr id="60" name="TextBox 59"/>
          <p:cNvSpPr txBox="1"/>
          <p:nvPr/>
        </p:nvSpPr>
        <p:spPr>
          <a:xfrm>
            <a:off x="3851920" y="1808243"/>
            <a:ext cx="4658712" cy="892552"/>
          </a:xfrm>
          <a:prstGeom prst="rect">
            <a:avLst/>
          </a:prstGeom>
          <a:noFill/>
        </p:spPr>
        <p:txBody>
          <a:bodyPr wrap="none" rtlCol="0">
            <a:spAutoFit/>
          </a:bodyPr>
          <a:lstStyle/>
          <a:p>
            <a:pPr marL="0" lvl="1" fontAlgn="base">
              <a:spcBef>
                <a:spcPct val="0"/>
              </a:spcBef>
              <a:spcAft>
                <a:spcPct val="0"/>
              </a:spcAft>
            </a:pPr>
            <a:r>
              <a:rPr lang="zh-CN" altLang="en-US" sz="1400" b="1" dirty="0">
                <a:solidFill>
                  <a:prstClr val="white"/>
                </a:solidFill>
                <a:latin typeface="微软雅黑" pitchFamily="34" charset="-122"/>
                <a:ea typeface="微软雅黑" pitchFamily="34" charset="-122"/>
              </a:rPr>
              <a:t> </a:t>
            </a:r>
            <a:r>
              <a:rPr lang="zh-CN" altLang="en-US" sz="2800" b="1" dirty="0">
                <a:solidFill>
                  <a:prstClr val="white"/>
                </a:solidFill>
                <a:latin typeface="微软雅黑" pitchFamily="34" charset="-122"/>
                <a:ea typeface="微软雅黑" pitchFamily="34" charset="-122"/>
              </a:rPr>
              <a:t>Part One</a:t>
            </a:r>
            <a:endParaRPr lang="en-US" altLang="zh-CN" sz="2800" b="1" dirty="0">
              <a:solidFill>
                <a:prstClr val="white"/>
              </a:solidFill>
              <a:latin typeface="微软雅黑" pitchFamily="34" charset="-122"/>
              <a:ea typeface="微软雅黑" pitchFamily="34" charset="-122"/>
            </a:endParaRPr>
          </a:p>
          <a:p>
            <a:pPr marL="0" lvl="1" algn="ctr" fontAlgn="base">
              <a:spcBef>
                <a:spcPct val="0"/>
              </a:spcBef>
              <a:spcAft>
                <a:spcPct val="0"/>
              </a:spcAft>
            </a:pPr>
            <a:r>
              <a:rPr lang="zh-CN" altLang="en-US" sz="2400" b="1" dirty="0">
                <a:solidFill>
                  <a:prstClr val="white"/>
                </a:solidFill>
                <a:latin typeface="微软雅黑" pitchFamily="34" charset="-122"/>
                <a:ea typeface="微软雅黑" pitchFamily="34" charset="-122"/>
              </a:rPr>
              <a:t>Overview of the annual work</a:t>
            </a:r>
            <a:endParaRPr lang="en-US" altLang="zh-CN" sz="2400" b="1" dirty="0">
              <a:solidFill>
                <a:prstClr val="white"/>
              </a:solidFill>
              <a:latin typeface="微软雅黑" pitchFamily="34" charset="-122"/>
              <a:ea typeface="微软雅黑" pitchFamily="34" charset="-122"/>
            </a:endParaRPr>
          </a:p>
        </p:txBody>
      </p:sp>
      <p:cxnSp>
        <p:nvCxnSpPr>
          <p:cNvPr id="61" name="直接连接符 60"/>
          <p:cNvCxnSpPr/>
          <p:nvPr/>
        </p:nvCxnSpPr>
        <p:spPr>
          <a:xfrm flipV="1">
            <a:off x="3635896" y="1635646"/>
            <a:ext cx="0" cy="1924424"/>
          </a:xfrm>
          <a:prstGeom prst="line">
            <a:avLst/>
          </a:prstGeom>
          <a:noFill/>
          <a:ln w="12700" cap="flat" cmpd="sng" algn="ctr">
            <a:solidFill>
              <a:sysClr val="window" lastClr="FFFFFF"/>
            </a:solidFill>
            <a:prstDash val="dash"/>
          </a:ln>
          <a:effectLst/>
        </p:spPr>
      </p:cxnSp>
      <p:sp>
        <p:nvSpPr>
          <p:cNvPr id="62" name="TextBox 61"/>
          <p:cNvSpPr txBox="1"/>
          <p:nvPr/>
        </p:nvSpPr>
        <p:spPr>
          <a:xfrm>
            <a:off x="2317896" y="3229730"/>
            <a:ext cx="902846" cy="246221"/>
          </a:xfrm>
          <a:prstGeom prst="rect">
            <a:avLst/>
          </a:prstGeom>
          <a:noFill/>
        </p:spPr>
        <p:txBody>
          <a:bodyPr wrap="square" lIns="0" tIns="0" rIns="0" bIns="0" rtlCol="0">
            <a:spAutoFit/>
          </a:bodyPr>
          <a:lstStyle/>
          <a:p>
            <a:pPr fontAlgn="base">
              <a:spcBef>
                <a:spcPct val="0"/>
              </a:spcBef>
              <a:spcAft>
                <a:spcPct val="0"/>
              </a:spcAft>
            </a:pPr>
            <a:r>
              <a:rPr lang="en-US" altLang="zh-CN" sz="1600" dirty="0">
                <a:solidFill>
                  <a:prstClr val="white"/>
                </a:solidFill>
                <a:latin typeface="微软雅黑" pitchFamily="34" charset="-122"/>
                <a:ea typeface="微软雅黑" pitchFamily="34" charset="-122"/>
              </a:rPr>
              <a:t>PART 01</a:t>
            </a:r>
            <a:endParaRPr lang="zh-CN" altLang="en-US" sz="1600" dirty="0">
              <a:solidFill>
                <a:prstClr val="white"/>
              </a:solidFill>
              <a:latin typeface="微软雅黑" pitchFamily="34" charset="-122"/>
              <a:ea typeface="微软雅黑" pitchFamily="34" charset="-122"/>
            </a:endParaRPr>
          </a:p>
        </p:txBody>
      </p:sp>
      <p:grpSp>
        <p:nvGrpSpPr>
          <p:cNvPr id="63" name="组合 62"/>
          <p:cNvGrpSpPr/>
          <p:nvPr/>
        </p:nvGrpSpPr>
        <p:grpSpPr>
          <a:xfrm>
            <a:off x="2123728" y="1707656"/>
            <a:ext cx="1197175" cy="1197175"/>
            <a:chOff x="1068965" y="491752"/>
            <a:chExt cx="1197175" cy="1197175"/>
          </a:xfrm>
        </p:grpSpPr>
        <p:grpSp>
          <p:nvGrpSpPr>
            <p:cNvPr id="64" name="组合 63"/>
            <p:cNvGrpSpPr/>
            <p:nvPr/>
          </p:nvGrpSpPr>
          <p:grpSpPr>
            <a:xfrm>
              <a:off x="1068965" y="491752"/>
              <a:ext cx="1197175" cy="1197175"/>
              <a:chOff x="304800" y="673100"/>
              <a:chExt cx="4000500" cy="4000500"/>
            </a:xfrm>
            <a:effectLst>
              <a:outerShdw blurRad="444500" dist="254000" dir="8100000" algn="tr" rotWithShape="0">
                <a:prstClr val="black">
                  <a:alpha val="50000"/>
                </a:prstClr>
              </a:outerShdw>
            </a:effectLst>
          </p:grpSpPr>
          <p:sp>
            <p:nvSpPr>
              <p:cNvPr id="66" name="同心圆 6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a typeface="微软雅黑"/>
                  <a:cs typeface="+mn-cs"/>
                </a:endParaRPr>
              </a:p>
            </p:txBody>
          </p:sp>
          <p:sp>
            <p:nvSpPr>
              <p:cNvPr id="67" name="椭圆 66"/>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a:cs typeface="+mn-cs"/>
                </a:endParaRPr>
              </a:p>
            </p:txBody>
          </p:sp>
        </p:grpSp>
        <p:sp>
          <p:nvSpPr>
            <p:cNvPr id="65" name="KSO_Shape"/>
            <p:cNvSpPr>
              <a:spLocks/>
            </p:cNvSpPr>
            <p:nvPr/>
          </p:nvSpPr>
          <p:spPr bwMode="auto">
            <a:xfrm>
              <a:off x="1288029" y="829734"/>
              <a:ext cx="759046" cy="521208"/>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rgbClr val="FFC000"/>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a:ea typeface="微软雅黑"/>
                <a:cs typeface="+mn-cs"/>
              </a:endParaRPr>
            </a:p>
          </p:txBody>
        </p:sp>
      </p:grpSp>
      <p:sp>
        <p:nvSpPr>
          <p:cNvPr id="68" name="TextBox 67"/>
          <p:cNvSpPr txBox="1"/>
          <p:nvPr/>
        </p:nvSpPr>
        <p:spPr>
          <a:xfrm>
            <a:off x="3948592" y="2787774"/>
            <a:ext cx="1027882" cy="245726"/>
          </a:xfrm>
          <a:prstGeom prst="rect">
            <a:avLst/>
          </a:prstGeom>
          <a:noFill/>
        </p:spPr>
        <p:txBody>
          <a:bodyPr wrap="square" lIns="60469" tIns="30235" rIns="60469" bIns="30235" rtlCol="0">
            <a:spAutoFit/>
          </a:bodyPr>
          <a:lstStyle/>
          <a:p>
            <a:pPr fontAlgn="base">
              <a:spcBef>
                <a:spcPct val="0"/>
              </a:spcBef>
              <a:spcAft>
                <a:spcPct val="0"/>
              </a:spcAft>
            </a:pPr>
            <a:r>
              <a:rPr lang="zh-CN" altLang="en-US" sz="1200" dirty="0">
                <a:solidFill>
                  <a:prstClr val="white"/>
                </a:solidFill>
                <a:latin typeface="微软雅黑" panose="020B0503020204020204" pitchFamily="34" charset="-122"/>
                <a:ea typeface="微软雅黑" panose="020B0503020204020204" pitchFamily="34" charset="-122"/>
              </a:rPr>
              <a:t>-Work foreword</a:t>
            </a:r>
          </a:p>
        </p:txBody>
      </p:sp>
      <p:sp>
        <p:nvSpPr>
          <p:cNvPr id="69" name="TextBox 68"/>
          <p:cNvSpPr txBox="1"/>
          <p:nvPr/>
        </p:nvSpPr>
        <p:spPr>
          <a:xfrm>
            <a:off x="5001263" y="2787774"/>
            <a:ext cx="985236" cy="245726"/>
          </a:xfrm>
          <a:prstGeom prst="rect">
            <a:avLst/>
          </a:prstGeom>
          <a:noFill/>
        </p:spPr>
        <p:txBody>
          <a:bodyPr wrap="square" lIns="60469" tIns="30235" rIns="60469" bIns="30235" rtlCol="0">
            <a:spAutoFit/>
          </a:bodyPr>
          <a:lstStyle/>
          <a:p>
            <a:pPr fontAlgn="base">
              <a:spcBef>
                <a:spcPct val="0"/>
              </a:spcBef>
              <a:spcAft>
                <a:spcPct val="0"/>
              </a:spcAft>
            </a:pPr>
            <a:r>
              <a:rPr lang="zh-CN" altLang="en-US" sz="1200" dirty="0">
                <a:solidFill>
                  <a:prstClr val="white"/>
                </a:solidFill>
                <a:latin typeface="微软雅黑" panose="020B0503020204020204" pitchFamily="34" charset="-122"/>
                <a:ea typeface="微软雅黑" panose="020B0503020204020204" pitchFamily="34" charset="-122"/>
              </a:rPr>
              <a:t>Job review</a:t>
            </a:r>
          </a:p>
        </p:txBody>
      </p:sp>
      <p:sp>
        <p:nvSpPr>
          <p:cNvPr id="70" name="TextBox 69"/>
          <p:cNvSpPr txBox="1"/>
          <p:nvPr/>
        </p:nvSpPr>
        <p:spPr>
          <a:xfrm>
            <a:off x="6011289" y="2787774"/>
            <a:ext cx="1027882" cy="245726"/>
          </a:xfrm>
          <a:prstGeom prst="rect">
            <a:avLst/>
          </a:prstGeom>
          <a:noFill/>
        </p:spPr>
        <p:txBody>
          <a:bodyPr wrap="square" lIns="60469" tIns="30235" rIns="60469" bIns="30235" rtlCol="0">
            <a:spAutoFit/>
          </a:bodyPr>
          <a:lstStyle/>
          <a:p>
            <a:pPr fontAlgn="base">
              <a:spcBef>
                <a:spcPct val="0"/>
              </a:spcBef>
              <a:spcAft>
                <a:spcPct val="0"/>
              </a:spcAft>
            </a:pPr>
            <a:r>
              <a:rPr lang="zh-CN" altLang="en-US" sz="1200" dirty="0">
                <a:solidFill>
                  <a:prstClr val="white"/>
                </a:solidFill>
                <a:latin typeface="微软雅黑" panose="020B0503020204020204" pitchFamily="34" charset="-122"/>
                <a:ea typeface="微软雅黑" panose="020B0503020204020204" pitchFamily="34" charset="-122"/>
              </a:rPr>
              <a:t>Work plan</a:t>
            </a:r>
          </a:p>
        </p:txBody>
      </p:sp>
      <p:sp>
        <p:nvSpPr>
          <p:cNvPr id="71" name="TextBox 70"/>
          <p:cNvSpPr txBox="1"/>
          <p:nvPr/>
        </p:nvSpPr>
        <p:spPr>
          <a:xfrm>
            <a:off x="3948592" y="3134845"/>
            <a:ext cx="985236" cy="245726"/>
          </a:xfrm>
          <a:prstGeom prst="rect">
            <a:avLst/>
          </a:prstGeom>
          <a:noFill/>
        </p:spPr>
        <p:txBody>
          <a:bodyPr wrap="square" lIns="60469" tIns="30235" rIns="60469" bIns="30235" rtlCol="0">
            <a:spAutoFit/>
          </a:bodyPr>
          <a:lstStyle/>
          <a:p>
            <a:pPr fontAlgn="base">
              <a:spcBef>
                <a:spcPct val="0"/>
              </a:spcBef>
              <a:spcAft>
                <a:spcPct val="0"/>
              </a:spcAft>
            </a:pPr>
            <a:r>
              <a:rPr lang="zh-CN" altLang="en-US" sz="1200" dirty="0">
                <a:solidFill>
                  <a:prstClr val="white"/>
                </a:solidFill>
                <a:latin typeface="微软雅黑" panose="020B0503020204020204" pitchFamily="34" charset="-122"/>
                <a:ea typeface="微软雅黑" panose="020B0503020204020204" pitchFamily="34" charset="-122"/>
              </a:rPr>
              <a:t>The work team</a:t>
            </a:r>
          </a:p>
        </p:txBody>
      </p:sp>
      <p:sp>
        <p:nvSpPr>
          <p:cNvPr id="72" name="TextBox 71"/>
          <p:cNvSpPr txBox="1"/>
          <p:nvPr/>
        </p:nvSpPr>
        <p:spPr>
          <a:xfrm>
            <a:off x="5001264" y="3134845"/>
            <a:ext cx="985236" cy="245726"/>
          </a:xfrm>
          <a:prstGeom prst="rect">
            <a:avLst/>
          </a:prstGeom>
          <a:noFill/>
        </p:spPr>
        <p:txBody>
          <a:bodyPr wrap="square" lIns="60469" tIns="30235" rIns="60469" bIns="30235" rtlCol="0">
            <a:spAutoFit/>
          </a:bodyPr>
          <a:lstStyle/>
          <a:p>
            <a:pPr fontAlgn="base">
              <a:spcBef>
                <a:spcPct val="0"/>
              </a:spcBef>
              <a:spcAft>
                <a:spcPct val="0"/>
              </a:spcAft>
            </a:pPr>
            <a:r>
              <a:rPr lang="zh-CN" altLang="en-US" sz="1200" dirty="0">
                <a:solidFill>
                  <a:prstClr val="white"/>
                </a:solidFill>
                <a:latin typeface="微软雅黑" panose="020B0503020204020204" pitchFamily="34" charset="-122"/>
                <a:ea typeface="微软雅黑" panose="020B0503020204020204" pitchFamily="34" charset="-122"/>
              </a:rPr>
              <a:t>Progress of work</a:t>
            </a:r>
          </a:p>
        </p:txBody>
      </p:sp>
      <p:sp>
        <p:nvSpPr>
          <p:cNvPr id="73" name="TextBox 72"/>
          <p:cNvSpPr txBox="1"/>
          <p:nvPr/>
        </p:nvSpPr>
        <p:spPr>
          <a:xfrm>
            <a:off x="6010902" y="3134845"/>
            <a:ext cx="2161497" cy="245726"/>
          </a:xfrm>
          <a:prstGeom prst="rect">
            <a:avLst/>
          </a:prstGeom>
          <a:noFill/>
        </p:spPr>
        <p:txBody>
          <a:bodyPr wrap="square" lIns="60469" tIns="30235" rIns="60469" bIns="30235" rtlCol="0">
            <a:spAutoFit/>
          </a:bodyPr>
          <a:lstStyle/>
          <a:p>
            <a:pPr fontAlgn="base">
              <a:spcBef>
                <a:spcPct val="0"/>
              </a:spcBef>
              <a:spcAft>
                <a:spcPct val="0"/>
              </a:spcAft>
            </a:pPr>
            <a:r>
              <a:rPr lang="zh-CN" altLang="en-US" sz="1200" dirty="0">
                <a:solidFill>
                  <a:prstClr val="white"/>
                </a:solidFill>
                <a:latin typeface="微软雅黑" panose="020B0503020204020204" pitchFamily="34" charset="-122"/>
                <a:ea typeface="微软雅黑" panose="020B0503020204020204" pitchFamily="34" charset="-122"/>
              </a:rPr>
              <a:t>Compared to last year</a:t>
            </a:r>
          </a:p>
        </p:txBody>
      </p:sp>
      <p:grpSp>
        <p:nvGrpSpPr>
          <p:cNvPr id="74" name="组合 73"/>
          <p:cNvGrpSpPr/>
          <p:nvPr/>
        </p:nvGrpSpPr>
        <p:grpSpPr>
          <a:xfrm>
            <a:off x="6449530" y="-778844"/>
            <a:ext cx="1179281" cy="1179281"/>
            <a:chOff x="304800" y="673100"/>
            <a:chExt cx="4000500" cy="4000500"/>
          </a:xfrm>
          <a:effectLst>
            <a:outerShdw blurRad="444500" dist="254000" dir="8100000" algn="tr" rotWithShape="0">
              <a:prstClr val="black">
                <a:alpha val="50000"/>
              </a:prstClr>
            </a:outerShdw>
          </a:effectLst>
        </p:grpSpPr>
        <p:sp>
          <p:nvSpPr>
            <p:cNvPr id="75" name="同心圆 7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76" name="椭圆 7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endParaRPr>
            </a:p>
          </p:txBody>
        </p:sp>
      </p:grpSp>
      <p:grpSp>
        <p:nvGrpSpPr>
          <p:cNvPr id="77" name="组合 76"/>
          <p:cNvGrpSpPr/>
          <p:nvPr/>
        </p:nvGrpSpPr>
        <p:grpSpPr>
          <a:xfrm>
            <a:off x="4922378" y="-283851"/>
            <a:ext cx="630230" cy="630230"/>
            <a:chOff x="304800" y="673100"/>
            <a:chExt cx="4000500" cy="4000500"/>
          </a:xfrm>
          <a:effectLst>
            <a:outerShdw blurRad="444500" dist="254000" dir="8100000" algn="tr" rotWithShape="0">
              <a:prstClr val="black">
                <a:alpha val="50000"/>
              </a:prstClr>
            </a:outerShdw>
          </a:effectLst>
        </p:grpSpPr>
        <p:sp>
          <p:nvSpPr>
            <p:cNvPr id="78" name="同心圆 7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endParaRPr>
            </a:p>
          </p:txBody>
        </p:sp>
        <p:sp>
          <p:nvSpPr>
            <p:cNvPr id="79" name="椭圆 78"/>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endParaRPr>
            </a:p>
          </p:txBody>
        </p:sp>
      </p:grpSp>
      <p:grpSp>
        <p:nvGrpSpPr>
          <p:cNvPr id="80" name="组合 79"/>
          <p:cNvGrpSpPr/>
          <p:nvPr/>
        </p:nvGrpSpPr>
        <p:grpSpPr>
          <a:xfrm>
            <a:off x="5601167" y="31264"/>
            <a:ext cx="890519" cy="890519"/>
            <a:chOff x="304800" y="673100"/>
            <a:chExt cx="4000500" cy="4000500"/>
          </a:xfrm>
          <a:effectLst>
            <a:outerShdw blurRad="444500" dist="254000" dir="8100000" algn="tr" rotWithShape="0">
              <a:prstClr val="black">
                <a:alpha val="50000"/>
              </a:prstClr>
            </a:outerShdw>
          </a:effectLst>
        </p:grpSpPr>
        <p:sp>
          <p:nvSpPr>
            <p:cNvPr id="81" name="同心圆 8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endParaRPr>
            </a:p>
          </p:txBody>
        </p:sp>
        <p:sp>
          <p:nvSpPr>
            <p:cNvPr id="82" name="椭圆 8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endParaRPr>
            </a:p>
          </p:txBody>
        </p:sp>
      </p:grpSp>
      <p:grpSp>
        <p:nvGrpSpPr>
          <p:cNvPr id="83" name="组合 82"/>
          <p:cNvGrpSpPr/>
          <p:nvPr/>
        </p:nvGrpSpPr>
        <p:grpSpPr>
          <a:xfrm>
            <a:off x="7923670" y="-158613"/>
            <a:ext cx="685800" cy="685800"/>
            <a:chOff x="304800" y="673100"/>
            <a:chExt cx="4000500" cy="4000500"/>
          </a:xfrm>
          <a:effectLst>
            <a:outerShdw blurRad="444500" dist="254000" dir="8100000" algn="tr" rotWithShape="0">
              <a:prstClr val="black">
                <a:alpha val="50000"/>
              </a:prstClr>
            </a:outerShdw>
          </a:effectLst>
        </p:grpSpPr>
        <p:sp>
          <p:nvSpPr>
            <p:cNvPr id="84" name="同心圆 8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85" name="椭圆 84"/>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endParaRPr>
            </a:p>
          </p:txBody>
        </p:sp>
      </p:grpSp>
      <p:grpSp>
        <p:nvGrpSpPr>
          <p:cNvPr id="86" name="组合 85"/>
          <p:cNvGrpSpPr/>
          <p:nvPr/>
        </p:nvGrpSpPr>
        <p:grpSpPr>
          <a:xfrm>
            <a:off x="766572" y="5040488"/>
            <a:ext cx="588857" cy="588857"/>
            <a:chOff x="304800" y="673100"/>
            <a:chExt cx="4000500" cy="4000500"/>
          </a:xfrm>
          <a:effectLst>
            <a:outerShdw blurRad="444500" dist="254000" dir="8100000" algn="tr" rotWithShape="0">
              <a:prstClr val="black">
                <a:alpha val="50000"/>
              </a:prstClr>
            </a:outerShdw>
          </a:effectLst>
        </p:grpSpPr>
        <p:sp>
          <p:nvSpPr>
            <p:cNvPr id="87" name="同心圆 8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endParaRPr>
            </a:p>
          </p:txBody>
        </p:sp>
        <p:sp>
          <p:nvSpPr>
            <p:cNvPr id="88" name="椭圆 8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endParaRPr>
            </a:p>
          </p:txBody>
        </p:sp>
      </p:grpSp>
      <p:grpSp>
        <p:nvGrpSpPr>
          <p:cNvPr id="89" name="组合 88"/>
          <p:cNvGrpSpPr/>
          <p:nvPr/>
        </p:nvGrpSpPr>
        <p:grpSpPr>
          <a:xfrm>
            <a:off x="3963194" y="4529852"/>
            <a:ext cx="252491" cy="252491"/>
            <a:chOff x="304800" y="673100"/>
            <a:chExt cx="4000500" cy="4000500"/>
          </a:xfrm>
          <a:effectLst>
            <a:outerShdw blurRad="444500" dist="254000" dir="8100000" algn="tr" rotWithShape="0">
              <a:prstClr val="black">
                <a:alpha val="50000"/>
              </a:prstClr>
            </a:outerShdw>
          </a:effectLst>
        </p:grpSpPr>
        <p:sp>
          <p:nvSpPr>
            <p:cNvPr id="90" name="同心圆 8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endParaRPr>
            </a:p>
          </p:txBody>
        </p:sp>
        <p:sp>
          <p:nvSpPr>
            <p:cNvPr id="91" name="椭圆 9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endParaRPr>
            </a:p>
          </p:txBody>
        </p:sp>
      </p:grpSp>
      <p:grpSp>
        <p:nvGrpSpPr>
          <p:cNvPr id="92" name="组合 91"/>
          <p:cNvGrpSpPr/>
          <p:nvPr/>
        </p:nvGrpSpPr>
        <p:grpSpPr>
          <a:xfrm>
            <a:off x="3181804" y="4327051"/>
            <a:ext cx="529075" cy="529075"/>
            <a:chOff x="304800" y="673100"/>
            <a:chExt cx="4000500" cy="4000500"/>
          </a:xfrm>
          <a:effectLst>
            <a:outerShdw blurRad="444500" dist="254000" dir="8100000" algn="tr" rotWithShape="0">
              <a:prstClr val="black">
                <a:alpha val="50000"/>
              </a:prstClr>
            </a:outerShdw>
          </a:effectLst>
        </p:grpSpPr>
        <p:sp>
          <p:nvSpPr>
            <p:cNvPr id="93" name="同心圆 9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endParaRPr>
            </a:p>
          </p:txBody>
        </p:sp>
        <p:sp>
          <p:nvSpPr>
            <p:cNvPr id="94" name="椭圆 93"/>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endParaRPr>
            </a:p>
          </p:txBody>
        </p:sp>
      </p:grpSp>
      <p:grpSp>
        <p:nvGrpSpPr>
          <p:cNvPr id="95" name="组合 94"/>
          <p:cNvGrpSpPr/>
          <p:nvPr/>
        </p:nvGrpSpPr>
        <p:grpSpPr>
          <a:xfrm>
            <a:off x="8628988" y="-1058832"/>
            <a:ext cx="1179281" cy="1179281"/>
            <a:chOff x="304800" y="673100"/>
            <a:chExt cx="4000500" cy="4000500"/>
          </a:xfrm>
          <a:effectLst>
            <a:outerShdw blurRad="444500" dist="254000" dir="8100000" algn="tr" rotWithShape="0">
              <a:prstClr val="black">
                <a:alpha val="50000"/>
              </a:prstClr>
            </a:outerShdw>
          </a:effectLst>
        </p:grpSpPr>
        <p:sp>
          <p:nvSpPr>
            <p:cNvPr id="96" name="同心圆 9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97" name="椭圆 96"/>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endParaRPr>
            </a:p>
          </p:txBody>
        </p:sp>
      </p:grpSp>
      <p:grpSp>
        <p:nvGrpSpPr>
          <p:cNvPr id="98" name="组合 97"/>
          <p:cNvGrpSpPr/>
          <p:nvPr/>
        </p:nvGrpSpPr>
        <p:grpSpPr>
          <a:xfrm>
            <a:off x="8654726" y="415647"/>
            <a:ext cx="223080" cy="223080"/>
            <a:chOff x="304800" y="673100"/>
            <a:chExt cx="4000500" cy="4000500"/>
          </a:xfrm>
          <a:effectLst>
            <a:outerShdw blurRad="444500" dist="254000" dir="8100000" algn="tr" rotWithShape="0">
              <a:prstClr val="black">
                <a:alpha val="50000"/>
              </a:prstClr>
            </a:outerShdw>
          </a:effectLst>
        </p:grpSpPr>
        <p:sp>
          <p:nvSpPr>
            <p:cNvPr id="99" name="同心圆 9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endParaRPr>
            </a:p>
          </p:txBody>
        </p:sp>
        <p:sp>
          <p:nvSpPr>
            <p:cNvPr id="100" name="椭圆 9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endParaRPr>
            </a:p>
          </p:txBody>
        </p:sp>
      </p:grpSp>
      <p:grpSp>
        <p:nvGrpSpPr>
          <p:cNvPr id="101" name="组合 100"/>
          <p:cNvGrpSpPr/>
          <p:nvPr/>
        </p:nvGrpSpPr>
        <p:grpSpPr>
          <a:xfrm>
            <a:off x="1943475" y="4706144"/>
            <a:ext cx="1179281" cy="1179281"/>
            <a:chOff x="304800" y="673100"/>
            <a:chExt cx="4000500" cy="4000500"/>
          </a:xfrm>
          <a:effectLst>
            <a:outerShdw blurRad="444500" dist="254000" dir="8100000" algn="tr" rotWithShape="0">
              <a:prstClr val="black">
                <a:alpha val="50000"/>
              </a:prstClr>
            </a:outerShdw>
          </a:effectLst>
        </p:grpSpPr>
        <p:sp>
          <p:nvSpPr>
            <p:cNvPr id="102" name="同心圆 10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3" name="椭圆 102"/>
            <p:cNvSpPr/>
            <p:nvPr/>
          </p:nvSpPr>
          <p:spPr>
            <a:xfrm>
              <a:off x="392112" y="760412"/>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endParaRPr>
            </a:p>
          </p:txBody>
        </p:sp>
      </p:grpSp>
      <p:grpSp>
        <p:nvGrpSpPr>
          <p:cNvPr id="104" name="组合 103"/>
          <p:cNvGrpSpPr/>
          <p:nvPr/>
        </p:nvGrpSpPr>
        <p:grpSpPr>
          <a:xfrm>
            <a:off x="1275416" y="4606645"/>
            <a:ext cx="520192" cy="520192"/>
            <a:chOff x="304800" y="673100"/>
            <a:chExt cx="4000500" cy="4000500"/>
          </a:xfrm>
          <a:effectLst>
            <a:outerShdw blurRad="444500" dist="254000" dir="8100000" algn="tr" rotWithShape="0">
              <a:prstClr val="black">
                <a:alpha val="50000"/>
              </a:prstClr>
            </a:outerShdw>
          </a:effectLst>
        </p:grpSpPr>
        <p:sp>
          <p:nvSpPr>
            <p:cNvPr id="105" name="同心圆 10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endParaRPr>
            </a:p>
          </p:txBody>
        </p:sp>
        <p:sp>
          <p:nvSpPr>
            <p:cNvPr id="106" name="椭圆 10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endParaRPr>
            </a:p>
          </p:txBody>
        </p:sp>
      </p:grpSp>
      <p:grpSp>
        <p:nvGrpSpPr>
          <p:cNvPr id="107" name="组合 106"/>
          <p:cNvGrpSpPr/>
          <p:nvPr/>
        </p:nvGrpSpPr>
        <p:grpSpPr>
          <a:xfrm>
            <a:off x="291128" y="4921759"/>
            <a:ext cx="316877" cy="316877"/>
            <a:chOff x="304800" y="673100"/>
            <a:chExt cx="4000500" cy="4000500"/>
          </a:xfrm>
          <a:effectLst>
            <a:outerShdw blurRad="444500" dist="254000" dir="8100000" algn="tr" rotWithShape="0">
              <a:prstClr val="black">
                <a:alpha val="50000"/>
              </a:prstClr>
            </a:outerShdw>
          </a:effectLst>
        </p:grpSpPr>
        <p:sp>
          <p:nvSpPr>
            <p:cNvPr id="108" name="同心圆 10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endParaRPr>
            </a:p>
          </p:txBody>
        </p:sp>
        <p:sp>
          <p:nvSpPr>
            <p:cNvPr id="109" name="椭圆 108"/>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endParaRPr>
            </a:p>
          </p:txBody>
        </p:sp>
      </p:grpSp>
      <p:grpSp>
        <p:nvGrpSpPr>
          <p:cNvPr id="110" name="组合 109"/>
          <p:cNvGrpSpPr/>
          <p:nvPr/>
        </p:nvGrpSpPr>
        <p:grpSpPr>
          <a:xfrm>
            <a:off x="117164" y="4738452"/>
            <a:ext cx="158438" cy="158438"/>
            <a:chOff x="304800" y="673100"/>
            <a:chExt cx="4000500" cy="4000500"/>
          </a:xfrm>
          <a:effectLst>
            <a:outerShdw blurRad="444500" dist="254000" dir="8100000" algn="tr" rotWithShape="0">
              <a:prstClr val="black">
                <a:alpha val="50000"/>
              </a:prstClr>
            </a:outerShdw>
          </a:effectLst>
        </p:grpSpPr>
        <p:sp>
          <p:nvSpPr>
            <p:cNvPr id="111" name="同心圆 11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endParaRPr>
            </a:p>
          </p:txBody>
        </p:sp>
        <p:sp>
          <p:nvSpPr>
            <p:cNvPr id="112" name="椭圆 11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endParaRPr>
            </a:p>
          </p:txBody>
        </p:sp>
      </p:grpSp>
      <p:sp>
        <p:nvSpPr>
          <p:cNvPr id="113" name="TextBox 112"/>
          <p:cNvSpPr txBox="1"/>
          <p:nvPr/>
        </p:nvSpPr>
        <p:spPr>
          <a:xfrm>
            <a:off x="1654179" y="5917921"/>
            <a:ext cx="738965" cy="307928"/>
          </a:xfrm>
          <a:prstGeom prst="rect">
            <a:avLst/>
          </a:prstGeom>
          <a:noFill/>
        </p:spPr>
        <p:txBody>
          <a:bodyPr wrap="none" lIns="61109" tIns="30555" rIns="61109" bIns="30555"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zh-CN" altLang="en-US" sz="1800" b="0" i="0" u="none" strike="noStrike" kern="0" cap="none" spc="0" normalizeH="0" baseline="0" noProof="0" dirty="0">
                <a:ln>
                  <a:noFill/>
                </a:ln>
                <a:solidFill>
                  <a:prstClr val="black"/>
                </a:solidFill>
                <a:effectLst/>
                <a:uLnTx/>
                <a:uFillTx/>
              </a:rPr>
              <a:t>Delayer</a:t>
            </a:r>
          </a:p>
        </p:txBody>
      </p:sp>
    </p:spTree>
    <p:extLst>
      <p:ext uri="{BB962C8B-B14F-4D97-AF65-F5344CB8AC3E}">
        <p14:creationId xmlns:p14="http://schemas.microsoft.com/office/powerpoint/2010/main" val="3355482234"/>
      </p:ext>
    </p:extLst>
  </p:cSld>
  <p:clrMapOvr>
    <a:masterClrMapping/>
  </p:clrMapOvr>
  <mc:AlternateContent xmlns:mc="http://schemas.openxmlformats.org/markup-compatibility/2006" xmlns:p14="http://schemas.microsoft.com/office/powerpoint/2010/main">
    <mc:Choice Requires="p14">
      <p:transition spd="slow" p14:dur="1500" advTm="100">
        <p:split orient="vert"/>
      </p:transition>
    </mc:Choice>
    <mc:Fallback xmlns:a14="http://schemas.microsoft.com/office/drawing/2010/main" xmlns="">
      <p:transition spd="slow" advTm="100">
        <p:split orient="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up)">
                                          <p:cBhvr>
                                            <p:cTn id="7" dur="500"/>
                                            <p:tgtEl>
                                              <p:spTgt spid="58"/>
                                            </p:tgtEl>
                                          </p:cBhvr>
                                        </p:animEffect>
                                      </p:childTnLst>
                                    </p:cTn>
                                  </p:par>
                                </p:childTnLst>
                              </p:cTn>
                            </p:par>
                            <p:par>
                              <p:cTn id="8" fill="hold">
                                <p:stCondLst>
                                  <p:cond delay="500"/>
                                </p:stCondLst>
                                <p:childTnLst>
                                  <p:par>
                                    <p:cTn id="9" presetID="16" presetClass="entr" presetSubtype="42" fill="hold" grpId="0" nodeType="after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barn(outHorizontal)">
                                          <p:cBhvr>
                                            <p:cTn id="11" dur="500"/>
                                            <p:tgtEl>
                                              <p:spTgt spid="59"/>
                                            </p:tgtEl>
                                          </p:cBhvr>
                                        </p:animEffect>
                                      </p:childTnLst>
                                    </p:cTn>
                                  </p:par>
                                  <p:par>
                                    <p:cTn id="12" presetID="2" presetClass="entr" presetSubtype="8" accel="35000" fill="hold" nodeType="withEffect" p14:presetBounceEnd="55000">
                                      <p:stCondLst>
                                        <p:cond delay="0"/>
                                      </p:stCondLst>
                                      <p:childTnLst>
                                        <p:set>
                                          <p:cBhvr>
                                            <p:cTn id="13" dur="1" fill="hold">
                                              <p:stCondLst>
                                                <p:cond delay="0"/>
                                              </p:stCondLst>
                                            </p:cTn>
                                            <p:tgtEl>
                                              <p:spTgt spid="63"/>
                                            </p:tgtEl>
                                            <p:attrNameLst>
                                              <p:attrName>style.visibility</p:attrName>
                                            </p:attrNameLst>
                                          </p:cBhvr>
                                          <p:to>
                                            <p:strVal val="visible"/>
                                          </p:to>
                                        </p:set>
                                        <p:anim calcmode="lin" valueType="num" p14:bounceEnd="55000">
                                          <p:cBhvr additive="base">
                                            <p:cTn id="14" dur="1500" fill="hold"/>
                                            <p:tgtEl>
                                              <p:spTgt spid="63"/>
                                            </p:tgtEl>
                                            <p:attrNameLst>
                                              <p:attrName>ppt_x</p:attrName>
                                            </p:attrNameLst>
                                          </p:cBhvr>
                                          <p:tavLst>
                                            <p:tav tm="0">
                                              <p:val>
                                                <p:strVal val="0-#ppt_w/2"/>
                                              </p:val>
                                            </p:tav>
                                            <p:tav tm="100000">
                                              <p:val>
                                                <p:strVal val="#ppt_x"/>
                                              </p:val>
                                            </p:tav>
                                          </p:tavLst>
                                        </p:anim>
                                        <p:anim calcmode="lin" valueType="num" p14:bounceEnd="55000">
                                          <p:cBhvr additive="base">
                                            <p:cTn id="15" dur="1500" fill="hold"/>
                                            <p:tgtEl>
                                              <p:spTgt spid="63"/>
                                            </p:tgtEl>
                                            <p:attrNameLst>
                                              <p:attrName>ppt_y</p:attrName>
                                            </p:attrNameLst>
                                          </p:cBhvr>
                                          <p:tavLst>
                                            <p:tav tm="0">
                                              <p:val>
                                                <p:strVal val="#ppt_y"/>
                                              </p:val>
                                            </p:tav>
                                            <p:tav tm="100000">
                                              <p:val>
                                                <p:strVal val="#ppt_y"/>
                                              </p:val>
                                            </p:tav>
                                          </p:tavLst>
                                        </p:anim>
                                      </p:childTnLst>
                                    </p:cTn>
                                  </p:par>
                                </p:childTnLst>
                              </p:cTn>
                            </p:par>
                            <p:par>
                              <p:cTn id="16" fill="hold">
                                <p:stCondLst>
                                  <p:cond delay="2000"/>
                                </p:stCondLst>
                                <p:childTnLst>
                                  <p:par>
                                    <p:cTn id="17" presetID="22" presetClass="entr" presetSubtype="4" fill="hold" nodeType="afterEffect">
                                      <p:stCondLst>
                                        <p:cond delay="0"/>
                                      </p:stCondLst>
                                      <p:childTnLst>
                                        <p:set>
                                          <p:cBhvr>
                                            <p:cTn id="18" dur="1" fill="hold">
                                              <p:stCondLst>
                                                <p:cond delay="0"/>
                                              </p:stCondLst>
                                            </p:cTn>
                                            <p:tgtEl>
                                              <p:spTgt spid="61"/>
                                            </p:tgtEl>
                                            <p:attrNameLst>
                                              <p:attrName>style.visibility</p:attrName>
                                            </p:attrNameLst>
                                          </p:cBhvr>
                                          <p:to>
                                            <p:strVal val="visible"/>
                                          </p:to>
                                        </p:set>
                                        <p:animEffect transition="in" filter="wipe(down)">
                                          <p:cBhvr>
                                            <p:cTn id="19" dur="500"/>
                                            <p:tgtEl>
                                              <p:spTgt spid="61"/>
                                            </p:tgtEl>
                                          </p:cBhvr>
                                        </p:animEffect>
                                      </p:childTnLst>
                                    </p:cTn>
                                  </p:par>
                                </p:childTnLst>
                              </p:cTn>
                            </p:par>
                            <p:par>
                              <p:cTn id="20" fill="hold">
                                <p:stCondLst>
                                  <p:cond delay="2500"/>
                                </p:stCondLst>
                                <p:childTnLst>
                                  <p:par>
                                    <p:cTn id="21" presetID="12" presetClass="entr" presetSubtype="8" fill="hold" grpId="0" nodeType="afterEffect">
                                      <p:stCondLst>
                                        <p:cond delay="0"/>
                                      </p:stCondLst>
                                      <p:childTnLst>
                                        <p:set>
                                          <p:cBhvr>
                                            <p:cTn id="22" dur="1" fill="hold">
                                              <p:stCondLst>
                                                <p:cond delay="0"/>
                                              </p:stCondLst>
                                            </p:cTn>
                                            <p:tgtEl>
                                              <p:spTgt spid="60"/>
                                            </p:tgtEl>
                                            <p:attrNameLst>
                                              <p:attrName>style.visibility</p:attrName>
                                            </p:attrNameLst>
                                          </p:cBhvr>
                                          <p:to>
                                            <p:strVal val="visible"/>
                                          </p:to>
                                        </p:set>
                                        <p:anim calcmode="lin" valueType="num">
                                          <p:cBhvr additive="base">
                                            <p:cTn id="23" dur="500"/>
                                            <p:tgtEl>
                                              <p:spTgt spid="60"/>
                                            </p:tgtEl>
                                            <p:attrNameLst>
                                              <p:attrName>ppt_x</p:attrName>
                                            </p:attrNameLst>
                                          </p:cBhvr>
                                          <p:tavLst>
                                            <p:tav tm="0">
                                              <p:val>
                                                <p:strVal val="#ppt_x-#ppt_w*1.125000"/>
                                              </p:val>
                                            </p:tav>
                                            <p:tav tm="100000">
                                              <p:val>
                                                <p:strVal val="#ppt_x"/>
                                              </p:val>
                                            </p:tav>
                                          </p:tavLst>
                                        </p:anim>
                                        <p:animEffect transition="in" filter="wipe(right)">
                                          <p:cBhvr>
                                            <p:cTn id="24" dur="500"/>
                                            <p:tgtEl>
                                              <p:spTgt spid="60"/>
                                            </p:tgtEl>
                                          </p:cBhvr>
                                        </p:animEffect>
                                      </p:childTnLst>
                                    </p:cTn>
                                  </p:par>
                                </p:childTnLst>
                              </p:cTn>
                            </p:par>
                            <p:par>
                              <p:cTn id="25" fill="hold">
                                <p:stCondLst>
                                  <p:cond delay="3000"/>
                                </p:stCondLst>
                                <p:childTnLst>
                                  <p:par>
                                    <p:cTn id="26" presetID="47" presetClass="entr" presetSubtype="0"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fade">
                                          <p:cBhvr>
                                            <p:cTn id="28" dur="500"/>
                                            <p:tgtEl>
                                              <p:spTgt spid="62"/>
                                            </p:tgtEl>
                                          </p:cBhvr>
                                        </p:animEffect>
                                        <p:anim calcmode="lin" valueType="num">
                                          <p:cBhvr>
                                            <p:cTn id="29" dur="500" fill="hold"/>
                                            <p:tgtEl>
                                              <p:spTgt spid="62"/>
                                            </p:tgtEl>
                                            <p:attrNameLst>
                                              <p:attrName>ppt_x</p:attrName>
                                            </p:attrNameLst>
                                          </p:cBhvr>
                                          <p:tavLst>
                                            <p:tav tm="0">
                                              <p:val>
                                                <p:strVal val="#ppt_x"/>
                                              </p:val>
                                            </p:tav>
                                            <p:tav tm="100000">
                                              <p:val>
                                                <p:strVal val="#ppt_x"/>
                                              </p:val>
                                            </p:tav>
                                          </p:tavLst>
                                        </p:anim>
                                        <p:anim calcmode="lin" valueType="num">
                                          <p:cBhvr>
                                            <p:cTn id="30" dur="500" fill="hold"/>
                                            <p:tgtEl>
                                              <p:spTgt spid="6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 calcmode="lin" valueType="num">
                                          <p:cBhvr additive="base">
                                            <p:cTn id="34" dur="500" fill="hold"/>
                                            <p:tgtEl>
                                              <p:spTgt spid="68"/>
                                            </p:tgtEl>
                                            <p:attrNameLst>
                                              <p:attrName>ppt_x</p:attrName>
                                            </p:attrNameLst>
                                          </p:cBhvr>
                                          <p:tavLst>
                                            <p:tav tm="0">
                                              <p:val>
                                                <p:strVal val="#ppt_x"/>
                                              </p:val>
                                            </p:tav>
                                            <p:tav tm="100000">
                                              <p:val>
                                                <p:strVal val="#ppt_x"/>
                                              </p:val>
                                            </p:tav>
                                          </p:tavLst>
                                        </p:anim>
                                        <p:anim calcmode="lin" valueType="num">
                                          <p:cBhvr additive="base">
                                            <p:cTn id="35" dur="500" fill="hold"/>
                                            <p:tgtEl>
                                              <p:spTgt spid="68"/>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200"/>
                                      </p:stCondLst>
                                      <p:childTnLst>
                                        <p:set>
                                          <p:cBhvr>
                                            <p:cTn id="37" dur="1" fill="hold">
                                              <p:stCondLst>
                                                <p:cond delay="0"/>
                                              </p:stCondLst>
                                            </p:cTn>
                                            <p:tgtEl>
                                              <p:spTgt spid="69"/>
                                            </p:tgtEl>
                                            <p:attrNameLst>
                                              <p:attrName>style.visibility</p:attrName>
                                            </p:attrNameLst>
                                          </p:cBhvr>
                                          <p:to>
                                            <p:strVal val="visible"/>
                                          </p:to>
                                        </p:set>
                                        <p:anim calcmode="lin" valueType="num">
                                          <p:cBhvr additive="base">
                                            <p:cTn id="38" dur="500" fill="hold"/>
                                            <p:tgtEl>
                                              <p:spTgt spid="69"/>
                                            </p:tgtEl>
                                            <p:attrNameLst>
                                              <p:attrName>ppt_x</p:attrName>
                                            </p:attrNameLst>
                                          </p:cBhvr>
                                          <p:tavLst>
                                            <p:tav tm="0">
                                              <p:val>
                                                <p:strVal val="#ppt_x"/>
                                              </p:val>
                                            </p:tav>
                                            <p:tav tm="100000">
                                              <p:val>
                                                <p:strVal val="#ppt_x"/>
                                              </p:val>
                                            </p:tav>
                                          </p:tavLst>
                                        </p:anim>
                                        <p:anim calcmode="lin" valueType="num">
                                          <p:cBhvr additive="base">
                                            <p:cTn id="39" dur="500" fill="hold"/>
                                            <p:tgtEl>
                                              <p:spTgt spid="69"/>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400"/>
                                      </p:stCondLst>
                                      <p:childTnLst>
                                        <p:set>
                                          <p:cBhvr>
                                            <p:cTn id="41" dur="1" fill="hold">
                                              <p:stCondLst>
                                                <p:cond delay="0"/>
                                              </p:stCondLst>
                                            </p:cTn>
                                            <p:tgtEl>
                                              <p:spTgt spid="70"/>
                                            </p:tgtEl>
                                            <p:attrNameLst>
                                              <p:attrName>style.visibility</p:attrName>
                                            </p:attrNameLst>
                                          </p:cBhvr>
                                          <p:to>
                                            <p:strVal val="visible"/>
                                          </p:to>
                                        </p:set>
                                        <p:anim calcmode="lin" valueType="num">
                                          <p:cBhvr additive="base">
                                            <p:cTn id="42" dur="500" fill="hold"/>
                                            <p:tgtEl>
                                              <p:spTgt spid="70"/>
                                            </p:tgtEl>
                                            <p:attrNameLst>
                                              <p:attrName>ppt_x</p:attrName>
                                            </p:attrNameLst>
                                          </p:cBhvr>
                                          <p:tavLst>
                                            <p:tav tm="0">
                                              <p:val>
                                                <p:strVal val="#ppt_x"/>
                                              </p:val>
                                            </p:tav>
                                            <p:tav tm="100000">
                                              <p:val>
                                                <p:strVal val="#ppt_x"/>
                                              </p:val>
                                            </p:tav>
                                          </p:tavLst>
                                        </p:anim>
                                        <p:anim calcmode="lin" valueType="num">
                                          <p:cBhvr additive="base">
                                            <p:cTn id="43" dur="500" fill="hold"/>
                                            <p:tgtEl>
                                              <p:spTgt spid="70"/>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600"/>
                                      </p:stCondLst>
                                      <p:childTnLst>
                                        <p:set>
                                          <p:cBhvr>
                                            <p:cTn id="45" dur="1" fill="hold">
                                              <p:stCondLst>
                                                <p:cond delay="0"/>
                                              </p:stCondLst>
                                            </p:cTn>
                                            <p:tgtEl>
                                              <p:spTgt spid="71"/>
                                            </p:tgtEl>
                                            <p:attrNameLst>
                                              <p:attrName>style.visibility</p:attrName>
                                            </p:attrNameLst>
                                          </p:cBhvr>
                                          <p:to>
                                            <p:strVal val="visible"/>
                                          </p:to>
                                        </p:set>
                                        <p:anim calcmode="lin" valueType="num">
                                          <p:cBhvr additive="base">
                                            <p:cTn id="46" dur="500" fill="hold"/>
                                            <p:tgtEl>
                                              <p:spTgt spid="71"/>
                                            </p:tgtEl>
                                            <p:attrNameLst>
                                              <p:attrName>ppt_x</p:attrName>
                                            </p:attrNameLst>
                                          </p:cBhvr>
                                          <p:tavLst>
                                            <p:tav tm="0">
                                              <p:val>
                                                <p:strVal val="#ppt_x"/>
                                              </p:val>
                                            </p:tav>
                                            <p:tav tm="100000">
                                              <p:val>
                                                <p:strVal val="#ppt_x"/>
                                              </p:val>
                                            </p:tav>
                                          </p:tavLst>
                                        </p:anim>
                                        <p:anim calcmode="lin" valueType="num">
                                          <p:cBhvr additive="base">
                                            <p:cTn id="47" dur="500" fill="hold"/>
                                            <p:tgtEl>
                                              <p:spTgt spid="71"/>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800"/>
                                      </p:stCondLst>
                                      <p:childTnLst>
                                        <p:set>
                                          <p:cBhvr>
                                            <p:cTn id="49" dur="1" fill="hold">
                                              <p:stCondLst>
                                                <p:cond delay="0"/>
                                              </p:stCondLst>
                                            </p:cTn>
                                            <p:tgtEl>
                                              <p:spTgt spid="72"/>
                                            </p:tgtEl>
                                            <p:attrNameLst>
                                              <p:attrName>style.visibility</p:attrName>
                                            </p:attrNameLst>
                                          </p:cBhvr>
                                          <p:to>
                                            <p:strVal val="visible"/>
                                          </p:to>
                                        </p:set>
                                        <p:anim calcmode="lin" valueType="num">
                                          <p:cBhvr additive="base">
                                            <p:cTn id="50" dur="500" fill="hold"/>
                                            <p:tgtEl>
                                              <p:spTgt spid="72"/>
                                            </p:tgtEl>
                                            <p:attrNameLst>
                                              <p:attrName>ppt_x</p:attrName>
                                            </p:attrNameLst>
                                          </p:cBhvr>
                                          <p:tavLst>
                                            <p:tav tm="0">
                                              <p:val>
                                                <p:strVal val="#ppt_x"/>
                                              </p:val>
                                            </p:tav>
                                            <p:tav tm="100000">
                                              <p:val>
                                                <p:strVal val="#ppt_x"/>
                                              </p:val>
                                            </p:tav>
                                          </p:tavLst>
                                        </p:anim>
                                        <p:anim calcmode="lin" valueType="num">
                                          <p:cBhvr additive="base">
                                            <p:cTn id="51" dur="500" fill="hold"/>
                                            <p:tgtEl>
                                              <p:spTgt spid="72"/>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100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3" presetClass="entr" presetSubtype="528" fill="hold"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500" fill="hold"/>
                                            <p:tgtEl>
                                              <p:spTgt spid="74"/>
                                            </p:tgtEl>
                                            <p:attrNameLst>
                                              <p:attrName>ppt_w</p:attrName>
                                            </p:attrNameLst>
                                          </p:cBhvr>
                                          <p:tavLst>
                                            <p:tav tm="0">
                                              <p:val>
                                                <p:fltVal val="0"/>
                                              </p:val>
                                            </p:tav>
                                            <p:tav tm="100000">
                                              <p:val>
                                                <p:strVal val="#ppt_w"/>
                                              </p:val>
                                            </p:tav>
                                          </p:tavLst>
                                        </p:anim>
                                        <p:anim calcmode="lin" valueType="num">
                                          <p:cBhvr>
                                            <p:cTn id="60" dur="500" fill="hold"/>
                                            <p:tgtEl>
                                              <p:spTgt spid="74"/>
                                            </p:tgtEl>
                                            <p:attrNameLst>
                                              <p:attrName>ppt_h</p:attrName>
                                            </p:attrNameLst>
                                          </p:cBhvr>
                                          <p:tavLst>
                                            <p:tav tm="0">
                                              <p:val>
                                                <p:fltVal val="0"/>
                                              </p:val>
                                            </p:tav>
                                            <p:tav tm="100000">
                                              <p:val>
                                                <p:strVal val="#ppt_h"/>
                                              </p:val>
                                            </p:tav>
                                          </p:tavLst>
                                        </p:anim>
                                        <p:anim calcmode="lin" valueType="num">
                                          <p:cBhvr>
                                            <p:cTn id="61" dur="500" fill="hold"/>
                                            <p:tgtEl>
                                              <p:spTgt spid="74"/>
                                            </p:tgtEl>
                                            <p:attrNameLst>
                                              <p:attrName>ppt_x</p:attrName>
                                            </p:attrNameLst>
                                          </p:cBhvr>
                                          <p:tavLst>
                                            <p:tav tm="0">
                                              <p:val>
                                                <p:fltVal val="0.5"/>
                                              </p:val>
                                            </p:tav>
                                            <p:tav tm="100000">
                                              <p:val>
                                                <p:strVal val="#ppt_x"/>
                                              </p:val>
                                            </p:tav>
                                          </p:tavLst>
                                        </p:anim>
                                        <p:anim calcmode="lin" valueType="num">
                                          <p:cBhvr>
                                            <p:cTn id="62" dur="500" fill="hold"/>
                                            <p:tgtEl>
                                              <p:spTgt spid="74"/>
                                            </p:tgtEl>
                                            <p:attrNameLst>
                                              <p:attrName>ppt_y</p:attrName>
                                            </p:attrNameLst>
                                          </p:cBhvr>
                                          <p:tavLst>
                                            <p:tav tm="0">
                                              <p:val>
                                                <p:fltVal val="0.5"/>
                                              </p:val>
                                            </p:tav>
                                            <p:tav tm="100000">
                                              <p:val>
                                                <p:strVal val="#ppt_y"/>
                                              </p:val>
                                            </p:tav>
                                          </p:tavLst>
                                        </p:anim>
                                      </p:childTnLst>
                                    </p:cTn>
                                  </p:par>
                                  <p:par>
                                    <p:cTn id="63" presetID="23" presetClass="entr" presetSubtype="528" fill="hold" nodeType="withEffect">
                                      <p:stCondLst>
                                        <p:cond delay="300"/>
                                      </p:stCondLst>
                                      <p:childTnLst>
                                        <p:set>
                                          <p:cBhvr>
                                            <p:cTn id="64" dur="1" fill="hold">
                                              <p:stCondLst>
                                                <p:cond delay="0"/>
                                              </p:stCondLst>
                                            </p:cTn>
                                            <p:tgtEl>
                                              <p:spTgt spid="77"/>
                                            </p:tgtEl>
                                            <p:attrNameLst>
                                              <p:attrName>style.visibility</p:attrName>
                                            </p:attrNameLst>
                                          </p:cBhvr>
                                          <p:to>
                                            <p:strVal val="visible"/>
                                          </p:to>
                                        </p:set>
                                        <p:anim calcmode="lin" valueType="num">
                                          <p:cBhvr>
                                            <p:cTn id="65" dur="500" fill="hold"/>
                                            <p:tgtEl>
                                              <p:spTgt spid="77"/>
                                            </p:tgtEl>
                                            <p:attrNameLst>
                                              <p:attrName>ppt_w</p:attrName>
                                            </p:attrNameLst>
                                          </p:cBhvr>
                                          <p:tavLst>
                                            <p:tav tm="0">
                                              <p:val>
                                                <p:fltVal val="0"/>
                                              </p:val>
                                            </p:tav>
                                            <p:tav tm="100000">
                                              <p:val>
                                                <p:strVal val="#ppt_w"/>
                                              </p:val>
                                            </p:tav>
                                          </p:tavLst>
                                        </p:anim>
                                        <p:anim calcmode="lin" valueType="num">
                                          <p:cBhvr>
                                            <p:cTn id="66" dur="500" fill="hold"/>
                                            <p:tgtEl>
                                              <p:spTgt spid="77"/>
                                            </p:tgtEl>
                                            <p:attrNameLst>
                                              <p:attrName>ppt_h</p:attrName>
                                            </p:attrNameLst>
                                          </p:cBhvr>
                                          <p:tavLst>
                                            <p:tav tm="0">
                                              <p:val>
                                                <p:fltVal val="0"/>
                                              </p:val>
                                            </p:tav>
                                            <p:tav tm="100000">
                                              <p:val>
                                                <p:strVal val="#ppt_h"/>
                                              </p:val>
                                            </p:tav>
                                          </p:tavLst>
                                        </p:anim>
                                        <p:anim calcmode="lin" valueType="num">
                                          <p:cBhvr>
                                            <p:cTn id="67" dur="500" fill="hold"/>
                                            <p:tgtEl>
                                              <p:spTgt spid="77"/>
                                            </p:tgtEl>
                                            <p:attrNameLst>
                                              <p:attrName>ppt_x</p:attrName>
                                            </p:attrNameLst>
                                          </p:cBhvr>
                                          <p:tavLst>
                                            <p:tav tm="0">
                                              <p:val>
                                                <p:fltVal val="0.5"/>
                                              </p:val>
                                            </p:tav>
                                            <p:tav tm="100000">
                                              <p:val>
                                                <p:strVal val="#ppt_x"/>
                                              </p:val>
                                            </p:tav>
                                          </p:tavLst>
                                        </p:anim>
                                        <p:anim calcmode="lin" valueType="num">
                                          <p:cBhvr>
                                            <p:cTn id="68" dur="500" fill="hold"/>
                                            <p:tgtEl>
                                              <p:spTgt spid="77"/>
                                            </p:tgtEl>
                                            <p:attrNameLst>
                                              <p:attrName>ppt_y</p:attrName>
                                            </p:attrNameLst>
                                          </p:cBhvr>
                                          <p:tavLst>
                                            <p:tav tm="0">
                                              <p:val>
                                                <p:fltVal val="0.5"/>
                                              </p:val>
                                            </p:tav>
                                            <p:tav tm="100000">
                                              <p:val>
                                                <p:strVal val="#ppt_y"/>
                                              </p:val>
                                            </p:tav>
                                          </p:tavLst>
                                        </p:anim>
                                      </p:childTnLst>
                                    </p:cTn>
                                  </p:par>
                                  <p:par>
                                    <p:cTn id="69" presetID="23" presetClass="entr" presetSubtype="528" fill="hold" nodeType="withEffect">
                                      <p:stCondLst>
                                        <p:cond delay="700"/>
                                      </p:stCondLst>
                                      <p:childTnLst>
                                        <p:set>
                                          <p:cBhvr>
                                            <p:cTn id="70" dur="1" fill="hold">
                                              <p:stCondLst>
                                                <p:cond delay="0"/>
                                              </p:stCondLst>
                                            </p:cTn>
                                            <p:tgtEl>
                                              <p:spTgt spid="80"/>
                                            </p:tgtEl>
                                            <p:attrNameLst>
                                              <p:attrName>style.visibility</p:attrName>
                                            </p:attrNameLst>
                                          </p:cBhvr>
                                          <p:to>
                                            <p:strVal val="visible"/>
                                          </p:to>
                                        </p:set>
                                        <p:anim calcmode="lin" valueType="num">
                                          <p:cBhvr>
                                            <p:cTn id="71" dur="500" fill="hold"/>
                                            <p:tgtEl>
                                              <p:spTgt spid="80"/>
                                            </p:tgtEl>
                                            <p:attrNameLst>
                                              <p:attrName>ppt_w</p:attrName>
                                            </p:attrNameLst>
                                          </p:cBhvr>
                                          <p:tavLst>
                                            <p:tav tm="0">
                                              <p:val>
                                                <p:fltVal val="0"/>
                                              </p:val>
                                            </p:tav>
                                            <p:tav tm="100000">
                                              <p:val>
                                                <p:strVal val="#ppt_w"/>
                                              </p:val>
                                            </p:tav>
                                          </p:tavLst>
                                        </p:anim>
                                        <p:anim calcmode="lin" valueType="num">
                                          <p:cBhvr>
                                            <p:cTn id="72" dur="500" fill="hold"/>
                                            <p:tgtEl>
                                              <p:spTgt spid="80"/>
                                            </p:tgtEl>
                                            <p:attrNameLst>
                                              <p:attrName>ppt_h</p:attrName>
                                            </p:attrNameLst>
                                          </p:cBhvr>
                                          <p:tavLst>
                                            <p:tav tm="0">
                                              <p:val>
                                                <p:fltVal val="0"/>
                                              </p:val>
                                            </p:tav>
                                            <p:tav tm="100000">
                                              <p:val>
                                                <p:strVal val="#ppt_h"/>
                                              </p:val>
                                            </p:tav>
                                          </p:tavLst>
                                        </p:anim>
                                        <p:anim calcmode="lin" valueType="num">
                                          <p:cBhvr>
                                            <p:cTn id="73" dur="500" fill="hold"/>
                                            <p:tgtEl>
                                              <p:spTgt spid="80"/>
                                            </p:tgtEl>
                                            <p:attrNameLst>
                                              <p:attrName>ppt_x</p:attrName>
                                            </p:attrNameLst>
                                          </p:cBhvr>
                                          <p:tavLst>
                                            <p:tav tm="0">
                                              <p:val>
                                                <p:fltVal val="0.5"/>
                                              </p:val>
                                            </p:tav>
                                            <p:tav tm="100000">
                                              <p:val>
                                                <p:strVal val="#ppt_x"/>
                                              </p:val>
                                            </p:tav>
                                          </p:tavLst>
                                        </p:anim>
                                        <p:anim calcmode="lin" valueType="num">
                                          <p:cBhvr>
                                            <p:cTn id="74" dur="500" fill="hold"/>
                                            <p:tgtEl>
                                              <p:spTgt spid="80"/>
                                            </p:tgtEl>
                                            <p:attrNameLst>
                                              <p:attrName>ppt_y</p:attrName>
                                            </p:attrNameLst>
                                          </p:cBhvr>
                                          <p:tavLst>
                                            <p:tav tm="0">
                                              <p:val>
                                                <p:fltVal val="0.5"/>
                                              </p:val>
                                            </p:tav>
                                            <p:tav tm="100000">
                                              <p:val>
                                                <p:strVal val="#ppt_y"/>
                                              </p:val>
                                            </p:tav>
                                          </p:tavLst>
                                        </p:anim>
                                      </p:childTnLst>
                                    </p:cTn>
                                  </p:par>
                                  <p:par>
                                    <p:cTn id="75" presetID="23" presetClass="entr" presetSubtype="528" fill="hold" nodeType="withEffect">
                                      <p:stCondLst>
                                        <p:cond delay="300"/>
                                      </p:stCondLst>
                                      <p:childTnLst>
                                        <p:set>
                                          <p:cBhvr>
                                            <p:cTn id="76" dur="1" fill="hold">
                                              <p:stCondLst>
                                                <p:cond delay="0"/>
                                              </p:stCondLst>
                                            </p:cTn>
                                            <p:tgtEl>
                                              <p:spTgt spid="83"/>
                                            </p:tgtEl>
                                            <p:attrNameLst>
                                              <p:attrName>style.visibility</p:attrName>
                                            </p:attrNameLst>
                                          </p:cBhvr>
                                          <p:to>
                                            <p:strVal val="visible"/>
                                          </p:to>
                                        </p:set>
                                        <p:anim calcmode="lin" valueType="num">
                                          <p:cBhvr>
                                            <p:cTn id="77" dur="500" fill="hold"/>
                                            <p:tgtEl>
                                              <p:spTgt spid="83"/>
                                            </p:tgtEl>
                                            <p:attrNameLst>
                                              <p:attrName>ppt_w</p:attrName>
                                            </p:attrNameLst>
                                          </p:cBhvr>
                                          <p:tavLst>
                                            <p:tav tm="0">
                                              <p:val>
                                                <p:fltVal val="0"/>
                                              </p:val>
                                            </p:tav>
                                            <p:tav tm="100000">
                                              <p:val>
                                                <p:strVal val="#ppt_w"/>
                                              </p:val>
                                            </p:tav>
                                          </p:tavLst>
                                        </p:anim>
                                        <p:anim calcmode="lin" valueType="num">
                                          <p:cBhvr>
                                            <p:cTn id="78" dur="500" fill="hold"/>
                                            <p:tgtEl>
                                              <p:spTgt spid="83"/>
                                            </p:tgtEl>
                                            <p:attrNameLst>
                                              <p:attrName>ppt_h</p:attrName>
                                            </p:attrNameLst>
                                          </p:cBhvr>
                                          <p:tavLst>
                                            <p:tav tm="0">
                                              <p:val>
                                                <p:fltVal val="0"/>
                                              </p:val>
                                            </p:tav>
                                            <p:tav tm="100000">
                                              <p:val>
                                                <p:strVal val="#ppt_h"/>
                                              </p:val>
                                            </p:tav>
                                          </p:tavLst>
                                        </p:anim>
                                        <p:anim calcmode="lin" valueType="num">
                                          <p:cBhvr>
                                            <p:cTn id="79" dur="500" fill="hold"/>
                                            <p:tgtEl>
                                              <p:spTgt spid="83"/>
                                            </p:tgtEl>
                                            <p:attrNameLst>
                                              <p:attrName>ppt_x</p:attrName>
                                            </p:attrNameLst>
                                          </p:cBhvr>
                                          <p:tavLst>
                                            <p:tav tm="0">
                                              <p:val>
                                                <p:fltVal val="0.5"/>
                                              </p:val>
                                            </p:tav>
                                            <p:tav tm="100000">
                                              <p:val>
                                                <p:strVal val="#ppt_x"/>
                                              </p:val>
                                            </p:tav>
                                          </p:tavLst>
                                        </p:anim>
                                        <p:anim calcmode="lin" valueType="num">
                                          <p:cBhvr>
                                            <p:cTn id="80" dur="500" fill="hold"/>
                                            <p:tgtEl>
                                              <p:spTgt spid="83"/>
                                            </p:tgtEl>
                                            <p:attrNameLst>
                                              <p:attrName>ppt_y</p:attrName>
                                            </p:attrNameLst>
                                          </p:cBhvr>
                                          <p:tavLst>
                                            <p:tav tm="0">
                                              <p:val>
                                                <p:fltVal val="0.5"/>
                                              </p:val>
                                            </p:tav>
                                            <p:tav tm="100000">
                                              <p:val>
                                                <p:strVal val="#ppt_y"/>
                                              </p:val>
                                            </p:tav>
                                          </p:tavLst>
                                        </p:anim>
                                      </p:childTnLst>
                                    </p:cTn>
                                  </p:par>
                                  <p:par>
                                    <p:cTn id="81" presetID="23" presetClass="entr" presetSubtype="528" fill="hold" nodeType="withEffect">
                                      <p:stCondLst>
                                        <p:cond delay="10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 calcmode="lin" valueType="num">
                                          <p:cBhvr>
                                            <p:cTn id="85" dur="500" fill="hold"/>
                                            <p:tgtEl>
                                              <p:spTgt spid="86"/>
                                            </p:tgtEl>
                                            <p:attrNameLst>
                                              <p:attrName>ppt_x</p:attrName>
                                            </p:attrNameLst>
                                          </p:cBhvr>
                                          <p:tavLst>
                                            <p:tav tm="0">
                                              <p:val>
                                                <p:fltVal val="0.5"/>
                                              </p:val>
                                            </p:tav>
                                            <p:tav tm="100000">
                                              <p:val>
                                                <p:strVal val="#ppt_x"/>
                                              </p:val>
                                            </p:tav>
                                          </p:tavLst>
                                        </p:anim>
                                        <p:anim calcmode="lin" valueType="num">
                                          <p:cBhvr>
                                            <p:cTn id="86" dur="500" fill="hold"/>
                                            <p:tgtEl>
                                              <p:spTgt spid="86"/>
                                            </p:tgtEl>
                                            <p:attrNameLst>
                                              <p:attrName>ppt_y</p:attrName>
                                            </p:attrNameLst>
                                          </p:cBhvr>
                                          <p:tavLst>
                                            <p:tav tm="0">
                                              <p:val>
                                                <p:fltVal val="0.5"/>
                                              </p:val>
                                            </p:tav>
                                            <p:tav tm="100000">
                                              <p:val>
                                                <p:strVal val="#ppt_y"/>
                                              </p:val>
                                            </p:tav>
                                          </p:tavLst>
                                        </p:anim>
                                      </p:childTnLst>
                                    </p:cTn>
                                  </p:par>
                                  <p:par>
                                    <p:cTn id="87" presetID="23" presetClass="entr" presetSubtype="528" fill="hold" nodeType="withEffect">
                                      <p:stCondLst>
                                        <p:cond delay="600"/>
                                      </p:stCondLst>
                                      <p:childTnLst>
                                        <p:set>
                                          <p:cBhvr>
                                            <p:cTn id="88" dur="1" fill="hold">
                                              <p:stCondLst>
                                                <p:cond delay="0"/>
                                              </p:stCondLst>
                                            </p:cTn>
                                            <p:tgtEl>
                                              <p:spTgt spid="89"/>
                                            </p:tgtEl>
                                            <p:attrNameLst>
                                              <p:attrName>style.visibility</p:attrName>
                                            </p:attrNameLst>
                                          </p:cBhvr>
                                          <p:to>
                                            <p:strVal val="visible"/>
                                          </p:to>
                                        </p:set>
                                        <p:anim calcmode="lin" valueType="num">
                                          <p:cBhvr>
                                            <p:cTn id="89" dur="500" fill="hold"/>
                                            <p:tgtEl>
                                              <p:spTgt spid="89"/>
                                            </p:tgtEl>
                                            <p:attrNameLst>
                                              <p:attrName>ppt_w</p:attrName>
                                            </p:attrNameLst>
                                          </p:cBhvr>
                                          <p:tavLst>
                                            <p:tav tm="0">
                                              <p:val>
                                                <p:fltVal val="0"/>
                                              </p:val>
                                            </p:tav>
                                            <p:tav tm="100000">
                                              <p:val>
                                                <p:strVal val="#ppt_w"/>
                                              </p:val>
                                            </p:tav>
                                          </p:tavLst>
                                        </p:anim>
                                        <p:anim calcmode="lin" valueType="num">
                                          <p:cBhvr>
                                            <p:cTn id="90" dur="500" fill="hold"/>
                                            <p:tgtEl>
                                              <p:spTgt spid="89"/>
                                            </p:tgtEl>
                                            <p:attrNameLst>
                                              <p:attrName>ppt_h</p:attrName>
                                            </p:attrNameLst>
                                          </p:cBhvr>
                                          <p:tavLst>
                                            <p:tav tm="0">
                                              <p:val>
                                                <p:fltVal val="0"/>
                                              </p:val>
                                            </p:tav>
                                            <p:tav tm="100000">
                                              <p:val>
                                                <p:strVal val="#ppt_h"/>
                                              </p:val>
                                            </p:tav>
                                          </p:tavLst>
                                        </p:anim>
                                        <p:anim calcmode="lin" valueType="num">
                                          <p:cBhvr>
                                            <p:cTn id="91" dur="500" fill="hold"/>
                                            <p:tgtEl>
                                              <p:spTgt spid="89"/>
                                            </p:tgtEl>
                                            <p:attrNameLst>
                                              <p:attrName>ppt_x</p:attrName>
                                            </p:attrNameLst>
                                          </p:cBhvr>
                                          <p:tavLst>
                                            <p:tav tm="0">
                                              <p:val>
                                                <p:fltVal val="0.5"/>
                                              </p:val>
                                            </p:tav>
                                            <p:tav tm="100000">
                                              <p:val>
                                                <p:strVal val="#ppt_x"/>
                                              </p:val>
                                            </p:tav>
                                          </p:tavLst>
                                        </p:anim>
                                        <p:anim calcmode="lin" valueType="num">
                                          <p:cBhvr>
                                            <p:cTn id="92" dur="500" fill="hold"/>
                                            <p:tgtEl>
                                              <p:spTgt spid="89"/>
                                            </p:tgtEl>
                                            <p:attrNameLst>
                                              <p:attrName>ppt_y</p:attrName>
                                            </p:attrNameLst>
                                          </p:cBhvr>
                                          <p:tavLst>
                                            <p:tav tm="0">
                                              <p:val>
                                                <p:fltVal val="0.5"/>
                                              </p:val>
                                            </p:tav>
                                            <p:tav tm="100000">
                                              <p:val>
                                                <p:strVal val="#ppt_y"/>
                                              </p:val>
                                            </p:tav>
                                          </p:tavLst>
                                        </p:anim>
                                      </p:childTnLst>
                                    </p:cTn>
                                  </p:par>
                                  <p:par>
                                    <p:cTn id="93" presetID="23" presetClass="entr" presetSubtype="528" fill="hold" nodeType="withEffect">
                                      <p:stCondLst>
                                        <p:cond delay="300"/>
                                      </p:stCondLst>
                                      <p:childTnLst>
                                        <p:set>
                                          <p:cBhvr>
                                            <p:cTn id="94" dur="1" fill="hold">
                                              <p:stCondLst>
                                                <p:cond delay="0"/>
                                              </p:stCondLst>
                                            </p:cTn>
                                            <p:tgtEl>
                                              <p:spTgt spid="92"/>
                                            </p:tgtEl>
                                            <p:attrNameLst>
                                              <p:attrName>style.visibility</p:attrName>
                                            </p:attrNameLst>
                                          </p:cBhvr>
                                          <p:to>
                                            <p:strVal val="visible"/>
                                          </p:to>
                                        </p:set>
                                        <p:anim calcmode="lin" valueType="num">
                                          <p:cBhvr>
                                            <p:cTn id="95" dur="500" fill="hold"/>
                                            <p:tgtEl>
                                              <p:spTgt spid="92"/>
                                            </p:tgtEl>
                                            <p:attrNameLst>
                                              <p:attrName>ppt_w</p:attrName>
                                            </p:attrNameLst>
                                          </p:cBhvr>
                                          <p:tavLst>
                                            <p:tav tm="0">
                                              <p:val>
                                                <p:fltVal val="0"/>
                                              </p:val>
                                            </p:tav>
                                            <p:tav tm="100000">
                                              <p:val>
                                                <p:strVal val="#ppt_w"/>
                                              </p:val>
                                            </p:tav>
                                          </p:tavLst>
                                        </p:anim>
                                        <p:anim calcmode="lin" valueType="num">
                                          <p:cBhvr>
                                            <p:cTn id="96" dur="500" fill="hold"/>
                                            <p:tgtEl>
                                              <p:spTgt spid="92"/>
                                            </p:tgtEl>
                                            <p:attrNameLst>
                                              <p:attrName>ppt_h</p:attrName>
                                            </p:attrNameLst>
                                          </p:cBhvr>
                                          <p:tavLst>
                                            <p:tav tm="0">
                                              <p:val>
                                                <p:fltVal val="0"/>
                                              </p:val>
                                            </p:tav>
                                            <p:tav tm="100000">
                                              <p:val>
                                                <p:strVal val="#ppt_h"/>
                                              </p:val>
                                            </p:tav>
                                          </p:tavLst>
                                        </p:anim>
                                        <p:anim calcmode="lin" valueType="num">
                                          <p:cBhvr>
                                            <p:cTn id="97" dur="500" fill="hold"/>
                                            <p:tgtEl>
                                              <p:spTgt spid="92"/>
                                            </p:tgtEl>
                                            <p:attrNameLst>
                                              <p:attrName>ppt_x</p:attrName>
                                            </p:attrNameLst>
                                          </p:cBhvr>
                                          <p:tavLst>
                                            <p:tav tm="0">
                                              <p:val>
                                                <p:fltVal val="0.5"/>
                                              </p:val>
                                            </p:tav>
                                            <p:tav tm="100000">
                                              <p:val>
                                                <p:strVal val="#ppt_x"/>
                                              </p:val>
                                            </p:tav>
                                          </p:tavLst>
                                        </p:anim>
                                        <p:anim calcmode="lin" valueType="num">
                                          <p:cBhvr>
                                            <p:cTn id="98" dur="500" fill="hold"/>
                                            <p:tgtEl>
                                              <p:spTgt spid="92"/>
                                            </p:tgtEl>
                                            <p:attrNameLst>
                                              <p:attrName>ppt_y</p:attrName>
                                            </p:attrNameLst>
                                          </p:cBhvr>
                                          <p:tavLst>
                                            <p:tav tm="0">
                                              <p:val>
                                                <p:fltVal val="0.5"/>
                                              </p:val>
                                            </p:tav>
                                            <p:tav tm="100000">
                                              <p:val>
                                                <p:strVal val="#ppt_y"/>
                                              </p:val>
                                            </p:tav>
                                          </p:tavLst>
                                        </p:anim>
                                      </p:childTnLst>
                                    </p:cTn>
                                  </p:par>
                                  <p:par>
                                    <p:cTn id="99" presetID="23" presetClass="entr" presetSubtype="528" fill="hold" nodeType="withEffect">
                                      <p:stCondLst>
                                        <p:cond delay="300"/>
                                      </p:stCondLst>
                                      <p:childTnLst>
                                        <p:set>
                                          <p:cBhvr>
                                            <p:cTn id="100" dur="1" fill="hold">
                                              <p:stCondLst>
                                                <p:cond delay="0"/>
                                              </p:stCondLst>
                                            </p:cTn>
                                            <p:tgtEl>
                                              <p:spTgt spid="95"/>
                                            </p:tgtEl>
                                            <p:attrNameLst>
                                              <p:attrName>style.visibility</p:attrName>
                                            </p:attrNameLst>
                                          </p:cBhvr>
                                          <p:to>
                                            <p:strVal val="visible"/>
                                          </p:to>
                                        </p:set>
                                        <p:anim calcmode="lin" valueType="num">
                                          <p:cBhvr>
                                            <p:cTn id="101" dur="500" fill="hold"/>
                                            <p:tgtEl>
                                              <p:spTgt spid="95"/>
                                            </p:tgtEl>
                                            <p:attrNameLst>
                                              <p:attrName>ppt_w</p:attrName>
                                            </p:attrNameLst>
                                          </p:cBhvr>
                                          <p:tavLst>
                                            <p:tav tm="0">
                                              <p:val>
                                                <p:fltVal val="0"/>
                                              </p:val>
                                            </p:tav>
                                            <p:tav tm="100000">
                                              <p:val>
                                                <p:strVal val="#ppt_w"/>
                                              </p:val>
                                            </p:tav>
                                          </p:tavLst>
                                        </p:anim>
                                        <p:anim calcmode="lin" valueType="num">
                                          <p:cBhvr>
                                            <p:cTn id="102" dur="500" fill="hold"/>
                                            <p:tgtEl>
                                              <p:spTgt spid="95"/>
                                            </p:tgtEl>
                                            <p:attrNameLst>
                                              <p:attrName>ppt_h</p:attrName>
                                            </p:attrNameLst>
                                          </p:cBhvr>
                                          <p:tavLst>
                                            <p:tav tm="0">
                                              <p:val>
                                                <p:fltVal val="0"/>
                                              </p:val>
                                            </p:tav>
                                            <p:tav tm="100000">
                                              <p:val>
                                                <p:strVal val="#ppt_h"/>
                                              </p:val>
                                            </p:tav>
                                          </p:tavLst>
                                        </p:anim>
                                        <p:anim calcmode="lin" valueType="num">
                                          <p:cBhvr>
                                            <p:cTn id="103" dur="500" fill="hold"/>
                                            <p:tgtEl>
                                              <p:spTgt spid="95"/>
                                            </p:tgtEl>
                                            <p:attrNameLst>
                                              <p:attrName>ppt_x</p:attrName>
                                            </p:attrNameLst>
                                          </p:cBhvr>
                                          <p:tavLst>
                                            <p:tav tm="0">
                                              <p:val>
                                                <p:fltVal val="0.5"/>
                                              </p:val>
                                            </p:tav>
                                            <p:tav tm="100000">
                                              <p:val>
                                                <p:strVal val="#ppt_x"/>
                                              </p:val>
                                            </p:tav>
                                          </p:tavLst>
                                        </p:anim>
                                        <p:anim calcmode="lin" valueType="num">
                                          <p:cBhvr>
                                            <p:cTn id="104" dur="500" fill="hold"/>
                                            <p:tgtEl>
                                              <p:spTgt spid="95"/>
                                            </p:tgtEl>
                                            <p:attrNameLst>
                                              <p:attrName>ppt_y</p:attrName>
                                            </p:attrNameLst>
                                          </p:cBhvr>
                                          <p:tavLst>
                                            <p:tav tm="0">
                                              <p:val>
                                                <p:fltVal val="0.5"/>
                                              </p:val>
                                            </p:tav>
                                            <p:tav tm="100000">
                                              <p:val>
                                                <p:strVal val="#ppt_y"/>
                                              </p:val>
                                            </p:tav>
                                          </p:tavLst>
                                        </p:anim>
                                      </p:childTnLst>
                                    </p:cTn>
                                  </p:par>
                                  <p:par>
                                    <p:cTn id="105" presetID="23" presetClass="entr" presetSubtype="528" fill="hold" nodeType="withEffect">
                                      <p:stCondLst>
                                        <p:cond delay="600"/>
                                      </p:stCondLst>
                                      <p:childTnLst>
                                        <p:set>
                                          <p:cBhvr>
                                            <p:cTn id="106" dur="1" fill="hold">
                                              <p:stCondLst>
                                                <p:cond delay="0"/>
                                              </p:stCondLst>
                                            </p:cTn>
                                            <p:tgtEl>
                                              <p:spTgt spid="98"/>
                                            </p:tgtEl>
                                            <p:attrNameLst>
                                              <p:attrName>style.visibility</p:attrName>
                                            </p:attrNameLst>
                                          </p:cBhvr>
                                          <p:to>
                                            <p:strVal val="visible"/>
                                          </p:to>
                                        </p:set>
                                        <p:anim calcmode="lin" valueType="num">
                                          <p:cBhvr>
                                            <p:cTn id="107" dur="500" fill="hold"/>
                                            <p:tgtEl>
                                              <p:spTgt spid="98"/>
                                            </p:tgtEl>
                                            <p:attrNameLst>
                                              <p:attrName>ppt_w</p:attrName>
                                            </p:attrNameLst>
                                          </p:cBhvr>
                                          <p:tavLst>
                                            <p:tav tm="0">
                                              <p:val>
                                                <p:fltVal val="0"/>
                                              </p:val>
                                            </p:tav>
                                            <p:tav tm="100000">
                                              <p:val>
                                                <p:strVal val="#ppt_w"/>
                                              </p:val>
                                            </p:tav>
                                          </p:tavLst>
                                        </p:anim>
                                        <p:anim calcmode="lin" valueType="num">
                                          <p:cBhvr>
                                            <p:cTn id="108" dur="500" fill="hold"/>
                                            <p:tgtEl>
                                              <p:spTgt spid="98"/>
                                            </p:tgtEl>
                                            <p:attrNameLst>
                                              <p:attrName>ppt_h</p:attrName>
                                            </p:attrNameLst>
                                          </p:cBhvr>
                                          <p:tavLst>
                                            <p:tav tm="0">
                                              <p:val>
                                                <p:fltVal val="0"/>
                                              </p:val>
                                            </p:tav>
                                            <p:tav tm="100000">
                                              <p:val>
                                                <p:strVal val="#ppt_h"/>
                                              </p:val>
                                            </p:tav>
                                          </p:tavLst>
                                        </p:anim>
                                        <p:anim calcmode="lin" valueType="num">
                                          <p:cBhvr>
                                            <p:cTn id="109" dur="500" fill="hold"/>
                                            <p:tgtEl>
                                              <p:spTgt spid="98"/>
                                            </p:tgtEl>
                                            <p:attrNameLst>
                                              <p:attrName>ppt_x</p:attrName>
                                            </p:attrNameLst>
                                          </p:cBhvr>
                                          <p:tavLst>
                                            <p:tav tm="0">
                                              <p:val>
                                                <p:fltVal val="0.5"/>
                                              </p:val>
                                            </p:tav>
                                            <p:tav tm="100000">
                                              <p:val>
                                                <p:strVal val="#ppt_x"/>
                                              </p:val>
                                            </p:tav>
                                          </p:tavLst>
                                        </p:anim>
                                        <p:anim calcmode="lin" valueType="num">
                                          <p:cBhvr>
                                            <p:cTn id="110" dur="500" fill="hold"/>
                                            <p:tgtEl>
                                              <p:spTgt spid="98"/>
                                            </p:tgtEl>
                                            <p:attrNameLst>
                                              <p:attrName>ppt_y</p:attrName>
                                            </p:attrNameLst>
                                          </p:cBhvr>
                                          <p:tavLst>
                                            <p:tav tm="0">
                                              <p:val>
                                                <p:fltVal val="0.5"/>
                                              </p:val>
                                            </p:tav>
                                            <p:tav tm="100000">
                                              <p:val>
                                                <p:strVal val="#ppt_y"/>
                                              </p:val>
                                            </p:tav>
                                          </p:tavLst>
                                        </p:anim>
                                      </p:childTnLst>
                                    </p:cTn>
                                  </p:par>
                                  <p:par>
                                    <p:cTn id="111" presetID="23" presetClass="entr" presetSubtype="528" fill="hold" nodeType="withEffect">
                                      <p:stCondLst>
                                        <p:cond delay="600"/>
                                      </p:stCondLst>
                                      <p:childTnLst>
                                        <p:set>
                                          <p:cBhvr>
                                            <p:cTn id="112" dur="1" fill="hold">
                                              <p:stCondLst>
                                                <p:cond delay="0"/>
                                              </p:stCondLst>
                                            </p:cTn>
                                            <p:tgtEl>
                                              <p:spTgt spid="101"/>
                                            </p:tgtEl>
                                            <p:attrNameLst>
                                              <p:attrName>style.visibility</p:attrName>
                                            </p:attrNameLst>
                                          </p:cBhvr>
                                          <p:to>
                                            <p:strVal val="visible"/>
                                          </p:to>
                                        </p:set>
                                        <p:anim calcmode="lin" valueType="num">
                                          <p:cBhvr>
                                            <p:cTn id="113" dur="500" fill="hold"/>
                                            <p:tgtEl>
                                              <p:spTgt spid="101"/>
                                            </p:tgtEl>
                                            <p:attrNameLst>
                                              <p:attrName>ppt_w</p:attrName>
                                            </p:attrNameLst>
                                          </p:cBhvr>
                                          <p:tavLst>
                                            <p:tav tm="0">
                                              <p:val>
                                                <p:fltVal val="0"/>
                                              </p:val>
                                            </p:tav>
                                            <p:tav tm="100000">
                                              <p:val>
                                                <p:strVal val="#ppt_w"/>
                                              </p:val>
                                            </p:tav>
                                          </p:tavLst>
                                        </p:anim>
                                        <p:anim calcmode="lin" valueType="num">
                                          <p:cBhvr>
                                            <p:cTn id="114" dur="500" fill="hold"/>
                                            <p:tgtEl>
                                              <p:spTgt spid="101"/>
                                            </p:tgtEl>
                                            <p:attrNameLst>
                                              <p:attrName>ppt_h</p:attrName>
                                            </p:attrNameLst>
                                          </p:cBhvr>
                                          <p:tavLst>
                                            <p:tav tm="0">
                                              <p:val>
                                                <p:fltVal val="0"/>
                                              </p:val>
                                            </p:tav>
                                            <p:tav tm="100000">
                                              <p:val>
                                                <p:strVal val="#ppt_h"/>
                                              </p:val>
                                            </p:tav>
                                          </p:tavLst>
                                        </p:anim>
                                        <p:anim calcmode="lin" valueType="num">
                                          <p:cBhvr>
                                            <p:cTn id="115" dur="500" fill="hold"/>
                                            <p:tgtEl>
                                              <p:spTgt spid="101"/>
                                            </p:tgtEl>
                                            <p:attrNameLst>
                                              <p:attrName>ppt_x</p:attrName>
                                            </p:attrNameLst>
                                          </p:cBhvr>
                                          <p:tavLst>
                                            <p:tav tm="0">
                                              <p:val>
                                                <p:fltVal val="0.5"/>
                                              </p:val>
                                            </p:tav>
                                            <p:tav tm="100000">
                                              <p:val>
                                                <p:strVal val="#ppt_x"/>
                                              </p:val>
                                            </p:tav>
                                          </p:tavLst>
                                        </p:anim>
                                        <p:anim calcmode="lin" valueType="num">
                                          <p:cBhvr>
                                            <p:cTn id="116" dur="500" fill="hold"/>
                                            <p:tgtEl>
                                              <p:spTgt spid="101"/>
                                            </p:tgtEl>
                                            <p:attrNameLst>
                                              <p:attrName>ppt_y</p:attrName>
                                            </p:attrNameLst>
                                          </p:cBhvr>
                                          <p:tavLst>
                                            <p:tav tm="0">
                                              <p:val>
                                                <p:fltVal val="0.5"/>
                                              </p:val>
                                            </p:tav>
                                            <p:tav tm="100000">
                                              <p:val>
                                                <p:strVal val="#ppt_y"/>
                                              </p:val>
                                            </p:tav>
                                          </p:tavLst>
                                        </p:anim>
                                      </p:childTnLst>
                                    </p:cTn>
                                  </p:par>
                                  <p:par>
                                    <p:cTn id="117" presetID="23" presetClass="entr" presetSubtype="528" fill="hold" nodeType="withEffect">
                                      <p:stCondLst>
                                        <p:cond delay="300"/>
                                      </p:stCondLst>
                                      <p:childTnLst>
                                        <p:set>
                                          <p:cBhvr>
                                            <p:cTn id="118" dur="1" fill="hold">
                                              <p:stCondLst>
                                                <p:cond delay="0"/>
                                              </p:stCondLst>
                                            </p:cTn>
                                            <p:tgtEl>
                                              <p:spTgt spid="104"/>
                                            </p:tgtEl>
                                            <p:attrNameLst>
                                              <p:attrName>style.visibility</p:attrName>
                                            </p:attrNameLst>
                                          </p:cBhvr>
                                          <p:to>
                                            <p:strVal val="visible"/>
                                          </p:to>
                                        </p:set>
                                        <p:anim calcmode="lin" valueType="num">
                                          <p:cBhvr>
                                            <p:cTn id="119" dur="500" fill="hold"/>
                                            <p:tgtEl>
                                              <p:spTgt spid="104"/>
                                            </p:tgtEl>
                                            <p:attrNameLst>
                                              <p:attrName>ppt_w</p:attrName>
                                            </p:attrNameLst>
                                          </p:cBhvr>
                                          <p:tavLst>
                                            <p:tav tm="0">
                                              <p:val>
                                                <p:fltVal val="0"/>
                                              </p:val>
                                            </p:tav>
                                            <p:tav tm="100000">
                                              <p:val>
                                                <p:strVal val="#ppt_w"/>
                                              </p:val>
                                            </p:tav>
                                          </p:tavLst>
                                        </p:anim>
                                        <p:anim calcmode="lin" valueType="num">
                                          <p:cBhvr>
                                            <p:cTn id="120" dur="500" fill="hold"/>
                                            <p:tgtEl>
                                              <p:spTgt spid="104"/>
                                            </p:tgtEl>
                                            <p:attrNameLst>
                                              <p:attrName>ppt_h</p:attrName>
                                            </p:attrNameLst>
                                          </p:cBhvr>
                                          <p:tavLst>
                                            <p:tav tm="0">
                                              <p:val>
                                                <p:fltVal val="0"/>
                                              </p:val>
                                            </p:tav>
                                            <p:tav tm="100000">
                                              <p:val>
                                                <p:strVal val="#ppt_h"/>
                                              </p:val>
                                            </p:tav>
                                          </p:tavLst>
                                        </p:anim>
                                        <p:anim calcmode="lin" valueType="num">
                                          <p:cBhvr>
                                            <p:cTn id="121" dur="500" fill="hold"/>
                                            <p:tgtEl>
                                              <p:spTgt spid="104"/>
                                            </p:tgtEl>
                                            <p:attrNameLst>
                                              <p:attrName>ppt_x</p:attrName>
                                            </p:attrNameLst>
                                          </p:cBhvr>
                                          <p:tavLst>
                                            <p:tav tm="0">
                                              <p:val>
                                                <p:fltVal val="0.5"/>
                                              </p:val>
                                            </p:tav>
                                            <p:tav tm="100000">
                                              <p:val>
                                                <p:strVal val="#ppt_x"/>
                                              </p:val>
                                            </p:tav>
                                          </p:tavLst>
                                        </p:anim>
                                        <p:anim calcmode="lin" valueType="num">
                                          <p:cBhvr>
                                            <p:cTn id="122" dur="500" fill="hold"/>
                                            <p:tgtEl>
                                              <p:spTgt spid="104"/>
                                            </p:tgtEl>
                                            <p:attrNameLst>
                                              <p:attrName>ppt_y</p:attrName>
                                            </p:attrNameLst>
                                          </p:cBhvr>
                                          <p:tavLst>
                                            <p:tav tm="0">
                                              <p:val>
                                                <p:fltVal val="0.5"/>
                                              </p:val>
                                            </p:tav>
                                            <p:tav tm="100000">
                                              <p:val>
                                                <p:strVal val="#ppt_y"/>
                                              </p:val>
                                            </p:tav>
                                          </p:tavLst>
                                        </p:anim>
                                      </p:childTnLst>
                                    </p:cTn>
                                  </p:par>
                                  <p:par>
                                    <p:cTn id="123" presetID="23" presetClass="entr" presetSubtype="528" fill="hold" nodeType="withEffect">
                                      <p:stCondLst>
                                        <p:cond delay="600"/>
                                      </p:stCondLst>
                                      <p:childTnLst>
                                        <p:set>
                                          <p:cBhvr>
                                            <p:cTn id="124" dur="1" fill="hold">
                                              <p:stCondLst>
                                                <p:cond delay="0"/>
                                              </p:stCondLst>
                                            </p:cTn>
                                            <p:tgtEl>
                                              <p:spTgt spid="107"/>
                                            </p:tgtEl>
                                            <p:attrNameLst>
                                              <p:attrName>style.visibility</p:attrName>
                                            </p:attrNameLst>
                                          </p:cBhvr>
                                          <p:to>
                                            <p:strVal val="visible"/>
                                          </p:to>
                                        </p:set>
                                        <p:anim calcmode="lin" valueType="num">
                                          <p:cBhvr>
                                            <p:cTn id="125" dur="500" fill="hold"/>
                                            <p:tgtEl>
                                              <p:spTgt spid="107"/>
                                            </p:tgtEl>
                                            <p:attrNameLst>
                                              <p:attrName>ppt_w</p:attrName>
                                            </p:attrNameLst>
                                          </p:cBhvr>
                                          <p:tavLst>
                                            <p:tav tm="0">
                                              <p:val>
                                                <p:fltVal val="0"/>
                                              </p:val>
                                            </p:tav>
                                            <p:tav tm="100000">
                                              <p:val>
                                                <p:strVal val="#ppt_w"/>
                                              </p:val>
                                            </p:tav>
                                          </p:tavLst>
                                        </p:anim>
                                        <p:anim calcmode="lin" valueType="num">
                                          <p:cBhvr>
                                            <p:cTn id="126" dur="500" fill="hold"/>
                                            <p:tgtEl>
                                              <p:spTgt spid="107"/>
                                            </p:tgtEl>
                                            <p:attrNameLst>
                                              <p:attrName>ppt_h</p:attrName>
                                            </p:attrNameLst>
                                          </p:cBhvr>
                                          <p:tavLst>
                                            <p:tav tm="0">
                                              <p:val>
                                                <p:fltVal val="0"/>
                                              </p:val>
                                            </p:tav>
                                            <p:tav tm="100000">
                                              <p:val>
                                                <p:strVal val="#ppt_h"/>
                                              </p:val>
                                            </p:tav>
                                          </p:tavLst>
                                        </p:anim>
                                        <p:anim calcmode="lin" valueType="num">
                                          <p:cBhvr>
                                            <p:cTn id="127" dur="500" fill="hold"/>
                                            <p:tgtEl>
                                              <p:spTgt spid="107"/>
                                            </p:tgtEl>
                                            <p:attrNameLst>
                                              <p:attrName>ppt_x</p:attrName>
                                            </p:attrNameLst>
                                          </p:cBhvr>
                                          <p:tavLst>
                                            <p:tav tm="0">
                                              <p:val>
                                                <p:fltVal val="0.5"/>
                                              </p:val>
                                            </p:tav>
                                            <p:tav tm="100000">
                                              <p:val>
                                                <p:strVal val="#ppt_x"/>
                                              </p:val>
                                            </p:tav>
                                          </p:tavLst>
                                        </p:anim>
                                        <p:anim calcmode="lin" valueType="num">
                                          <p:cBhvr>
                                            <p:cTn id="128" dur="500" fill="hold"/>
                                            <p:tgtEl>
                                              <p:spTgt spid="107"/>
                                            </p:tgtEl>
                                            <p:attrNameLst>
                                              <p:attrName>ppt_y</p:attrName>
                                            </p:attrNameLst>
                                          </p:cBhvr>
                                          <p:tavLst>
                                            <p:tav tm="0">
                                              <p:val>
                                                <p:fltVal val="0.5"/>
                                              </p:val>
                                            </p:tav>
                                            <p:tav tm="100000">
                                              <p:val>
                                                <p:strVal val="#ppt_y"/>
                                              </p:val>
                                            </p:tav>
                                          </p:tavLst>
                                        </p:anim>
                                      </p:childTnLst>
                                    </p:cTn>
                                  </p:par>
                                  <p:par>
                                    <p:cTn id="129" presetID="23" presetClass="entr" presetSubtype="528" fill="hold" nodeType="withEffect">
                                      <p:stCondLst>
                                        <p:cond delay="600"/>
                                      </p:stCondLst>
                                      <p:childTnLst>
                                        <p:set>
                                          <p:cBhvr>
                                            <p:cTn id="130" dur="1" fill="hold">
                                              <p:stCondLst>
                                                <p:cond delay="0"/>
                                              </p:stCondLst>
                                            </p:cTn>
                                            <p:tgtEl>
                                              <p:spTgt spid="110"/>
                                            </p:tgtEl>
                                            <p:attrNameLst>
                                              <p:attrName>style.visibility</p:attrName>
                                            </p:attrNameLst>
                                          </p:cBhvr>
                                          <p:to>
                                            <p:strVal val="visible"/>
                                          </p:to>
                                        </p:set>
                                        <p:anim calcmode="lin" valueType="num">
                                          <p:cBhvr>
                                            <p:cTn id="131" dur="500" fill="hold"/>
                                            <p:tgtEl>
                                              <p:spTgt spid="110"/>
                                            </p:tgtEl>
                                            <p:attrNameLst>
                                              <p:attrName>ppt_w</p:attrName>
                                            </p:attrNameLst>
                                          </p:cBhvr>
                                          <p:tavLst>
                                            <p:tav tm="0">
                                              <p:val>
                                                <p:fltVal val="0"/>
                                              </p:val>
                                            </p:tav>
                                            <p:tav tm="100000">
                                              <p:val>
                                                <p:strVal val="#ppt_w"/>
                                              </p:val>
                                            </p:tav>
                                          </p:tavLst>
                                        </p:anim>
                                        <p:anim calcmode="lin" valueType="num">
                                          <p:cBhvr>
                                            <p:cTn id="132" dur="500" fill="hold"/>
                                            <p:tgtEl>
                                              <p:spTgt spid="110"/>
                                            </p:tgtEl>
                                            <p:attrNameLst>
                                              <p:attrName>ppt_h</p:attrName>
                                            </p:attrNameLst>
                                          </p:cBhvr>
                                          <p:tavLst>
                                            <p:tav tm="0">
                                              <p:val>
                                                <p:fltVal val="0"/>
                                              </p:val>
                                            </p:tav>
                                            <p:tav tm="100000">
                                              <p:val>
                                                <p:strVal val="#ppt_h"/>
                                              </p:val>
                                            </p:tav>
                                          </p:tavLst>
                                        </p:anim>
                                        <p:anim calcmode="lin" valueType="num">
                                          <p:cBhvr>
                                            <p:cTn id="133" dur="500" fill="hold"/>
                                            <p:tgtEl>
                                              <p:spTgt spid="110"/>
                                            </p:tgtEl>
                                            <p:attrNameLst>
                                              <p:attrName>ppt_x</p:attrName>
                                            </p:attrNameLst>
                                          </p:cBhvr>
                                          <p:tavLst>
                                            <p:tav tm="0">
                                              <p:val>
                                                <p:fltVal val="0.5"/>
                                              </p:val>
                                            </p:tav>
                                            <p:tav tm="100000">
                                              <p:val>
                                                <p:strVal val="#ppt_x"/>
                                              </p:val>
                                            </p:tav>
                                          </p:tavLst>
                                        </p:anim>
                                        <p:anim calcmode="lin" valueType="num">
                                          <p:cBhvr>
                                            <p:cTn id="134" dur="500" fill="hold"/>
                                            <p:tgtEl>
                                              <p:spTgt spid="110"/>
                                            </p:tgtEl>
                                            <p:attrNameLst>
                                              <p:attrName>ppt_y</p:attrName>
                                            </p:attrNameLst>
                                          </p:cBhvr>
                                          <p:tavLst>
                                            <p:tav tm="0">
                                              <p:val>
                                                <p:fltVal val="0.5"/>
                                              </p:val>
                                            </p:tav>
                                            <p:tav tm="100000">
                                              <p:val>
                                                <p:strVal val="#ppt_y"/>
                                              </p:val>
                                            </p:tav>
                                          </p:tavLst>
                                        </p:anim>
                                      </p:childTnLst>
                                    </p:cTn>
                                  </p:par>
                                  <p:par>
                                    <p:cTn id="135" presetID="26" presetClass="emph" presetSubtype="0" repeatCount="3000" fill="hold" nodeType="withEffect">
                                      <p:stCondLst>
                                        <p:cond delay="600"/>
                                      </p:stCondLst>
                                      <p:childTnLst>
                                        <p:animEffect transition="out" filter="fade">
                                          <p:cBhvr>
                                            <p:cTn id="136" dur="500" tmFilter="0, 0; .2, .5; .8, .5; 1, 0"/>
                                            <p:tgtEl>
                                              <p:spTgt spid="74"/>
                                            </p:tgtEl>
                                          </p:cBhvr>
                                        </p:animEffect>
                                        <p:animScale>
                                          <p:cBhvr>
                                            <p:cTn id="137" dur="250" autoRev="1" fill="hold"/>
                                            <p:tgtEl>
                                              <p:spTgt spid="74"/>
                                            </p:tgtEl>
                                          </p:cBhvr>
                                          <p:by x="105000" y="105000"/>
                                        </p:animScale>
                                      </p:childTnLst>
                                    </p:cTn>
                                  </p:par>
                                  <p:par>
                                    <p:cTn id="138" presetID="26" presetClass="emph" presetSubtype="0" repeatCount="3000" fill="hold" nodeType="withEffect">
                                      <p:stCondLst>
                                        <p:cond delay="710"/>
                                      </p:stCondLst>
                                      <p:childTnLst>
                                        <p:animEffect transition="out" filter="fade">
                                          <p:cBhvr>
                                            <p:cTn id="139" dur="500" tmFilter="0, 0; .2, .5; .8, .5; 1, 0"/>
                                            <p:tgtEl>
                                              <p:spTgt spid="95"/>
                                            </p:tgtEl>
                                          </p:cBhvr>
                                        </p:animEffect>
                                        <p:animScale>
                                          <p:cBhvr>
                                            <p:cTn id="140" dur="250" autoRev="1" fill="hold"/>
                                            <p:tgtEl>
                                              <p:spTgt spid="95"/>
                                            </p:tgtEl>
                                          </p:cBhvr>
                                          <p:by x="105000" y="105000"/>
                                        </p:animScale>
                                      </p:childTnLst>
                                    </p:cTn>
                                  </p:par>
                                  <p:par>
                                    <p:cTn id="141" presetID="26" presetClass="emph" presetSubtype="0" repeatCount="3000" fill="hold" nodeType="withEffect">
                                      <p:stCondLst>
                                        <p:cond delay="410"/>
                                      </p:stCondLst>
                                      <p:childTnLst>
                                        <p:animEffect transition="out" filter="fade">
                                          <p:cBhvr>
                                            <p:cTn id="142" dur="500" tmFilter="0, 0; .2, .5; .8, .5; 1, 0"/>
                                            <p:tgtEl>
                                              <p:spTgt spid="101"/>
                                            </p:tgtEl>
                                          </p:cBhvr>
                                        </p:animEffect>
                                        <p:animScale>
                                          <p:cBhvr>
                                            <p:cTn id="143" dur="250" autoRev="1" fill="hold"/>
                                            <p:tgtEl>
                                              <p:spTgt spid="101"/>
                                            </p:tgtEl>
                                          </p:cBhvr>
                                          <p:by x="105000" y="105000"/>
                                        </p:animScale>
                                      </p:childTnLst>
                                    </p:cTn>
                                  </p:par>
                                  <p:par>
                                    <p:cTn id="144" presetID="26" presetClass="emph" presetSubtype="0" repeatCount="3000" fill="hold" nodeType="withEffect">
                                      <p:stCondLst>
                                        <p:cond delay="810"/>
                                      </p:stCondLst>
                                      <p:childTnLst>
                                        <p:animEffect transition="out" filter="fade">
                                          <p:cBhvr>
                                            <p:cTn id="145" dur="500" tmFilter="0, 0; .2, .5; .8, .5; 1, 0"/>
                                            <p:tgtEl>
                                              <p:spTgt spid="104"/>
                                            </p:tgtEl>
                                          </p:cBhvr>
                                        </p:animEffect>
                                        <p:animScale>
                                          <p:cBhvr>
                                            <p:cTn id="146" dur="250" autoRev="1" fill="hold"/>
                                            <p:tgtEl>
                                              <p:spTgt spid="104"/>
                                            </p:tgtEl>
                                          </p:cBhvr>
                                          <p:by x="105000" y="105000"/>
                                        </p:animScale>
                                      </p:childTnLst>
                                    </p:cTn>
                                  </p:par>
                                </p:childTnLst>
                              </p:cTn>
                            </p:par>
                            <p:par>
                              <p:cTn id="147" fill="hold">
                                <p:stCondLst>
                                  <p:cond delay="7310"/>
                                </p:stCondLst>
                                <p:childTnLst>
                                  <p:par>
                                    <p:cTn id="148" presetID="10" presetClass="entr" presetSubtype="0" fill="hold" grpId="0" nodeType="afterEffect">
                                      <p:stCondLst>
                                        <p:cond delay="0"/>
                                      </p:stCondLst>
                                      <p:childTnLst>
                                        <p:set>
                                          <p:cBhvr>
                                            <p:cTn id="149" dur="1" fill="hold">
                                              <p:stCondLst>
                                                <p:cond delay="0"/>
                                              </p:stCondLst>
                                            </p:cTn>
                                            <p:tgtEl>
                                              <p:spTgt spid="113"/>
                                            </p:tgtEl>
                                            <p:attrNameLst>
                                              <p:attrName>style.visibility</p:attrName>
                                            </p:attrNameLst>
                                          </p:cBhvr>
                                          <p:to>
                                            <p:strVal val="visible"/>
                                          </p:to>
                                        </p:set>
                                        <p:animEffect transition="in" filter="fade">
                                          <p:cBhvr>
                                            <p:cTn id="150"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p:bldP spid="62" grpId="0"/>
          <p:bldP spid="68" grpId="0"/>
          <p:bldP spid="69" grpId="0"/>
          <p:bldP spid="70" grpId="0"/>
          <p:bldP spid="71" grpId="0"/>
          <p:bldP spid="72" grpId="0"/>
          <p:bldP spid="73" grpId="0"/>
          <p:bldP spid="113" grpId="0"/>
        </p:bldLst>
      </p:timing>
    </mc:Choice>
    <mc:Fallback xmlns:a14="http://schemas.microsoft.com/office/drawing/2010/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up)">
                                          <p:cBhvr>
                                            <p:cTn id="7" dur="500"/>
                                            <p:tgtEl>
                                              <p:spTgt spid="58"/>
                                            </p:tgtEl>
                                          </p:cBhvr>
                                        </p:animEffect>
                                      </p:childTnLst>
                                    </p:cTn>
                                  </p:par>
                                </p:childTnLst>
                              </p:cTn>
                            </p:par>
                            <p:par>
                              <p:cTn id="8" fill="hold">
                                <p:stCondLst>
                                  <p:cond delay="500"/>
                                </p:stCondLst>
                                <p:childTnLst>
                                  <p:par>
                                    <p:cTn id="9" presetID="16" presetClass="entr" presetSubtype="42" fill="hold" grpId="0" nodeType="after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barn(outHorizontal)">
                                          <p:cBhvr>
                                            <p:cTn id="11" dur="500"/>
                                            <p:tgtEl>
                                              <p:spTgt spid="59"/>
                                            </p:tgtEl>
                                          </p:cBhvr>
                                        </p:animEffect>
                                      </p:childTnLst>
                                    </p:cTn>
                                  </p:par>
                                  <p:par>
                                    <p:cTn id="12" presetID="2" presetClass="entr" presetSubtype="8" accel="35000" fill="hold" nodeType="withEffect">
                                      <p:stCondLst>
                                        <p:cond delay="0"/>
                                      </p:stCondLst>
                                      <p:childTnLst>
                                        <p:set>
                                          <p:cBhvr>
                                            <p:cTn id="13" dur="1" fill="hold">
                                              <p:stCondLst>
                                                <p:cond delay="0"/>
                                              </p:stCondLst>
                                            </p:cTn>
                                            <p:tgtEl>
                                              <p:spTgt spid="63"/>
                                            </p:tgtEl>
                                            <p:attrNameLst>
                                              <p:attrName>style.visibility</p:attrName>
                                            </p:attrNameLst>
                                          </p:cBhvr>
                                          <p:to>
                                            <p:strVal val="visible"/>
                                          </p:to>
                                        </p:set>
                                        <p:anim calcmode="lin" valueType="num">
                                          <p:cBhvr additive="base">
                                            <p:cTn id="14" dur="1500" fill="hold"/>
                                            <p:tgtEl>
                                              <p:spTgt spid="63"/>
                                            </p:tgtEl>
                                            <p:attrNameLst>
                                              <p:attrName>ppt_x</p:attrName>
                                            </p:attrNameLst>
                                          </p:cBhvr>
                                          <p:tavLst>
                                            <p:tav tm="0">
                                              <p:val>
                                                <p:strVal val="0-#ppt_w/2"/>
                                              </p:val>
                                            </p:tav>
                                            <p:tav tm="100000">
                                              <p:val>
                                                <p:strVal val="#ppt_x"/>
                                              </p:val>
                                            </p:tav>
                                          </p:tavLst>
                                        </p:anim>
                                        <p:anim calcmode="lin" valueType="num">
                                          <p:cBhvr additive="base">
                                            <p:cTn id="15" dur="1500" fill="hold"/>
                                            <p:tgtEl>
                                              <p:spTgt spid="63"/>
                                            </p:tgtEl>
                                            <p:attrNameLst>
                                              <p:attrName>ppt_y</p:attrName>
                                            </p:attrNameLst>
                                          </p:cBhvr>
                                          <p:tavLst>
                                            <p:tav tm="0">
                                              <p:val>
                                                <p:strVal val="#ppt_y"/>
                                              </p:val>
                                            </p:tav>
                                            <p:tav tm="100000">
                                              <p:val>
                                                <p:strVal val="#ppt_y"/>
                                              </p:val>
                                            </p:tav>
                                          </p:tavLst>
                                        </p:anim>
                                      </p:childTnLst>
                                    </p:cTn>
                                  </p:par>
                                </p:childTnLst>
                              </p:cTn>
                            </p:par>
                            <p:par>
                              <p:cTn id="16" fill="hold">
                                <p:stCondLst>
                                  <p:cond delay="2000"/>
                                </p:stCondLst>
                                <p:childTnLst>
                                  <p:par>
                                    <p:cTn id="17" presetID="22" presetClass="entr" presetSubtype="4" fill="hold" nodeType="afterEffect">
                                      <p:stCondLst>
                                        <p:cond delay="0"/>
                                      </p:stCondLst>
                                      <p:childTnLst>
                                        <p:set>
                                          <p:cBhvr>
                                            <p:cTn id="18" dur="1" fill="hold">
                                              <p:stCondLst>
                                                <p:cond delay="0"/>
                                              </p:stCondLst>
                                            </p:cTn>
                                            <p:tgtEl>
                                              <p:spTgt spid="61"/>
                                            </p:tgtEl>
                                            <p:attrNameLst>
                                              <p:attrName>style.visibility</p:attrName>
                                            </p:attrNameLst>
                                          </p:cBhvr>
                                          <p:to>
                                            <p:strVal val="visible"/>
                                          </p:to>
                                        </p:set>
                                        <p:animEffect transition="in" filter="wipe(down)">
                                          <p:cBhvr>
                                            <p:cTn id="19" dur="500"/>
                                            <p:tgtEl>
                                              <p:spTgt spid="61"/>
                                            </p:tgtEl>
                                          </p:cBhvr>
                                        </p:animEffect>
                                      </p:childTnLst>
                                    </p:cTn>
                                  </p:par>
                                </p:childTnLst>
                              </p:cTn>
                            </p:par>
                            <p:par>
                              <p:cTn id="20" fill="hold">
                                <p:stCondLst>
                                  <p:cond delay="2500"/>
                                </p:stCondLst>
                                <p:childTnLst>
                                  <p:par>
                                    <p:cTn id="21" presetID="12" presetClass="entr" presetSubtype="8" fill="hold" grpId="0" nodeType="afterEffect">
                                      <p:stCondLst>
                                        <p:cond delay="0"/>
                                      </p:stCondLst>
                                      <p:childTnLst>
                                        <p:set>
                                          <p:cBhvr>
                                            <p:cTn id="22" dur="1" fill="hold">
                                              <p:stCondLst>
                                                <p:cond delay="0"/>
                                              </p:stCondLst>
                                            </p:cTn>
                                            <p:tgtEl>
                                              <p:spTgt spid="60"/>
                                            </p:tgtEl>
                                            <p:attrNameLst>
                                              <p:attrName>style.visibility</p:attrName>
                                            </p:attrNameLst>
                                          </p:cBhvr>
                                          <p:to>
                                            <p:strVal val="visible"/>
                                          </p:to>
                                        </p:set>
                                        <p:anim calcmode="lin" valueType="num">
                                          <p:cBhvr additive="base">
                                            <p:cTn id="23" dur="500"/>
                                            <p:tgtEl>
                                              <p:spTgt spid="60"/>
                                            </p:tgtEl>
                                            <p:attrNameLst>
                                              <p:attrName>ppt_x</p:attrName>
                                            </p:attrNameLst>
                                          </p:cBhvr>
                                          <p:tavLst>
                                            <p:tav tm="0">
                                              <p:val>
                                                <p:strVal val="#ppt_x-#ppt_w*1.125000"/>
                                              </p:val>
                                            </p:tav>
                                            <p:tav tm="100000">
                                              <p:val>
                                                <p:strVal val="#ppt_x"/>
                                              </p:val>
                                            </p:tav>
                                          </p:tavLst>
                                        </p:anim>
                                        <p:animEffect transition="in" filter="wipe(right)">
                                          <p:cBhvr>
                                            <p:cTn id="24" dur="500"/>
                                            <p:tgtEl>
                                              <p:spTgt spid="60"/>
                                            </p:tgtEl>
                                          </p:cBhvr>
                                        </p:animEffect>
                                      </p:childTnLst>
                                    </p:cTn>
                                  </p:par>
                                </p:childTnLst>
                              </p:cTn>
                            </p:par>
                            <p:par>
                              <p:cTn id="25" fill="hold">
                                <p:stCondLst>
                                  <p:cond delay="3000"/>
                                </p:stCondLst>
                                <p:childTnLst>
                                  <p:par>
                                    <p:cTn id="26" presetID="47" presetClass="entr" presetSubtype="0"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fade">
                                          <p:cBhvr>
                                            <p:cTn id="28" dur="500"/>
                                            <p:tgtEl>
                                              <p:spTgt spid="62"/>
                                            </p:tgtEl>
                                          </p:cBhvr>
                                        </p:animEffect>
                                        <p:anim calcmode="lin" valueType="num">
                                          <p:cBhvr>
                                            <p:cTn id="29" dur="500" fill="hold"/>
                                            <p:tgtEl>
                                              <p:spTgt spid="62"/>
                                            </p:tgtEl>
                                            <p:attrNameLst>
                                              <p:attrName>ppt_x</p:attrName>
                                            </p:attrNameLst>
                                          </p:cBhvr>
                                          <p:tavLst>
                                            <p:tav tm="0">
                                              <p:val>
                                                <p:strVal val="#ppt_x"/>
                                              </p:val>
                                            </p:tav>
                                            <p:tav tm="100000">
                                              <p:val>
                                                <p:strVal val="#ppt_x"/>
                                              </p:val>
                                            </p:tav>
                                          </p:tavLst>
                                        </p:anim>
                                        <p:anim calcmode="lin" valueType="num">
                                          <p:cBhvr>
                                            <p:cTn id="30" dur="500" fill="hold"/>
                                            <p:tgtEl>
                                              <p:spTgt spid="6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 calcmode="lin" valueType="num">
                                          <p:cBhvr additive="base">
                                            <p:cTn id="34" dur="500" fill="hold"/>
                                            <p:tgtEl>
                                              <p:spTgt spid="68"/>
                                            </p:tgtEl>
                                            <p:attrNameLst>
                                              <p:attrName>ppt_x</p:attrName>
                                            </p:attrNameLst>
                                          </p:cBhvr>
                                          <p:tavLst>
                                            <p:tav tm="0">
                                              <p:val>
                                                <p:strVal val="#ppt_x"/>
                                              </p:val>
                                            </p:tav>
                                            <p:tav tm="100000">
                                              <p:val>
                                                <p:strVal val="#ppt_x"/>
                                              </p:val>
                                            </p:tav>
                                          </p:tavLst>
                                        </p:anim>
                                        <p:anim calcmode="lin" valueType="num">
                                          <p:cBhvr additive="base">
                                            <p:cTn id="35" dur="500" fill="hold"/>
                                            <p:tgtEl>
                                              <p:spTgt spid="68"/>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200"/>
                                      </p:stCondLst>
                                      <p:childTnLst>
                                        <p:set>
                                          <p:cBhvr>
                                            <p:cTn id="37" dur="1" fill="hold">
                                              <p:stCondLst>
                                                <p:cond delay="0"/>
                                              </p:stCondLst>
                                            </p:cTn>
                                            <p:tgtEl>
                                              <p:spTgt spid="69"/>
                                            </p:tgtEl>
                                            <p:attrNameLst>
                                              <p:attrName>style.visibility</p:attrName>
                                            </p:attrNameLst>
                                          </p:cBhvr>
                                          <p:to>
                                            <p:strVal val="visible"/>
                                          </p:to>
                                        </p:set>
                                        <p:anim calcmode="lin" valueType="num">
                                          <p:cBhvr additive="base">
                                            <p:cTn id="38" dur="500" fill="hold"/>
                                            <p:tgtEl>
                                              <p:spTgt spid="69"/>
                                            </p:tgtEl>
                                            <p:attrNameLst>
                                              <p:attrName>ppt_x</p:attrName>
                                            </p:attrNameLst>
                                          </p:cBhvr>
                                          <p:tavLst>
                                            <p:tav tm="0">
                                              <p:val>
                                                <p:strVal val="#ppt_x"/>
                                              </p:val>
                                            </p:tav>
                                            <p:tav tm="100000">
                                              <p:val>
                                                <p:strVal val="#ppt_x"/>
                                              </p:val>
                                            </p:tav>
                                          </p:tavLst>
                                        </p:anim>
                                        <p:anim calcmode="lin" valueType="num">
                                          <p:cBhvr additive="base">
                                            <p:cTn id="39" dur="500" fill="hold"/>
                                            <p:tgtEl>
                                              <p:spTgt spid="69"/>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400"/>
                                      </p:stCondLst>
                                      <p:childTnLst>
                                        <p:set>
                                          <p:cBhvr>
                                            <p:cTn id="41" dur="1" fill="hold">
                                              <p:stCondLst>
                                                <p:cond delay="0"/>
                                              </p:stCondLst>
                                            </p:cTn>
                                            <p:tgtEl>
                                              <p:spTgt spid="70"/>
                                            </p:tgtEl>
                                            <p:attrNameLst>
                                              <p:attrName>style.visibility</p:attrName>
                                            </p:attrNameLst>
                                          </p:cBhvr>
                                          <p:to>
                                            <p:strVal val="visible"/>
                                          </p:to>
                                        </p:set>
                                        <p:anim calcmode="lin" valueType="num">
                                          <p:cBhvr additive="base">
                                            <p:cTn id="42" dur="500" fill="hold"/>
                                            <p:tgtEl>
                                              <p:spTgt spid="70"/>
                                            </p:tgtEl>
                                            <p:attrNameLst>
                                              <p:attrName>ppt_x</p:attrName>
                                            </p:attrNameLst>
                                          </p:cBhvr>
                                          <p:tavLst>
                                            <p:tav tm="0">
                                              <p:val>
                                                <p:strVal val="#ppt_x"/>
                                              </p:val>
                                            </p:tav>
                                            <p:tav tm="100000">
                                              <p:val>
                                                <p:strVal val="#ppt_x"/>
                                              </p:val>
                                            </p:tav>
                                          </p:tavLst>
                                        </p:anim>
                                        <p:anim calcmode="lin" valueType="num">
                                          <p:cBhvr additive="base">
                                            <p:cTn id="43" dur="500" fill="hold"/>
                                            <p:tgtEl>
                                              <p:spTgt spid="70"/>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600"/>
                                      </p:stCondLst>
                                      <p:childTnLst>
                                        <p:set>
                                          <p:cBhvr>
                                            <p:cTn id="45" dur="1" fill="hold">
                                              <p:stCondLst>
                                                <p:cond delay="0"/>
                                              </p:stCondLst>
                                            </p:cTn>
                                            <p:tgtEl>
                                              <p:spTgt spid="71"/>
                                            </p:tgtEl>
                                            <p:attrNameLst>
                                              <p:attrName>style.visibility</p:attrName>
                                            </p:attrNameLst>
                                          </p:cBhvr>
                                          <p:to>
                                            <p:strVal val="visible"/>
                                          </p:to>
                                        </p:set>
                                        <p:anim calcmode="lin" valueType="num">
                                          <p:cBhvr additive="base">
                                            <p:cTn id="46" dur="500" fill="hold"/>
                                            <p:tgtEl>
                                              <p:spTgt spid="71"/>
                                            </p:tgtEl>
                                            <p:attrNameLst>
                                              <p:attrName>ppt_x</p:attrName>
                                            </p:attrNameLst>
                                          </p:cBhvr>
                                          <p:tavLst>
                                            <p:tav tm="0">
                                              <p:val>
                                                <p:strVal val="#ppt_x"/>
                                              </p:val>
                                            </p:tav>
                                            <p:tav tm="100000">
                                              <p:val>
                                                <p:strVal val="#ppt_x"/>
                                              </p:val>
                                            </p:tav>
                                          </p:tavLst>
                                        </p:anim>
                                        <p:anim calcmode="lin" valueType="num">
                                          <p:cBhvr additive="base">
                                            <p:cTn id="47" dur="500" fill="hold"/>
                                            <p:tgtEl>
                                              <p:spTgt spid="71"/>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800"/>
                                      </p:stCondLst>
                                      <p:childTnLst>
                                        <p:set>
                                          <p:cBhvr>
                                            <p:cTn id="49" dur="1" fill="hold">
                                              <p:stCondLst>
                                                <p:cond delay="0"/>
                                              </p:stCondLst>
                                            </p:cTn>
                                            <p:tgtEl>
                                              <p:spTgt spid="72"/>
                                            </p:tgtEl>
                                            <p:attrNameLst>
                                              <p:attrName>style.visibility</p:attrName>
                                            </p:attrNameLst>
                                          </p:cBhvr>
                                          <p:to>
                                            <p:strVal val="visible"/>
                                          </p:to>
                                        </p:set>
                                        <p:anim calcmode="lin" valueType="num">
                                          <p:cBhvr additive="base">
                                            <p:cTn id="50" dur="500" fill="hold"/>
                                            <p:tgtEl>
                                              <p:spTgt spid="72"/>
                                            </p:tgtEl>
                                            <p:attrNameLst>
                                              <p:attrName>ppt_x</p:attrName>
                                            </p:attrNameLst>
                                          </p:cBhvr>
                                          <p:tavLst>
                                            <p:tav tm="0">
                                              <p:val>
                                                <p:strVal val="#ppt_x"/>
                                              </p:val>
                                            </p:tav>
                                            <p:tav tm="100000">
                                              <p:val>
                                                <p:strVal val="#ppt_x"/>
                                              </p:val>
                                            </p:tav>
                                          </p:tavLst>
                                        </p:anim>
                                        <p:anim calcmode="lin" valueType="num">
                                          <p:cBhvr additive="base">
                                            <p:cTn id="51" dur="500" fill="hold"/>
                                            <p:tgtEl>
                                              <p:spTgt spid="72"/>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100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3" presetClass="entr" presetSubtype="528" fill="hold"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500" fill="hold"/>
                                            <p:tgtEl>
                                              <p:spTgt spid="74"/>
                                            </p:tgtEl>
                                            <p:attrNameLst>
                                              <p:attrName>ppt_w</p:attrName>
                                            </p:attrNameLst>
                                          </p:cBhvr>
                                          <p:tavLst>
                                            <p:tav tm="0">
                                              <p:val>
                                                <p:fltVal val="0"/>
                                              </p:val>
                                            </p:tav>
                                            <p:tav tm="100000">
                                              <p:val>
                                                <p:strVal val="#ppt_w"/>
                                              </p:val>
                                            </p:tav>
                                          </p:tavLst>
                                        </p:anim>
                                        <p:anim calcmode="lin" valueType="num">
                                          <p:cBhvr>
                                            <p:cTn id="60" dur="500" fill="hold"/>
                                            <p:tgtEl>
                                              <p:spTgt spid="74"/>
                                            </p:tgtEl>
                                            <p:attrNameLst>
                                              <p:attrName>ppt_h</p:attrName>
                                            </p:attrNameLst>
                                          </p:cBhvr>
                                          <p:tavLst>
                                            <p:tav tm="0">
                                              <p:val>
                                                <p:fltVal val="0"/>
                                              </p:val>
                                            </p:tav>
                                            <p:tav tm="100000">
                                              <p:val>
                                                <p:strVal val="#ppt_h"/>
                                              </p:val>
                                            </p:tav>
                                          </p:tavLst>
                                        </p:anim>
                                        <p:anim calcmode="lin" valueType="num">
                                          <p:cBhvr>
                                            <p:cTn id="61" dur="500" fill="hold"/>
                                            <p:tgtEl>
                                              <p:spTgt spid="74"/>
                                            </p:tgtEl>
                                            <p:attrNameLst>
                                              <p:attrName>ppt_x</p:attrName>
                                            </p:attrNameLst>
                                          </p:cBhvr>
                                          <p:tavLst>
                                            <p:tav tm="0">
                                              <p:val>
                                                <p:fltVal val="0.5"/>
                                              </p:val>
                                            </p:tav>
                                            <p:tav tm="100000">
                                              <p:val>
                                                <p:strVal val="#ppt_x"/>
                                              </p:val>
                                            </p:tav>
                                          </p:tavLst>
                                        </p:anim>
                                        <p:anim calcmode="lin" valueType="num">
                                          <p:cBhvr>
                                            <p:cTn id="62" dur="500" fill="hold"/>
                                            <p:tgtEl>
                                              <p:spTgt spid="74"/>
                                            </p:tgtEl>
                                            <p:attrNameLst>
                                              <p:attrName>ppt_y</p:attrName>
                                            </p:attrNameLst>
                                          </p:cBhvr>
                                          <p:tavLst>
                                            <p:tav tm="0">
                                              <p:val>
                                                <p:fltVal val="0.5"/>
                                              </p:val>
                                            </p:tav>
                                            <p:tav tm="100000">
                                              <p:val>
                                                <p:strVal val="#ppt_y"/>
                                              </p:val>
                                            </p:tav>
                                          </p:tavLst>
                                        </p:anim>
                                      </p:childTnLst>
                                    </p:cTn>
                                  </p:par>
                                  <p:par>
                                    <p:cTn id="63" presetID="23" presetClass="entr" presetSubtype="528" fill="hold" nodeType="withEffect">
                                      <p:stCondLst>
                                        <p:cond delay="300"/>
                                      </p:stCondLst>
                                      <p:childTnLst>
                                        <p:set>
                                          <p:cBhvr>
                                            <p:cTn id="64" dur="1" fill="hold">
                                              <p:stCondLst>
                                                <p:cond delay="0"/>
                                              </p:stCondLst>
                                            </p:cTn>
                                            <p:tgtEl>
                                              <p:spTgt spid="77"/>
                                            </p:tgtEl>
                                            <p:attrNameLst>
                                              <p:attrName>style.visibility</p:attrName>
                                            </p:attrNameLst>
                                          </p:cBhvr>
                                          <p:to>
                                            <p:strVal val="visible"/>
                                          </p:to>
                                        </p:set>
                                        <p:anim calcmode="lin" valueType="num">
                                          <p:cBhvr>
                                            <p:cTn id="65" dur="500" fill="hold"/>
                                            <p:tgtEl>
                                              <p:spTgt spid="77"/>
                                            </p:tgtEl>
                                            <p:attrNameLst>
                                              <p:attrName>ppt_w</p:attrName>
                                            </p:attrNameLst>
                                          </p:cBhvr>
                                          <p:tavLst>
                                            <p:tav tm="0">
                                              <p:val>
                                                <p:fltVal val="0"/>
                                              </p:val>
                                            </p:tav>
                                            <p:tav tm="100000">
                                              <p:val>
                                                <p:strVal val="#ppt_w"/>
                                              </p:val>
                                            </p:tav>
                                          </p:tavLst>
                                        </p:anim>
                                        <p:anim calcmode="lin" valueType="num">
                                          <p:cBhvr>
                                            <p:cTn id="66" dur="500" fill="hold"/>
                                            <p:tgtEl>
                                              <p:spTgt spid="77"/>
                                            </p:tgtEl>
                                            <p:attrNameLst>
                                              <p:attrName>ppt_h</p:attrName>
                                            </p:attrNameLst>
                                          </p:cBhvr>
                                          <p:tavLst>
                                            <p:tav tm="0">
                                              <p:val>
                                                <p:fltVal val="0"/>
                                              </p:val>
                                            </p:tav>
                                            <p:tav tm="100000">
                                              <p:val>
                                                <p:strVal val="#ppt_h"/>
                                              </p:val>
                                            </p:tav>
                                          </p:tavLst>
                                        </p:anim>
                                        <p:anim calcmode="lin" valueType="num">
                                          <p:cBhvr>
                                            <p:cTn id="67" dur="500" fill="hold"/>
                                            <p:tgtEl>
                                              <p:spTgt spid="77"/>
                                            </p:tgtEl>
                                            <p:attrNameLst>
                                              <p:attrName>ppt_x</p:attrName>
                                            </p:attrNameLst>
                                          </p:cBhvr>
                                          <p:tavLst>
                                            <p:tav tm="0">
                                              <p:val>
                                                <p:fltVal val="0.5"/>
                                              </p:val>
                                            </p:tav>
                                            <p:tav tm="100000">
                                              <p:val>
                                                <p:strVal val="#ppt_x"/>
                                              </p:val>
                                            </p:tav>
                                          </p:tavLst>
                                        </p:anim>
                                        <p:anim calcmode="lin" valueType="num">
                                          <p:cBhvr>
                                            <p:cTn id="68" dur="500" fill="hold"/>
                                            <p:tgtEl>
                                              <p:spTgt spid="77"/>
                                            </p:tgtEl>
                                            <p:attrNameLst>
                                              <p:attrName>ppt_y</p:attrName>
                                            </p:attrNameLst>
                                          </p:cBhvr>
                                          <p:tavLst>
                                            <p:tav tm="0">
                                              <p:val>
                                                <p:fltVal val="0.5"/>
                                              </p:val>
                                            </p:tav>
                                            <p:tav tm="100000">
                                              <p:val>
                                                <p:strVal val="#ppt_y"/>
                                              </p:val>
                                            </p:tav>
                                          </p:tavLst>
                                        </p:anim>
                                      </p:childTnLst>
                                    </p:cTn>
                                  </p:par>
                                  <p:par>
                                    <p:cTn id="69" presetID="23" presetClass="entr" presetSubtype="528" fill="hold" nodeType="withEffect">
                                      <p:stCondLst>
                                        <p:cond delay="700"/>
                                      </p:stCondLst>
                                      <p:childTnLst>
                                        <p:set>
                                          <p:cBhvr>
                                            <p:cTn id="70" dur="1" fill="hold">
                                              <p:stCondLst>
                                                <p:cond delay="0"/>
                                              </p:stCondLst>
                                            </p:cTn>
                                            <p:tgtEl>
                                              <p:spTgt spid="80"/>
                                            </p:tgtEl>
                                            <p:attrNameLst>
                                              <p:attrName>style.visibility</p:attrName>
                                            </p:attrNameLst>
                                          </p:cBhvr>
                                          <p:to>
                                            <p:strVal val="visible"/>
                                          </p:to>
                                        </p:set>
                                        <p:anim calcmode="lin" valueType="num">
                                          <p:cBhvr>
                                            <p:cTn id="71" dur="500" fill="hold"/>
                                            <p:tgtEl>
                                              <p:spTgt spid="80"/>
                                            </p:tgtEl>
                                            <p:attrNameLst>
                                              <p:attrName>ppt_w</p:attrName>
                                            </p:attrNameLst>
                                          </p:cBhvr>
                                          <p:tavLst>
                                            <p:tav tm="0">
                                              <p:val>
                                                <p:fltVal val="0"/>
                                              </p:val>
                                            </p:tav>
                                            <p:tav tm="100000">
                                              <p:val>
                                                <p:strVal val="#ppt_w"/>
                                              </p:val>
                                            </p:tav>
                                          </p:tavLst>
                                        </p:anim>
                                        <p:anim calcmode="lin" valueType="num">
                                          <p:cBhvr>
                                            <p:cTn id="72" dur="500" fill="hold"/>
                                            <p:tgtEl>
                                              <p:spTgt spid="80"/>
                                            </p:tgtEl>
                                            <p:attrNameLst>
                                              <p:attrName>ppt_h</p:attrName>
                                            </p:attrNameLst>
                                          </p:cBhvr>
                                          <p:tavLst>
                                            <p:tav tm="0">
                                              <p:val>
                                                <p:fltVal val="0"/>
                                              </p:val>
                                            </p:tav>
                                            <p:tav tm="100000">
                                              <p:val>
                                                <p:strVal val="#ppt_h"/>
                                              </p:val>
                                            </p:tav>
                                          </p:tavLst>
                                        </p:anim>
                                        <p:anim calcmode="lin" valueType="num">
                                          <p:cBhvr>
                                            <p:cTn id="73" dur="500" fill="hold"/>
                                            <p:tgtEl>
                                              <p:spTgt spid="80"/>
                                            </p:tgtEl>
                                            <p:attrNameLst>
                                              <p:attrName>ppt_x</p:attrName>
                                            </p:attrNameLst>
                                          </p:cBhvr>
                                          <p:tavLst>
                                            <p:tav tm="0">
                                              <p:val>
                                                <p:fltVal val="0.5"/>
                                              </p:val>
                                            </p:tav>
                                            <p:tav tm="100000">
                                              <p:val>
                                                <p:strVal val="#ppt_x"/>
                                              </p:val>
                                            </p:tav>
                                          </p:tavLst>
                                        </p:anim>
                                        <p:anim calcmode="lin" valueType="num">
                                          <p:cBhvr>
                                            <p:cTn id="74" dur="500" fill="hold"/>
                                            <p:tgtEl>
                                              <p:spTgt spid="80"/>
                                            </p:tgtEl>
                                            <p:attrNameLst>
                                              <p:attrName>ppt_y</p:attrName>
                                            </p:attrNameLst>
                                          </p:cBhvr>
                                          <p:tavLst>
                                            <p:tav tm="0">
                                              <p:val>
                                                <p:fltVal val="0.5"/>
                                              </p:val>
                                            </p:tav>
                                            <p:tav tm="100000">
                                              <p:val>
                                                <p:strVal val="#ppt_y"/>
                                              </p:val>
                                            </p:tav>
                                          </p:tavLst>
                                        </p:anim>
                                      </p:childTnLst>
                                    </p:cTn>
                                  </p:par>
                                  <p:par>
                                    <p:cTn id="75" presetID="23" presetClass="entr" presetSubtype="528" fill="hold" nodeType="withEffect">
                                      <p:stCondLst>
                                        <p:cond delay="300"/>
                                      </p:stCondLst>
                                      <p:childTnLst>
                                        <p:set>
                                          <p:cBhvr>
                                            <p:cTn id="76" dur="1" fill="hold">
                                              <p:stCondLst>
                                                <p:cond delay="0"/>
                                              </p:stCondLst>
                                            </p:cTn>
                                            <p:tgtEl>
                                              <p:spTgt spid="83"/>
                                            </p:tgtEl>
                                            <p:attrNameLst>
                                              <p:attrName>style.visibility</p:attrName>
                                            </p:attrNameLst>
                                          </p:cBhvr>
                                          <p:to>
                                            <p:strVal val="visible"/>
                                          </p:to>
                                        </p:set>
                                        <p:anim calcmode="lin" valueType="num">
                                          <p:cBhvr>
                                            <p:cTn id="77" dur="500" fill="hold"/>
                                            <p:tgtEl>
                                              <p:spTgt spid="83"/>
                                            </p:tgtEl>
                                            <p:attrNameLst>
                                              <p:attrName>ppt_w</p:attrName>
                                            </p:attrNameLst>
                                          </p:cBhvr>
                                          <p:tavLst>
                                            <p:tav tm="0">
                                              <p:val>
                                                <p:fltVal val="0"/>
                                              </p:val>
                                            </p:tav>
                                            <p:tav tm="100000">
                                              <p:val>
                                                <p:strVal val="#ppt_w"/>
                                              </p:val>
                                            </p:tav>
                                          </p:tavLst>
                                        </p:anim>
                                        <p:anim calcmode="lin" valueType="num">
                                          <p:cBhvr>
                                            <p:cTn id="78" dur="500" fill="hold"/>
                                            <p:tgtEl>
                                              <p:spTgt spid="83"/>
                                            </p:tgtEl>
                                            <p:attrNameLst>
                                              <p:attrName>ppt_h</p:attrName>
                                            </p:attrNameLst>
                                          </p:cBhvr>
                                          <p:tavLst>
                                            <p:tav tm="0">
                                              <p:val>
                                                <p:fltVal val="0"/>
                                              </p:val>
                                            </p:tav>
                                            <p:tav tm="100000">
                                              <p:val>
                                                <p:strVal val="#ppt_h"/>
                                              </p:val>
                                            </p:tav>
                                          </p:tavLst>
                                        </p:anim>
                                        <p:anim calcmode="lin" valueType="num">
                                          <p:cBhvr>
                                            <p:cTn id="79" dur="500" fill="hold"/>
                                            <p:tgtEl>
                                              <p:spTgt spid="83"/>
                                            </p:tgtEl>
                                            <p:attrNameLst>
                                              <p:attrName>ppt_x</p:attrName>
                                            </p:attrNameLst>
                                          </p:cBhvr>
                                          <p:tavLst>
                                            <p:tav tm="0">
                                              <p:val>
                                                <p:fltVal val="0.5"/>
                                              </p:val>
                                            </p:tav>
                                            <p:tav tm="100000">
                                              <p:val>
                                                <p:strVal val="#ppt_x"/>
                                              </p:val>
                                            </p:tav>
                                          </p:tavLst>
                                        </p:anim>
                                        <p:anim calcmode="lin" valueType="num">
                                          <p:cBhvr>
                                            <p:cTn id="80" dur="500" fill="hold"/>
                                            <p:tgtEl>
                                              <p:spTgt spid="83"/>
                                            </p:tgtEl>
                                            <p:attrNameLst>
                                              <p:attrName>ppt_y</p:attrName>
                                            </p:attrNameLst>
                                          </p:cBhvr>
                                          <p:tavLst>
                                            <p:tav tm="0">
                                              <p:val>
                                                <p:fltVal val="0.5"/>
                                              </p:val>
                                            </p:tav>
                                            <p:tav tm="100000">
                                              <p:val>
                                                <p:strVal val="#ppt_y"/>
                                              </p:val>
                                            </p:tav>
                                          </p:tavLst>
                                        </p:anim>
                                      </p:childTnLst>
                                    </p:cTn>
                                  </p:par>
                                  <p:par>
                                    <p:cTn id="81" presetID="23" presetClass="entr" presetSubtype="528" fill="hold" nodeType="withEffect">
                                      <p:stCondLst>
                                        <p:cond delay="10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 calcmode="lin" valueType="num">
                                          <p:cBhvr>
                                            <p:cTn id="85" dur="500" fill="hold"/>
                                            <p:tgtEl>
                                              <p:spTgt spid="86"/>
                                            </p:tgtEl>
                                            <p:attrNameLst>
                                              <p:attrName>ppt_x</p:attrName>
                                            </p:attrNameLst>
                                          </p:cBhvr>
                                          <p:tavLst>
                                            <p:tav tm="0">
                                              <p:val>
                                                <p:fltVal val="0.5"/>
                                              </p:val>
                                            </p:tav>
                                            <p:tav tm="100000">
                                              <p:val>
                                                <p:strVal val="#ppt_x"/>
                                              </p:val>
                                            </p:tav>
                                          </p:tavLst>
                                        </p:anim>
                                        <p:anim calcmode="lin" valueType="num">
                                          <p:cBhvr>
                                            <p:cTn id="86" dur="500" fill="hold"/>
                                            <p:tgtEl>
                                              <p:spTgt spid="86"/>
                                            </p:tgtEl>
                                            <p:attrNameLst>
                                              <p:attrName>ppt_y</p:attrName>
                                            </p:attrNameLst>
                                          </p:cBhvr>
                                          <p:tavLst>
                                            <p:tav tm="0">
                                              <p:val>
                                                <p:fltVal val="0.5"/>
                                              </p:val>
                                            </p:tav>
                                            <p:tav tm="100000">
                                              <p:val>
                                                <p:strVal val="#ppt_y"/>
                                              </p:val>
                                            </p:tav>
                                          </p:tavLst>
                                        </p:anim>
                                      </p:childTnLst>
                                    </p:cTn>
                                  </p:par>
                                  <p:par>
                                    <p:cTn id="87" presetID="23" presetClass="entr" presetSubtype="528" fill="hold" nodeType="withEffect">
                                      <p:stCondLst>
                                        <p:cond delay="600"/>
                                      </p:stCondLst>
                                      <p:childTnLst>
                                        <p:set>
                                          <p:cBhvr>
                                            <p:cTn id="88" dur="1" fill="hold">
                                              <p:stCondLst>
                                                <p:cond delay="0"/>
                                              </p:stCondLst>
                                            </p:cTn>
                                            <p:tgtEl>
                                              <p:spTgt spid="89"/>
                                            </p:tgtEl>
                                            <p:attrNameLst>
                                              <p:attrName>style.visibility</p:attrName>
                                            </p:attrNameLst>
                                          </p:cBhvr>
                                          <p:to>
                                            <p:strVal val="visible"/>
                                          </p:to>
                                        </p:set>
                                        <p:anim calcmode="lin" valueType="num">
                                          <p:cBhvr>
                                            <p:cTn id="89" dur="500" fill="hold"/>
                                            <p:tgtEl>
                                              <p:spTgt spid="89"/>
                                            </p:tgtEl>
                                            <p:attrNameLst>
                                              <p:attrName>ppt_w</p:attrName>
                                            </p:attrNameLst>
                                          </p:cBhvr>
                                          <p:tavLst>
                                            <p:tav tm="0">
                                              <p:val>
                                                <p:fltVal val="0"/>
                                              </p:val>
                                            </p:tav>
                                            <p:tav tm="100000">
                                              <p:val>
                                                <p:strVal val="#ppt_w"/>
                                              </p:val>
                                            </p:tav>
                                          </p:tavLst>
                                        </p:anim>
                                        <p:anim calcmode="lin" valueType="num">
                                          <p:cBhvr>
                                            <p:cTn id="90" dur="500" fill="hold"/>
                                            <p:tgtEl>
                                              <p:spTgt spid="89"/>
                                            </p:tgtEl>
                                            <p:attrNameLst>
                                              <p:attrName>ppt_h</p:attrName>
                                            </p:attrNameLst>
                                          </p:cBhvr>
                                          <p:tavLst>
                                            <p:tav tm="0">
                                              <p:val>
                                                <p:fltVal val="0"/>
                                              </p:val>
                                            </p:tav>
                                            <p:tav tm="100000">
                                              <p:val>
                                                <p:strVal val="#ppt_h"/>
                                              </p:val>
                                            </p:tav>
                                          </p:tavLst>
                                        </p:anim>
                                        <p:anim calcmode="lin" valueType="num">
                                          <p:cBhvr>
                                            <p:cTn id="91" dur="500" fill="hold"/>
                                            <p:tgtEl>
                                              <p:spTgt spid="89"/>
                                            </p:tgtEl>
                                            <p:attrNameLst>
                                              <p:attrName>ppt_x</p:attrName>
                                            </p:attrNameLst>
                                          </p:cBhvr>
                                          <p:tavLst>
                                            <p:tav tm="0">
                                              <p:val>
                                                <p:fltVal val="0.5"/>
                                              </p:val>
                                            </p:tav>
                                            <p:tav tm="100000">
                                              <p:val>
                                                <p:strVal val="#ppt_x"/>
                                              </p:val>
                                            </p:tav>
                                          </p:tavLst>
                                        </p:anim>
                                        <p:anim calcmode="lin" valueType="num">
                                          <p:cBhvr>
                                            <p:cTn id="92" dur="500" fill="hold"/>
                                            <p:tgtEl>
                                              <p:spTgt spid="89"/>
                                            </p:tgtEl>
                                            <p:attrNameLst>
                                              <p:attrName>ppt_y</p:attrName>
                                            </p:attrNameLst>
                                          </p:cBhvr>
                                          <p:tavLst>
                                            <p:tav tm="0">
                                              <p:val>
                                                <p:fltVal val="0.5"/>
                                              </p:val>
                                            </p:tav>
                                            <p:tav tm="100000">
                                              <p:val>
                                                <p:strVal val="#ppt_y"/>
                                              </p:val>
                                            </p:tav>
                                          </p:tavLst>
                                        </p:anim>
                                      </p:childTnLst>
                                    </p:cTn>
                                  </p:par>
                                  <p:par>
                                    <p:cTn id="93" presetID="23" presetClass="entr" presetSubtype="528" fill="hold" nodeType="withEffect">
                                      <p:stCondLst>
                                        <p:cond delay="300"/>
                                      </p:stCondLst>
                                      <p:childTnLst>
                                        <p:set>
                                          <p:cBhvr>
                                            <p:cTn id="94" dur="1" fill="hold">
                                              <p:stCondLst>
                                                <p:cond delay="0"/>
                                              </p:stCondLst>
                                            </p:cTn>
                                            <p:tgtEl>
                                              <p:spTgt spid="92"/>
                                            </p:tgtEl>
                                            <p:attrNameLst>
                                              <p:attrName>style.visibility</p:attrName>
                                            </p:attrNameLst>
                                          </p:cBhvr>
                                          <p:to>
                                            <p:strVal val="visible"/>
                                          </p:to>
                                        </p:set>
                                        <p:anim calcmode="lin" valueType="num">
                                          <p:cBhvr>
                                            <p:cTn id="95" dur="500" fill="hold"/>
                                            <p:tgtEl>
                                              <p:spTgt spid="92"/>
                                            </p:tgtEl>
                                            <p:attrNameLst>
                                              <p:attrName>ppt_w</p:attrName>
                                            </p:attrNameLst>
                                          </p:cBhvr>
                                          <p:tavLst>
                                            <p:tav tm="0">
                                              <p:val>
                                                <p:fltVal val="0"/>
                                              </p:val>
                                            </p:tav>
                                            <p:tav tm="100000">
                                              <p:val>
                                                <p:strVal val="#ppt_w"/>
                                              </p:val>
                                            </p:tav>
                                          </p:tavLst>
                                        </p:anim>
                                        <p:anim calcmode="lin" valueType="num">
                                          <p:cBhvr>
                                            <p:cTn id="96" dur="500" fill="hold"/>
                                            <p:tgtEl>
                                              <p:spTgt spid="92"/>
                                            </p:tgtEl>
                                            <p:attrNameLst>
                                              <p:attrName>ppt_h</p:attrName>
                                            </p:attrNameLst>
                                          </p:cBhvr>
                                          <p:tavLst>
                                            <p:tav tm="0">
                                              <p:val>
                                                <p:fltVal val="0"/>
                                              </p:val>
                                            </p:tav>
                                            <p:tav tm="100000">
                                              <p:val>
                                                <p:strVal val="#ppt_h"/>
                                              </p:val>
                                            </p:tav>
                                          </p:tavLst>
                                        </p:anim>
                                        <p:anim calcmode="lin" valueType="num">
                                          <p:cBhvr>
                                            <p:cTn id="97" dur="500" fill="hold"/>
                                            <p:tgtEl>
                                              <p:spTgt spid="92"/>
                                            </p:tgtEl>
                                            <p:attrNameLst>
                                              <p:attrName>ppt_x</p:attrName>
                                            </p:attrNameLst>
                                          </p:cBhvr>
                                          <p:tavLst>
                                            <p:tav tm="0">
                                              <p:val>
                                                <p:fltVal val="0.5"/>
                                              </p:val>
                                            </p:tav>
                                            <p:tav tm="100000">
                                              <p:val>
                                                <p:strVal val="#ppt_x"/>
                                              </p:val>
                                            </p:tav>
                                          </p:tavLst>
                                        </p:anim>
                                        <p:anim calcmode="lin" valueType="num">
                                          <p:cBhvr>
                                            <p:cTn id="98" dur="500" fill="hold"/>
                                            <p:tgtEl>
                                              <p:spTgt spid="92"/>
                                            </p:tgtEl>
                                            <p:attrNameLst>
                                              <p:attrName>ppt_y</p:attrName>
                                            </p:attrNameLst>
                                          </p:cBhvr>
                                          <p:tavLst>
                                            <p:tav tm="0">
                                              <p:val>
                                                <p:fltVal val="0.5"/>
                                              </p:val>
                                            </p:tav>
                                            <p:tav tm="100000">
                                              <p:val>
                                                <p:strVal val="#ppt_y"/>
                                              </p:val>
                                            </p:tav>
                                          </p:tavLst>
                                        </p:anim>
                                      </p:childTnLst>
                                    </p:cTn>
                                  </p:par>
                                  <p:par>
                                    <p:cTn id="99" presetID="23" presetClass="entr" presetSubtype="528" fill="hold" nodeType="withEffect">
                                      <p:stCondLst>
                                        <p:cond delay="300"/>
                                      </p:stCondLst>
                                      <p:childTnLst>
                                        <p:set>
                                          <p:cBhvr>
                                            <p:cTn id="100" dur="1" fill="hold">
                                              <p:stCondLst>
                                                <p:cond delay="0"/>
                                              </p:stCondLst>
                                            </p:cTn>
                                            <p:tgtEl>
                                              <p:spTgt spid="95"/>
                                            </p:tgtEl>
                                            <p:attrNameLst>
                                              <p:attrName>style.visibility</p:attrName>
                                            </p:attrNameLst>
                                          </p:cBhvr>
                                          <p:to>
                                            <p:strVal val="visible"/>
                                          </p:to>
                                        </p:set>
                                        <p:anim calcmode="lin" valueType="num">
                                          <p:cBhvr>
                                            <p:cTn id="101" dur="500" fill="hold"/>
                                            <p:tgtEl>
                                              <p:spTgt spid="95"/>
                                            </p:tgtEl>
                                            <p:attrNameLst>
                                              <p:attrName>ppt_w</p:attrName>
                                            </p:attrNameLst>
                                          </p:cBhvr>
                                          <p:tavLst>
                                            <p:tav tm="0">
                                              <p:val>
                                                <p:fltVal val="0"/>
                                              </p:val>
                                            </p:tav>
                                            <p:tav tm="100000">
                                              <p:val>
                                                <p:strVal val="#ppt_w"/>
                                              </p:val>
                                            </p:tav>
                                          </p:tavLst>
                                        </p:anim>
                                        <p:anim calcmode="lin" valueType="num">
                                          <p:cBhvr>
                                            <p:cTn id="102" dur="500" fill="hold"/>
                                            <p:tgtEl>
                                              <p:spTgt spid="95"/>
                                            </p:tgtEl>
                                            <p:attrNameLst>
                                              <p:attrName>ppt_h</p:attrName>
                                            </p:attrNameLst>
                                          </p:cBhvr>
                                          <p:tavLst>
                                            <p:tav tm="0">
                                              <p:val>
                                                <p:fltVal val="0"/>
                                              </p:val>
                                            </p:tav>
                                            <p:tav tm="100000">
                                              <p:val>
                                                <p:strVal val="#ppt_h"/>
                                              </p:val>
                                            </p:tav>
                                          </p:tavLst>
                                        </p:anim>
                                        <p:anim calcmode="lin" valueType="num">
                                          <p:cBhvr>
                                            <p:cTn id="103" dur="500" fill="hold"/>
                                            <p:tgtEl>
                                              <p:spTgt spid="95"/>
                                            </p:tgtEl>
                                            <p:attrNameLst>
                                              <p:attrName>ppt_x</p:attrName>
                                            </p:attrNameLst>
                                          </p:cBhvr>
                                          <p:tavLst>
                                            <p:tav tm="0">
                                              <p:val>
                                                <p:fltVal val="0.5"/>
                                              </p:val>
                                            </p:tav>
                                            <p:tav tm="100000">
                                              <p:val>
                                                <p:strVal val="#ppt_x"/>
                                              </p:val>
                                            </p:tav>
                                          </p:tavLst>
                                        </p:anim>
                                        <p:anim calcmode="lin" valueType="num">
                                          <p:cBhvr>
                                            <p:cTn id="104" dur="500" fill="hold"/>
                                            <p:tgtEl>
                                              <p:spTgt spid="95"/>
                                            </p:tgtEl>
                                            <p:attrNameLst>
                                              <p:attrName>ppt_y</p:attrName>
                                            </p:attrNameLst>
                                          </p:cBhvr>
                                          <p:tavLst>
                                            <p:tav tm="0">
                                              <p:val>
                                                <p:fltVal val="0.5"/>
                                              </p:val>
                                            </p:tav>
                                            <p:tav tm="100000">
                                              <p:val>
                                                <p:strVal val="#ppt_y"/>
                                              </p:val>
                                            </p:tav>
                                          </p:tavLst>
                                        </p:anim>
                                      </p:childTnLst>
                                    </p:cTn>
                                  </p:par>
                                  <p:par>
                                    <p:cTn id="105" presetID="23" presetClass="entr" presetSubtype="528" fill="hold" nodeType="withEffect">
                                      <p:stCondLst>
                                        <p:cond delay="600"/>
                                      </p:stCondLst>
                                      <p:childTnLst>
                                        <p:set>
                                          <p:cBhvr>
                                            <p:cTn id="106" dur="1" fill="hold">
                                              <p:stCondLst>
                                                <p:cond delay="0"/>
                                              </p:stCondLst>
                                            </p:cTn>
                                            <p:tgtEl>
                                              <p:spTgt spid="98"/>
                                            </p:tgtEl>
                                            <p:attrNameLst>
                                              <p:attrName>style.visibility</p:attrName>
                                            </p:attrNameLst>
                                          </p:cBhvr>
                                          <p:to>
                                            <p:strVal val="visible"/>
                                          </p:to>
                                        </p:set>
                                        <p:anim calcmode="lin" valueType="num">
                                          <p:cBhvr>
                                            <p:cTn id="107" dur="500" fill="hold"/>
                                            <p:tgtEl>
                                              <p:spTgt spid="98"/>
                                            </p:tgtEl>
                                            <p:attrNameLst>
                                              <p:attrName>ppt_w</p:attrName>
                                            </p:attrNameLst>
                                          </p:cBhvr>
                                          <p:tavLst>
                                            <p:tav tm="0">
                                              <p:val>
                                                <p:fltVal val="0"/>
                                              </p:val>
                                            </p:tav>
                                            <p:tav tm="100000">
                                              <p:val>
                                                <p:strVal val="#ppt_w"/>
                                              </p:val>
                                            </p:tav>
                                          </p:tavLst>
                                        </p:anim>
                                        <p:anim calcmode="lin" valueType="num">
                                          <p:cBhvr>
                                            <p:cTn id="108" dur="500" fill="hold"/>
                                            <p:tgtEl>
                                              <p:spTgt spid="98"/>
                                            </p:tgtEl>
                                            <p:attrNameLst>
                                              <p:attrName>ppt_h</p:attrName>
                                            </p:attrNameLst>
                                          </p:cBhvr>
                                          <p:tavLst>
                                            <p:tav tm="0">
                                              <p:val>
                                                <p:fltVal val="0"/>
                                              </p:val>
                                            </p:tav>
                                            <p:tav tm="100000">
                                              <p:val>
                                                <p:strVal val="#ppt_h"/>
                                              </p:val>
                                            </p:tav>
                                          </p:tavLst>
                                        </p:anim>
                                        <p:anim calcmode="lin" valueType="num">
                                          <p:cBhvr>
                                            <p:cTn id="109" dur="500" fill="hold"/>
                                            <p:tgtEl>
                                              <p:spTgt spid="98"/>
                                            </p:tgtEl>
                                            <p:attrNameLst>
                                              <p:attrName>ppt_x</p:attrName>
                                            </p:attrNameLst>
                                          </p:cBhvr>
                                          <p:tavLst>
                                            <p:tav tm="0">
                                              <p:val>
                                                <p:fltVal val="0.5"/>
                                              </p:val>
                                            </p:tav>
                                            <p:tav tm="100000">
                                              <p:val>
                                                <p:strVal val="#ppt_x"/>
                                              </p:val>
                                            </p:tav>
                                          </p:tavLst>
                                        </p:anim>
                                        <p:anim calcmode="lin" valueType="num">
                                          <p:cBhvr>
                                            <p:cTn id="110" dur="500" fill="hold"/>
                                            <p:tgtEl>
                                              <p:spTgt spid="98"/>
                                            </p:tgtEl>
                                            <p:attrNameLst>
                                              <p:attrName>ppt_y</p:attrName>
                                            </p:attrNameLst>
                                          </p:cBhvr>
                                          <p:tavLst>
                                            <p:tav tm="0">
                                              <p:val>
                                                <p:fltVal val="0.5"/>
                                              </p:val>
                                            </p:tav>
                                            <p:tav tm="100000">
                                              <p:val>
                                                <p:strVal val="#ppt_y"/>
                                              </p:val>
                                            </p:tav>
                                          </p:tavLst>
                                        </p:anim>
                                      </p:childTnLst>
                                    </p:cTn>
                                  </p:par>
                                  <p:par>
                                    <p:cTn id="111" presetID="23" presetClass="entr" presetSubtype="528" fill="hold" nodeType="withEffect">
                                      <p:stCondLst>
                                        <p:cond delay="600"/>
                                      </p:stCondLst>
                                      <p:childTnLst>
                                        <p:set>
                                          <p:cBhvr>
                                            <p:cTn id="112" dur="1" fill="hold">
                                              <p:stCondLst>
                                                <p:cond delay="0"/>
                                              </p:stCondLst>
                                            </p:cTn>
                                            <p:tgtEl>
                                              <p:spTgt spid="101"/>
                                            </p:tgtEl>
                                            <p:attrNameLst>
                                              <p:attrName>style.visibility</p:attrName>
                                            </p:attrNameLst>
                                          </p:cBhvr>
                                          <p:to>
                                            <p:strVal val="visible"/>
                                          </p:to>
                                        </p:set>
                                        <p:anim calcmode="lin" valueType="num">
                                          <p:cBhvr>
                                            <p:cTn id="113" dur="500" fill="hold"/>
                                            <p:tgtEl>
                                              <p:spTgt spid="101"/>
                                            </p:tgtEl>
                                            <p:attrNameLst>
                                              <p:attrName>ppt_w</p:attrName>
                                            </p:attrNameLst>
                                          </p:cBhvr>
                                          <p:tavLst>
                                            <p:tav tm="0">
                                              <p:val>
                                                <p:fltVal val="0"/>
                                              </p:val>
                                            </p:tav>
                                            <p:tav tm="100000">
                                              <p:val>
                                                <p:strVal val="#ppt_w"/>
                                              </p:val>
                                            </p:tav>
                                          </p:tavLst>
                                        </p:anim>
                                        <p:anim calcmode="lin" valueType="num">
                                          <p:cBhvr>
                                            <p:cTn id="114" dur="500" fill="hold"/>
                                            <p:tgtEl>
                                              <p:spTgt spid="101"/>
                                            </p:tgtEl>
                                            <p:attrNameLst>
                                              <p:attrName>ppt_h</p:attrName>
                                            </p:attrNameLst>
                                          </p:cBhvr>
                                          <p:tavLst>
                                            <p:tav tm="0">
                                              <p:val>
                                                <p:fltVal val="0"/>
                                              </p:val>
                                            </p:tav>
                                            <p:tav tm="100000">
                                              <p:val>
                                                <p:strVal val="#ppt_h"/>
                                              </p:val>
                                            </p:tav>
                                          </p:tavLst>
                                        </p:anim>
                                        <p:anim calcmode="lin" valueType="num">
                                          <p:cBhvr>
                                            <p:cTn id="115" dur="500" fill="hold"/>
                                            <p:tgtEl>
                                              <p:spTgt spid="101"/>
                                            </p:tgtEl>
                                            <p:attrNameLst>
                                              <p:attrName>ppt_x</p:attrName>
                                            </p:attrNameLst>
                                          </p:cBhvr>
                                          <p:tavLst>
                                            <p:tav tm="0">
                                              <p:val>
                                                <p:fltVal val="0.5"/>
                                              </p:val>
                                            </p:tav>
                                            <p:tav tm="100000">
                                              <p:val>
                                                <p:strVal val="#ppt_x"/>
                                              </p:val>
                                            </p:tav>
                                          </p:tavLst>
                                        </p:anim>
                                        <p:anim calcmode="lin" valueType="num">
                                          <p:cBhvr>
                                            <p:cTn id="116" dur="500" fill="hold"/>
                                            <p:tgtEl>
                                              <p:spTgt spid="101"/>
                                            </p:tgtEl>
                                            <p:attrNameLst>
                                              <p:attrName>ppt_y</p:attrName>
                                            </p:attrNameLst>
                                          </p:cBhvr>
                                          <p:tavLst>
                                            <p:tav tm="0">
                                              <p:val>
                                                <p:fltVal val="0.5"/>
                                              </p:val>
                                            </p:tav>
                                            <p:tav tm="100000">
                                              <p:val>
                                                <p:strVal val="#ppt_y"/>
                                              </p:val>
                                            </p:tav>
                                          </p:tavLst>
                                        </p:anim>
                                      </p:childTnLst>
                                    </p:cTn>
                                  </p:par>
                                  <p:par>
                                    <p:cTn id="117" presetID="23" presetClass="entr" presetSubtype="528" fill="hold" nodeType="withEffect">
                                      <p:stCondLst>
                                        <p:cond delay="300"/>
                                      </p:stCondLst>
                                      <p:childTnLst>
                                        <p:set>
                                          <p:cBhvr>
                                            <p:cTn id="118" dur="1" fill="hold">
                                              <p:stCondLst>
                                                <p:cond delay="0"/>
                                              </p:stCondLst>
                                            </p:cTn>
                                            <p:tgtEl>
                                              <p:spTgt spid="104"/>
                                            </p:tgtEl>
                                            <p:attrNameLst>
                                              <p:attrName>style.visibility</p:attrName>
                                            </p:attrNameLst>
                                          </p:cBhvr>
                                          <p:to>
                                            <p:strVal val="visible"/>
                                          </p:to>
                                        </p:set>
                                        <p:anim calcmode="lin" valueType="num">
                                          <p:cBhvr>
                                            <p:cTn id="119" dur="500" fill="hold"/>
                                            <p:tgtEl>
                                              <p:spTgt spid="104"/>
                                            </p:tgtEl>
                                            <p:attrNameLst>
                                              <p:attrName>ppt_w</p:attrName>
                                            </p:attrNameLst>
                                          </p:cBhvr>
                                          <p:tavLst>
                                            <p:tav tm="0">
                                              <p:val>
                                                <p:fltVal val="0"/>
                                              </p:val>
                                            </p:tav>
                                            <p:tav tm="100000">
                                              <p:val>
                                                <p:strVal val="#ppt_w"/>
                                              </p:val>
                                            </p:tav>
                                          </p:tavLst>
                                        </p:anim>
                                        <p:anim calcmode="lin" valueType="num">
                                          <p:cBhvr>
                                            <p:cTn id="120" dur="500" fill="hold"/>
                                            <p:tgtEl>
                                              <p:spTgt spid="104"/>
                                            </p:tgtEl>
                                            <p:attrNameLst>
                                              <p:attrName>ppt_h</p:attrName>
                                            </p:attrNameLst>
                                          </p:cBhvr>
                                          <p:tavLst>
                                            <p:tav tm="0">
                                              <p:val>
                                                <p:fltVal val="0"/>
                                              </p:val>
                                            </p:tav>
                                            <p:tav tm="100000">
                                              <p:val>
                                                <p:strVal val="#ppt_h"/>
                                              </p:val>
                                            </p:tav>
                                          </p:tavLst>
                                        </p:anim>
                                        <p:anim calcmode="lin" valueType="num">
                                          <p:cBhvr>
                                            <p:cTn id="121" dur="500" fill="hold"/>
                                            <p:tgtEl>
                                              <p:spTgt spid="104"/>
                                            </p:tgtEl>
                                            <p:attrNameLst>
                                              <p:attrName>ppt_x</p:attrName>
                                            </p:attrNameLst>
                                          </p:cBhvr>
                                          <p:tavLst>
                                            <p:tav tm="0">
                                              <p:val>
                                                <p:fltVal val="0.5"/>
                                              </p:val>
                                            </p:tav>
                                            <p:tav tm="100000">
                                              <p:val>
                                                <p:strVal val="#ppt_x"/>
                                              </p:val>
                                            </p:tav>
                                          </p:tavLst>
                                        </p:anim>
                                        <p:anim calcmode="lin" valueType="num">
                                          <p:cBhvr>
                                            <p:cTn id="122" dur="500" fill="hold"/>
                                            <p:tgtEl>
                                              <p:spTgt spid="104"/>
                                            </p:tgtEl>
                                            <p:attrNameLst>
                                              <p:attrName>ppt_y</p:attrName>
                                            </p:attrNameLst>
                                          </p:cBhvr>
                                          <p:tavLst>
                                            <p:tav tm="0">
                                              <p:val>
                                                <p:fltVal val="0.5"/>
                                              </p:val>
                                            </p:tav>
                                            <p:tav tm="100000">
                                              <p:val>
                                                <p:strVal val="#ppt_y"/>
                                              </p:val>
                                            </p:tav>
                                          </p:tavLst>
                                        </p:anim>
                                      </p:childTnLst>
                                    </p:cTn>
                                  </p:par>
                                  <p:par>
                                    <p:cTn id="123" presetID="23" presetClass="entr" presetSubtype="528" fill="hold" nodeType="withEffect">
                                      <p:stCondLst>
                                        <p:cond delay="600"/>
                                      </p:stCondLst>
                                      <p:childTnLst>
                                        <p:set>
                                          <p:cBhvr>
                                            <p:cTn id="124" dur="1" fill="hold">
                                              <p:stCondLst>
                                                <p:cond delay="0"/>
                                              </p:stCondLst>
                                            </p:cTn>
                                            <p:tgtEl>
                                              <p:spTgt spid="107"/>
                                            </p:tgtEl>
                                            <p:attrNameLst>
                                              <p:attrName>style.visibility</p:attrName>
                                            </p:attrNameLst>
                                          </p:cBhvr>
                                          <p:to>
                                            <p:strVal val="visible"/>
                                          </p:to>
                                        </p:set>
                                        <p:anim calcmode="lin" valueType="num">
                                          <p:cBhvr>
                                            <p:cTn id="125" dur="500" fill="hold"/>
                                            <p:tgtEl>
                                              <p:spTgt spid="107"/>
                                            </p:tgtEl>
                                            <p:attrNameLst>
                                              <p:attrName>ppt_w</p:attrName>
                                            </p:attrNameLst>
                                          </p:cBhvr>
                                          <p:tavLst>
                                            <p:tav tm="0">
                                              <p:val>
                                                <p:fltVal val="0"/>
                                              </p:val>
                                            </p:tav>
                                            <p:tav tm="100000">
                                              <p:val>
                                                <p:strVal val="#ppt_w"/>
                                              </p:val>
                                            </p:tav>
                                          </p:tavLst>
                                        </p:anim>
                                        <p:anim calcmode="lin" valueType="num">
                                          <p:cBhvr>
                                            <p:cTn id="126" dur="500" fill="hold"/>
                                            <p:tgtEl>
                                              <p:spTgt spid="107"/>
                                            </p:tgtEl>
                                            <p:attrNameLst>
                                              <p:attrName>ppt_h</p:attrName>
                                            </p:attrNameLst>
                                          </p:cBhvr>
                                          <p:tavLst>
                                            <p:tav tm="0">
                                              <p:val>
                                                <p:fltVal val="0"/>
                                              </p:val>
                                            </p:tav>
                                            <p:tav tm="100000">
                                              <p:val>
                                                <p:strVal val="#ppt_h"/>
                                              </p:val>
                                            </p:tav>
                                          </p:tavLst>
                                        </p:anim>
                                        <p:anim calcmode="lin" valueType="num">
                                          <p:cBhvr>
                                            <p:cTn id="127" dur="500" fill="hold"/>
                                            <p:tgtEl>
                                              <p:spTgt spid="107"/>
                                            </p:tgtEl>
                                            <p:attrNameLst>
                                              <p:attrName>ppt_x</p:attrName>
                                            </p:attrNameLst>
                                          </p:cBhvr>
                                          <p:tavLst>
                                            <p:tav tm="0">
                                              <p:val>
                                                <p:fltVal val="0.5"/>
                                              </p:val>
                                            </p:tav>
                                            <p:tav tm="100000">
                                              <p:val>
                                                <p:strVal val="#ppt_x"/>
                                              </p:val>
                                            </p:tav>
                                          </p:tavLst>
                                        </p:anim>
                                        <p:anim calcmode="lin" valueType="num">
                                          <p:cBhvr>
                                            <p:cTn id="128" dur="500" fill="hold"/>
                                            <p:tgtEl>
                                              <p:spTgt spid="107"/>
                                            </p:tgtEl>
                                            <p:attrNameLst>
                                              <p:attrName>ppt_y</p:attrName>
                                            </p:attrNameLst>
                                          </p:cBhvr>
                                          <p:tavLst>
                                            <p:tav tm="0">
                                              <p:val>
                                                <p:fltVal val="0.5"/>
                                              </p:val>
                                            </p:tav>
                                            <p:tav tm="100000">
                                              <p:val>
                                                <p:strVal val="#ppt_y"/>
                                              </p:val>
                                            </p:tav>
                                          </p:tavLst>
                                        </p:anim>
                                      </p:childTnLst>
                                    </p:cTn>
                                  </p:par>
                                  <p:par>
                                    <p:cTn id="129" presetID="23" presetClass="entr" presetSubtype="528" fill="hold" nodeType="withEffect">
                                      <p:stCondLst>
                                        <p:cond delay="600"/>
                                      </p:stCondLst>
                                      <p:childTnLst>
                                        <p:set>
                                          <p:cBhvr>
                                            <p:cTn id="130" dur="1" fill="hold">
                                              <p:stCondLst>
                                                <p:cond delay="0"/>
                                              </p:stCondLst>
                                            </p:cTn>
                                            <p:tgtEl>
                                              <p:spTgt spid="110"/>
                                            </p:tgtEl>
                                            <p:attrNameLst>
                                              <p:attrName>style.visibility</p:attrName>
                                            </p:attrNameLst>
                                          </p:cBhvr>
                                          <p:to>
                                            <p:strVal val="visible"/>
                                          </p:to>
                                        </p:set>
                                        <p:anim calcmode="lin" valueType="num">
                                          <p:cBhvr>
                                            <p:cTn id="131" dur="500" fill="hold"/>
                                            <p:tgtEl>
                                              <p:spTgt spid="110"/>
                                            </p:tgtEl>
                                            <p:attrNameLst>
                                              <p:attrName>ppt_w</p:attrName>
                                            </p:attrNameLst>
                                          </p:cBhvr>
                                          <p:tavLst>
                                            <p:tav tm="0">
                                              <p:val>
                                                <p:fltVal val="0"/>
                                              </p:val>
                                            </p:tav>
                                            <p:tav tm="100000">
                                              <p:val>
                                                <p:strVal val="#ppt_w"/>
                                              </p:val>
                                            </p:tav>
                                          </p:tavLst>
                                        </p:anim>
                                        <p:anim calcmode="lin" valueType="num">
                                          <p:cBhvr>
                                            <p:cTn id="132" dur="500" fill="hold"/>
                                            <p:tgtEl>
                                              <p:spTgt spid="110"/>
                                            </p:tgtEl>
                                            <p:attrNameLst>
                                              <p:attrName>ppt_h</p:attrName>
                                            </p:attrNameLst>
                                          </p:cBhvr>
                                          <p:tavLst>
                                            <p:tav tm="0">
                                              <p:val>
                                                <p:fltVal val="0"/>
                                              </p:val>
                                            </p:tav>
                                            <p:tav tm="100000">
                                              <p:val>
                                                <p:strVal val="#ppt_h"/>
                                              </p:val>
                                            </p:tav>
                                          </p:tavLst>
                                        </p:anim>
                                        <p:anim calcmode="lin" valueType="num">
                                          <p:cBhvr>
                                            <p:cTn id="133" dur="500" fill="hold"/>
                                            <p:tgtEl>
                                              <p:spTgt spid="110"/>
                                            </p:tgtEl>
                                            <p:attrNameLst>
                                              <p:attrName>ppt_x</p:attrName>
                                            </p:attrNameLst>
                                          </p:cBhvr>
                                          <p:tavLst>
                                            <p:tav tm="0">
                                              <p:val>
                                                <p:fltVal val="0.5"/>
                                              </p:val>
                                            </p:tav>
                                            <p:tav tm="100000">
                                              <p:val>
                                                <p:strVal val="#ppt_x"/>
                                              </p:val>
                                            </p:tav>
                                          </p:tavLst>
                                        </p:anim>
                                        <p:anim calcmode="lin" valueType="num">
                                          <p:cBhvr>
                                            <p:cTn id="134" dur="500" fill="hold"/>
                                            <p:tgtEl>
                                              <p:spTgt spid="110"/>
                                            </p:tgtEl>
                                            <p:attrNameLst>
                                              <p:attrName>ppt_y</p:attrName>
                                            </p:attrNameLst>
                                          </p:cBhvr>
                                          <p:tavLst>
                                            <p:tav tm="0">
                                              <p:val>
                                                <p:fltVal val="0.5"/>
                                              </p:val>
                                            </p:tav>
                                            <p:tav tm="100000">
                                              <p:val>
                                                <p:strVal val="#ppt_y"/>
                                              </p:val>
                                            </p:tav>
                                          </p:tavLst>
                                        </p:anim>
                                      </p:childTnLst>
                                    </p:cTn>
                                  </p:par>
                                  <p:par>
                                    <p:cTn id="135" presetID="26" presetClass="emph" presetSubtype="0" repeatCount="3000" fill="hold" nodeType="withEffect">
                                      <p:stCondLst>
                                        <p:cond delay="600"/>
                                      </p:stCondLst>
                                      <p:childTnLst>
                                        <p:animEffect transition="out" filter="fade">
                                          <p:cBhvr>
                                            <p:cTn id="136" dur="500" tmFilter="0, 0; .2, .5; .8, .5; 1, 0"/>
                                            <p:tgtEl>
                                              <p:spTgt spid="74"/>
                                            </p:tgtEl>
                                          </p:cBhvr>
                                        </p:animEffect>
                                        <p:animScale>
                                          <p:cBhvr>
                                            <p:cTn id="137" dur="250" autoRev="1" fill="hold"/>
                                            <p:tgtEl>
                                              <p:spTgt spid="74"/>
                                            </p:tgtEl>
                                          </p:cBhvr>
                                          <p:by x="105000" y="105000"/>
                                        </p:animScale>
                                      </p:childTnLst>
                                    </p:cTn>
                                  </p:par>
                                  <p:par>
                                    <p:cTn id="138" presetID="26" presetClass="emph" presetSubtype="0" repeatCount="3000" fill="hold" nodeType="withEffect">
                                      <p:stCondLst>
                                        <p:cond delay="710"/>
                                      </p:stCondLst>
                                      <p:childTnLst>
                                        <p:animEffect transition="out" filter="fade">
                                          <p:cBhvr>
                                            <p:cTn id="139" dur="500" tmFilter="0, 0; .2, .5; .8, .5; 1, 0"/>
                                            <p:tgtEl>
                                              <p:spTgt spid="95"/>
                                            </p:tgtEl>
                                          </p:cBhvr>
                                        </p:animEffect>
                                        <p:animScale>
                                          <p:cBhvr>
                                            <p:cTn id="140" dur="250" autoRev="1" fill="hold"/>
                                            <p:tgtEl>
                                              <p:spTgt spid="95"/>
                                            </p:tgtEl>
                                          </p:cBhvr>
                                          <p:by x="105000" y="105000"/>
                                        </p:animScale>
                                      </p:childTnLst>
                                    </p:cTn>
                                  </p:par>
                                  <p:par>
                                    <p:cTn id="141" presetID="26" presetClass="emph" presetSubtype="0" repeatCount="3000" fill="hold" nodeType="withEffect">
                                      <p:stCondLst>
                                        <p:cond delay="410"/>
                                      </p:stCondLst>
                                      <p:childTnLst>
                                        <p:animEffect transition="out" filter="fade">
                                          <p:cBhvr>
                                            <p:cTn id="142" dur="500" tmFilter="0, 0; .2, .5; .8, .5; 1, 0"/>
                                            <p:tgtEl>
                                              <p:spTgt spid="101"/>
                                            </p:tgtEl>
                                          </p:cBhvr>
                                        </p:animEffect>
                                        <p:animScale>
                                          <p:cBhvr>
                                            <p:cTn id="143" dur="250" autoRev="1" fill="hold"/>
                                            <p:tgtEl>
                                              <p:spTgt spid="101"/>
                                            </p:tgtEl>
                                          </p:cBhvr>
                                          <p:by x="105000" y="105000"/>
                                        </p:animScale>
                                      </p:childTnLst>
                                    </p:cTn>
                                  </p:par>
                                  <p:par>
                                    <p:cTn id="144" presetID="26" presetClass="emph" presetSubtype="0" repeatCount="3000" fill="hold" nodeType="withEffect">
                                      <p:stCondLst>
                                        <p:cond delay="810"/>
                                      </p:stCondLst>
                                      <p:childTnLst>
                                        <p:animEffect transition="out" filter="fade">
                                          <p:cBhvr>
                                            <p:cTn id="145" dur="500" tmFilter="0, 0; .2, .5; .8, .5; 1, 0"/>
                                            <p:tgtEl>
                                              <p:spTgt spid="104"/>
                                            </p:tgtEl>
                                          </p:cBhvr>
                                        </p:animEffect>
                                        <p:animScale>
                                          <p:cBhvr>
                                            <p:cTn id="146" dur="250" autoRev="1" fill="hold"/>
                                            <p:tgtEl>
                                              <p:spTgt spid="104"/>
                                            </p:tgtEl>
                                          </p:cBhvr>
                                          <p:by x="105000" y="105000"/>
                                        </p:animScale>
                                      </p:childTnLst>
                                    </p:cTn>
                                  </p:par>
                                </p:childTnLst>
                              </p:cTn>
                            </p:par>
                            <p:par>
                              <p:cTn id="147" fill="hold">
                                <p:stCondLst>
                                  <p:cond delay="7310"/>
                                </p:stCondLst>
                                <p:childTnLst>
                                  <p:par>
                                    <p:cTn id="148" presetID="10" presetClass="entr" presetSubtype="0" fill="hold" grpId="0" nodeType="afterEffect">
                                      <p:stCondLst>
                                        <p:cond delay="0"/>
                                      </p:stCondLst>
                                      <p:childTnLst>
                                        <p:set>
                                          <p:cBhvr>
                                            <p:cTn id="149" dur="1" fill="hold">
                                              <p:stCondLst>
                                                <p:cond delay="0"/>
                                              </p:stCondLst>
                                            </p:cTn>
                                            <p:tgtEl>
                                              <p:spTgt spid="113"/>
                                            </p:tgtEl>
                                            <p:attrNameLst>
                                              <p:attrName>style.visibility</p:attrName>
                                            </p:attrNameLst>
                                          </p:cBhvr>
                                          <p:to>
                                            <p:strVal val="visible"/>
                                          </p:to>
                                        </p:set>
                                        <p:animEffect transition="in" filter="fade">
                                          <p:cBhvr>
                                            <p:cTn id="150"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p:bldP spid="62" grpId="0"/>
          <p:bldP spid="68" grpId="0"/>
          <p:bldP spid="69" grpId="0"/>
          <p:bldP spid="70" grpId="0"/>
          <p:bldP spid="71" grpId="0"/>
          <p:bldP spid="72" grpId="0"/>
          <p:bldP spid="73" grpId="0"/>
          <p:bldP spid="113" grpId="0"/>
        </p:bldLst>
      </p:timing>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2"/>
          <p:cNvSpPr/>
          <p:nvPr/>
        </p:nvSpPr>
        <p:spPr>
          <a:xfrm>
            <a:off x="0" y="0"/>
            <a:ext cx="9144000" cy="5143500"/>
          </a:xfrm>
          <a:prstGeom prst="rect">
            <a:avLst/>
          </a:prstGeom>
          <a:blipFill>
            <a:blip r:embed="rId2"/>
            <a:stretch>
              <a:fillRect/>
            </a:stretch>
          </a:blipFill>
          <a:ln w="25400" cap="flat" cmpd="sng" algn="ctr">
            <a:noFill/>
            <a:prstDash val="solid"/>
          </a:ln>
          <a:effectLst/>
        </p:spPr>
        <p:txBody>
          <a:bodyPr lIns="68580" tIns="34290" rIns="68580" bIns="34290"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微软雅黑"/>
              <a:ea typeface="微软雅黑"/>
              <a:cs typeface="+mn-cs"/>
            </a:endParaRPr>
          </a:p>
        </p:txBody>
      </p:sp>
      <p:sp>
        <p:nvSpPr>
          <p:cNvPr id="58" name="矩形 57"/>
          <p:cNvSpPr/>
          <p:nvPr/>
        </p:nvSpPr>
        <p:spPr>
          <a:xfrm>
            <a:off x="0" y="1347614"/>
            <a:ext cx="9144000" cy="2592288"/>
          </a:xfrm>
          <a:prstGeom prst="rect">
            <a:avLst/>
          </a:prstGeom>
          <a:solidFill>
            <a:srgbClr val="0070C0">
              <a:alpha val="77000"/>
            </a:srgbClr>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a:cs typeface="+mn-cs"/>
            </a:endParaRPr>
          </a:p>
        </p:txBody>
      </p:sp>
      <p:sp>
        <p:nvSpPr>
          <p:cNvPr id="59" name="TextBox 58"/>
          <p:cNvSpPr txBox="1"/>
          <p:nvPr/>
        </p:nvSpPr>
        <p:spPr>
          <a:xfrm>
            <a:off x="3851922" y="1707654"/>
            <a:ext cx="2988511" cy="830997"/>
          </a:xfrm>
          <a:prstGeom prst="rect">
            <a:avLst/>
          </a:prstGeom>
          <a:noFill/>
        </p:spPr>
        <p:txBody>
          <a:bodyPr wrap="none" rtlCol="0">
            <a:spAutoFit/>
          </a:bodyPr>
          <a:lstStyle/>
          <a:p>
            <a:pPr marL="0" lvl="1" fontAlgn="base">
              <a:spcBef>
                <a:spcPct val="0"/>
              </a:spcBef>
              <a:spcAft>
                <a:spcPct val="0"/>
              </a:spcAft>
            </a:pPr>
            <a:r>
              <a:rPr lang="zh-CN" altLang="en-US" sz="1400" b="1" dirty="0">
                <a:solidFill>
                  <a:prstClr val="white"/>
                </a:solidFill>
                <a:latin typeface="微软雅黑" pitchFamily="34" charset="-122"/>
                <a:ea typeface="微软雅黑" pitchFamily="34" charset="-122"/>
              </a:rPr>
              <a:t> </a:t>
            </a:r>
            <a:r>
              <a:rPr lang="zh-CN" altLang="en-US" sz="2800" b="1" dirty="0">
                <a:solidFill>
                  <a:prstClr val="white"/>
                </a:solidFill>
                <a:latin typeface="微软雅黑" pitchFamily="34" charset="-122"/>
                <a:ea typeface="微软雅黑" pitchFamily="34" charset="-122"/>
              </a:rPr>
              <a:t>Part V</a:t>
            </a:r>
            <a:endParaRPr lang="en-US" altLang="zh-CN" sz="2800" b="1" dirty="0">
              <a:solidFill>
                <a:prstClr val="white"/>
              </a:solidFill>
              <a:latin typeface="微软雅黑" pitchFamily="34" charset="-122"/>
              <a:ea typeface="微软雅黑" pitchFamily="34" charset="-122"/>
            </a:endParaRPr>
          </a:p>
          <a:p>
            <a:pPr marL="0" lvl="1" algn="ctr" fontAlgn="base">
              <a:spcBef>
                <a:spcPct val="0"/>
              </a:spcBef>
              <a:spcAft>
                <a:spcPct val="0"/>
              </a:spcAft>
            </a:pPr>
            <a:r>
              <a:rPr lang="zh-CN" altLang="en-US" sz="2000" b="1" dirty="0">
                <a:solidFill>
                  <a:prstClr val="white"/>
                </a:solidFill>
                <a:latin typeface="微软雅黑" pitchFamily="34" charset="-122"/>
                <a:ea typeface="微软雅黑" pitchFamily="34" charset="-122"/>
              </a:rPr>
              <a:t>Next year's work plan</a:t>
            </a:r>
            <a:endParaRPr lang="en-US" altLang="zh-CN" sz="2000" b="1" dirty="0">
              <a:solidFill>
                <a:prstClr val="white"/>
              </a:solidFill>
              <a:latin typeface="微软雅黑" pitchFamily="34" charset="-122"/>
              <a:ea typeface="微软雅黑" pitchFamily="34" charset="-122"/>
            </a:endParaRPr>
          </a:p>
        </p:txBody>
      </p:sp>
      <p:cxnSp>
        <p:nvCxnSpPr>
          <p:cNvPr id="60" name="直接连接符 59"/>
          <p:cNvCxnSpPr/>
          <p:nvPr/>
        </p:nvCxnSpPr>
        <p:spPr>
          <a:xfrm flipV="1">
            <a:off x="3635896" y="1635646"/>
            <a:ext cx="0" cy="1924424"/>
          </a:xfrm>
          <a:prstGeom prst="line">
            <a:avLst/>
          </a:prstGeom>
          <a:noFill/>
          <a:ln w="12700" cap="flat" cmpd="sng" algn="ctr">
            <a:solidFill>
              <a:sysClr val="window" lastClr="FFFFFF"/>
            </a:solidFill>
            <a:prstDash val="dash"/>
          </a:ln>
          <a:effectLst/>
        </p:spPr>
      </p:cxnSp>
      <p:sp>
        <p:nvSpPr>
          <p:cNvPr id="61" name="TextBox 60"/>
          <p:cNvSpPr txBox="1"/>
          <p:nvPr/>
        </p:nvSpPr>
        <p:spPr>
          <a:xfrm>
            <a:off x="2317896" y="3229730"/>
            <a:ext cx="902846" cy="246221"/>
          </a:xfrm>
          <a:prstGeom prst="rect">
            <a:avLst/>
          </a:prstGeom>
          <a:noFill/>
        </p:spPr>
        <p:txBody>
          <a:bodyPr wrap="square" lIns="0" tIns="0" rIns="0" bIns="0" rtlCol="0">
            <a:spAutoFit/>
          </a:bodyPr>
          <a:lstStyle/>
          <a:p>
            <a:pPr fontAlgn="base">
              <a:spcBef>
                <a:spcPct val="0"/>
              </a:spcBef>
              <a:spcAft>
                <a:spcPct val="0"/>
              </a:spcAft>
            </a:pPr>
            <a:r>
              <a:rPr lang="en-US" altLang="zh-CN" sz="1600" dirty="0">
                <a:solidFill>
                  <a:prstClr val="white"/>
                </a:solidFill>
                <a:latin typeface="微软雅黑" pitchFamily="34" charset="-122"/>
                <a:ea typeface="微软雅黑" pitchFamily="34" charset="-122"/>
              </a:rPr>
              <a:t>PART 05</a:t>
            </a:r>
            <a:endParaRPr lang="zh-CN" altLang="en-US" sz="1600" dirty="0">
              <a:solidFill>
                <a:prstClr val="white"/>
              </a:solidFill>
              <a:latin typeface="微软雅黑" pitchFamily="34" charset="-122"/>
              <a:ea typeface="微软雅黑" pitchFamily="34" charset="-122"/>
            </a:endParaRPr>
          </a:p>
        </p:txBody>
      </p:sp>
      <p:grpSp>
        <p:nvGrpSpPr>
          <p:cNvPr id="62" name="组合 61"/>
          <p:cNvGrpSpPr/>
          <p:nvPr/>
        </p:nvGrpSpPr>
        <p:grpSpPr>
          <a:xfrm>
            <a:off x="2123728" y="1707656"/>
            <a:ext cx="1197175" cy="1197175"/>
            <a:chOff x="1068965" y="491752"/>
            <a:chExt cx="1197175" cy="1197175"/>
          </a:xfrm>
        </p:grpSpPr>
        <p:grpSp>
          <p:nvGrpSpPr>
            <p:cNvPr id="63" name="组合 62"/>
            <p:cNvGrpSpPr/>
            <p:nvPr/>
          </p:nvGrpSpPr>
          <p:grpSpPr>
            <a:xfrm>
              <a:off x="1068965" y="491752"/>
              <a:ext cx="1197175" cy="1197175"/>
              <a:chOff x="304800" y="673100"/>
              <a:chExt cx="4000500" cy="4000500"/>
            </a:xfrm>
            <a:effectLst>
              <a:outerShdw blurRad="444500" dist="254000" dir="8100000" algn="tr" rotWithShape="0">
                <a:prstClr val="black">
                  <a:alpha val="50000"/>
                </a:prstClr>
              </a:outerShdw>
            </a:effectLst>
          </p:grpSpPr>
          <p:sp>
            <p:nvSpPr>
              <p:cNvPr id="65" name="同心圆 6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a typeface="微软雅黑"/>
                  <a:cs typeface="+mn-cs"/>
                </a:endParaRPr>
              </a:p>
            </p:txBody>
          </p:sp>
          <p:sp>
            <p:nvSpPr>
              <p:cNvPr id="66" name="椭圆 6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a:cs typeface="+mn-cs"/>
                </a:endParaRPr>
              </a:p>
            </p:txBody>
          </p:sp>
        </p:grpSp>
        <p:sp>
          <p:nvSpPr>
            <p:cNvPr id="64" name="KSO_Shape"/>
            <p:cNvSpPr>
              <a:spLocks/>
            </p:cNvSpPr>
            <p:nvPr/>
          </p:nvSpPr>
          <p:spPr bwMode="auto">
            <a:xfrm>
              <a:off x="1288029" y="829734"/>
              <a:ext cx="759046" cy="521208"/>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rgbClr val="FFC000"/>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a:ea typeface="微软雅黑"/>
                <a:cs typeface="+mn-cs"/>
              </a:endParaRPr>
            </a:p>
          </p:txBody>
        </p:sp>
      </p:grpSp>
      <p:sp>
        <p:nvSpPr>
          <p:cNvPr id="67" name="TextBox 66"/>
          <p:cNvSpPr txBox="1"/>
          <p:nvPr/>
        </p:nvSpPr>
        <p:spPr>
          <a:xfrm>
            <a:off x="3923928" y="2859782"/>
            <a:ext cx="1872208" cy="245726"/>
          </a:xfrm>
          <a:prstGeom prst="rect">
            <a:avLst/>
          </a:prstGeom>
          <a:noFill/>
        </p:spPr>
        <p:txBody>
          <a:bodyPr wrap="square" lIns="60469" tIns="30235" rIns="60469" bIns="30235" rtlCol="0">
            <a:spAutoFit/>
          </a:bodyPr>
          <a:lstStyle/>
          <a:p>
            <a:pPr fontAlgn="base">
              <a:spcBef>
                <a:spcPct val="0"/>
              </a:spcBef>
              <a:spcAft>
                <a:spcPct val="0"/>
              </a:spcAft>
            </a:pPr>
            <a:r>
              <a:rPr lang="zh-CN" altLang="en-US" sz="1200" dirty="0">
                <a:solidFill>
                  <a:prstClr val="white"/>
                </a:solidFill>
                <a:latin typeface="微软雅黑" panose="020B0503020204020204" pitchFamily="34" charset="-122"/>
                <a:ea typeface="微软雅黑" panose="020B0503020204020204" pitchFamily="34" charset="-122"/>
              </a:rPr>
              <a:t>Increased turnover</a:t>
            </a:r>
          </a:p>
        </p:txBody>
      </p:sp>
      <p:sp>
        <p:nvSpPr>
          <p:cNvPr id="68" name="TextBox 67"/>
          <p:cNvSpPr txBox="1"/>
          <p:nvPr/>
        </p:nvSpPr>
        <p:spPr>
          <a:xfrm>
            <a:off x="5796134" y="2886373"/>
            <a:ext cx="1469990" cy="245726"/>
          </a:xfrm>
          <a:prstGeom prst="rect">
            <a:avLst/>
          </a:prstGeom>
          <a:noFill/>
        </p:spPr>
        <p:txBody>
          <a:bodyPr wrap="square" lIns="60469" tIns="30235" rIns="60469" bIns="30235" rtlCol="0">
            <a:spAutoFit/>
          </a:bodyPr>
          <a:lstStyle/>
          <a:p>
            <a:pPr fontAlgn="base">
              <a:spcBef>
                <a:spcPct val="0"/>
              </a:spcBef>
              <a:spcAft>
                <a:spcPct val="0"/>
              </a:spcAft>
            </a:pPr>
            <a:r>
              <a:rPr lang="zh-CN" altLang="en-US" sz="1200" dirty="0">
                <a:solidFill>
                  <a:prstClr val="white"/>
                </a:solidFill>
                <a:latin typeface="微软雅黑" panose="020B0503020204020204" pitchFamily="34" charset="-122"/>
                <a:ea typeface="微软雅黑" panose="020B0503020204020204" pitchFamily="34" charset="-122"/>
              </a:rPr>
              <a:t>Team expansion</a:t>
            </a:r>
          </a:p>
        </p:txBody>
      </p:sp>
      <p:sp>
        <p:nvSpPr>
          <p:cNvPr id="69" name="TextBox 68"/>
          <p:cNvSpPr txBox="1"/>
          <p:nvPr/>
        </p:nvSpPr>
        <p:spPr>
          <a:xfrm>
            <a:off x="7262731" y="2880555"/>
            <a:ext cx="1518904" cy="430392"/>
          </a:xfrm>
          <a:prstGeom prst="rect">
            <a:avLst/>
          </a:prstGeom>
          <a:noFill/>
        </p:spPr>
        <p:txBody>
          <a:bodyPr wrap="square" lIns="60469" tIns="30235" rIns="60469" bIns="30235" rtlCol="0">
            <a:spAutoFit/>
          </a:bodyPr>
          <a:lstStyle/>
          <a:p>
            <a:pPr fontAlgn="base">
              <a:spcBef>
                <a:spcPct val="0"/>
              </a:spcBef>
              <a:spcAft>
                <a:spcPct val="0"/>
              </a:spcAft>
            </a:pPr>
            <a:r>
              <a:rPr lang="zh-CN" altLang="en-US" sz="1200" dirty="0">
                <a:solidFill>
                  <a:prstClr val="white"/>
                </a:solidFill>
                <a:latin typeface="微软雅黑" panose="020B0503020204020204" pitchFamily="34" charset="-122"/>
                <a:ea typeface="微软雅黑" panose="020B0503020204020204" pitchFamily="34" charset="-122"/>
              </a:rPr>
              <a:t>Management improvement</a:t>
            </a:r>
          </a:p>
        </p:txBody>
      </p:sp>
      <p:sp>
        <p:nvSpPr>
          <p:cNvPr id="70" name="TextBox 69"/>
          <p:cNvSpPr txBox="1"/>
          <p:nvPr/>
        </p:nvSpPr>
        <p:spPr>
          <a:xfrm>
            <a:off x="3923927" y="3172588"/>
            <a:ext cx="1872207" cy="245726"/>
          </a:xfrm>
          <a:prstGeom prst="rect">
            <a:avLst/>
          </a:prstGeom>
          <a:noFill/>
        </p:spPr>
        <p:txBody>
          <a:bodyPr wrap="square" lIns="60469" tIns="30235" rIns="60469" bIns="30235" rtlCol="0">
            <a:spAutoFit/>
          </a:bodyPr>
          <a:lstStyle/>
          <a:p>
            <a:pPr fontAlgn="base">
              <a:spcBef>
                <a:spcPct val="0"/>
              </a:spcBef>
              <a:spcAft>
                <a:spcPct val="0"/>
              </a:spcAft>
            </a:pPr>
            <a:r>
              <a:rPr lang="zh-CN" altLang="en-US" sz="1200" dirty="0">
                <a:solidFill>
                  <a:prstClr val="white"/>
                </a:solidFill>
                <a:latin typeface="微软雅黑" panose="020B0503020204020204" pitchFamily="34" charset="-122"/>
                <a:ea typeface="微软雅黑" panose="020B0503020204020204" pitchFamily="34" charset="-122"/>
              </a:rPr>
              <a:t>- Maximize the benefits</a:t>
            </a:r>
          </a:p>
        </p:txBody>
      </p:sp>
      <p:sp>
        <p:nvSpPr>
          <p:cNvPr id="71" name="TextBox 70"/>
          <p:cNvSpPr txBox="1"/>
          <p:nvPr/>
        </p:nvSpPr>
        <p:spPr>
          <a:xfrm>
            <a:off x="5796134" y="3158689"/>
            <a:ext cx="1835749" cy="245726"/>
          </a:xfrm>
          <a:prstGeom prst="rect">
            <a:avLst/>
          </a:prstGeom>
          <a:noFill/>
        </p:spPr>
        <p:txBody>
          <a:bodyPr wrap="square" lIns="60469" tIns="30235" rIns="60469" bIns="30235" rtlCol="0">
            <a:spAutoFit/>
          </a:bodyPr>
          <a:lstStyle/>
          <a:p>
            <a:pPr fontAlgn="base">
              <a:spcBef>
                <a:spcPct val="0"/>
              </a:spcBef>
              <a:spcAft>
                <a:spcPct val="0"/>
              </a:spcAft>
            </a:pPr>
            <a:r>
              <a:rPr lang="zh-CN" altLang="en-US" sz="1200" dirty="0">
                <a:solidFill>
                  <a:prstClr val="white"/>
                </a:solidFill>
                <a:latin typeface="微软雅黑" panose="020B0503020204020204" pitchFamily="34" charset="-122"/>
                <a:ea typeface="微软雅黑" panose="020B0503020204020204" pitchFamily="34" charset="-122"/>
              </a:rPr>
              <a:t>- End of the day</a:t>
            </a:r>
          </a:p>
        </p:txBody>
      </p:sp>
      <p:grpSp>
        <p:nvGrpSpPr>
          <p:cNvPr id="72" name="组合 71"/>
          <p:cNvGrpSpPr/>
          <p:nvPr/>
        </p:nvGrpSpPr>
        <p:grpSpPr>
          <a:xfrm>
            <a:off x="6449530" y="-778844"/>
            <a:ext cx="1179281" cy="1179281"/>
            <a:chOff x="304800" y="673100"/>
            <a:chExt cx="4000500" cy="4000500"/>
          </a:xfrm>
          <a:effectLst>
            <a:outerShdw blurRad="444500" dist="254000" dir="8100000" algn="tr" rotWithShape="0">
              <a:prstClr val="black">
                <a:alpha val="50000"/>
              </a:prstClr>
            </a:outerShdw>
          </a:effectLst>
        </p:grpSpPr>
        <p:sp>
          <p:nvSpPr>
            <p:cNvPr id="73" name="同心圆 7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74" name="椭圆 73"/>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endParaRPr>
            </a:p>
          </p:txBody>
        </p:sp>
      </p:grpSp>
      <p:grpSp>
        <p:nvGrpSpPr>
          <p:cNvPr id="75" name="组合 74"/>
          <p:cNvGrpSpPr/>
          <p:nvPr/>
        </p:nvGrpSpPr>
        <p:grpSpPr>
          <a:xfrm>
            <a:off x="4922378" y="-283851"/>
            <a:ext cx="630230" cy="630230"/>
            <a:chOff x="304800" y="673100"/>
            <a:chExt cx="4000500" cy="4000500"/>
          </a:xfrm>
          <a:effectLst>
            <a:outerShdw blurRad="444500" dist="254000" dir="8100000" algn="tr" rotWithShape="0">
              <a:prstClr val="black">
                <a:alpha val="50000"/>
              </a:prstClr>
            </a:outerShdw>
          </a:effectLst>
        </p:grpSpPr>
        <p:sp>
          <p:nvSpPr>
            <p:cNvPr id="76" name="同心圆 7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endParaRPr>
            </a:p>
          </p:txBody>
        </p:sp>
        <p:sp>
          <p:nvSpPr>
            <p:cNvPr id="77" name="椭圆 76"/>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endParaRPr>
            </a:p>
          </p:txBody>
        </p:sp>
      </p:grpSp>
      <p:grpSp>
        <p:nvGrpSpPr>
          <p:cNvPr id="78" name="组合 77"/>
          <p:cNvGrpSpPr/>
          <p:nvPr/>
        </p:nvGrpSpPr>
        <p:grpSpPr>
          <a:xfrm>
            <a:off x="5601167" y="31264"/>
            <a:ext cx="890519" cy="890519"/>
            <a:chOff x="304800" y="673100"/>
            <a:chExt cx="4000500" cy="4000500"/>
          </a:xfrm>
          <a:effectLst>
            <a:outerShdw blurRad="444500" dist="254000" dir="8100000" algn="tr" rotWithShape="0">
              <a:prstClr val="black">
                <a:alpha val="50000"/>
              </a:prstClr>
            </a:outerShdw>
          </a:effectLst>
        </p:grpSpPr>
        <p:sp>
          <p:nvSpPr>
            <p:cNvPr id="79" name="同心圆 7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endParaRPr>
            </a:p>
          </p:txBody>
        </p:sp>
        <p:sp>
          <p:nvSpPr>
            <p:cNvPr id="80" name="椭圆 7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endParaRPr>
            </a:p>
          </p:txBody>
        </p:sp>
      </p:grpSp>
      <p:grpSp>
        <p:nvGrpSpPr>
          <p:cNvPr id="81" name="组合 80"/>
          <p:cNvGrpSpPr/>
          <p:nvPr/>
        </p:nvGrpSpPr>
        <p:grpSpPr>
          <a:xfrm>
            <a:off x="7923670" y="-158613"/>
            <a:ext cx="685800" cy="685800"/>
            <a:chOff x="304800" y="673100"/>
            <a:chExt cx="4000500" cy="4000500"/>
          </a:xfrm>
          <a:effectLst>
            <a:outerShdw blurRad="444500" dist="254000" dir="8100000" algn="tr" rotWithShape="0">
              <a:prstClr val="black">
                <a:alpha val="50000"/>
              </a:prstClr>
            </a:outerShdw>
          </a:effectLst>
        </p:grpSpPr>
        <p:sp>
          <p:nvSpPr>
            <p:cNvPr id="82" name="同心圆 8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83" name="椭圆 82"/>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endParaRPr>
            </a:p>
          </p:txBody>
        </p:sp>
      </p:grpSp>
      <p:grpSp>
        <p:nvGrpSpPr>
          <p:cNvPr id="84" name="组合 83"/>
          <p:cNvGrpSpPr/>
          <p:nvPr/>
        </p:nvGrpSpPr>
        <p:grpSpPr>
          <a:xfrm>
            <a:off x="766572" y="5040488"/>
            <a:ext cx="588857" cy="588857"/>
            <a:chOff x="304800" y="673100"/>
            <a:chExt cx="4000500" cy="4000500"/>
          </a:xfrm>
          <a:effectLst>
            <a:outerShdw blurRad="444500" dist="254000" dir="8100000" algn="tr" rotWithShape="0">
              <a:prstClr val="black">
                <a:alpha val="50000"/>
              </a:prstClr>
            </a:outerShdw>
          </a:effectLst>
        </p:grpSpPr>
        <p:sp>
          <p:nvSpPr>
            <p:cNvPr id="85" name="同心圆 8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endParaRPr>
            </a:p>
          </p:txBody>
        </p:sp>
        <p:sp>
          <p:nvSpPr>
            <p:cNvPr id="86" name="椭圆 8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endParaRPr>
            </a:p>
          </p:txBody>
        </p:sp>
      </p:grpSp>
      <p:grpSp>
        <p:nvGrpSpPr>
          <p:cNvPr id="87" name="组合 86"/>
          <p:cNvGrpSpPr/>
          <p:nvPr/>
        </p:nvGrpSpPr>
        <p:grpSpPr>
          <a:xfrm>
            <a:off x="3963194" y="4529852"/>
            <a:ext cx="252491" cy="252491"/>
            <a:chOff x="304800" y="673100"/>
            <a:chExt cx="4000500" cy="4000500"/>
          </a:xfrm>
          <a:effectLst>
            <a:outerShdw blurRad="444500" dist="254000" dir="8100000" algn="tr" rotWithShape="0">
              <a:prstClr val="black">
                <a:alpha val="50000"/>
              </a:prstClr>
            </a:outerShdw>
          </a:effectLst>
        </p:grpSpPr>
        <p:sp>
          <p:nvSpPr>
            <p:cNvPr id="88" name="同心圆 8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endParaRPr>
            </a:p>
          </p:txBody>
        </p:sp>
        <p:sp>
          <p:nvSpPr>
            <p:cNvPr id="89" name="椭圆 88"/>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endParaRPr>
            </a:p>
          </p:txBody>
        </p:sp>
      </p:grpSp>
      <p:grpSp>
        <p:nvGrpSpPr>
          <p:cNvPr id="90" name="组合 89"/>
          <p:cNvGrpSpPr/>
          <p:nvPr/>
        </p:nvGrpSpPr>
        <p:grpSpPr>
          <a:xfrm>
            <a:off x="3181804" y="4327051"/>
            <a:ext cx="529075" cy="529075"/>
            <a:chOff x="304800" y="673100"/>
            <a:chExt cx="4000500" cy="4000500"/>
          </a:xfrm>
          <a:effectLst>
            <a:outerShdw blurRad="444500" dist="254000" dir="8100000" algn="tr" rotWithShape="0">
              <a:prstClr val="black">
                <a:alpha val="50000"/>
              </a:prstClr>
            </a:outerShdw>
          </a:effectLst>
        </p:grpSpPr>
        <p:sp>
          <p:nvSpPr>
            <p:cNvPr id="91" name="同心圆 9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endParaRPr>
            </a:p>
          </p:txBody>
        </p:sp>
        <p:sp>
          <p:nvSpPr>
            <p:cNvPr id="92" name="椭圆 9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endParaRPr>
            </a:p>
          </p:txBody>
        </p:sp>
      </p:grpSp>
      <p:grpSp>
        <p:nvGrpSpPr>
          <p:cNvPr id="93" name="组合 92"/>
          <p:cNvGrpSpPr/>
          <p:nvPr/>
        </p:nvGrpSpPr>
        <p:grpSpPr>
          <a:xfrm>
            <a:off x="8628988" y="-1058832"/>
            <a:ext cx="1179281" cy="1179281"/>
            <a:chOff x="304800" y="673100"/>
            <a:chExt cx="4000500" cy="4000500"/>
          </a:xfrm>
          <a:effectLst>
            <a:outerShdw blurRad="444500" dist="254000" dir="8100000" algn="tr" rotWithShape="0">
              <a:prstClr val="black">
                <a:alpha val="50000"/>
              </a:prstClr>
            </a:outerShdw>
          </a:effectLst>
        </p:grpSpPr>
        <p:sp>
          <p:nvSpPr>
            <p:cNvPr id="94" name="同心圆 9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95" name="椭圆 94"/>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endParaRPr>
            </a:p>
          </p:txBody>
        </p:sp>
      </p:grpSp>
      <p:grpSp>
        <p:nvGrpSpPr>
          <p:cNvPr id="96" name="组合 95"/>
          <p:cNvGrpSpPr/>
          <p:nvPr/>
        </p:nvGrpSpPr>
        <p:grpSpPr>
          <a:xfrm>
            <a:off x="8654726" y="415647"/>
            <a:ext cx="223080" cy="223080"/>
            <a:chOff x="304800" y="673100"/>
            <a:chExt cx="4000500" cy="4000500"/>
          </a:xfrm>
          <a:effectLst>
            <a:outerShdw blurRad="444500" dist="254000" dir="8100000" algn="tr" rotWithShape="0">
              <a:prstClr val="black">
                <a:alpha val="50000"/>
              </a:prstClr>
            </a:outerShdw>
          </a:effectLst>
        </p:grpSpPr>
        <p:sp>
          <p:nvSpPr>
            <p:cNvPr id="97" name="同心圆 9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endParaRPr>
            </a:p>
          </p:txBody>
        </p:sp>
        <p:sp>
          <p:nvSpPr>
            <p:cNvPr id="98" name="椭圆 9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endParaRPr>
            </a:p>
          </p:txBody>
        </p:sp>
      </p:grpSp>
      <p:grpSp>
        <p:nvGrpSpPr>
          <p:cNvPr id="99" name="组合 98"/>
          <p:cNvGrpSpPr/>
          <p:nvPr/>
        </p:nvGrpSpPr>
        <p:grpSpPr>
          <a:xfrm>
            <a:off x="1943475" y="4706144"/>
            <a:ext cx="1179281" cy="1179281"/>
            <a:chOff x="304800" y="673100"/>
            <a:chExt cx="4000500" cy="4000500"/>
          </a:xfrm>
          <a:effectLst>
            <a:outerShdw blurRad="444500" dist="254000" dir="8100000" algn="tr" rotWithShape="0">
              <a:prstClr val="black">
                <a:alpha val="50000"/>
              </a:prstClr>
            </a:outerShdw>
          </a:effectLst>
        </p:grpSpPr>
        <p:sp>
          <p:nvSpPr>
            <p:cNvPr id="100" name="同心圆 9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1" name="椭圆 100"/>
            <p:cNvSpPr/>
            <p:nvPr/>
          </p:nvSpPr>
          <p:spPr>
            <a:xfrm>
              <a:off x="392112" y="760412"/>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endParaRPr>
            </a:p>
          </p:txBody>
        </p:sp>
      </p:grpSp>
      <p:grpSp>
        <p:nvGrpSpPr>
          <p:cNvPr id="102" name="组合 101"/>
          <p:cNvGrpSpPr/>
          <p:nvPr/>
        </p:nvGrpSpPr>
        <p:grpSpPr>
          <a:xfrm>
            <a:off x="1275416" y="4606645"/>
            <a:ext cx="520192" cy="520192"/>
            <a:chOff x="304800" y="673100"/>
            <a:chExt cx="4000500" cy="4000500"/>
          </a:xfrm>
          <a:effectLst>
            <a:outerShdw blurRad="444500" dist="254000" dir="8100000" algn="tr" rotWithShape="0">
              <a:prstClr val="black">
                <a:alpha val="50000"/>
              </a:prstClr>
            </a:outerShdw>
          </a:effectLst>
        </p:grpSpPr>
        <p:sp>
          <p:nvSpPr>
            <p:cNvPr id="103" name="同心圆 10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endParaRPr>
            </a:p>
          </p:txBody>
        </p:sp>
        <p:sp>
          <p:nvSpPr>
            <p:cNvPr id="104" name="椭圆 103"/>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endParaRPr>
            </a:p>
          </p:txBody>
        </p:sp>
      </p:grpSp>
      <p:grpSp>
        <p:nvGrpSpPr>
          <p:cNvPr id="105" name="组合 104"/>
          <p:cNvGrpSpPr/>
          <p:nvPr/>
        </p:nvGrpSpPr>
        <p:grpSpPr>
          <a:xfrm>
            <a:off x="291128" y="4921759"/>
            <a:ext cx="316877" cy="316877"/>
            <a:chOff x="304800" y="673100"/>
            <a:chExt cx="4000500" cy="4000500"/>
          </a:xfrm>
          <a:effectLst>
            <a:outerShdw blurRad="444500" dist="254000" dir="8100000" algn="tr" rotWithShape="0">
              <a:prstClr val="black">
                <a:alpha val="50000"/>
              </a:prstClr>
            </a:outerShdw>
          </a:effectLst>
        </p:grpSpPr>
        <p:sp>
          <p:nvSpPr>
            <p:cNvPr id="106" name="同心圆 10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endParaRPr>
            </a:p>
          </p:txBody>
        </p:sp>
        <p:sp>
          <p:nvSpPr>
            <p:cNvPr id="107" name="椭圆 106"/>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endParaRPr>
            </a:p>
          </p:txBody>
        </p:sp>
      </p:grpSp>
      <p:grpSp>
        <p:nvGrpSpPr>
          <p:cNvPr id="108" name="组合 107"/>
          <p:cNvGrpSpPr/>
          <p:nvPr/>
        </p:nvGrpSpPr>
        <p:grpSpPr>
          <a:xfrm>
            <a:off x="117164" y="4738452"/>
            <a:ext cx="158438" cy="158438"/>
            <a:chOff x="304800" y="673100"/>
            <a:chExt cx="4000500" cy="4000500"/>
          </a:xfrm>
          <a:effectLst>
            <a:outerShdw blurRad="444500" dist="254000" dir="8100000" algn="tr" rotWithShape="0">
              <a:prstClr val="black">
                <a:alpha val="50000"/>
              </a:prstClr>
            </a:outerShdw>
          </a:effectLst>
        </p:grpSpPr>
        <p:sp>
          <p:nvSpPr>
            <p:cNvPr id="109" name="同心圆 10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endParaRPr>
            </a:p>
          </p:txBody>
        </p:sp>
        <p:sp>
          <p:nvSpPr>
            <p:cNvPr id="110" name="椭圆 10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endParaRPr>
            </a:p>
          </p:txBody>
        </p:sp>
      </p:grpSp>
      <p:sp>
        <p:nvSpPr>
          <p:cNvPr id="111" name="TextBox 110"/>
          <p:cNvSpPr txBox="1"/>
          <p:nvPr/>
        </p:nvSpPr>
        <p:spPr>
          <a:xfrm>
            <a:off x="1654179" y="5917921"/>
            <a:ext cx="738965" cy="307928"/>
          </a:xfrm>
          <a:prstGeom prst="rect">
            <a:avLst/>
          </a:prstGeom>
          <a:noFill/>
        </p:spPr>
        <p:txBody>
          <a:bodyPr wrap="none" lIns="61109" tIns="30555" rIns="61109" bIns="30555"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zh-CN" altLang="en-US" sz="1800" b="0" i="0" u="none" strike="noStrike" kern="0" cap="none" spc="0" normalizeH="0" baseline="0" noProof="0" dirty="0">
                <a:ln>
                  <a:noFill/>
                </a:ln>
                <a:solidFill>
                  <a:prstClr val="black"/>
                </a:solidFill>
                <a:effectLst/>
                <a:uLnTx/>
                <a:uFillTx/>
              </a:rPr>
              <a:t>Delayer</a:t>
            </a:r>
          </a:p>
        </p:txBody>
      </p:sp>
    </p:spTree>
    <p:extLst>
      <p:ext uri="{BB962C8B-B14F-4D97-AF65-F5344CB8AC3E}">
        <p14:creationId xmlns:p14="http://schemas.microsoft.com/office/powerpoint/2010/main" val="912282074"/>
      </p:ext>
    </p:extLst>
  </p:cSld>
  <p:clrMapOvr>
    <a:masterClrMapping/>
  </p:clrMapOvr>
  <mc:AlternateContent xmlns:mc="http://schemas.openxmlformats.org/markup-compatibility/2006" xmlns:p14="http://schemas.microsoft.com/office/powerpoint/2010/main">
    <mc:Choice Requires="p14">
      <p:transition spd="slow" p14:dur="1200" advTm="100">
        <p14:flip dir="r"/>
      </p:transition>
    </mc:Choice>
    <mc:Fallback xmlns="">
      <p:transition spd="slow" advTm="1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up)">
                                          <p:cBhvr>
                                            <p:cTn id="7" dur="500"/>
                                            <p:tgtEl>
                                              <p:spTgt spid="57"/>
                                            </p:tgtEl>
                                          </p:cBhvr>
                                        </p:animEffect>
                                      </p:childTnLst>
                                    </p:cTn>
                                  </p:par>
                                </p:childTnLst>
                              </p:cTn>
                            </p:par>
                            <p:par>
                              <p:cTn id="8" fill="hold">
                                <p:stCondLst>
                                  <p:cond delay="500"/>
                                </p:stCondLst>
                                <p:childTnLst>
                                  <p:par>
                                    <p:cTn id="9" presetID="16" presetClass="entr" presetSubtype="42"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barn(outHorizontal)">
                                          <p:cBhvr>
                                            <p:cTn id="11" dur="500"/>
                                            <p:tgtEl>
                                              <p:spTgt spid="58"/>
                                            </p:tgtEl>
                                          </p:cBhvr>
                                        </p:animEffect>
                                      </p:childTnLst>
                                    </p:cTn>
                                  </p:par>
                                  <p:par>
                                    <p:cTn id="12" presetID="2" presetClass="entr" presetSubtype="8" accel="35000" fill="hold" nodeType="withEffect" p14:presetBounceEnd="55000">
                                      <p:stCondLst>
                                        <p:cond delay="0"/>
                                      </p:stCondLst>
                                      <p:childTnLst>
                                        <p:set>
                                          <p:cBhvr>
                                            <p:cTn id="13" dur="1" fill="hold">
                                              <p:stCondLst>
                                                <p:cond delay="0"/>
                                              </p:stCondLst>
                                            </p:cTn>
                                            <p:tgtEl>
                                              <p:spTgt spid="62"/>
                                            </p:tgtEl>
                                            <p:attrNameLst>
                                              <p:attrName>style.visibility</p:attrName>
                                            </p:attrNameLst>
                                          </p:cBhvr>
                                          <p:to>
                                            <p:strVal val="visible"/>
                                          </p:to>
                                        </p:set>
                                        <p:anim calcmode="lin" valueType="num" p14:bounceEnd="55000">
                                          <p:cBhvr additive="base">
                                            <p:cTn id="14" dur="1500" fill="hold"/>
                                            <p:tgtEl>
                                              <p:spTgt spid="62"/>
                                            </p:tgtEl>
                                            <p:attrNameLst>
                                              <p:attrName>ppt_x</p:attrName>
                                            </p:attrNameLst>
                                          </p:cBhvr>
                                          <p:tavLst>
                                            <p:tav tm="0">
                                              <p:val>
                                                <p:strVal val="0-#ppt_w/2"/>
                                              </p:val>
                                            </p:tav>
                                            <p:tav tm="100000">
                                              <p:val>
                                                <p:strVal val="#ppt_x"/>
                                              </p:val>
                                            </p:tav>
                                          </p:tavLst>
                                        </p:anim>
                                        <p:anim calcmode="lin" valueType="num" p14:bounceEnd="55000">
                                          <p:cBhvr additive="base">
                                            <p:cTn id="15" dur="1500" fill="hold"/>
                                            <p:tgtEl>
                                              <p:spTgt spid="62"/>
                                            </p:tgtEl>
                                            <p:attrNameLst>
                                              <p:attrName>ppt_y</p:attrName>
                                            </p:attrNameLst>
                                          </p:cBhvr>
                                          <p:tavLst>
                                            <p:tav tm="0">
                                              <p:val>
                                                <p:strVal val="#ppt_y"/>
                                              </p:val>
                                            </p:tav>
                                            <p:tav tm="100000">
                                              <p:val>
                                                <p:strVal val="#ppt_y"/>
                                              </p:val>
                                            </p:tav>
                                          </p:tavLst>
                                        </p:anim>
                                      </p:childTnLst>
                                    </p:cTn>
                                  </p:par>
                                </p:childTnLst>
                              </p:cTn>
                            </p:par>
                            <p:par>
                              <p:cTn id="16" fill="hold">
                                <p:stCondLst>
                                  <p:cond delay="2000"/>
                                </p:stCondLst>
                                <p:childTnLst>
                                  <p:par>
                                    <p:cTn id="17" presetID="22" presetClass="entr" presetSubtype="4" fill="hold" nodeType="afterEffect">
                                      <p:stCondLst>
                                        <p:cond delay="0"/>
                                      </p:stCondLst>
                                      <p:childTnLst>
                                        <p:set>
                                          <p:cBhvr>
                                            <p:cTn id="18" dur="1" fill="hold">
                                              <p:stCondLst>
                                                <p:cond delay="0"/>
                                              </p:stCondLst>
                                            </p:cTn>
                                            <p:tgtEl>
                                              <p:spTgt spid="60"/>
                                            </p:tgtEl>
                                            <p:attrNameLst>
                                              <p:attrName>style.visibility</p:attrName>
                                            </p:attrNameLst>
                                          </p:cBhvr>
                                          <p:to>
                                            <p:strVal val="visible"/>
                                          </p:to>
                                        </p:set>
                                        <p:animEffect transition="in" filter="wipe(down)">
                                          <p:cBhvr>
                                            <p:cTn id="19" dur="500"/>
                                            <p:tgtEl>
                                              <p:spTgt spid="60"/>
                                            </p:tgtEl>
                                          </p:cBhvr>
                                        </p:animEffect>
                                      </p:childTnLst>
                                    </p:cTn>
                                  </p:par>
                                </p:childTnLst>
                              </p:cTn>
                            </p:par>
                            <p:par>
                              <p:cTn id="20" fill="hold">
                                <p:stCondLst>
                                  <p:cond delay="2500"/>
                                </p:stCondLst>
                                <p:childTnLst>
                                  <p:par>
                                    <p:cTn id="21" presetID="12" presetClass="entr" presetSubtype="8"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additive="base">
                                            <p:cTn id="23" dur="500"/>
                                            <p:tgtEl>
                                              <p:spTgt spid="59"/>
                                            </p:tgtEl>
                                            <p:attrNameLst>
                                              <p:attrName>ppt_x</p:attrName>
                                            </p:attrNameLst>
                                          </p:cBhvr>
                                          <p:tavLst>
                                            <p:tav tm="0">
                                              <p:val>
                                                <p:strVal val="#ppt_x-#ppt_w*1.125000"/>
                                              </p:val>
                                            </p:tav>
                                            <p:tav tm="100000">
                                              <p:val>
                                                <p:strVal val="#ppt_x"/>
                                              </p:val>
                                            </p:tav>
                                          </p:tavLst>
                                        </p:anim>
                                        <p:animEffect transition="in" filter="wipe(right)">
                                          <p:cBhvr>
                                            <p:cTn id="24" dur="500"/>
                                            <p:tgtEl>
                                              <p:spTgt spid="59"/>
                                            </p:tgtEl>
                                          </p:cBhvr>
                                        </p:animEffect>
                                      </p:childTnLst>
                                    </p:cTn>
                                  </p:par>
                                </p:childTnLst>
                              </p:cTn>
                            </p:par>
                            <p:par>
                              <p:cTn id="25" fill="hold">
                                <p:stCondLst>
                                  <p:cond delay="3000"/>
                                </p:stCondLst>
                                <p:childTnLst>
                                  <p:par>
                                    <p:cTn id="26" presetID="47" presetClass="entr" presetSubtype="0" fill="hold" grpId="0" nodeType="afterEffect">
                                      <p:stCondLst>
                                        <p:cond delay="0"/>
                                      </p:stCondLst>
                                      <p:childTnLst>
                                        <p:set>
                                          <p:cBhvr>
                                            <p:cTn id="27" dur="1" fill="hold">
                                              <p:stCondLst>
                                                <p:cond delay="0"/>
                                              </p:stCondLst>
                                            </p:cTn>
                                            <p:tgtEl>
                                              <p:spTgt spid="61"/>
                                            </p:tgtEl>
                                            <p:attrNameLst>
                                              <p:attrName>style.visibility</p:attrName>
                                            </p:attrNameLst>
                                          </p:cBhvr>
                                          <p:to>
                                            <p:strVal val="visible"/>
                                          </p:to>
                                        </p:set>
                                        <p:animEffect transition="in" filter="fade">
                                          <p:cBhvr>
                                            <p:cTn id="28" dur="500"/>
                                            <p:tgtEl>
                                              <p:spTgt spid="61"/>
                                            </p:tgtEl>
                                          </p:cBhvr>
                                        </p:animEffect>
                                        <p:anim calcmode="lin" valueType="num">
                                          <p:cBhvr>
                                            <p:cTn id="29" dur="500" fill="hold"/>
                                            <p:tgtEl>
                                              <p:spTgt spid="61"/>
                                            </p:tgtEl>
                                            <p:attrNameLst>
                                              <p:attrName>ppt_x</p:attrName>
                                            </p:attrNameLst>
                                          </p:cBhvr>
                                          <p:tavLst>
                                            <p:tav tm="0">
                                              <p:val>
                                                <p:strVal val="#ppt_x"/>
                                              </p:val>
                                            </p:tav>
                                            <p:tav tm="100000">
                                              <p:val>
                                                <p:strVal val="#ppt_x"/>
                                              </p:val>
                                            </p:tav>
                                          </p:tavLst>
                                        </p:anim>
                                        <p:anim calcmode="lin" valueType="num">
                                          <p:cBhvr>
                                            <p:cTn id="30" dur="500" fill="hold"/>
                                            <p:tgtEl>
                                              <p:spTgt spid="61"/>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500" fill="hold"/>
                                            <p:tgtEl>
                                              <p:spTgt spid="67"/>
                                            </p:tgtEl>
                                            <p:attrNameLst>
                                              <p:attrName>ppt_x</p:attrName>
                                            </p:attrNameLst>
                                          </p:cBhvr>
                                          <p:tavLst>
                                            <p:tav tm="0">
                                              <p:val>
                                                <p:strVal val="#ppt_x"/>
                                              </p:val>
                                            </p:tav>
                                            <p:tav tm="100000">
                                              <p:val>
                                                <p:strVal val="#ppt_x"/>
                                              </p:val>
                                            </p:tav>
                                          </p:tavLst>
                                        </p:anim>
                                        <p:anim calcmode="lin" valueType="num">
                                          <p:cBhvr additive="base">
                                            <p:cTn id="35" dur="500" fill="hold"/>
                                            <p:tgtEl>
                                              <p:spTgt spid="67"/>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200"/>
                                      </p:stCondLst>
                                      <p:childTnLst>
                                        <p:set>
                                          <p:cBhvr>
                                            <p:cTn id="37" dur="1" fill="hold">
                                              <p:stCondLst>
                                                <p:cond delay="0"/>
                                              </p:stCondLst>
                                            </p:cTn>
                                            <p:tgtEl>
                                              <p:spTgt spid="68"/>
                                            </p:tgtEl>
                                            <p:attrNameLst>
                                              <p:attrName>style.visibility</p:attrName>
                                            </p:attrNameLst>
                                          </p:cBhvr>
                                          <p:to>
                                            <p:strVal val="visible"/>
                                          </p:to>
                                        </p:set>
                                        <p:anim calcmode="lin" valueType="num">
                                          <p:cBhvr additive="base">
                                            <p:cTn id="38" dur="500" fill="hold"/>
                                            <p:tgtEl>
                                              <p:spTgt spid="68"/>
                                            </p:tgtEl>
                                            <p:attrNameLst>
                                              <p:attrName>ppt_x</p:attrName>
                                            </p:attrNameLst>
                                          </p:cBhvr>
                                          <p:tavLst>
                                            <p:tav tm="0">
                                              <p:val>
                                                <p:strVal val="#ppt_x"/>
                                              </p:val>
                                            </p:tav>
                                            <p:tav tm="100000">
                                              <p:val>
                                                <p:strVal val="#ppt_x"/>
                                              </p:val>
                                            </p:tav>
                                          </p:tavLst>
                                        </p:anim>
                                        <p:anim calcmode="lin" valueType="num">
                                          <p:cBhvr additive="base">
                                            <p:cTn id="39" dur="500" fill="hold"/>
                                            <p:tgtEl>
                                              <p:spTgt spid="68"/>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400"/>
                                      </p:stCondLst>
                                      <p:childTnLst>
                                        <p:set>
                                          <p:cBhvr>
                                            <p:cTn id="41" dur="1" fill="hold">
                                              <p:stCondLst>
                                                <p:cond delay="0"/>
                                              </p:stCondLst>
                                            </p:cTn>
                                            <p:tgtEl>
                                              <p:spTgt spid="69"/>
                                            </p:tgtEl>
                                            <p:attrNameLst>
                                              <p:attrName>style.visibility</p:attrName>
                                            </p:attrNameLst>
                                          </p:cBhvr>
                                          <p:to>
                                            <p:strVal val="visible"/>
                                          </p:to>
                                        </p:set>
                                        <p:anim calcmode="lin" valueType="num">
                                          <p:cBhvr additive="base">
                                            <p:cTn id="42" dur="500" fill="hold"/>
                                            <p:tgtEl>
                                              <p:spTgt spid="69"/>
                                            </p:tgtEl>
                                            <p:attrNameLst>
                                              <p:attrName>ppt_x</p:attrName>
                                            </p:attrNameLst>
                                          </p:cBhvr>
                                          <p:tavLst>
                                            <p:tav tm="0">
                                              <p:val>
                                                <p:strVal val="#ppt_x"/>
                                              </p:val>
                                            </p:tav>
                                            <p:tav tm="100000">
                                              <p:val>
                                                <p:strVal val="#ppt_x"/>
                                              </p:val>
                                            </p:tav>
                                          </p:tavLst>
                                        </p:anim>
                                        <p:anim calcmode="lin" valueType="num">
                                          <p:cBhvr additive="base">
                                            <p:cTn id="43" dur="500" fill="hold"/>
                                            <p:tgtEl>
                                              <p:spTgt spid="69"/>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600"/>
                                      </p:stCondLst>
                                      <p:childTnLst>
                                        <p:set>
                                          <p:cBhvr>
                                            <p:cTn id="45" dur="1" fill="hold">
                                              <p:stCondLst>
                                                <p:cond delay="0"/>
                                              </p:stCondLst>
                                            </p:cTn>
                                            <p:tgtEl>
                                              <p:spTgt spid="70"/>
                                            </p:tgtEl>
                                            <p:attrNameLst>
                                              <p:attrName>style.visibility</p:attrName>
                                            </p:attrNameLst>
                                          </p:cBhvr>
                                          <p:to>
                                            <p:strVal val="visible"/>
                                          </p:to>
                                        </p:set>
                                        <p:anim calcmode="lin" valueType="num">
                                          <p:cBhvr additive="base">
                                            <p:cTn id="46" dur="500" fill="hold"/>
                                            <p:tgtEl>
                                              <p:spTgt spid="70"/>
                                            </p:tgtEl>
                                            <p:attrNameLst>
                                              <p:attrName>ppt_x</p:attrName>
                                            </p:attrNameLst>
                                          </p:cBhvr>
                                          <p:tavLst>
                                            <p:tav tm="0">
                                              <p:val>
                                                <p:strVal val="#ppt_x"/>
                                              </p:val>
                                            </p:tav>
                                            <p:tav tm="100000">
                                              <p:val>
                                                <p:strVal val="#ppt_x"/>
                                              </p:val>
                                            </p:tav>
                                          </p:tavLst>
                                        </p:anim>
                                        <p:anim calcmode="lin" valueType="num">
                                          <p:cBhvr additive="base">
                                            <p:cTn id="47" dur="500" fill="hold"/>
                                            <p:tgtEl>
                                              <p:spTgt spid="70"/>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800"/>
                                      </p:stCondLst>
                                      <p:childTnLst>
                                        <p:set>
                                          <p:cBhvr>
                                            <p:cTn id="49" dur="1" fill="hold">
                                              <p:stCondLst>
                                                <p:cond delay="0"/>
                                              </p:stCondLst>
                                            </p:cTn>
                                            <p:tgtEl>
                                              <p:spTgt spid="71"/>
                                            </p:tgtEl>
                                            <p:attrNameLst>
                                              <p:attrName>style.visibility</p:attrName>
                                            </p:attrNameLst>
                                          </p:cBhvr>
                                          <p:to>
                                            <p:strVal val="visible"/>
                                          </p:to>
                                        </p:set>
                                        <p:anim calcmode="lin" valueType="num">
                                          <p:cBhvr additive="base">
                                            <p:cTn id="50" dur="500" fill="hold"/>
                                            <p:tgtEl>
                                              <p:spTgt spid="71"/>
                                            </p:tgtEl>
                                            <p:attrNameLst>
                                              <p:attrName>ppt_x</p:attrName>
                                            </p:attrNameLst>
                                          </p:cBhvr>
                                          <p:tavLst>
                                            <p:tav tm="0">
                                              <p:val>
                                                <p:strVal val="#ppt_x"/>
                                              </p:val>
                                            </p:tav>
                                            <p:tav tm="100000">
                                              <p:val>
                                                <p:strVal val="#ppt_x"/>
                                              </p:val>
                                            </p:tav>
                                          </p:tavLst>
                                        </p:anim>
                                        <p:anim calcmode="lin" valueType="num">
                                          <p:cBhvr additive="base">
                                            <p:cTn id="51" dur="500" fill="hold"/>
                                            <p:tgtEl>
                                              <p:spTgt spid="71"/>
                                            </p:tgtEl>
                                            <p:attrNameLst>
                                              <p:attrName>ppt_y</p:attrName>
                                            </p:attrNameLst>
                                          </p:cBhvr>
                                          <p:tavLst>
                                            <p:tav tm="0">
                                              <p:val>
                                                <p:strVal val="1+#ppt_h/2"/>
                                              </p:val>
                                            </p:tav>
                                            <p:tav tm="100000">
                                              <p:val>
                                                <p:strVal val="#ppt_y"/>
                                              </p:val>
                                            </p:tav>
                                          </p:tavLst>
                                        </p:anim>
                                      </p:childTnLst>
                                    </p:cTn>
                                  </p:par>
                                </p:childTnLst>
                              </p:cTn>
                            </p:par>
                            <p:par>
                              <p:cTn id="52" fill="hold">
                                <p:stCondLst>
                                  <p:cond delay="4800"/>
                                </p:stCondLst>
                                <p:childTnLst>
                                  <p:par>
                                    <p:cTn id="53" presetID="23" presetClass="entr" presetSubtype="528" fill="hold"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p:cTn id="55" dur="500" fill="hold"/>
                                            <p:tgtEl>
                                              <p:spTgt spid="72"/>
                                            </p:tgtEl>
                                            <p:attrNameLst>
                                              <p:attrName>ppt_w</p:attrName>
                                            </p:attrNameLst>
                                          </p:cBhvr>
                                          <p:tavLst>
                                            <p:tav tm="0">
                                              <p:val>
                                                <p:fltVal val="0"/>
                                              </p:val>
                                            </p:tav>
                                            <p:tav tm="100000">
                                              <p:val>
                                                <p:strVal val="#ppt_w"/>
                                              </p:val>
                                            </p:tav>
                                          </p:tavLst>
                                        </p:anim>
                                        <p:anim calcmode="lin" valueType="num">
                                          <p:cBhvr>
                                            <p:cTn id="56" dur="500" fill="hold"/>
                                            <p:tgtEl>
                                              <p:spTgt spid="72"/>
                                            </p:tgtEl>
                                            <p:attrNameLst>
                                              <p:attrName>ppt_h</p:attrName>
                                            </p:attrNameLst>
                                          </p:cBhvr>
                                          <p:tavLst>
                                            <p:tav tm="0">
                                              <p:val>
                                                <p:fltVal val="0"/>
                                              </p:val>
                                            </p:tav>
                                            <p:tav tm="100000">
                                              <p:val>
                                                <p:strVal val="#ppt_h"/>
                                              </p:val>
                                            </p:tav>
                                          </p:tavLst>
                                        </p:anim>
                                        <p:anim calcmode="lin" valueType="num">
                                          <p:cBhvr>
                                            <p:cTn id="57" dur="500" fill="hold"/>
                                            <p:tgtEl>
                                              <p:spTgt spid="72"/>
                                            </p:tgtEl>
                                            <p:attrNameLst>
                                              <p:attrName>ppt_x</p:attrName>
                                            </p:attrNameLst>
                                          </p:cBhvr>
                                          <p:tavLst>
                                            <p:tav tm="0">
                                              <p:val>
                                                <p:fltVal val="0.5"/>
                                              </p:val>
                                            </p:tav>
                                            <p:tav tm="100000">
                                              <p:val>
                                                <p:strVal val="#ppt_x"/>
                                              </p:val>
                                            </p:tav>
                                          </p:tavLst>
                                        </p:anim>
                                        <p:anim calcmode="lin" valueType="num">
                                          <p:cBhvr>
                                            <p:cTn id="58" dur="500" fill="hold"/>
                                            <p:tgtEl>
                                              <p:spTgt spid="72"/>
                                            </p:tgtEl>
                                            <p:attrNameLst>
                                              <p:attrName>ppt_y</p:attrName>
                                            </p:attrNameLst>
                                          </p:cBhvr>
                                          <p:tavLst>
                                            <p:tav tm="0">
                                              <p:val>
                                                <p:fltVal val="0.5"/>
                                              </p:val>
                                            </p:tav>
                                            <p:tav tm="100000">
                                              <p:val>
                                                <p:strVal val="#ppt_y"/>
                                              </p:val>
                                            </p:tav>
                                          </p:tavLst>
                                        </p:anim>
                                      </p:childTnLst>
                                    </p:cTn>
                                  </p:par>
                                  <p:par>
                                    <p:cTn id="59" presetID="23" presetClass="entr" presetSubtype="528" fill="hold" nodeType="withEffect">
                                      <p:stCondLst>
                                        <p:cond delay="300"/>
                                      </p:stCondLst>
                                      <p:childTnLst>
                                        <p:set>
                                          <p:cBhvr>
                                            <p:cTn id="60" dur="1" fill="hold">
                                              <p:stCondLst>
                                                <p:cond delay="0"/>
                                              </p:stCondLst>
                                            </p:cTn>
                                            <p:tgtEl>
                                              <p:spTgt spid="75"/>
                                            </p:tgtEl>
                                            <p:attrNameLst>
                                              <p:attrName>style.visibility</p:attrName>
                                            </p:attrNameLst>
                                          </p:cBhvr>
                                          <p:to>
                                            <p:strVal val="visible"/>
                                          </p:to>
                                        </p:set>
                                        <p:anim calcmode="lin" valueType="num">
                                          <p:cBhvr>
                                            <p:cTn id="61" dur="500" fill="hold"/>
                                            <p:tgtEl>
                                              <p:spTgt spid="75"/>
                                            </p:tgtEl>
                                            <p:attrNameLst>
                                              <p:attrName>ppt_w</p:attrName>
                                            </p:attrNameLst>
                                          </p:cBhvr>
                                          <p:tavLst>
                                            <p:tav tm="0">
                                              <p:val>
                                                <p:fltVal val="0"/>
                                              </p:val>
                                            </p:tav>
                                            <p:tav tm="100000">
                                              <p:val>
                                                <p:strVal val="#ppt_w"/>
                                              </p:val>
                                            </p:tav>
                                          </p:tavLst>
                                        </p:anim>
                                        <p:anim calcmode="lin" valueType="num">
                                          <p:cBhvr>
                                            <p:cTn id="62" dur="500" fill="hold"/>
                                            <p:tgtEl>
                                              <p:spTgt spid="75"/>
                                            </p:tgtEl>
                                            <p:attrNameLst>
                                              <p:attrName>ppt_h</p:attrName>
                                            </p:attrNameLst>
                                          </p:cBhvr>
                                          <p:tavLst>
                                            <p:tav tm="0">
                                              <p:val>
                                                <p:fltVal val="0"/>
                                              </p:val>
                                            </p:tav>
                                            <p:tav tm="100000">
                                              <p:val>
                                                <p:strVal val="#ppt_h"/>
                                              </p:val>
                                            </p:tav>
                                          </p:tavLst>
                                        </p:anim>
                                        <p:anim calcmode="lin" valueType="num">
                                          <p:cBhvr>
                                            <p:cTn id="63" dur="500" fill="hold"/>
                                            <p:tgtEl>
                                              <p:spTgt spid="75"/>
                                            </p:tgtEl>
                                            <p:attrNameLst>
                                              <p:attrName>ppt_x</p:attrName>
                                            </p:attrNameLst>
                                          </p:cBhvr>
                                          <p:tavLst>
                                            <p:tav tm="0">
                                              <p:val>
                                                <p:fltVal val="0.5"/>
                                              </p:val>
                                            </p:tav>
                                            <p:tav tm="100000">
                                              <p:val>
                                                <p:strVal val="#ppt_x"/>
                                              </p:val>
                                            </p:tav>
                                          </p:tavLst>
                                        </p:anim>
                                        <p:anim calcmode="lin" valueType="num">
                                          <p:cBhvr>
                                            <p:cTn id="64" dur="500" fill="hold"/>
                                            <p:tgtEl>
                                              <p:spTgt spid="75"/>
                                            </p:tgtEl>
                                            <p:attrNameLst>
                                              <p:attrName>ppt_y</p:attrName>
                                            </p:attrNameLst>
                                          </p:cBhvr>
                                          <p:tavLst>
                                            <p:tav tm="0">
                                              <p:val>
                                                <p:fltVal val="0.5"/>
                                              </p:val>
                                            </p:tav>
                                            <p:tav tm="100000">
                                              <p:val>
                                                <p:strVal val="#ppt_y"/>
                                              </p:val>
                                            </p:tav>
                                          </p:tavLst>
                                        </p:anim>
                                      </p:childTnLst>
                                    </p:cTn>
                                  </p:par>
                                  <p:par>
                                    <p:cTn id="65" presetID="23" presetClass="entr" presetSubtype="528" fill="hold" nodeType="withEffect">
                                      <p:stCondLst>
                                        <p:cond delay="700"/>
                                      </p:stCondLst>
                                      <p:childTnLst>
                                        <p:set>
                                          <p:cBhvr>
                                            <p:cTn id="66" dur="1" fill="hold">
                                              <p:stCondLst>
                                                <p:cond delay="0"/>
                                              </p:stCondLst>
                                            </p:cTn>
                                            <p:tgtEl>
                                              <p:spTgt spid="78"/>
                                            </p:tgtEl>
                                            <p:attrNameLst>
                                              <p:attrName>style.visibility</p:attrName>
                                            </p:attrNameLst>
                                          </p:cBhvr>
                                          <p:to>
                                            <p:strVal val="visible"/>
                                          </p:to>
                                        </p:set>
                                        <p:anim calcmode="lin" valueType="num">
                                          <p:cBhvr>
                                            <p:cTn id="67" dur="500" fill="hold"/>
                                            <p:tgtEl>
                                              <p:spTgt spid="78"/>
                                            </p:tgtEl>
                                            <p:attrNameLst>
                                              <p:attrName>ppt_w</p:attrName>
                                            </p:attrNameLst>
                                          </p:cBhvr>
                                          <p:tavLst>
                                            <p:tav tm="0">
                                              <p:val>
                                                <p:fltVal val="0"/>
                                              </p:val>
                                            </p:tav>
                                            <p:tav tm="100000">
                                              <p:val>
                                                <p:strVal val="#ppt_w"/>
                                              </p:val>
                                            </p:tav>
                                          </p:tavLst>
                                        </p:anim>
                                        <p:anim calcmode="lin" valueType="num">
                                          <p:cBhvr>
                                            <p:cTn id="68" dur="500" fill="hold"/>
                                            <p:tgtEl>
                                              <p:spTgt spid="78"/>
                                            </p:tgtEl>
                                            <p:attrNameLst>
                                              <p:attrName>ppt_h</p:attrName>
                                            </p:attrNameLst>
                                          </p:cBhvr>
                                          <p:tavLst>
                                            <p:tav tm="0">
                                              <p:val>
                                                <p:fltVal val="0"/>
                                              </p:val>
                                            </p:tav>
                                            <p:tav tm="100000">
                                              <p:val>
                                                <p:strVal val="#ppt_h"/>
                                              </p:val>
                                            </p:tav>
                                          </p:tavLst>
                                        </p:anim>
                                        <p:anim calcmode="lin" valueType="num">
                                          <p:cBhvr>
                                            <p:cTn id="69" dur="500" fill="hold"/>
                                            <p:tgtEl>
                                              <p:spTgt spid="78"/>
                                            </p:tgtEl>
                                            <p:attrNameLst>
                                              <p:attrName>ppt_x</p:attrName>
                                            </p:attrNameLst>
                                          </p:cBhvr>
                                          <p:tavLst>
                                            <p:tav tm="0">
                                              <p:val>
                                                <p:fltVal val="0.5"/>
                                              </p:val>
                                            </p:tav>
                                            <p:tav tm="100000">
                                              <p:val>
                                                <p:strVal val="#ppt_x"/>
                                              </p:val>
                                            </p:tav>
                                          </p:tavLst>
                                        </p:anim>
                                        <p:anim calcmode="lin" valueType="num">
                                          <p:cBhvr>
                                            <p:cTn id="70" dur="500" fill="hold"/>
                                            <p:tgtEl>
                                              <p:spTgt spid="78"/>
                                            </p:tgtEl>
                                            <p:attrNameLst>
                                              <p:attrName>ppt_y</p:attrName>
                                            </p:attrNameLst>
                                          </p:cBhvr>
                                          <p:tavLst>
                                            <p:tav tm="0">
                                              <p:val>
                                                <p:fltVal val="0.5"/>
                                              </p:val>
                                            </p:tav>
                                            <p:tav tm="100000">
                                              <p:val>
                                                <p:strVal val="#ppt_y"/>
                                              </p:val>
                                            </p:tav>
                                          </p:tavLst>
                                        </p:anim>
                                      </p:childTnLst>
                                    </p:cTn>
                                  </p:par>
                                  <p:par>
                                    <p:cTn id="71" presetID="23" presetClass="entr" presetSubtype="528" fill="hold" nodeType="withEffect">
                                      <p:stCondLst>
                                        <p:cond delay="30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 calcmode="lin" valueType="num">
                                          <p:cBhvr>
                                            <p:cTn id="75" dur="500" fill="hold"/>
                                            <p:tgtEl>
                                              <p:spTgt spid="81"/>
                                            </p:tgtEl>
                                            <p:attrNameLst>
                                              <p:attrName>ppt_x</p:attrName>
                                            </p:attrNameLst>
                                          </p:cBhvr>
                                          <p:tavLst>
                                            <p:tav tm="0">
                                              <p:val>
                                                <p:fltVal val="0.5"/>
                                              </p:val>
                                            </p:tav>
                                            <p:tav tm="100000">
                                              <p:val>
                                                <p:strVal val="#ppt_x"/>
                                              </p:val>
                                            </p:tav>
                                          </p:tavLst>
                                        </p:anim>
                                        <p:anim calcmode="lin" valueType="num">
                                          <p:cBhvr>
                                            <p:cTn id="76" dur="500" fill="hold"/>
                                            <p:tgtEl>
                                              <p:spTgt spid="81"/>
                                            </p:tgtEl>
                                            <p:attrNameLst>
                                              <p:attrName>ppt_y</p:attrName>
                                            </p:attrNameLst>
                                          </p:cBhvr>
                                          <p:tavLst>
                                            <p:tav tm="0">
                                              <p:val>
                                                <p:fltVal val="0.5"/>
                                              </p:val>
                                            </p:tav>
                                            <p:tav tm="100000">
                                              <p:val>
                                                <p:strVal val="#ppt_y"/>
                                              </p:val>
                                            </p:tav>
                                          </p:tavLst>
                                        </p:anim>
                                      </p:childTnLst>
                                    </p:cTn>
                                  </p:par>
                                  <p:par>
                                    <p:cTn id="77" presetID="23" presetClass="entr" presetSubtype="528" fill="hold" nodeType="withEffect">
                                      <p:stCondLst>
                                        <p:cond delay="100"/>
                                      </p:stCondLst>
                                      <p:childTnLst>
                                        <p:set>
                                          <p:cBhvr>
                                            <p:cTn id="78" dur="1" fill="hold">
                                              <p:stCondLst>
                                                <p:cond delay="0"/>
                                              </p:stCondLst>
                                            </p:cTn>
                                            <p:tgtEl>
                                              <p:spTgt spid="84"/>
                                            </p:tgtEl>
                                            <p:attrNameLst>
                                              <p:attrName>style.visibility</p:attrName>
                                            </p:attrNameLst>
                                          </p:cBhvr>
                                          <p:to>
                                            <p:strVal val="visible"/>
                                          </p:to>
                                        </p:set>
                                        <p:anim calcmode="lin" valueType="num">
                                          <p:cBhvr>
                                            <p:cTn id="79" dur="500" fill="hold"/>
                                            <p:tgtEl>
                                              <p:spTgt spid="84"/>
                                            </p:tgtEl>
                                            <p:attrNameLst>
                                              <p:attrName>ppt_w</p:attrName>
                                            </p:attrNameLst>
                                          </p:cBhvr>
                                          <p:tavLst>
                                            <p:tav tm="0">
                                              <p:val>
                                                <p:fltVal val="0"/>
                                              </p:val>
                                            </p:tav>
                                            <p:tav tm="100000">
                                              <p:val>
                                                <p:strVal val="#ppt_w"/>
                                              </p:val>
                                            </p:tav>
                                          </p:tavLst>
                                        </p:anim>
                                        <p:anim calcmode="lin" valueType="num">
                                          <p:cBhvr>
                                            <p:cTn id="80" dur="500" fill="hold"/>
                                            <p:tgtEl>
                                              <p:spTgt spid="84"/>
                                            </p:tgtEl>
                                            <p:attrNameLst>
                                              <p:attrName>ppt_h</p:attrName>
                                            </p:attrNameLst>
                                          </p:cBhvr>
                                          <p:tavLst>
                                            <p:tav tm="0">
                                              <p:val>
                                                <p:fltVal val="0"/>
                                              </p:val>
                                            </p:tav>
                                            <p:tav tm="100000">
                                              <p:val>
                                                <p:strVal val="#ppt_h"/>
                                              </p:val>
                                            </p:tav>
                                          </p:tavLst>
                                        </p:anim>
                                        <p:anim calcmode="lin" valueType="num">
                                          <p:cBhvr>
                                            <p:cTn id="81" dur="500" fill="hold"/>
                                            <p:tgtEl>
                                              <p:spTgt spid="84"/>
                                            </p:tgtEl>
                                            <p:attrNameLst>
                                              <p:attrName>ppt_x</p:attrName>
                                            </p:attrNameLst>
                                          </p:cBhvr>
                                          <p:tavLst>
                                            <p:tav tm="0">
                                              <p:val>
                                                <p:fltVal val="0.5"/>
                                              </p:val>
                                            </p:tav>
                                            <p:tav tm="100000">
                                              <p:val>
                                                <p:strVal val="#ppt_x"/>
                                              </p:val>
                                            </p:tav>
                                          </p:tavLst>
                                        </p:anim>
                                        <p:anim calcmode="lin" valueType="num">
                                          <p:cBhvr>
                                            <p:cTn id="82" dur="500" fill="hold"/>
                                            <p:tgtEl>
                                              <p:spTgt spid="84"/>
                                            </p:tgtEl>
                                            <p:attrNameLst>
                                              <p:attrName>ppt_y</p:attrName>
                                            </p:attrNameLst>
                                          </p:cBhvr>
                                          <p:tavLst>
                                            <p:tav tm="0">
                                              <p:val>
                                                <p:fltVal val="0.5"/>
                                              </p:val>
                                            </p:tav>
                                            <p:tav tm="100000">
                                              <p:val>
                                                <p:strVal val="#ppt_y"/>
                                              </p:val>
                                            </p:tav>
                                          </p:tavLst>
                                        </p:anim>
                                      </p:childTnLst>
                                    </p:cTn>
                                  </p:par>
                                  <p:par>
                                    <p:cTn id="83" presetID="23" presetClass="entr" presetSubtype="528" fill="hold" nodeType="withEffect">
                                      <p:stCondLst>
                                        <p:cond delay="600"/>
                                      </p:stCondLst>
                                      <p:childTnLst>
                                        <p:set>
                                          <p:cBhvr>
                                            <p:cTn id="84" dur="1" fill="hold">
                                              <p:stCondLst>
                                                <p:cond delay="0"/>
                                              </p:stCondLst>
                                            </p:cTn>
                                            <p:tgtEl>
                                              <p:spTgt spid="87"/>
                                            </p:tgtEl>
                                            <p:attrNameLst>
                                              <p:attrName>style.visibility</p:attrName>
                                            </p:attrNameLst>
                                          </p:cBhvr>
                                          <p:to>
                                            <p:strVal val="visible"/>
                                          </p:to>
                                        </p:set>
                                        <p:anim calcmode="lin" valueType="num">
                                          <p:cBhvr>
                                            <p:cTn id="85" dur="500" fill="hold"/>
                                            <p:tgtEl>
                                              <p:spTgt spid="87"/>
                                            </p:tgtEl>
                                            <p:attrNameLst>
                                              <p:attrName>ppt_w</p:attrName>
                                            </p:attrNameLst>
                                          </p:cBhvr>
                                          <p:tavLst>
                                            <p:tav tm="0">
                                              <p:val>
                                                <p:fltVal val="0"/>
                                              </p:val>
                                            </p:tav>
                                            <p:tav tm="100000">
                                              <p:val>
                                                <p:strVal val="#ppt_w"/>
                                              </p:val>
                                            </p:tav>
                                          </p:tavLst>
                                        </p:anim>
                                        <p:anim calcmode="lin" valueType="num">
                                          <p:cBhvr>
                                            <p:cTn id="86" dur="500" fill="hold"/>
                                            <p:tgtEl>
                                              <p:spTgt spid="87"/>
                                            </p:tgtEl>
                                            <p:attrNameLst>
                                              <p:attrName>ppt_h</p:attrName>
                                            </p:attrNameLst>
                                          </p:cBhvr>
                                          <p:tavLst>
                                            <p:tav tm="0">
                                              <p:val>
                                                <p:fltVal val="0"/>
                                              </p:val>
                                            </p:tav>
                                            <p:tav tm="100000">
                                              <p:val>
                                                <p:strVal val="#ppt_h"/>
                                              </p:val>
                                            </p:tav>
                                          </p:tavLst>
                                        </p:anim>
                                        <p:anim calcmode="lin" valueType="num">
                                          <p:cBhvr>
                                            <p:cTn id="87" dur="500" fill="hold"/>
                                            <p:tgtEl>
                                              <p:spTgt spid="87"/>
                                            </p:tgtEl>
                                            <p:attrNameLst>
                                              <p:attrName>ppt_x</p:attrName>
                                            </p:attrNameLst>
                                          </p:cBhvr>
                                          <p:tavLst>
                                            <p:tav tm="0">
                                              <p:val>
                                                <p:fltVal val="0.5"/>
                                              </p:val>
                                            </p:tav>
                                            <p:tav tm="100000">
                                              <p:val>
                                                <p:strVal val="#ppt_x"/>
                                              </p:val>
                                            </p:tav>
                                          </p:tavLst>
                                        </p:anim>
                                        <p:anim calcmode="lin" valueType="num">
                                          <p:cBhvr>
                                            <p:cTn id="88" dur="500" fill="hold"/>
                                            <p:tgtEl>
                                              <p:spTgt spid="87"/>
                                            </p:tgtEl>
                                            <p:attrNameLst>
                                              <p:attrName>ppt_y</p:attrName>
                                            </p:attrNameLst>
                                          </p:cBhvr>
                                          <p:tavLst>
                                            <p:tav tm="0">
                                              <p:val>
                                                <p:fltVal val="0.5"/>
                                              </p:val>
                                            </p:tav>
                                            <p:tav tm="100000">
                                              <p:val>
                                                <p:strVal val="#ppt_y"/>
                                              </p:val>
                                            </p:tav>
                                          </p:tavLst>
                                        </p:anim>
                                      </p:childTnLst>
                                    </p:cTn>
                                  </p:par>
                                  <p:par>
                                    <p:cTn id="89" presetID="23" presetClass="entr" presetSubtype="528" fill="hold" nodeType="withEffect">
                                      <p:stCondLst>
                                        <p:cond delay="300"/>
                                      </p:stCondLst>
                                      <p:childTnLst>
                                        <p:set>
                                          <p:cBhvr>
                                            <p:cTn id="90" dur="1" fill="hold">
                                              <p:stCondLst>
                                                <p:cond delay="0"/>
                                              </p:stCondLst>
                                            </p:cTn>
                                            <p:tgtEl>
                                              <p:spTgt spid="90"/>
                                            </p:tgtEl>
                                            <p:attrNameLst>
                                              <p:attrName>style.visibility</p:attrName>
                                            </p:attrNameLst>
                                          </p:cBhvr>
                                          <p:to>
                                            <p:strVal val="visible"/>
                                          </p:to>
                                        </p:set>
                                        <p:anim calcmode="lin" valueType="num">
                                          <p:cBhvr>
                                            <p:cTn id="91" dur="500" fill="hold"/>
                                            <p:tgtEl>
                                              <p:spTgt spid="90"/>
                                            </p:tgtEl>
                                            <p:attrNameLst>
                                              <p:attrName>ppt_w</p:attrName>
                                            </p:attrNameLst>
                                          </p:cBhvr>
                                          <p:tavLst>
                                            <p:tav tm="0">
                                              <p:val>
                                                <p:fltVal val="0"/>
                                              </p:val>
                                            </p:tav>
                                            <p:tav tm="100000">
                                              <p:val>
                                                <p:strVal val="#ppt_w"/>
                                              </p:val>
                                            </p:tav>
                                          </p:tavLst>
                                        </p:anim>
                                        <p:anim calcmode="lin" valueType="num">
                                          <p:cBhvr>
                                            <p:cTn id="92" dur="500" fill="hold"/>
                                            <p:tgtEl>
                                              <p:spTgt spid="90"/>
                                            </p:tgtEl>
                                            <p:attrNameLst>
                                              <p:attrName>ppt_h</p:attrName>
                                            </p:attrNameLst>
                                          </p:cBhvr>
                                          <p:tavLst>
                                            <p:tav tm="0">
                                              <p:val>
                                                <p:fltVal val="0"/>
                                              </p:val>
                                            </p:tav>
                                            <p:tav tm="100000">
                                              <p:val>
                                                <p:strVal val="#ppt_h"/>
                                              </p:val>
                                            </p:tav>
                                          </p:tavLst>
                                        </p:anim>
                                        <p:anim calcmode="lin" valueType="num">
                                          <p:cBhvr>
                                            <p:cTn id="93" dur="500" fill="hold"/>
                                            <p:tgtEl>
                                              <p:spTgt spid="90"/>
                                            </p:tgtEl>
                                            <p:attrNameLst>
                                              <p:attrName>ppt_x</p:attrName>
                                            </p:attrNameLst>
                                          </p:cBhvr>
                                          <p:tavLst>
                                            <p:tav tm="0">
                                              <p:val>
                                                <p:fltVal val="0.5"/>
                                              </p:val>
                                            </p:tav>
                                            <p:tav tm="100000">
                                              <p:val>
                                                <p:strVal val="#ppt_x"/>
                                              </p:val>
                                            </p:tav>
                                          </p:tavLst>
                                        </p:anim>
                                        <p:anim calcmode="lin" valueType="num">
                                          <p:cBhvr>
                                            <p:cTn id="94" dur="500" fill="hold"/>
                                            <p:tgtEl>
                                              <p:spTgt spid="90"/>
                                            </p:tgtEl>
                                            <p:attrNameLst>
                                              <p:attrName>ppt_y</p:attrName>
                                            </p:attrNameLst>
                                          </p:cBhvr>
                                          <p:tavLst>
                                            <p:tav tm="0">
                                              <p:val>
                                                <p:fltVal val="0.5"/>
                                              </p:val>
                                            </p:tav>
                                            <p:tav tm="100000">
                                              <p:val>
                                                <p:strVal val="#ppt_y"/>
                                              </p:val>
                                            </p:tav>
                                          </p:tavLst>
                                        </p:anim>
                                      </p:childTnLst>
                                    </p:cTn>
                                  </p:par>
                                  <p:par>
                                    <p:cTn id="95" presetID="23" presetClass="entr" presetSubtype="528" fill="hold" nodeType="withEffect">
                                      <p:stCondLst>
                                        <p:cond delay="300"/>
                                      </p:stCondLst>
                                      <p:childTnLst>
                                        <p:set>
                                          <p:cBhvr>
                                            <p:cTn id="96" dur="1" fill="hold">
                                              <p:stCondLst>
                                                <p:cond delay="0"/>
                                              </p:stCondLst>
                                            </p:cTn>
                                            <p:tgtEl>
                                              <p:spTgt spid="93"/>
                                            </p:tgtEl>
                                            <p:attrNameLst>
                                              <p:attrName>style.visibility</p:attrName>
                                            </p:attrNameLst>
                                          </p:cBhvr>
                                          <p:to>
                                            <p:strVal val="visible"/>
                                          </p:to>
                                        </p:set>
                                        <p:anim calcmode="lin" valueType="num">
                                          <p:cBhvr>
                                            <p:cTn id="97" dur="500" fill="hold"/>
                                            <p:tgtEl>
                                              <p:spTgt spid="93"/>
                                            </p:tgtEl>
                                            <p:attrNameLst>
                                              <p:attrName>ppt_w</p:attrName>
                                            </p:attrNameLst>
                                          </p:cBhvr>
                                          <p:tavLst>
                                            <p:tav tm="0">
                                              <p:val>
                                                <p:fltVal val="0"/>
                                              </p:val>
                                            </p:tav>
                                            <p:tav tm="100000">
                                              <p:val>
                                                <p:strVal val="#ppt_w"/>
                                              </p:val>
                                            </p:tav>
                                          </p:tavLst>
                                        </p:anim>
                                        <p:anim calcmode="lin" valueType="num">
                                          <p:cBhvr>
                                            <p:cTn id="98" dur="500" fill="hold"/>
                                            <p:tgtEl>
                                              <p:spTgt spid="93"/>
                                            </p:tgtEl>
                                            <p:attrNameLst>
                                              <p:attrName>ppt_h</p:attrName>
                                            </p:attrNameLst>
                                          </p:cBhvr>
                                          <p:tavLst>
                                            <p:tav tm="0">
                                              <p:val>
                                                <p:fltVal val="0"/>
                                              </p:val>
                                            </p:tav>
                                            <p:tav tm="100000">
                                              <p:val>
                                                <p:strVal val="#ppt_h"/>
                                              </p:val>
                                            </p:tav>
                                          </p:tavLst>
                                        </p:anim>
                                        <p:anim calcmode="lin" valueType="num">
                                          <p:cBhvr>
                                            <p:cTn id="99" dur="500" fill="hold"/>
                                            <p:tgtEl>
                                              <p:spTgt spid="93"/>
                                            </p:tgtEl>
                                            <p:attrNameLst>
                                              <p:attrName>ppt_x</p:attrName>
                                            </p:attrNameLst>
                                          </p:cBhvr>
                                          <p:tavLst>
                                            <p:tav tm="0">
                                              <p:val>
                                                <p:fltVal val="0.5"/>
                                              </p:val>
                                            </p:tav>
                                            <p:tav tm="100000">
                                              <p:val>
                                                <p:strVal val="#ppt_x"/>
                                              </p:val>
                                            </p:tav>
                                          </p:tavLst>
                                        </p:anim>
                                        <p:anim calcmode="lin" valueType="num">
                                          <p:cBhvr>
                                            <p:cTn id="100" dur="500" fill="hold"/>
                                            <p:tgtEl>
                                              <p:spTgt spid="93"/>
                                            </p:tgtEl>
                                            <p:attrNameLst>
                                              <p:attrName>ppt_y</p:attrName>
                                            </p:attrNameLst>
                                          </p:cBhvr>
                                          <p:tavLst>
                                            <p:tav tm="0">
                                              <p:val>
                                                <p:fltVal val="0.5"/>
                                              </p:val>
                                            </p:tav>
                                            <p:tav tm="100000">
                                              <p:val>
                                                <p:strVal val="#ppt_y"/>
                                              </p:val>
                                            </p:tav>
                                          </p:tavLst>
                                        </p:anim>
                                      </p:childTnLst>
                                    </p:cTn>
                                  </p:par>
                                  <p:par>
                                    <p:cTn id="101" presetID="23" presetClass="entr" presetSubtype="528" fill="hold" nodeType="withEffect">
                                      <p:stCondLst>
                                        <p:cond delay="600"/>
                                      </p:stCondLst>
                                      <p:childTnLst>
                                        <p:set>
                                          <p:cBhvr>
                                            <p:cTn id="102" dur="1" fill="hold">
                                              <p:stCondLst>
                                                <p:cond delay="0"/>
                                              </p:stCondLst>
                                            </p:cTn>
                                            <p:tgtEl>
                                              <p:spTgt spid="96"/>
                                            </p:tgtEl>
                                            <p:attrNameLst>
                                              <p:attrName>style.visibility</p:attrName>
                                            </p:attrNameLst>
                                          </p:cBhvr>
                                          <p:to>
                                            <p:strVal val="visible"/>
                                          </p:to>
                                        </p:set>
                                        <p:anim calcmode="lin" valueType="num">
                                          <p:cBhvr>
                                            <p:cTn id="103" dur="500" fill="hold"/>
                                            <p:tgtEl>
                                              <p:spTgt spid="96"/>
                                            </p:tgtEl>
                                            <p:attrNameLst>
                                              <p:attrName>ppt_w</p:attrName>
                                            </p:attrNameLst>
                                          </p:cBhvr>
                                          <p:tavLst>
                                            <p:tav tm="0">
                                              <p:val>
                                                <p:fltVal val="0"/>
                                              </p:val>
                                            </p:tav>
                                            <p:tav tm="100000">
                                              <p:val>
                                                <p:strVal val="#ppt_w"/>
                                              </p:val>
                                            </p:tav>
                                          </p:tavLst>
                                        </p:anim>
                                        <p:anim calcmode="lin" valueType="num">
                                          <p:cBhvr>
                                            <p:cTn id="104" dur="500" fill="hold"/>
                                            <p:tgtEl>
                                              <p:spTgt spid="96"/>
                                            </p:tgtEl>
                                            <p:attrNameLst>
                                              <p:attrName>ppt_h</p:attrName>
                                            </p:attrNameLst>
                                          </p:cBhvr>
                                          <p:tavLst>
                                            <p:tav tm="0">
                                              <p:val>
                                                <p:fltVal val="0"/>
                                              </p:val>
                                            </p:tav>
                                            <p:tav tm="100000">
                                              <p:val>
                                                <p:strVal val="#ppt_h"/>
                                              </p:val>
                                            </p:tav>
                                          </p:tavLst>
                                        </p:anim>
                                        <p:anim calcmode="lin" valueType="num">
                                          <p:cBhvr>
                                            <p:cTn id="105" dur="500" fill="hold"/>
                                            <p:tgtEl>
                                              <p:spTgt spid="96"/>
                                            </p:tgtEl>
                                            <p:attrNameLst>
                                              <p:attrName>ppt_x</p:attrName>
                                            </p:attrNameLst>
                                          </p:cBhvr>
                                          <p:tavLst>
                                            <p:tav tm="0">
                                              <p:val>
                                                <p:fltVal val="0.5"/>
                                              </p:val>
                                            </p:tav>
                                            <p:tav tm="100000">
                                              <p:val>
                                                <p:strVal val="#ppt_x"/>
                                              </p:val>
                                            </p:tav>
                                          </p:tavLst>
                                        </p:anim>
                                        <p:anim calcmode="lin" valueType="num">
                                          <p:cBhvr>
                                            <p:cTn id="106" dur="500" fill="hold"/>
                                            <p:tgtEl>
                                              <p:spTgt spid="96"/>
                                            </p:tgtEl>
                                            <p:attrNameLst>
                                              <p:attrName>ppt_y</p:attrName>
                                            </p:attrNameLst>
                                          </p:cBhvr>
                                          <p:tavLst>
                                            <p:tav tm="0">
                                              <p:val>
                                                <p:fltVal val="0.5"/>
                                              </p:val>
                                            </p:tav>
                                            <p:tav tm="100000">
                                              <p:val>
                                                <p:strVal val="#ppt_y"/>
                                              </p:val>
                                            </p:tav>
                                          </p:tavLst>
                                        </p:anim>
                                      </p:childTnLst>
                                    </p:cTn>
                                  </p:par>
                                  <p:par>
                                    <p:cTn id="107" presetID="23" presetClass="entr" presetSubtype="528" fill="hold" nodeType="withEffect">
                                      <p:stCondLst>
                                        <p:cond delay="600"/>
                                      </p:stCondLst>
                                      <p:childTnLst>
                                        <p:set>
                                          <p:cBhvr>
                                            <p:cTn id="108" dur="1" fill="hold">
                                              <p:stCondLst>
                                                <p:cond delay="0"/>
                                              </p:stCondLst>
                                            </p:cTn>
                                            <p:tgtEl>
                                              <p:spTgt spid="99"/>
                                            </p:tgtEl>
                                            <p:attrNameLst>
                                              <p:attrName>style.visibility</p:attrName>
                                            </p:attrNameLst>
                                          </p:cBhvr>
                                          <p:to>
                                            <p:strVal val="visible"/>
                                          </p:to>
                                        </p:set>
                                        <p:anim calcmode="lin" valueType="num">
                                          <p:cBhvr>
                                            <p:cTn id="109" dur="500" fill="hold"/>
                                            <p:tgtEl>
                                              <p:spTgt spid="99"/>
                                            </p:tgtEl>
                                            <p:attrNameLst>
                                              <p:attrName>ppt_w</p:attrName>
                                            </p:attrNameLst>
                                          </p:cBhvr>
                                          <p:tavLst>
                                            <p:tav tm="0">
                                              <p:val>
                                                <p:fltVal val="0"/>
                                              </p:val>
                                            </p:tav>
                                            <p:tav tm="100000">
                                              <p:val>
                                                <p:strVal val="#ppt_w"/>
                                              </p:val>
                                            </p:tav>
                                          </p:tavLst>
                                        </p:anim>
                                        <p:anim calcmode="lin" valueType="num">
                                          <p:cBhvr>
                                            <p:cTn id="110" dur="500" fill="hold"/>
                                            <p:tgtEl>
                                              <p:spTgt spid="99"/>
                                            </p:tgtEl>
                                            <p:attrNameLst>
                                              <p:attrName>ppt_h</p:attrName>
                                            </p:attrNameLst>
                                          </p:cBhvr>
                                          <p:tavLst>
                                            <p:tav tm="0">
                                              <p:val>
                                                <p:fltVal val="0"/>
                                              </p:val>
                                            </p:tav>
                                            <p:tav tm="100000">
                                              <p:val>
                                                <p:strVal val="#ppt_h"/>
                                              </p:val>
                                            </p:tav>
                                          </p:tavLst>
                                        </p:anim>
                                        <p:anim calcmode="lin" valueType="num">
                                          <p:cBhvr>
                                            <p:cTn id="111" dur="500" fill="hold"/>
                                            <p:tgtEl>
                                              <p:spTgt spid="99"/>
                                            </p:tgtEl>
                                            <p:attrNameLst>
                                              <p:attrName>ppt_x</p:attrName>
                                            </p:attrNameLst>
                                          </p:cBhvr>
                                          <p:tavLst>
                                            <p:tav tm="0">
                                              <p:val>
                                                <p:fltVal val="0.5"/>
                                              </p:val>
                                            </p:tav>
                                            <p:tav tm="100000">
                                              <p:val>
                                                <p:strVal val="#ppt_x"/>
                                              </p:val>
                                            </p:tav>
                                          </p:tavLst>
                                        </p:anim>
                                        <p:anim calcmode="lin" valueType="num">
                                          <p:cBhvr>
                                            <p:cTn id="112" dur="500" fill="hold"/>
                                            <p:tgtEl>
                                              <p:spTgt spid="99"/>
                                            </p:tgtEl>
                                            <p:attrNameLst>
                                              <p:attrName>ppt_y</p:attrName>
                                            </p:attrNameLst>
                                          </p:cBhvr>
                                          <p:tavLst>
                                            <p:tav tm="0">
                                              <p:val>
                                                <p:fltVal val="0.5"/>
                                              </p:val>
                                            </p:tav>
                                            <p:tav tm="100000">
                                              <p:val>
                                                <p:strVal val="#ppt_y"/>
                                              </p:val>
                                            </p:tav>
                                          </p:tavLst>
                                        </p:anim>
                                      </p:childTnLst>
                                    </p:cTn>
                                  </p:par>
                                  <p:par>
                                    <p:cTn id="113" presetID="23" presetClass="entr" presetSubtype="528" fill="hold" nodeType="withEffect">
                                      <p:stCondLst>
                                        <p:cond delay="300"/>
                                      </p:stCondLst>
                                      <p:childTnLst>
                                        <p:set>
                                          <p:cBhvr>
                                            <p:cTn id="114" dur="1" fill="hold">
                                              <p:stCondLst>
                                                <p:cond delay="0"/>
                                              </p:stCondLst>
                                            </p:cTn>
                                            <p:tgtEl>
                                              <p:spTgt spid="102"/>
                                            </p:tgtEl>
                                            <p:attrNameLst>
                                              <p:attrName>style.visibility</p:attrName>
                                            </p:attrNameLst>
                                          </p:cBhvr>
                                          <p:to>
                                            <p:strVal val="visible"/>
                                          </p:to>
                                        </p:set>
                                        <p:anim calcmode="lin" valueType="num">
                                          <p:cBhvr>
                                            <p:cTn id="115" dur="500" fill="hold"/>
                                            <p:tgtEl>
                                              <p:spTgt spid="102"/>
                                            </p:tgtEl>
                                            <p:attrNameLst>
                                              <p:attrName>ppt_w</p:attrName>
                                            </p:attrNameLst>
                                          </p:cBhvr>
                                          <p:tavLst>
                                            <p:tav tm="0">
                                              <p:val>
                                                <p:fltVal val="0"/>
                                              </p:val>
                                            </p:tav>
                                            <p:tav tm="100000">
                                              <p:val>
                                                <p:strVal val="#ppt_w"/>
                                              </p:val>
                                            </p:tav>
                                          </p:tavLst>
                                        </p:anim>
                                        <p:anim calcmode="lin" valueType="num">
                                          <p:cBhvr>
                                            <p:cTn id="116" dur="500" fill="hold"/>
                                            <p:tgtEl>
                                              <p:spTgt spid="102"/>
                                            </p:tgtEl>
                                            <p:attrNameLst>
                                              <p:attrName>ppt_h</p:attrName>
                                            </p:attrNameLst>
                                          </p:cBhvr>
                                          <p:tavLst>
                                            <p:tav tm="0">
                                              <p:val>
                                                <p:fltVal val="0"/>
                                              </p:val>
                                            </p:tav>
                                            <p:tav tm="100000">
                                              <p:val>
                                                <p:strVal val="#ppt_h"/>
                                              </p:val>
                                            </p:tav>
                                          </p:tavLst>
                                        </p:anim>
                                        <p:anim calcmode="lin" valueType="num">
                                          <p:cBhvr>
                                            <p:cTn id="117" dur="500" fill="hold"/>
                                            <p:tgtEl>
                                              <p:spTgt spid="102"/>
                                            </p:tgtEl>
                                            <p:attrNameLst>
                                              <p:attrName>ppt_x</p:attrName>
                                            </p:attrNameLst>
                                          </p:cBhvr>
                                          <p:tavLst>
                                            <p:tav tm="0">
                                              <p:val>
                                                <p:fltVal val="0.5"/>
                                              </p:val>
                                            </p:tav>
                                            <p:tav tm="100000">
                                              <p:val>
                                                <p:strVal val="#ppt_x"/>
                                              </p:val>
                                            </p:tav>
                                          </p:tavLst>
                                        </p:anim>
                                        <p:anim calcmode="lin" valueType="num">
                                          <p:cBhvr>
                                            <p:cTn id="118" dur="500" fill="hold"/>
                                            <p:tgtEl>
                                              <p:spTgt spid="102"/>
                                            </p:tgtEl>
                                            <p:attrNameLst>
                                              <p:attrName>ppt_y</p:attrName>
                                            </p:attrNameLst>
                                          </p:cBhvr>
                                          <p:tavLst>
                                            <p:tav tm="0">
                                              <p:val>
                                                <p:fltVal val="0.5"/>
                                              </p:val>
                                            </p:tav>
                                            <p:tav tm="100000">
                                              <p:val>
                                                <p:strVal val="#ppt_y"/>
                                              </p:val>
                                            </p:tav>
                                          </p:tavLst>
                                        </p:anim>
                                      </p:childTnLst>
                                    </p:cTn>
                                  </p:par>
                                  <p:par>
                                    <p:cTn id="119" presetID="23" presetClass="entr" presetSubtype="528" fill="hold" nodeType="withEffect">
                                      <p:stCondLst>
                                        <p:cond delay="600"/>
                                      </p:stCondLst>
                                      <p:childTnLst>
                                        <p:set>
                                          <p:cBhvr>
                                            <p:cTn id="120" dur="1" fill="hold">
                                              <p:stCondLst>
                                                <p:cond delay="0"/>
                                              </p:stCondLst>
                                            </p:cTn>
                                            <p:tgtEl>
                                              <p:spTgt spid="105"/>
                                            </p:tgtEl>
                                            <p:attrNameLst>
                                              <p:attrName>style.visibility</p:attrName>
                                            </p:attrNameLst>
                                          </p:cBhvr>
                                          <p:to>
                                            <p:strVal val="visible"/>
                                          </p:to>
                                        </p:set>
                                        <p:anim calcmode="lin" valueType="num">
                                          <p:cBhvr>
                                            <p:cTn id="121" dur="500" fill="hold"/>
                                            <p:tgtEl>
                                              <p:spTgt spid="105"/>
                                            </p:tgtEl>
                                            <p:attrNameLst>
                                              <p:attrName>ppt_w</p:attrName>
                                            </p:attrNameLst>
                                          </p:cBhvr>
                                          <p:tavLst>
                                            <p:tav tm="0">
                                              <p:val>
                                                <p:fltVal val="0"/>
                                              </p:val>
                                            </p:tav>
                                            <p:tav tm="100000">
                                              <p:val>
                                                <p:strVal val="#ppt_w"/>
                                              </p:val>
                                            </p:tav>
                                          </p:tavLst>
                                        </p:anim>
                                        <p:anim calcmode="lin" valueType="num">
                                          <p:cBhvr>
                                            <p:cTn id="122" dur="500" fill="hold"/>
                                            <p:tgtEl>
                                              <p:spTgt spid="105"/>
                                            </p:tgtEl>
                                            <p:attrNameLst>
                                              <p:attrName>ppt_h</p:attrName>
                                            </p:attrNameLst>
                                          </p:cBhvr>
                                          <p:tavLst>
                                            <p:tav tm="0">
                                              <p:val>
                                                <p:fltVal val="0"/>
                                              </p:val>
                                            </p:tav>
                                            <p:tav tm="100000">
                                              <p:val>
                                                <p:strVal val="#ppt_h"/>
                                              </p:val>
                                            </p:tav>
                                          </p:tavLst>
                                        </p:anim>
                                        <p:anim calcmode="lin" valueType="num">
                                          <p:cBhvr>
                                            <p:cTn id="123" dur="500" fill="hold"/>
                                            <p:tgtEl>
                                              <p:spTgt spid="105"/>
                                            </p:tgtEl>
                                            <p:attrNameLst>
                                              <p:attrName>ppt_x</p:attrName>
                                            </p:attrNameLst>
                                          </p:cBhvr>
                                          <p:tavLst>
                                            <p:tav tm="0">
                                              <p:val>
                                                <p:fltVal val="0.5"/>
                                              </p:val>
                                            </p:tav>
                                            <p:tav tm="100000">
                                              <p:val>
                                                <p:strVal val="#ppt_x"/>
                                              </p:val>
                                            </p:tav>
                                          </p:tavLst>
                                        </p:anim>
                                        <p:anim calcmode="lin" valueType="num">
                                          <p:cBhvr>
                                            <p:cTn id="124" dur="500" fill="hold"/>
                                            <p:tgtEl>
                                              <p:spTgt spid="105"/>
                                            </p:tgtEl>
                                            <p:attrNameLst>
                                              <p:attrName>ppt_y</p:attrName>
                                            </p:attrNameLst>
                                          </p:cBhvr>
                                          <p:tavLst>
                                            <p:tav tm="0">
                                              <p:val>
                                                <p:fltVal val="0.5"/>
                                              </p:val>
                                            </p:tav>
                                            <p:tav tm="100000">
                                              <p:val>
                                                <p:strVal val="#ppt_y"/>
                                              </p:val>
                                            </p:tav>
                                          </p:tavLst>
                                        </p:anim>
                                      </p:childTnLst>
                                    </p:cTn>
                                  </p:par>
                                  <p:par>
                                    <p:cTn id="125" presetID="23" presetClass="entr" presetSubtype="528" fill="hold" nodeType="withEffect">
                                      <p:stCondLst>
                                        <p:cond delay="600"/>
                                      </p:stCondLst>
                                      <p:childTnLst>
                                        <p:set>
                                          <p:cBhvr>
                                            <p:cTn id="126" dur="1" fill="hold">
                                              <p:stCondLst>
                                                <p:cond delay="0"/>
                                              </p:stCondLst>
                                            </p:cTn>
                                            <p:tgtEl>
                                              <p:spTgt spid="108"/>
                                            </p:tgtEl>
                                            <p:attrNameLst>
                                              <p:attrName>style.visibility</p:attrName>
                                            </p:attrNameLst>
                                          </p:cBhvr>
                                          <p:to>
                                            <p:strVal val="visible"/>
                                          </p:to>
                                        </p:set>
                                        <p:anim calcmode="lin" valueType="num">
                                          <p:cBhvr>
                                            <p:cTn id="127" dur="500" fill="hold"/>
                                            <p:tgtEl>
                                              <p:spTgt spid="108"/>
                                            </p:tgtEl>
                                            <p:attrNameLst>
                                              <p:attrName>ppt_w</p:attrName>
                                            </p:attrNameLst>
                                          </p:cBhvr>
                                          <p:tavLst>
                                            <p:tav tm="0">
                                              <p:val>
                                                <p:fltVal val="0"/>
                                              </p:val>
                                            </p:tav>
                                            <p:tav tm="100000">
                                              <p:val>
                                                <p:strVal val="#ppt_w"/>
                                              </p:val>
                                            </p:tav>
                                          </p:tavLst>
                                        </p:anim>
                                        <p:anim calcmode="lin" valueType="num">
                                          <p:cBhvr>
                                            <p:cTn id="128" dur="500" fill="hold"/>
                                            <p:tgtEl>
                                              <p:spTgt spid="108"/>
                                            </p:tgtEl>
                                            <p:attrNameLst>
                                              <p:attrName>ppt_h</p:attrName>
                                            </p:attrNameLst>
                                          </p:cBhvr>
                                          <p:tavLst>
                                            <p:tav tm="0">
                                              <p:val>
                                                <p:fltVal val="0"/>
                                              </p:val>
                                            </p:tav>
                                            <p:tav tm="100000">
                                              <p:val>
                                                <p:strVal val="#ppt_h"/>
                                              </p:val>
                                            </p:tav>
                                          </p:tavLst>
                                        </p:anim>
                                        <p:anim calcmode="lin" valueType="num">
                                          <p:cBhvr>
                                            <p:cTn id="129" dur="500" fill="hold"/>
                                            <p:tgtEl>
                                              <p:spTgt spid="108"/>
                                            </p:tgtEl>
                                            <p:attrNameLst>
                                              <p:attrName>ppt_x</p:attrName>
                                            </p:attrNameLst>
                                          </p:cBhvr>
                                          <p:tavLst>
                                            <p:tav tm="0">
                                              <p:val>
                                                <p:fltVal val="0.5"/>
                                              </p:val>
                                            </p:tav>
                                            <p:tav tm="100000">
                                              <p:val>
                                                <p:strVal val="#ppt_x"/>
                                              </p:val>
                                            </p:tav>
                                          </p:tavLst>
                                        </p:anim>
                                        <p:anim calcmode="lin" valueType="num">
                                          <p:cBhvr>
                                            <p:cTn id="130" dur="500" fill="hold"/>
                                            <p:tgtEl>
                                              <p:spTgt spid="108"/>
                                            </p:tgtEl>
                                            <p:attrNameLst>
                                              <p:attrName>ppt_y</p:attrName>
                                            </p:attrNameLst>
                                          </p:cBhvr>
                                          <p:tavLst>
                                            <p:tav tm="0">
                                              <p:val>
                                                <p:fltVal val="0.5"/>
                                              </p:val>
                                            </p:tav>
                                            <p:tav tm="100000">
                                              <p:val>
                                                <p:strVal val="#ppt_y"/>
                                              </p:val>
                                            </p:tav>
                                          </p:tavLst>
                                        </p:anim>
                                      </p:childTnLst>
                                    </p:cTn>
                                  </p:par>
                                  <p:par>
                                    <p:cTn id="131" presetID="26" presetClass="emph" presetSubtype="0" repeatCount="3000" fill="hold" nodeType="withEffect">
                                      <p:stCondLst>
                                        <p:cond delay="600"/>
                                      </p:stCondLst>
                                      <p:childTnLst>
                                        <p:animEffect transition="out" filter="fade">
                                          <p:cBhvr>
                                            <p:cTn id="132" dur="500" tmFilter="0, 0; .2, .5; .8, .5; 1, 0"/>
                                            <p:tgtEl>
                                              <p:spTgt spid="72"/>
                                            </p:tgtEl>
                                          </p:cBhvr>
                                        </p:animEffect>
                                        <p:animScale>
                                          <p:cBhvr>
                                            <p:cTn id="133" dur="250" autoRev="1" fill="hold"/>
                                            <p:tgtEl>
                                              <p:spTgt spid="72"/>
                                            </p:tgtEl>
                                          </p:cBhvr>
                                          <p:by x="105000" y="105000"/>
                                        </p:animScale>
                                      </p:childTnLst>
                                    </p:cTn>
                                  </p:par>
                                  <p:par>
                                    <p:cTn id="134" presetID="26" presetClass="emph" presetSubtype="0" repeatCount="3000" fill="hold" nodeType="withEffect">
                                      <p:stCondLst>
                                        <p:cond delay="710"/>
                                      </p:stCondLst>
                                      <p:childTnLst>
                                        <p:animEffect transition="out" filter="fade">
                                          <p:cBhvr>
                                            <p:cTn id="135" dur="500" tmFilter="0, 0; .2, .5; .8, .5; 1, 0"/>
                                            <p:tgtEl>
                                              <p:spTgt spid="93"/>
                                            </p:tgtEl>
                                          </p:cBhvr>
                                        </p:animEffect>
                                        <p:animScale>
                                          <p:cBhvr>
                                            <p:cTn id="136" dur="250" autoRev="1" fill="hold"/>
                                            <p:tgtEl>
                                              <p:spTgt spid="93"/>
                                            </p:tgtEl>
                                          </p:cBhvr>
                                          <p:by x="105000" y="105000"/>
                                        </p:animScale>
                                      </p:childTnLst>
                                    </p:cTn>
                                  </p:par>
                                  <p:par>
                                    <p:cTn id="137" presetID="26" presetClass="emph" presetSubtype="0" repeatCount="3000" fill="hold" nodeType="withEffect">
                                      <p:stCondLst>
                                        <p:cond delay="410"/>
                                      </p:stCondLst>
                                      <p:childTnLst>
                                        <p:animEffect transition="out" filter="fade">
                                          <p:cBhvr>
                                            <p:cTn id="138" dur="500" tmFilter="0, 0; .2, .5; .8, .5; 1, 0"/>
                                            <p:tgtEl>
                                              <p:spTgt spid="99"/>
                                            </p:tgtEl>
                                          </p:cBhvr>
                                        </p:animEffect>
                                        <p:animScale>
                                          <p:cBhvr>
                                            <p:cTn id="139" dur="250" autoRev="1" fill="hold"/>
                                            <p:tgtEl>
                                              <p:spTgt spid="99"/>
                                            </p:tgtEl>
                                          </p:cBhvr>
                                          <p:by x="105000" y="105000"/>
                                        </p:animScale>
                                      </p:childTnLst>
                                    </p:cTn>
                                  </p:par>
                                  <p:par>
                                    <p:cTn id="140" presetID="26" presetClass="emph" presetSubtype="0" repeatCount="3000" fill="hold" nodeType="withEffect">
                                      <p:stCondLst>
                                        <p:cond delay="810"/>
                                      </p:stCondLst>
                                      <p:childTnLst>
                                        <p:animEffect transition="out" filter="fade">
                                          <p:cBhvr>
                                            <p:cTn id="141" dur="500" tmFilter="0, 0; .2, .5; .8, .5; 1, 0"/>
                                            <p:tgtEl>
                                              <p:spTgt spid="102"/>
                                            </p:tgtEl>
                                          </p:cBhvr>
                                        </p:animEffect>
                                        <p:animScale>
                                          <p:cBhvr>
                                            <p:cTn id="142" dur="250" autoRev="1" fill="hold"/>
                                            <p:tgtEl>
                                              <p:spTgt spid="102"/>
                                            </p:tgtEl>
                                          </p:cBhvr>
                                          <p:by x="105000" y="105000"/>
                                        </p:animScale>
                                      </p:childTnLst>
                                    </p:cTn>
                                  </p:par>
                                </p:childTnLst>
                              </p:cTn>
                            </p:par>
                            <p:par>
                              <p:cTn id="143" fill="hold">
                                <p:stCondLst>
                                  <p:cond delay="7110"/>
                                </p:stCondLst>
                                <p:childTnLst>
                                  <p:par>
                                    <p:cTn id="144" presetID="10" presetClass="entr" presetSubtype="0" fill="hold" grpId="0" nodeType="afterEffect">
                                      <p:stCondLst>
                                        <p:cond delay="0"/>
                                      </p:stCondLst>
                                      <p:childTnLst>
                                        <p:set>
                                          <p:cBhvr>
                                            <p:cTn id="145" dur="1" fill="hold">
                                              <p:stCondLst>
                                                <p:cond delay="0"/>
                                              </p:stCondLst>
                                            </p:cTn>
                                            <p:tgtEl>
                                              <p:spTgt spid="111"/>
                                            </p:tgtEl>
                                            <p:attrNameLst>
                                              <p:attrName>style.visibility</p:attrName>
                                            </p:attrNameLst>
                                          </p:cBhvr>
                                          <p:to>
                                            <p:strVal val="visible"/>
                                          </p:to>
                                        </p:set>
                                        <p:animEffect transition="in" filter="fade">
                                          <p:cBhvr>
                                            <p:cTn id="146" dur="5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9" grpId="0"/>
          <p:bldP spid="61" grpId="0"/>
          <p:bldP spid="67" grpId="0"/>
          <p:bldP spid="68" grpId="0"/>
          <p:bldP spid="69" grpId="0"/>
          <p:bldP spid="70" grpId="0"/>
          <p:bldP spid="71" grpId="0"/>
          <p:bldP spid="11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up)">
                                          <p:cBhvr>
                                            <p:cTn id="7" dur="500"/>
                                            <p:tgtEl>
                                              <p:spTgt spid="57"/>
                                            </p:tgtEl>
                                          </p:cBhvr>
                                        </p:animEffect>
                                      </p:childTnLst>
                                    </p:cTn>
                                  </p:par>
                                </p:childTnLst>
                              </p:cTn>
                            </p:par>
                            <p:par>
                              <p:cTn id="8" fill="hold">
                                <p:stCondLst>
                                  <p:cond delay="500"/>
                                </p:stCondLst>
                                <p:childTnLst>
                                  <p:par>
                                    <p:cTn id="9" presetID="16" presetClass="entr" presetSubtype="42"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barn(outHorizontal)">
                                          <p:cBhvr>
                                            <p:cTn id="11" dur="500"/>
                                            <p:tgtEl>
                                              <p:spTgt spid="58"/>
                                            </p:tgtEl>
                                          </p:cBhvr>
                                        </p:animEffect>
                                      </p:childTnLst>
                                    </p:cTn>
                                  </p:par>
                                  <p:par>
                                    <p:cTn id="12" presetID="2" presetClass="entr" presetSubtype="8" accel="35000"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 calcmode="lin" valueType="num">
                                          <p:cBhvr additive="base">
                                            <p:cTn id="14" dur="1500" fill="hold"/>
                                            <p:tgtEl>
                                              <p:spTgt spid="62"/>
                                            </p:tgtEl>
                                            <p:attrNameLst>
                                              <p:attrName>ppt_x</p:attrName>
                                            </p:attrNameLst>
                                          </p:cBhvr>
                                          <p:tavLst>
                                            <p:tav tm="0">
                                              <p:val>
                                                <p:strVal val="0-#ppt_w/2"/>
                                              </p:val>
                                            </p:tav>
                                            <p:tav tm="100000">
                                              <p:val>
                                                <p:strVal val="#ppt_x"/>
                                              </p:val>
                                            </p:tav>
                                          </p:tavLst>
                                        </p:anim>
                                        <p:anim calcmode="lin" valueType="num">
                                          <p:cBhvr additive="base">
                                            <p:cTn id="15" dur="1500" fill="hold"/>
                                            <p:tgtEl>
                                              <p:spTgt spid="62"/>
                                            </p:tgtEl>
                                            <p:attrNameLst>
                                              <p:attrName>ppt_y</p:attrName>
                                            </p:attrNameLst>
                                          </p:cBhvr>
                                          <p:tavLst>
                                            <p:tav tm="0">
                                              <p:val>
                                                <p:strVal val="#ppt_y"/>
                                              </p:val>
                                            </p:tav>
                                            <p:tav tm="100000">
                                              <p:val>
                                                <p:strVal val="#ppt_y"/>
                                              </p:val>
                                            </p:tav>
                                          </p:tavLst>
                                        </p:anim>
                                      </p:childTnLst>
                                    </p:cTn>
                                  </p:par>
                                </p:childTnLst>
                              </p:cTn>
                            </p:par>
                            <p:par>
                              <p:cTn id="16" fill="hold">
                                <p:stCondLst>
                                  <p:cond delay="2000"/>
                                </p:stCondLst>
                                <p:childTnLst>
                                  <p:par>
                                    <p:cTn id="17" presetID="22" presetClass="entr" presetSubtype="4" fill="hold" nodeType="afterEffect">
                                      <p:stCondLst>
                                        <p:cond delay="0"/>
                                      </p:stCondLst>
                                      <p:childTnLst>
                                        <p:set>
                                          <p:cBhvr>
                                            <p:cTn id="18" dur="1" fill="hold">
                                              <p:stCondLst>
                                                <p:cond delay="0"/>
                                              </p:stCondLst>
                                            </p:cTn>
                                            <p:tgtEl>
                                              <p:spTgt spid="60"/>
                                            </p:tgtEl>
                                            <p:attrNameLst>
                                              <p:attrName>style.visibility</p:attrName>
                                            </p:attrNameLst>
                                          </p:cBhvr>
                                          <p:to>
                                            <p:strVal val="visible"/>
                                          </p:to>
                                        </p:set>
                                        <p:animEffect transition="in" filter="wipe(down)">
                                          <p:cBhvr>
                                            <p:cTn id="19" dur="500"/>
                                            <p:tgtEl>
                                              <p:spTgt spid="60"/>
                                            </p:tgtEl>
                                          </p:cBhvr>
                                        </p:animEffect>
                                      </p:childTnLst>
                                    </p:cTn>
                                  </p:par>
                                </p:childTnLst>
                              </p:cTn>
                            </p:par>
                            <p:par>
                              <p:cTn id="20" fill="hold">
                                <p:stCondLst>
                                  <p:cond delay="2500"/>
                                </p:stCondLst>
                                <p:childTnLst>
                                  <p:par>
                                    <p:cTn id="21" presetID="12" presetClass="entr" presetSubtype="8"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additive="base">
                                            <p:cTn id="23" dur="500"/>
                                            <p:tgtEl>
                                              <p:spTgt spid="59"/>
                                            </p:tgtEl>
                                            <p:attrNameLst>
                                              <p:attrName>ppt_x</p:attrName>
                                            </p:attrNameLst>
                                          </p:cBhvr>
                                          <p:tavLst>
                                            <p:tav tm="0">
                                              <p:val>
                                                <p:strVal val="#ppt_x-#ppt_w*1.125000"/>
                                              </p:val>
                                            </p:tav>
                                            <p:tav tm="100000">
                                              <p:val>
                                                <p:strVal val="#ppt_x"/>
                                              </p:val>
                                            </p:tav>
                                          </p:tavLst>
                                        </p:anim>
                                        <p:animEffect transition="in" filter="wipe(right)">
                                          <p:cBhvr>
                                            <p:cTn id="24" dur="500"/>
                                            <p:tgtEl>
                                              <p:spTgt spid="59"/>
                                            </p:tgtEl>
                                          </p:cBhvr>
                                        </p:animEffect>
                                      </p:childTnLst>
                                    </p:cTn>
                                  </p:par>
                                </p:childTnLst>
                              </p:cTn>
                            </p:par>
                            <p:par>
                              <p:cTn id="25" fill="hold">
                                <p:stCondLst>
                                  <p:cond delay="3000"/>
                                </p:stCondLst>
                                <p:childTnLst>
                                  <p:par>
                                    <p:cTn id="26" presetID="47" presetClass="entr" presetSubtype="0" fill="hold" grpId="0" nodeType="afterEffect">
                                      <p:stCondLst>
                                        <p:cond delay="0"/>
                                      </p:stCondLst>
                                      <p:childTnLst>
                                        <p:set>
                                          <p:cBhvr>
                                            <p:cTn id="27" dur="1" fill="hold">
                                              <p:stCondLst>
                                                <p:cond delay="0"/>
                                              </p:stCondLst>
                                            </p:cTn>
                                            <p:tgtEl>
                                              <p:spTgt spid="61"/>
                                            </p:tgtEl>
                                            <p:attrNameLst>
                                              <p:attrName>style.visibility</p:attrName>
                                            </p:attrNameLst>
                                          </p:cBhvr>
                                          <p:to>
                                            <p:strVal val="visible"/>
                                          </p:to>
                                        </p:set>
                                        <p:animEffect transition="in" filter="fade">
                                          <p:cBhvr>
                                            <p:cTn id="28" dur="500"/>
                                            <p:tgtEl>
                                              <p:spTgt spid="61"/>
                                            </p:tgtEl>
                                          </p:cBhvr>
                                        </p:animEffect>
                                        <p:anim calcmode="lin" valueType="num">
                                          <p:cBhvr>
                                            <p:cTn id="29" dur="500" fill="hold"/>
                                            <p:tgtEl>
                                              <p:spTgt spid="61"/>
                                            </p:tgtEl>
                                            <p:attrNameLst>
                                              <p:attrName>ppt_x</p:attrName>
                                            </p:attrNameLst>
                                          </p:cBhvr>
                                          <p:tavLst>
                                            <p:tav tm="0">
                                              <p:val>
                                                <p:strVal val="#ppt_x"/>
                                              </p:val>
                                            </p:tav>
                                            <p:tav tm="100000">
                                              <p:val>
                                                <p:strVal val="#ppt_x"/>
                                              </p:val>
                                            </p:tav>
                                          </p:tavLst>
                                        </p:anim>
                                        <p:anim calcmode="lin" valueType="num">
                                          <p:cBhvr>
                                            <p:cTn id="30" dur="500" fill="hold"/>
                                            <p:tgtEl>
                                              <p:spTgt spid="61"/>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500" fill="hold"/>
                                            <p:tgtEl>
                                              <p:spTgt spid="67"/>
                                            </p:tgtEl>
                                            <p:attrNameLst>
                                              <p:attrName>ppt_x</p:attrName>
                                            </p:attrNameLst>
                                          </p:cBhvr>
                                          <p:tavLst>
                                            <p:tav tm="0">
                                              <p:val>
                                                <p:strVal val="#ppt_x"/>
                                              </p:val>
                                            </p:tav>
                                            <p:tav tm="100000">
                                              <p:val>
                                                <p:strVal val="#ppt_x"/>
                                              </p:val>
                                            </p:tav>
                                          </p:tavLst>
                                        </p:anim>
                                        <p:anim calcmode="lin" valueType="num">
                                          <p:cBhvr additive="base">
                                            <p:cTn id="35" dur="500" fill="hold"/>
                                            <p:tgtEl>
                                              <p:spTgt spid="67"/>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200"/>
                                      </p:stCondLst>
                                      <p:childTnLst>
                                        <p:set>
                                          <p:cBhvr>
                                            <p:cTn id="37" dur="1" fill="hold">
                                              <p:stCondLst>
                                                <p:cond delay="0"/>
                                              </p:stCondLst>
                                            </p:cTn>
                                            <p:tgtEl>
                                              <p:spTgt spid="68"/>
                                            </p:tgtEl>
                                            <p:attrNameLst>
                                              <p:attrName>style.visibility</p:attrName>
                                            </p:attrNameLst>
                                          </p:cBhvr>
                                          <p:to>
                                            <p:strVal val="visible"/>
                                          </p:to>
                                        </p:set>
                                        <p:anim calcmode="lin" valueType="num">
                                          <p:cBhvr additive="base">
                                            <p:cTn id="38" dur="500" fill="hold"/>
                                            <p:tgtEl>
                                              <p:spTgt spid="68"/>
                                            </p:tgtEl>
                                            <p:attrNameLst>
                                              <p:attrName>ppt_x</p:attrName>
                                            </p:attrNameLst>
                                          </p:cBhvr>
                                          <p:tavLst>
                                            <p:tav tm="0">
                                              <p:val>
                                                <p:strVal val="#ppt_x"/>
                                              </p:val>
                                            </p:tav>
                                            <p:tav tm="100000">
                                              <p:val>
                                                <p:strVal val="#ppt_x"/>
                                              </p:val>
                                            </p:tav>
                                          </p:tavLst>
                                        </p:anim>
                                        <p:anim calcmode="lin" valueType="num">
                                          <p:cBhvr additive="base">
                                            <p:cTn id="39" dur="500" fill="hold"/>
                                            <p:tgtEl>
                                              <p:spTgt spid="68"/>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400"/>
                                      </p:stCondLst>
                                      <p:childTnLst>
                                        <p:set>
                                          <p:cBhvr>
                                            <p:cTn id="41" dur="1" fill="hold">
                                              <p:stCondLst>
                                                <p:cond delay="0"/>
                                              </p:stCondLst>
                                            </p:cTn>
                                            <p:tgtEl>
                                              <p:spTgt spid="69"/>
                                            </p:tgtEl>
                                            <p:attrNameLst>
                                              <p:attrName>style.visibility</p:attrName>
                                            </p:attrNameLst>
                                          </p:cBhvr>
                                          <p:to>
                                            <p:strVal val="visible"/>
                                          </p:to>
                                        </p:set>
                                        <p:anim calcmode="lin" valueType="num">
                                          <p:cBhvr additive="base">
                                            <p:cTn id="42" dur="500" fill="hold"/>
                                            <p:tgtEl>
                                              <p:spTgt spid="69"/>
                                            </p:tgtEl>
                                            <p:attrNameLst>
                                              <p:attrName>ppt_x</p:attrName>
                                            </p:attrNameLst>
                                          </p:cBhvr>
                                          <p:tavLst>
                                            <p:tav tm="0">
                                              <p:val>
                                                <p:strVal val="#ppt_x"/>
                                              </p:val>
                                            </p:tav>
                                            <p:tav tm="100000">
                                              <p:val>
                                                <p:strVal val="#ppt_x"/>
                                              </p:val>
                                            </p:tav>
                                          </p:tavLst>
                                        </p:anim>
                                        <p:anim calcmode="lin" valueType="num">
                                          <p:cBhvr additive="base">
                                            <p:cTn id="43" dur="500" fill="hold"/>
                                            <p:tgtEl>
                                              <p:spTgt spid="69"/>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600"/>
                                      </p:stCondLst>
                                      <p:childTnLst>
                                        <p:set>
                                          <p:cBhvr>
                                            <p:cTn id="45" dur="1" fill="hold">
                                              <p:stCondLst>
                                                <p:cond delay="0"/>
                                              </p:stCondLst>
                                            </p:cTn>
                                            <p:tgtEl>
                                              <p:spTgt spid="70"/>
                                            </p:tgtEl>
                                            <p:attrNameLst>
                                              <p:attrName>style.visibility</p:attrName>
                                            </p:attrNameLst>
                                          </p:cBhvr>
                                          <p:to>
                                            <p:strVal val="visible"/>
                                          </p:to>
                                        </p:set>
                                        <p:anim calcmode="lin" valueType="num">
                                          <p:cBhvr additive="base">
                                            <p:cTn id="46" dur="500" fill="hold"/>
                                            <p:tgtEl>
                                              <p:spTgt spid="70"/>
                                            </p:tgtEl>
                                            <p:attrNameLst>
                                              <p:attrName>ppt_x</p:attrName>
                                            </p:attrNameLst>
                                          </p:cBhvr>
                                          <p:tavLst>
                                            <p:tav tm="0">
                                              <p:val>
                                                <p:strVal val="#ppt_x"/>
                                              </p:val>
                                            </p:tav>
                                            <p:tav tm="100000">
                                              <p:val>
                                                <p:strVal val="#ppt_x"/>
                                              </p:val>
                                            </p:tav>
                                          </p:tavLst>
                                        </p:anim>
                                        <p:anim calcmode="lin" valueType="num">
                                          <p:cBhvr additive="base">
                                            <p:cTn id="47" dur="500" fill="hold"/>
                                            <p:tgtEl>
                                              <p:spTgt spid="70"/>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800"/>
                                      </p:stCondLst>
                                      <p:childTnLst>
                                        <p:set>
                                          <p:cBhvr>
                                            <p:cTn id="49" dur="1" fill="hold">
                                              <p:stCondLst>
                                                <p:cond delay="0"/>
                                              </p:stCondLst>
                                            </p:cTn>
                                            <p:tgtEl>
                                              <p:spTgt spid="71"/>
                                            </p:tgtEl>
                                            <p:attrNameLst>
                                              <p:attrName>style.visibility</p:attrName>
                                            </p:attrNameLst>
                                          </p:cBhvr>
                                          <p:to>
                                            <p:strVal val="visible"/>
                                          </p:to>
                                        </p:set>
                                        <p:anim calcmode="lin" valueType="num">
                                          <p:cBhvr additive="base">
                                            <p:cTn id="50" dur="500" fill="hold"/>
                                            <p:tgtEl>
                                              <p:spTgt spid="71"/>
                                            </p:tgtEl>
                                            <p:attrNameLst>
                                              <p:attrName>ppt_x</p:attrName>
                                            </p:attrNameLst>
                                          </p:cBhvr>
                                          <p:tavLst>
                                            <p:tav tm="0">
                                              <p:val>
                                                <p:strVal val="#ppt_x"/>
                                              </p:val>
                                            </p:tav>
                                            <p:tav tm="100000">
                                              <p:val>
                                                <p:strVal val="#ppt_x"/>
                                              </p:val>
                                            </p:tav>
                                          </p:tavLst>
                                        </p:anim>
                                        <p:anim calcmode="lin" valueType="num">
                                          <p:cBhvr additive="base">
                                            <p:cTn id="51" dur="500" fill="hold"/>
                                            <p:tgtEl>
                                              <p:spTgt spid="71"/>
                                            </p:tgtEl>
                                            <p:attrNameLst>
                                              <p:attrName>ppt_y</p:attrName>
                                            </p:attrNameLst>
                                          </p:cBhvr>
                                          <p:tavLst>
                                            <p:tav tm="0">
                                              <p:val>
                                                <p:strVal val="1+#ppt_h/2"/>
                                              </p:val>
                                            </p:tav>
                                            <p:tav tm="100000">
                                              <p:val>
                                                <p:strVal val="#ppt_y"/>
                                              </p:val>
                                            </p:tav>
                                          </p:tavLst>
                                        </p:anim>
                                      </p:childTnLst>
                                    </p:cTn>
                                  </p:par>
                                </p:childTnLst>
                              </p:cTn>
                            </p:par>
                            <p:par>
                              <p:cTn id="52" fill="hold">
                                <p:stCondLst>
                                  <p:cond delay="4800"/>
                                </p:stCondLst>
                                <p:childTnLst>
                                  <p:par>
                                    <p:cTn id="53" presetID="23" presetClass="entr" presetSubtype="528" fill="hold"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p:cTn id="55" dur="500" fill="hold"/>
                                            <p:tgtEl>
                                              <p:spTgt spid="72"/>
                                            </p:tgtEl>
                                            <p:attrNameLst>
                                              <p:attrName>ppt_w</p:attrName>
                                            </p:attrNameLst>
                                          </p:cBhvr>
                                          <p:tavLst>
                                            <p:tav tm="0">
                                              <p:val>
                                                <p:fltVal val="0"/>
                                              </p:val>
                                            </p:tav>
                                            <p:tav tm="100000">
                                              <p:val>
                                                <p:strVal val="#ppt_w"/>
                                              </p:val>
                                            </p:tav>
                                          </p:tavLst>
                                        </p:anim>
                                        <p:anim calcmode="lin" valueType="num">
                                          <p:cBhvr>
                                            <p:cTn id="56" dur="500" fill="hold"/>
                                            <p:tgtEl>
                                              <p:spTgt spid="72"/>
                                            </p:tgtEl>
                                            <p:attrNameLst>
                                              <p:attrName>ppt_h</p:attrName>
                                            </p:attrNameLst>
                                          </p:cBhvr>
                                          <p:tavLst>
                                            <p:tav tm="0">
                                              <p:val>
                                                <p:fltVal val="0"/>
                                              </p:val>
                                            </p:tav>
                                            <p:tav tm="100000">
                                              <p:val>
                                                <p:strVal val="#ppt_h"/>
                                              </p:val>
                                            </p:tav>
                                          </p:tavLst>
                                        </p:anim>
                                        <p:anim calcmode="lin" valueType="num">
                                          <p:cBhvr>
                                            <p:cTn id="57" dur="500" fill="hold"/>
                                            <p:tgtEl>
                                              <p:spTgt spid="72"/>
                                            </p:tgtEl>
                                            <p:attrNameLst>
                                              <p:attrName>ppt_x</p:attrName>
                                            </p:attrNameLst>
                                          </p:cBhvr>
                                          <p:tavLst>
                                            <p:tav tm="0">
                                              <p:val>
                                                <p:fltVal val="0.5"/>
                                              </p:val>
                                            </p:tav>
                                            <p:tav tm="100000">
                                              <p:val>
                                                <p:strVal val="#ppt_x"/>
                                              </p:val>
                                            </p:tav>
                                          </p:tavLst>
                                        </p:anim>
                                        <p:anim calcmode="lin" valueType="num">
                                          <p:cBhvr>
                                            <p:cTn id="58" dur="500" fill="hold"/>
                                            <p:tgtEl>
                                              <p:spTgt spid="72"/>
                                            </p:tgtEl>
                                            <p:attrNameLst>
                                              <p:attrName>ppt_y</p:attrName>
                                            </p:attrNameLst>
                                          </p:cBhvr>
                                          <p:tavLst>
                                            <p:tav tm="0">
                                              <p:val>
                                                <p:fltVal val="0.5"/>
                                              </p:val>
                                            </p:tav>
                                            <p:tav tm="100000">
                                              <p:val>
                                                <p:strVal val="#ppt_y"/>
                                              </p:val>
                                            </p:tav>
                                          </p:tavLst>
                                        </p:anim>
                                      </p:childTnLst>
                                    </p:cTn>
                                  </p:par>
                                  <p:par>
                                    <p:cTn id="59" presetID="23" presetClass="entr" presetSubtype="528" fill="hold" nodeType="withEffect">
                                      <p:stCondLst>
                                        <p:cond delay="300"/>
                                      </p:stCondLst>
                                      <p:childTnLst>
                                        <p:set>
                                          <p:cBhvr>
                                            <p:cTn id="60" dur="1" fill="hold">
                                              <p:stCondLst>
                                                <p:cond delay="0"/>
                                              </p:stCondLst>
                                            </p:cTn>
                                            <p:tgtEl>
                                              <p:spTgt spid="75"/>
                                            </p:tgtEl>
                                            <p:attrNameLst>
                                              <p:attrName>style.visibility</p:attrName>
                                            </p:attrNameLst>
                                          </p:cBhvr>
                                          <p:to>
                                            <p:strVal val="visible"/>
                                          </p:to>
                                        </p:set>
                                        <p:anim calcmode="lin" valueType="num">
                                          <p:cBhvr>
                                            <p:cTn id="61" dur="500" fill="hold"/>
                                            <p:tgtEl>
                                              <p:spTgt spid="75"/>
                                            </p:tgtEl>
                                            <p:attrNameLst>
                                              <p:attrName>ppt_w</p:attrName>
                                            </p:attrNameLst>
                                          </p:cBhvr>
                                          <p:tavLst>
                                            <p:tav tm="0">
                                              <p:val>
                                                <p:fltVal val="0"/>
                                              </p:val>
                                            </p:tav>
                                            <p:tav tm="100000">
                                              <p:val>
                                                <p:strVal val="#ppt_w"/>
                                              </p:val>
                                            </p:tav>
                                          </p:tavLst>
                                        </p:anim>
                                        <p:anim calcmode="lin" valueType="num">
                                          <p:cBhvr>
                                            <p:cTn id="62" dur="500" fill="hold"/>
                                            <p:tgtEl>
                                              <p:spTgt spid="75"/>
                                            </p:tgtEl>
                                            <p:attrNameLst>
                                              <p:attrName>ppt_h</p:attrName>
                                            </p:attrNameLst>
                                          </p:cBhvr>
                                          <p:tavLst>
                                            <p:tav tm="0">
                                              <p:val>
                                                <p:fltVal val="0"/>
                                              </p:val>
                                            </p:tav>
                                            <p:tav tm="100000">
                                              <p:val>
                                                <p:strVal val="#ppt_h"/>
                                              </p:val>
                                            </p:tav>
                                          </p:tavLst>
                                        </p:anim>
                                        <p:anim calcmode="lin" valueType="num">
                                          <p:cBhvr>
                                            <p:cTn id="63" dur="500" fill="hold"/>
                                            <p:tgtEl>
                                              <p:spTgt spid="75"/>
                                            </p:tgtEl>
                                            <p:attrNameLst>
                                              <p:attrName>ppt_x</p:attrName>
                                            </p:attrNameLst>
                                          </p:cBhvr>
                                          <p:tavLst>
                                            <p:tav tm="0">
                                              <p:val>
                                                <p:fltVal val="0.5"/>
                                              </p:val>
                                            </p:tav>
                                            <p:tav tm="100000">
                                              <p:val>
                                                <p:strVal val="#ppt_x"/>
                                              </p:val>
                                            </p:tav>
                                          </p:tavLst>
                                        </p:anim>
                                        <p:anim calcmode="lin" valueType="num">
                                          <p:cBhvr>
                                            <p:cTn id="64" dur="500" fill="hold"/>
                                            <p:tgtEl>
                                              <p:spTgt spid="75"/>
                                            </p:tgtEl>
                                            <p:attrNameLst>
                                              <p:attrName>ppt_y</p:attrName>
                                            </p:attrNameLst>
                                          </p:cBhvr>
                                          <p:tavLst>
                                            <p:tav tm="0">
                                              <p:val>
                                                <p:fltVal val="0.5"/>
                                              </p:val>
                                            </p:tav>
                                            <p:tav tm="100000">
                                              <p:val>
                                                <p:strVal val="#ppt_y"/>
                                              </p:val>
                                            </p:tav>
                                          </p:tavLst>
                                        </p:anim>
                                      </p:childTnLst>
                                    </p:cTn>
                                  </p:par>
                                  <p:par>
                                    <p:cTn id="65" presetID="23" presetClass="entr" presetSubtype="528" fill="hold" nodeType="withEffect">
                                      <p:stCondLst>
                                        <p:cond delay="700"/>
                                      </p:stCondLst>
                                      <p:childTnLst>
                                        <p:set>
                                          <p:cBhvr>
                                            <p:cTn id="66" dur="1" fill="hold">
                                              <p:stCondLst>
                                                <p:cond delay="0"/>
                                              </p:stCondLst>
                                            </p:cTn>
                                            <p:tgtEl>
                                              <p:spTgt spid="78"/>
                                            </p:tgtEl>
                                            <p:attrNameLst>
                                              <p:attrName>style.visibility</p:attrName>
                                            </p:attrNameLst>
                                          </p:cBhvr>
                                          <p:to>
                                            <p:strVal val="visible"/>
                                          </p:to>
                                        </p:set>
                                        <p:anim calcmode="lin" valueType="num">
                                          <p:cBhvr>
                                            <p:cTn id="67" dur="500" fill="hold"/>
                                            <p:tgtEl>
                                              <p:spTgt spid="78"/>
                                            </p:tgtEl>
                                            <p:attrNameLst>
                                              <p:attrName>ppt_w</p:attrName>
                                            </p:attrNameLst>
                                          </p:cBhvr>
                                          <p:tavLst>
                                            <p:tav tm="0">
                                              <p:val>
                                                <p:fltVal val="0"/>
                                              </p:val>
                                            </p:tav>
                                            <p:tav tm="100000">
                                              <p:val>
                                                <p:strVal val="#ppt_w"/>
                                              </p:val>
                                            </p:tav>
                                          </p:tavLst>
                                        </p:anim>
                                        <p:anim calcmode="lin" valueType="num">
                                          <p:cBhvr>
                                            <p:cTn id="68" dur="500" fill="hold"/>
                                            <p:tgtEl>
                                              <p:spTgt spid="78"/>
                                            </p:tgtEl>
                                            <p:attrNameLst>
                                              <p:attrName>ppt_h</p:attrName>
                                            </p:attrNameLst>
                                          </p:cBhvr>
                                          <p:tavLst>
                                            <p:tav tm="0">
                                              <p:val>
                                                <p:fltVal val="0"/>
                                              </p:val>
                                            </p:tav>
                                            <p:tav tm="100000">
                                              <p:val>
                                                <p:strVal val="#ppt_h"/>
                                              </p:val>
                                            </p:tav>
                                          </p:tavLst>
                                        </p:anim>
                                        <p:anim calcmode="lin" valueType="num">
                                          <p:cBhvr>
                                            <p:cTn id="69" dur="500" fill="hold"/>
                                            <p:tgtEl>
                                              <p:spTgt spid="78"/>
                                            </p:tgtEl>
                                            <p:attrNameLst>
                                              <p:attrName>ppt_x</p:attrName>
                                            </p:attrNameLst>
                                          </p:cBhvr>
                                          <p:tavLst>
                                            <p:tav tm="0">
                                              <p:val>
                                                <p:fltVal val="0.5"/>
                                              </p:val>
                                            </p:tav>
                                            <p:tav tm="100000">
                                              <p:val>
                                                <p:strVal val="#ppt_x"/>
                                              </p:val>
                                            </p:tav>
                                          </p:tavLst>
                                        </p:anim>
                                        <p:anim calcmode="lin" valueType="num">
                                          <p:cBhvr>
                                            <p:cTn id="70" dur="500" fill="hold"/>
                                            <p:tgtEl>
                                              <p:spTgt spid="78"/>
                                            </p:tgtEl>
                                            <p:attrNameLst>
                                              <p:attrName>ppt_y</p:attrName>
                                            </p:attrNameLst>
                                          </p:cBhvr>
                                          <p:tavLst>
                                            <p:tav tm="0">
                                              <p:val>
                                                <p:fltVal val="0.5"/>
                                              </p:val>
                                            </p:tav>
                                            <p:tav tm="100000">
                                              <p:val>
                                                <p:strVal val="#ppt_y"/>
                                              </p:val>
                                            </p:tav>
                                          </p:tavLst>
                                        </p:anim>
                                      </p:childTnLst>
                                    </p:cTn>
                                  </p:par>
                                  <p:par>
                                    <p:cTn id="71" presetID="23" presetClass="entr" presetSubtype="528" fill="hold" nodeType="withEffect">
                                      <p:stCondLst>
                                        <p:cond delay="30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 calcmode="lin" valueType="num">
                                          <p:cBhvr>
                                            <p:cTn id="75" dur="500" fill="hold"/>
                                            <p:tgtEl>
                                              <p:spTgt spid="81"/>
                                            </p:tgtEl>
                                            <p:attrNameLst>
                                              <p:attrName>ppt_x</p:attrName>
                                            </p:attrNameLst>
                                          </p:cBhvr>
                                          <p:tavLst>
                                            <p:tav tm="0">
                                              <p:val>
                                                <p:fltVal val="0.5"/>
                                              </p:val>
                                            </p:tav>
                                            <p:tav tm="100000">
                                              <p:val>
                                                <p:strVal val="#ppt_x"/>
                                              </p:val>
                                            </p:tav>
                                          </p:tavLst>
                                        </p:anim>
                                        <p:anim calcmode="lin" valueType="num">
                                          <p:cBhvr>
                                            <p:cTn id="76" dur="500" fill="hold"/>
                                            <p:tgtEl>
                                              <p:spTgt spid="81"/>
                                            </p:tgtEl>
                                            <p:attrNameLst>
                                              <p:attrName>ppt_y</p:attrName>
                                            </p:attrNameLst>
                                          </p:cBhvr>
                                          <p:tavLst>
                                            <p:tav tm="0">
                                              <p:val>
                                                <p:fltVal val="0.5"/>
                                              </p:val>
                                            </p:tav>
                                            <p:tav tm="100000">
                                              <p:val>
                                                <p:strVal val="#ppt_y"/>
                                              </p:val>
                                            </p:tav>
                                          </p:tavLst>
                                        </p:anim>
                                      </p:childTnLst>
                                    </p:cTn>
                                  </p:par>
                                  <p:par>
                                    <p:cTn id="77" presetID="23" presetClass="entr" presetSubtype="528" fill="hold" nodeType="withEffect">
                                      <p:stCondLst>
                                        <p:cond delay="100"/>
                                      </p:stCondLst>
                                      <p:childTnLst>
                                        <p:set>
                                          <p:cBhvr>
                                            <p:cTn id="78" dur="1" fill="hold">
                                              <p:stCondLst>
                                                <p:cond delay="0"/>
                                              </p:stCondLst>
                                            </p:cTn>
                                            <p:tgtEl>
                                              <p:spTgt spid="84"/>
                                            </p:tgtEl>
                                            <p:attrNameLst>
                                              <p:attrName>style.visibility</p:attrName>
                                            </p:attrNameLst>
                                          </p:cBhvr>
                                          <p:to>
                                            <p:strVal val="visible"/>
                                          </p:to>
                                        </p:set>
                                        <p:anim calcmode="lin" valueType="num">
                                          <p:cBhvr>
                                            <p:cTn id="79" dur="500" fill="hold"/>
                                            <p:tgtEl>
                                              <p:spTgt spid="84"/>
                                            </p:tgtEl>
                                            <p:attrNameLst>
                                              <p:attrName>ppt_w</p:attrName>
                                            </p:attrNameLst>
                                          </p:cBhvr>
                                          <p:tavLst>
                                            <p:tav tm="0">
                                              <p:val>
                                                <p:fltVal val="0"/>
                                              </p:val>
                                            </p:tav>
                                            <p:tav tm="100000">
                                              <p:val>
                                                <p:strVal val="#ppt_w"/>
                                              </p:val>
                                            </p:tav>
                                          </p:tavLst>
                                        </p:anim>
                                        <p:anim calcmode="lin" valueType="num">
                                          <p:cBhvr>
                                            <p:cTn id="80" dur="500" fill="hold"/>
                                            <p:tgtEl>
                                              <p:spTgt spid="84"/>
                                            </p:tgtEl>
                                            <p:attrNameLst>
                                              <p:attrName>ppt_h</p:attrName>
                                            </p:attrNameLst>
                                          </p:cBhvr>
                                          <p:tavLst>
                                            <p:tav tm="0">
                                              <p:val>
                                                <p:fltVal val="0"/>
                                              </p:val>
                                            </p:tav>
                                            <p:tav tm="100000">
                                              <p:val>
                                                <p:strVal val="#ppt_h"/>
                                              </p:val>
                                            </p:tav>
                                          </p:tavLst>
                                        </p:anim>
                                        <p:anim calcmode="lin" valueType="num">
                                          <p:cBhvr>
                                            <p:cTn id="81" dur="500" fill="hold"/>
                                            <p:tgtEl>
                                              <p:spTgt spid="84"/>
                                            </p:tgtEl>
                                            <p:attrNameLst>
                                              <p:attrName>ppt_x</p:attrName>
                                            </p:attrNameLst>
                                          </p:cBhvr>
                                          <p:tavLst>
                                            <p:tav tm="0">
                                              <p:val>
                                                <p:fltVal val="0.5"/>
                                              </p:val>
                                            </p:tav>
                                            <p:tav tm="100000">
                                              <p:val>
                                                <p:strVal val="#ppt_x"/>
                                              </p:val>
                                            </p:tav>
                                          </p:tavLst>
                                        </p:anim>
                                        <p:anim calcmode="lin" valueType="num">
                                          <p:cBhvr>
                                            <p:cTn id="82" dur="500" fill="hold"/>
                                            <p:tgtEl>
                                              <p:spTgt spid="84"/>
                                            </p:tgtEl>
                                            <p:attrNameLst>
                                              <p:attrName>ppt_y</p:attrName>
                                            </p:attrNameLst>
                                          </p:cBhvr>
                                          <p:tavLst>
                                            <p:tav tm="0">
                                              <p:val>
                                                <p:fltVal val="0.5"/>
                                              </p:val>
                                            </p:tav>
                                            <p:tav tm="100000">
                                              <p:val>
                                                <p:strVal val="#ppt_y"/>
                                              </p:val>
                                            </p:tav>
                                          </p:tavLst>
                                        </p:anim>
                                      </p:childTnLst>
                                    </p:cTn>
                                  </p:par>
                                  <p:par>
                                    <p:cTn id="83" presetID="23" presetClass="entr" presetSubtype="528" fill="hold" nodeType="withEffect">
                                      <p:stCondLst>
                                        <p:cond delay="600"/>
                                      </p:stCondLst>
                                      <p:childTnLst>
                                        <p:set>
                                          <p:cBhvr>
                                            <p:cTn id="84" dur="1" fill="hold">
                                              <p:stCondLst>
                                                <p:cond delay="0"/>
                                              </p:stCondLst>
                                            </p:cTn>
                                            <p:tgtEl>
                                              <p:spTgt spid="87"/>
                                            </p:tgtEl>
                                            <p:attrNameLst>
                                              <p:attrName>style.visibility</p:attrName>
                                            </p:attrNameLst>
                                          </p:cBhvr>
                                          <p:to>
                                            <p:strVal val="visible"/>
                                          </p:to>
                                        </p:set>
                                        <p:anim calcmode="lin" valueType="num">
                                          <p:cBhvr>
                                            <p:cTn id="85" dur="500" fill="hold"/>
                                            <p:tgtEl>
                                              <p:spTgt spid="87"/>
                                            </p:tgtEl>
                                            <p:attrNameLst>
                                              <p:attrName>ppt_w</p:attrName>
                                            </p:attrNameLst>
                                          </p:cBhvr>
                                          <p:tavLst>
                                            <p:tav tm="0">
                                              <p:val>
                                                <p:fltVal val="0"/>
                                              </p:val>
                                            </p:tav>
                                            <p:tav tm="100000">
                                              <p:val>
                                                <p:strVal val="#ppt_w"/>
                                              </p:val>
                                            </p:tav>
                                          </p:tavLst>
                                        </p:anim>
                                        <p:anim calcmode="lin" valueType="num">
                                          <p:cBhvr>
                                            <p:cTn id="86" dur="500" fill="hold"/>
                                            <p:tgtEl>
                                              <p:spTgt spid="87"/>
                                            </p:tgtEl>
                                            <p:attrNameLst>
                                              <p:attrName>ppt_h</p:attrName>
                                            </p:attrNameLst>
                                          </p:cBhvr>
                                          <p:tavLst>
                                            <p:tav tm="0">
                                              <p:val>
                                                <p:fltVal val="0"/>
                                              </p:val>
                                            </p:tav>
                                            <p:tav tm="100000">
                                              <p:val>
                                                <p:strVal val="#ppt_h"/>
                                              </p:val>
                                            </p:tav>
                                          </p:tavLst>
                                        </p:anim>
                                        <p:anim calcmode="lin" valueType="num">
                                          <p:cBhvr>
                                            <p:cTn id="87" dur="500" fill="hold"/>
                                            <p:tgtEl>
                                              <p:spTgt spid="87"/>
                                            </p:tgtEl>
                                            <p:attrNameLst>
                                              <p:attrName>ppt_x</p:attrName>
                                            </p:attrNameLst>
                                          </p:cBhvr>
                                          <p:tavLst>
                                            <p:tav tm="0">
                                              <p:val>
                                                <p:fltVal val="0.5"/>
                                              </p:val>
                                            </p:tav>
                                            <p:tav tm="100000">
                                              <p:val>
                                                <p:strVal val="#ppt_x"/>
                                              </p:val>
                                            </p:tav>
                                          </p:tavLst>
                                        </p:anim>
                                        <p:anim calcmode="lin" valueType="num">
                                          <p:cBhvr>
                                            <p:cTn id="88" dur="500" fill="hold"/>
                                            <p:tgtEl>
                                              <p:spTgt spid="87"/>
                                            </p:tgtEl>
                                            <p:attrNameLst>
                                              <p:attrName>ppt_y</p:attrName>
                                            </p:attrNameLst>
                                          </p:cBhvr>
                                          <p:tavLst>
                                            <p:tav tm="0">
                                              <p:val>
                                                <p:fltVal val="0.5"/>
                                              </p:val>
                                            </p:tav>
                                            <p:tav tm="100000">
                                              <p:val>
                                                <p:strVal val="#ppt_y"/>
                                              </p:val>
                                            </p:tav>
                                          </p:tavLst>
                                        </p:anim>
                                      </p:childTnLst>
                                    </p:cTn>
                                  </p:par>
                                  <p:par>
                                    <p:cTn id="89" presetID="23" presetClass="entr" presetSubtype="528" fill="hold" nodeType="withEffect">
                                      <p:stCondLst>
                                        <p:cond delay="300"/>
                                      </p:stCondLst>
                                      <p:childTnLst>
                                        <p:set>
                                          <p:cBhvr>
                                            <p:cTn id="90" dur="1" fill="hold">
                                              <p:stCondLst>
                                                <p:cond delay="0"/>
                                              </p:stCondLst>
                                            </p:cTn>
                                            <p:tgtEl>
                                              <p:spTgt spid="90"/>
                                            </p:tgtEl>
                                            <p:attrNameLst>
                                              <p:attrName>style.visibility</p:attrName>
                                            </p:attrNameLst>
                                          </p:cBhvr>
                                          <p:to>
                                            <p:strVal val="visible"/>
                                          </p:to>
                                        </p:set>
                                        <p:anim calcmode="lin" valueType="num">
                                          <p:cBhvr>
                                            <p:cTn id="91" dur="500" fill="hold"/>
                                            <p:tgtEl>
                                              <p:spTgt spid="90"/>
                                            </p:tgtEl>
                                            <p:attrNameLst>
                                              <p:attrName>ppt_w</p:attrName>
                                            </p:attrNameLst>
                                          </p:cBhvr>
                                          <p:tavLst>
                                            <p:tav tm="0">
                                              <p:val>
                                                <p:fltVal val="0"/>
                                              </p:val>
                                            </p:tav>
                                            <p:tav tm="100000">
                                              <p:val>
                                                <p:strVal val="#ppt_w"/>
                                              </p:val>
                                            </p:tav>
                                          </p:tavLst>
                                        </p:anim>
                                        <p:anim calcmode="lin" valueType="num">
                                          <p:cBhvr>
                                            <p:cTn id="92" dur="500" fill="hold"/>
                                            <p:tgtEl>
                                              <p:spTgt spid="90"/>
                                            </p:tgtEl>
                                            <p:attrNameLst>
                                              <p:attrName>ppt_h</p:attrName>
                                            </p:attrNameLst>
                                          </p:cBhvr>
                                          <p:tavLst>
                                            <p:tav tm="0">
                                              <p:val>
                                                <p:fltVal val="0"/>
                                              </p:val>
                                            </p:tav>
                                            <p:tav tm="100000">
                                              <p:val>
                                                <p:strVal val="#ppt_h"/>
                                              </p:val>
                                            </p:tav>
                                          </p:tavLst>
                                        </p:anim>
                                        <p:anim calcmode="lin" valueType="num">
                                          <p:cBhvr>
                                            <p:cTn id="93" dur="500" fill="hold"/>
                                            <p:tgtEl>
                                              <p:spTgt spid="90"/>
                                            </p:tgtEl>
                                            <p:attrNameLst>
                                              <p:attrName>ppt_x</p:attrName>
                                            </p:attrNameLst>
                                          </p:cBhvr>
                                          <p:tavLst>
                                            <p:tav tm="0">
                                              <p:val>
                                                <p:fltVal val="0.5"/>
                                              </p:val>
                                            </p:tav>
                                            <p:tav tm="100000">
                                              <p:val>
                                                <p:strVal val="#ppt_x"/>
                                              </p:val>
                                            </p:tav>
                                          </p:tavLst>
                                        </p:anim>
                                        <p:anim calcmode="lin" valueType="num">
                                          <p:cBhvr>
                                            <p:cTn id="94" dur="500" fill="hold"/>
                                            <p:tgtEl>
                                              <p:spTgt spid="90"/>
                                            </p:tgtEl>
                                            <p:attrNameLst>
                                              <p:attrName>ppt_y</p:attrName>
                                            </p:attrNameLst>
                                          </p:cBhvr>
                                          <p:tavLst>
                                            <p:tav tm="0">
                                              <p:val>
                                                <p:fltVal val="0.5"/>
                                              </p:val>
                                            </p:tav>
                                            <p:tav tm="100000">
                                              <p:val>
                                                <p:strVal val="#ppt_y"/>
                                              </p:val>
                                            </p:tav>
                                          </p:tavLst>
                                        </p:anim>
                                      </p:childTnLst>
                                    </p:cTn>
                                  </p:par>
                                  <p:par>
                                    <p:cTn id="95" presetID="23" presetClass="entr" presetSubtype="528" fill="hold" nodeType="withEffect">
                                      <p:stCondLst>
                                        <p:cond delay="300"/>
                                      </p:stCondLst>
                                      <p:childTnLst>
                                        <p:set>
                                          <p:cBhvr>
                                            <p:cTn id="96" dur="1" fill="hold">
                                              <p:stCondLst>
                                                <p:cond delay="0"/>
                                              </p:stCondLst>
                                            </p:cTn>
                                            <p:tgtEl>
                                              <p:spTgt spid="93"/>
                                            </p:tgtEl>
                                            <p:attrNameLst>
                                              <p:attrName>style.visibility</p:attrName>
                                            </p:attrNameLst>
                                          </p:cBhvr>
                                          <p:to>
                                            <p:strVal val="visible"/>
                                          </p:to>
                                        </p:set>
                                        <p:anim calcmode="lin" valueType="num">
                                          <p:cBhvr>
                                            <p:cTn id="97" dur="500" fill="hold"/>
                                            <p:tgtEl>
                                              <p:spTgt spid="93"/>
                                            </p:tgtEl>
                                            <p:attrNameLst>
                                              <p:attrName>ppt_w</p:attrName>
                                            </p:attrNameLst>
                                          </p:cBhvr>
                                          <p:tavLst>
                                            <p:tav tm="0">
                                              <p:val>
                                                <p:fltVal val="0"/>
                                              </p:val>
                                            </p:tav>
                                            <p:tav tm="100000">
                                              <p:val>
                                                <p:strVal val="#ppt_w"/>
                                              </p:val>
                                            </p:tav>
                                          </p:tavLst>
                                        </p:anim>
                                        <p:anim calcmode="lin" valueType="num">
                                          <p:cBhvr>
                                            <p:cTn id="98" dur="500" fill="hold"/>
                                            <p:tgtEl>
                                              <p:spTgt spid="93"/>
                                            </p:tgtEl>
                                            <p:attrNameLst>
                                              <p:attrName>ppt_h</p:attrName>
                                            </p:attrNameLst>
                                          </p:cBhvr>
                                          <p:tavLst>
                                            <p:tav tm="0">
                                              <p:val>
                                                <p:fltVal val="0"/>
                                              </p:val>
                                            </p:tav>
                                            <p:tav tm="100000">
                                              <p:val>
                                                <p:strVal val="#ppt_h"/>
                                              </p:val>
                                            </p:tav>
                                          </p:tavLst>
                                        </p:anim>
                                        <p:anim calcmode="lin" valueType="num">
                                          <p:cBhvr>
                                            <p:cTn id="99" dur="500" fill="hold"/>
                                            <p:tgtEl>
                                              <p:spTgt spid="93"/>
                                            </p:tgtEl>
                                            <p:attrNameLst>
                                              <p:attrName>ppt_x</p:attrName>
                                            </p:attrNameLst>
                                          </p:cBhvr>
                                          <p:tavLst>
                                            <p:tav tm="0">
                                              <p:val>
                                                <p:fltVal val="0.5"/>
                                              </p:val>
                                            </p:tav>
                                            <p:tav tm="100000">
                                              <p:val>
                                                <p:strVal val="#ppt_x"/>
                                              </p:val>
                                            </p:tav>
                                          </p:tavLst>
                                        </p:anim>
                                        <p:anim calcmode="lin" valueType="num">
                                          <p:cBhvr>
                                            <p:cTn id="100" dur="500" fill="hold"/>
                                            <p:tgtEl>
                                              <p:spTgt spid="93"/>
                                            </p:tgtEl>
                                            <p:attrNameLst>
                                              <p:attrName>ppt_y</p:attrName>
                                            </p:attrNameLst>
                                          </p:cBhvr>
                                          <p:tavLst>
                                            <p:tav tm="0">
                                              <p:val>
                                                <p:fltVal val="0.5"/>
                                              </p:val>
                                            </p:tav>
                                            <p:tav tm="100000">
                                              <p:val>
                                                <p:strVal val="#ppt_y"/>
                                              </p:val>
                                            </p:tav>
                                          </p:tavLst>
                                        </p:anim>
                                      </p:childTnLst>
                                    </p:cTn>
                                  </p:par>
                                  <p:par>
                                    <p:cTn id="101" presetID="23" presetClass="entr" presetSubtype="528" fill="hold" nodeType="withEffect">
                                      <p:stCondLst>
                                        <p:cond delay="600"/>
                                      </p:stCondLst>
                                      <p:childTnLst>
                                        <p:set>
                                          <p:cBhvr>
                                            <p:cTn id="102" dur="1" fill="hold">
                                              <p:stCondLst>
                                                <p:cond delay="0"/>
                                              </p:stCondLst>
                                            </p:cTn>
                                            <p:tgtEl>
                                              <p:spTgt spid="96"/>
                                            </p:tgtEl>
                                            <p:attrNameLst>
                                              <p:attrName>style.visibility</p:attrName>
                                            </p:attrNameLst>
                                          </p:cBhvr>
                                          <p:to>
                                            <p:strVal val="visible"/>
                                          </p:to>
                                        </p:set>
                                        <p:anim calcmode="lin" valueType="num">
                                          <p:cBhvr>
                                            <p:cTn id="103" dur="500" fill="hold"/>
                                            <p:tgtEl>
                                              <p:spTgt spid="96"/>
                                            </p:tgtEl>
                                            <p:attrNameLst>
                                              <p:attrName>ppt_w</p:attrName>
                                            </p:attrNameLst>
                                          </p:cBhvr>
                                          <p:tavLst>
                                            <p:tav tm="0">
                                              <p:val>
                                                <p:fltVal val="0"/>
                                              </p:val>
                                            </p:tav>
                                            <p:tav tm="100000">
                                              <p:val>
                                                <p:strVal val="#ppt_w"/>
                                              </p:val>
                                            </p:tav>
                                          </p:tavLst>
                                        </p:anim>
                                        <p:anim calcmode="lin" valueType="num">
                                          <p:cBhvr>
                                            <p:cTn id="104" dur="500" fill="hold"/>
                                            <p:tgtEl>
                                              <p:spTgt spid="96"/>
                                            </p:tgtEl>
                                            <p:attrNameLst>
                                              <p:attrName>ppt_h</p:attrName>
                                            </p:attrNameLst>
                                          </p:cBhvr>
                                          <p:tavLst>
                                            <p:tav tm="0">
                                              <p:val>
                                                <p:fltVal val="0"/>
                                              </p:val>
                                            </p:tav>
                                            <p:tav tm="100000">
                                              <p:val>
                                                <p:strVal val="#ppt_h"/>
                                              </p:val>
                                            </p:tav>
                                          </p:tavLst>
                                        </p:anim>
                                        <p:anim calcmode="lin" valueType="num">
                                          <p:cBhvr>
                                            <p:cTn id="105" dur="500" fill="hold"/>
                                            <p:tgtEl>
                                              <p:spTgt spid="96"/>
                                            </p:tgtEl>
                                            <p:attrNameLst>
                                              <p:attrName>ppt_x</p:attrName>
                                            </p:attrNameLst>
                                          </p:cBhvr>
                                          <p:tavLst>
                                            <p:tav tm="0">
                                              <p:val>
                                                <p:fltVal val="0.5"/>
                                              </p:val>
                                            </p:tav>
                                            <p:tav tm="100000">
                                              <p:val>
                                                <p:strVal val="#ppt_x"/>
                                              </p:val>
                                            </p:tav>
                                          </p:tavLst>
                                        </p:anim>
                                        <p:anim calcmode="lin" valueType="num">
                                          <p:cBhvr>
                                            <p:cTn id="106" dur="500" fill="hold"/>
                                            <p:tgtEl>
                                              <p:spTgt spid="96"/>
                                            </p:tgtEl>
                                            <p:attrNameLst>
                                              <p:attrName>ppt_y</p:attrName>
                                            </p:attrNameLst>
                                          </p:cBhvr>
                                          <p:tavLst>
                                            <p:tav tm="0">
                                              <p:val>
                                                <p:fltVal val="0.5"/>
                                              </p:val>
                                            </p:tav>
                                            <p:tav tm="100000">
                                              <p:val>
                                                <p:strVal val="#ppt_y"/>
                                              </p:val>
                                            </p:tav>
                                          </p:tavLst>
                                        </p:anim>
                                      </p:childTnLst>
                                    </p:cTn>
                                  </p:par>
                                  <p:par>
                                    <p:cTn id="107" presetID="23" presetClass="entr" presetSubtype="528" fill="hold" nodeType="withEffect">
                                      <p:stCondLst>
                                        <p:cond delay="600"/>
                                      </p:stCondLst>
                                      <p:childTnLst>
                                        <p:set>
                                          <p:cBhvr>
                                            <p:cTn id="108" dur="1" fill="hold">
                                              <p:stCondLst>
                                                <p:cond delay="0"/>
                                              </p:stCondLst>
                                            </p:cTn>
                                            <p:tgtEl>
                                              <p:spTgt spid="99"/>
                                            </p:tgtEl>
                                            <p:attrNameLst>
                                              <p:attrName>style.visibility</p:attrName>
                                            </p:attrNameLst>
                                          </p:cBhvr>
                                          <p:to>
                                            <p:strVal val="visible"/>
                                          </p:to>
                                        </p:set>
                                        <p:anim calcmode="lin" valueType="num">
                                          <p:cBhvr>
                                            <p:cTn id="109" dur="500" fill="hold"/>
                                            <p:tgtEl>
                                              <p:spTgt spid="99"/>
                                            </p:tgtEl>
                                            <p:attrNameLst>
                                              <p:attrName>ppt_w</p:attrName>
                                            </p:attrNameLst>
                                          </p:cBhvr>
                                          <p:tavLst>
                                            <p:tav tm="0">
                                              <p:val>
                                                <p:fltVal val="0"/>
                                              </p:val>
                                            </p:tav>
                                            <p:tav tm="100000">
                                              <p:val>
                                                <p:strVal val="#ppt_w"/>
                                              </p:val>
                                            </p:tav>
                                          </p:tavLst>
                                        </p:anim>
                                        <p:anim calcmode="lin" valueType="num">
                                          <p:cBhvr>
                                            <p:cTn id="110" dur="500" fill="hold"/>
                                            <p:tgtEl>
                                              <p:spTgt spid="99"/>
                                            </p:tgtEl>
                                            <p:attrNameLst>
                                              <p:attrName>ppt_h</p:attrName>
                                            </p:attrNameLst>
                                          </p:cBhvr>
                                          <p:tavLst>
                                            <p:tav tm="0">
                                              <p:val>
                                                <p:fltVal val="0"/>
                                              </p:val>
                                            </p:tav>
                                            <p:tav tm="100000">
                                              <p:val>
                                                <p:strVal val="#ppt_h"/>
                                              </p:val>
                                            </p:tav>
                                          </p:tavLst>
                                        </p:anim>
                                        <p:anim calcmode="lin" valueType="num">
                                          <p:cBhvr>
                                            <p:cTn id="111" dur="500" fill="hold"/>
                                            <p:tgtEl>
                                              <p:spTgt spid="99"/>
                                            </p:tgtEl>
                                            <p:attrNameLst>
                                              <p:attrName>ppt_x</p:attrName>
                                            </p:attrNameLst>
                                          </p:cBhvr>
                                          <p:tavLst>
                                            <p:tav tm="0">
                                              <p:val>
                                                <p:fltVal val="0.5"/>
                                              </p:val>
                                            </p:tav>
                                            <p:tav tm="100000">
                                              <p:val>
                                                <p:strVal val="#ppt_x"/>
                                              </p:val>
                                            </p:tav>
                                          </p:tavLst>
                                        </p:anim>
                                        <p:anim calcmode="lin" valueType="num">
                                          <p:cBhvr>
                                            <p:cTn id="112" dur="500" fill="hold"/>
                                            <p:tgtEl>
                                              <p:spTgt spid="99"/>
                                            </p:tgtEl>
                                            <p:attrNameLst>
                                              <p:attrName>ppt_y</p:attrName>
                                            </p:attrNameLst>
                                          </p:cBhvr>
                                          <p:tavLst>
                                            <p:tav tm="0">
                                              <p:val>
                                                <p:fltVal val="0.5"/>
                                              </p:val>
                                            </p:tav>
                                            <p:tav tm="100000">
                                              <p:val>
                                                <p:strVal val="#ppt_y"/>
                                              </p:val>
                                            </p:tav>
                                          </p:tavLst>
                                        </p:anim>
                                      </p:childTnLst>
                                    </p:cTn>
                                  </p:par>
                                  <p:par>
                                    <p:cTn id="113" presetID="23" presetClass="entr" presetSubtype="528" fill="hold" nodeType="withEffect">
                                      <p:stCondLst>
                                        <p:cond delay="300"/>
                                      </p:stCondLst>
                                      <p:childTnLst>
                                        <p:set>
                                          <p:cBhvr>
                                            <p:cTn id="114" dur="1" fill="hold">
                                              <p:stCondLst>
                                                <p:cond delay="0"/>
                                              </p:stCondLst>
                                            </p:cTn>
                                            <p:tgtEl>
                                              <p:spTgt spid="102"/>
                                            </p:tgtEl>
                                            <p:attrNameLst>
                                              <p:attrName>style.visibility</p:attrName>
                                            </p:attrNameLst>
                                          </p:cBhvr>
                                          <p:to>
                                            <p:strVal val="visible"/>
                                          </p:to>
                                        </p:set>
                                        <p:anim calcmode="lin" valueType="num">
                                          <p:cBhvr>
                                            <p:cTn id="115" dur="500" fill="hold"/>
                                            <p:tgtEl>
                                              <p:spTgt spid="102"/>
                                            </p:tgtEl>
                                            <p:attrNameLst>
                                              <p:attrName>ppt_w</p:attrName>
                                            </p:attrNameLst>
                                          </p:cBhvr>
                                          <p:tavLst>
                                            <p:tav tm="0">
                                              <p:val>
                                                <p:fltVal val="0"/>
                                              </p:val>
                                            </p:tav>
                                            <p:tav tm="100000">
                                              <p:val>
                                                <p:strVal val="#ppt_w"/>
                                              </p:val>
                                            </p:tav>
                                          </p:tavLst>
                                        </p:anim>
                                        <p:anim calcmode="lin" valueType="num">
                                          <p:cBhvr>
                                            <p:cTn id="116" dur="500" fill="hold"/>
                                            <p:tgtEl>
                                              <p:spTgt spid="102"/>
                                            </p:tgtEl>
                                            <p:attrNameLst>
                                              <p:attrName>ppt_h</p:attrName>
                                            </p:attrNameLst>
                                          </p:cBhvr>
                                          <p:tavLst>
                                            <p:tav tm="0">
                                              <p:val>
                                                <p:fltVal val="0"/>
                                              </p:val>
                                            </p:tav>
                                            <p:tav tm="100000">
                                              <p:val>
                                                <p:strVal val="#ppt_h"/>
                                              </p:val>
                                            </p:tav>
                                          </p:tavLst>
                                        </p:anim>
                                        <p:anim calcmode="lin" valueType="num">
                                          <p:cBhvr>
                                            <p:cTn id="117" dur="500" fill="hold"/>
                                            <p:tgtEl>
                                              <p:spTgt spid="102"/>
                                            </p:tgtEl>
                                            <p:attrNameLst>
                                              <p:attrName>ppt_x</p:attrName>
                                            </p:attrNameLst>
                                          </p:cBhvr>
                                          <p:tavLst>
                                            <p:tav tm="0">
                                              <p:val>
                                                <p:fltVal val="0.5"/>
                                              </p:val>
                                            </p:tav>
                                            <p:tav tm="100000">
                                              <p:val>
                                                <p:strVal val="#ppt_x"/>
                                              </p:val>
                                            </p:tav>
                                          </p:tavLst>
                                        </p:anim>
                                        <p:anim calcmode="lin" valueType="num">
                                          <p:cBhvr>
                                            <p:cTn id="118" dur="500" fill="hold"/>
                                            <p:tgtEl>
                                              <p:spTgt spid="102"/>
                                            </p:tgtEl>
                                            <p:attrNameLst>
                                              <p:attrName>ppt_y</p:attrName>
                                            </p:attrNameLst>
                                          </p:cBhvr>
                                          <p:tavLst>
                                            <p:tav tm="0">
                                              <p:val>
                                                <p:fltVal val="0.5"/>
                                              </p:val>
                                            </p:tav>
                                            <p:tav tm="100000">
                                              <p:val>
                                                <p:strVal val="#ppt_y"/>
                                              </p:val>
                                            </p:tav>
                                          </p:tavLst>
                                        </p:anim>
                                      </p:childTnLst>
                                    </p:cTn>
                                  </p:par>
                                  <p:par>
                                    <p:cTn id="119" presetID="23" presetClass="entr" presetSubtype="528" fill="hold" nodeType="withEffect">
                                      <p:stCondLst>
                                        <p:cond delay="600"/>
                                      </p:stCondLst>
                                      <p:childTnLst>
                                        <p:set>
                                          <p:cBhvr>
                                            <p:cTn id="120" dur="1" fill="hold">
                                              <p:stCondLst>
                                                <p:cond delay="0"/>
                                              </p:stCondLst>
                                            </p:cTn>
                                            <p:tgtEl>
                                              <p:spTgt spid="105"/>
                                            </p:tgtEl>
                                            <p:attrNameLst>
                                              <p:attrName>style.visibility</p:attrName>
                                            </p:attrNameLst>
                                          </p:cBhvr>
                                          <p:to>
                                            <p:strVal val="visible"/>
                                          </p:to>
                                        </p:set>
                                        <p:anim calcmode="lin" valueType="num">
                                          <p:cBhvr>
                                            <p:cTn id="121" dur="500" fill="hold"/>
                                            <p:tgtEl>
                                              <p:spTgt spid="105"/>
                                            </p:tgtEl>
                                            <p:attrNameLst>
                                              <p:attrName>ppt_w</p:attrName>
                                            </p:attrNameLst>
                                          </p:cBhvr>
                                          <p:tavLst>
                                            <p:tav tm="0">
                                              <p:val>
                                                <p:fltVal val="0"/>
                                              </p:val>
                                            </p:tav>
                                            <p:tav tm="100000">
                                              <p:val>
                                                <p:strVal val="#ppt_w"/>
                                              </p:val>
                                            </p:tav>
                                          </p:tavLst>
                                        </p:anim>
                                        <p:anim calcmode="lin" valueType="num">
                                          <p:cBhvr>
                                            <p:cTn id="122" dur="500" fill="hold"/>
                                            <p:tgtEl>
                                              <p:spTgt spid="105"/>
                                            </p:tgtEl>
                                            <p:attrNameLst>
                                              <p:attrName>ppt_h</p:attrName>
                                            </p:attrNameLst>
                                          </p:cBhvr>
                                          <p:tavLst>
                                            <p:tav tm="0">
                                              <p:val>
                                                <p:fltVal val="0"/>
                                              </p:val>
                                            </p:tav>
                                            <p:tav tm="100000">
                                              <p:val>
                                                <p:strVal val="#ppt_h"/>
                                              </p:val>
                                            </p:tav>
                                          </p:tavLst>
                                        </p:anim>
                                        <p:anim calcmode="lin" valueType="num">
                                          <p:cBhvr>
                                            <p:cTn id="123" dur="500" fill="hold"/>
                                            <p:tgtEl>
                                              <p:spTgt spid="105"/>
                                            </p:tgtEl>
                                            <p:attrNameLst>
                                              <p:attrName>ppt_x</p:attrName>
                                            </p:attrNameLst>
                                          </p:cBhvr>
                                          <p:tavLst>
                                            <p:tav tm="0">
                                              <p:val>
                                                <p:fltVal val="0.5"/>
                                              </p:val>
                                            </p:tav>
                                            <p:tav tm="100000">
                                              <p:val>
                                                <p:strVal val="#ppt_x"/>
                                              </p:val>
                                            </p:tav>
                                          </p:tavLst>
                                        </p:anim>
                                        <p:anim calcmode="lin" valueType="num">
                                          <p:cBhvr>
                                            <p:cTn id="124" dur="500" fill="hold"/>
                                            <p:tgtEl>
                                              <p:spTgt spid="105"/>
                                            </p:tgtEl>
                                            <p:attrNameLst>
                                              <p:attrName>ppt_y</p:attrName>
                                            </p:attrNameLst>
                                          </p:cBhvr>
                                          <p:tavLst>
                                            <p:tav tm="0">
                                              <p:val>
                                                <p:fltVal val="0.5"/>
                                              </p:val>
                                            </p:tav>
                                            <p:tav tm="100000">
                                              <p:val>
                                                <p:strVal val="#ppt_y"/>
                                              </p:val>
                                            </p:tav>
                                          </p:tavLst>
                                        </p:anim>
                                      </p:childTnLst>
                                    </p:cTn>
                                  </p:par>
                                  <p:par>
                                    <p:cTn id="125" presetID="23" presetClass="entr" presetSubtype="528" fill="hold" nodeType="withEffect">
                                      <p:stCondLst>
                                        <p:cond delay="600"/>
                                      </p:stCondLst>
                                      <p:childTnLst>
                                        <p:set>
                                          <p:cBhvr>
                                            <p:cTn id="126" dur="1" fill="hold">
                                              <p:stCondLst>
                                                <p:cond delay="0"/>
                                              </p:stCondLst>
                                            </p:cTn>
                                            <p:tgtEl>
                                              <p:spTgt spid="108"/>
                                            </p:tgtEl>
                                            <p:attrNameLst>
                                              <p:attrName>style.visibility</p:attrName>
                                            </p:attrNameLst>
                                          </p:cBhvr>
                                          <p:to>
                                            <p:strVal val="visible"/>
                                          </p:to>
                                        </p:set>
                                        <p:anim calcmode="lin" valueType="num">
                                          <p:cBhvr>
                                            <p:cTn id="127" dur="500" fill="hold"/>
                                            <p:tgtEl>
                                              <p:spTgt spid="108"/>
                                            </p:tgtEl>
                                            <p:attrNameLst>
                                              <p:attrName>ppt_w</p:attrName>
                                            </p:attrNameLst>
                                          </p:cBhvr>
                                          <p:tavLst>
                                            <p:tav tm="0">
                                              <p:val>
                                                <p:fltVal val="0"/>
                                              </p:val>
                                            </p:tav>
                                            <p:tav tm="100000">
                                              <p:val>
                                                <p:strVal val="#ppt_w"/>
                                              </p:val>
                                            </p:tav>
                                          </p:tavLst>
                                        </p:anim>
                                        <p:anim calcmode="lin" valueType="num">
                                          <p:cBhvr>
                                            <p:cTn id="128" dur="500" fill="hold"/>
                                            <p:tgtEl>
                                              <p:spTgt spid="108"/>
                                            </p:tgtEl>
                                            <p:attrNameLst>
                                              <p:attrName>ppt_h</p:attrName>
                                            </p:attrNameLst>
                                          </p:cBhvr>
                                          <p:tavLst>
                                            <p:tav tm="0">
                                              <p:val>
                                                <p:fltVal val="0"/>
                                              </p:val>
                                            </p:tav>
                                            <p:tav tm="100000">
                                              <p:val>
                                                <p:strVal val="#ppt_h"/>
                                              </p:val>
                                            </p:tav>
                                          </p:tavLst>
                                        </p:anim>
                                        <p:anim calcmode="lin" valueType="num">
                                          <p:cBhvr>
                                            <p:cTn id="129" dur="500" fill="hold"/>
                                            <p:tgtEl>
                                              <p:spTgt spid="108"/>
                                            </p:tgtEl>
                                            <p:attrNameLst>
                                              <p:attrName>ppt_x</p:attrName>
                                            </p:attrNameLst>
                                          </p:cBhvr>
                                          <p:tavLst>
                                            <p:tav tm="0">
                                              <p:val>
                                                <p:fltVal val="0.5"/>
                                              </p:val>
                                            </p:tav>
                                            <p:tav tm="100000">
                                              <p:val>
                                                <p:strVal val="#ppt_x"/>
                                              </p:val>
                                            </p:tav>
                                          </p:tavLst>
                                        </p:anim>
                                        <p:anim calcmode="lin" valueType="num">
                                          <p:cBhvr>
                                            <p:cTn id="130" dur="500" fill="hold"/>
                                            <p:tgtEl>
                                              <p:spTgt spid="108"/>
                                            </p:tgtEl>
                                            <p:attrNameLst>
                                              <p:attrName>ppt_y</p:attrName>
                                            </p:attrNameLst>
                                          </p:cBhvr>
                                          <p:tavLst>
                                            <p:tav tm="0">
                                              <p:val>
                                                <p:fltVal val="0.5"/>
                                              </p:val>
                                            </p:tav>
                                            <p:tav tm="100000">
                                              <p:val>
                                                <p:strVal val="#ppt_y"/>
                                              </p:val>
                                            </p:tav>
                                          </p:tavLst>
                                        </p:anim>
                                      </p:childTnLst>
                                    </p:cTn>
                                  </p:par>
                                  <p:par>
                                    <p:cTn id="131" presetID="26" presetClass="emph" presetSubtype="0" repeatCount="3000" fill="hold" nodeType="withEffect">
                                      <p:stCondLst>
                                        <p:cond delay="600"/>
                                      </p:stCondLst>
                                      <p:childTnLst>
                                        <p:animEffect transition="out" filter="fade">
                                          <p:cBhvr>
                                            <p:cTn id="132" dur="500" tmFilter="0, 0; .2, .5; .8, .5; 1, 0"/>
                                            <p:tgtEl>
                                              <p:spTgt spid="72"/>
                                            </p:tgtEl>
                                          </p:cBhvr>
                                        </p:animEffect>
                                        <p:animScale>
                                          <p:cBhvr>
                                            <p:cTn id="133" dur="250" autoRev="1" fill="hold"/>
                                            <p:tgtEl>
                                              <p:spTgt spid="72"/>
                                            </p:tgtEl>
                                          </p:cBhvr>
                                          <p:by x="105000" y="105000"/>
                                        </p:animScale>
                                      </p:childTnLst>
                                    </p:cTn>
                                  </p:par>
                                  <p:par>
                                    <p:cTn id="134" presetID="26" presetClass="emph" presetSubtype="0" repeatCount="3000" fill="hold" nodeType="withEffect">
                                      <p:stCondLst>
                                        <p:cond delay="710"/>
                                      </p:stCondLst>
                                      <p:childTnLst>
                                        <p:animEffect transition="out" filter="fade">
                                          <p:cBhvr>
                                            <p:cTn id="135" dur="500" tmFilter="0, 0; .2, .5; .8, .5; 1, 0"/>
                                            <p:tgtEl>
                                              <p:spTgt spid="93"/>
                                            </p:tgtEl>
                                          </p:cBhvr>
                                        </p:animEffect>
                                        <p:animScale>
                                          <p:cBhvr>
                                            <p:cTn id="136" dur="250" autoRev="1" fill="hold"/>
                                            <p:tgtEl>
                                              <p:spTgt spid="93"/>
                                            </p:tgtEl>
                                          </p:cBhvr>
                                          <p:by x="105000" y="105000"/>
                                        </p:animScale>
                                      </p:childTnLst>
                                    </p:cTn>
                                  </p:par>
                                  <p:par>
                                    <p:cTn id="137" presetID="26" presetClass="emph" presetSubtype="0" repeatCount="3000" fill="hold" nodeType="withEffect">
                                      <p:stCondLst>
                                        <p:cond delay="410"/>
                                      </p:stCondLst>
                                      <p:childTnLst>
                                        <p:animEffect transition="out" filter="fade">
                                          <p:cBhvr>
                                            <p:cTn id="138" dur="500" tmFilter="0, 0; .2, .5; .8, .5; 1, 0"/>
                                            <p:tgtEl>
                                              <p:spTgt spid="99"/>
                                            </p:tgtEl>
                                          </p:cBhvr>
                                        </p:animEffect>
                                        <p:animScale>
                                          <p:cBhvr>
                                            <p:cTn id="139" dur="250" autoRev="1" fill="hold"/>
                                            <p:tgtEl>
                                              <p:spTgt spid="99"/>
                                            </p:tgtEl>
                                          </p:cBhvr>
                                          <p:by x="105000" y="105000"/>
                                        </p:animScale>
                                      </p:childTnLst>
                                    </p:cTn>
                                  </p:par>
                                  <p:par>
                                    <p:cTn id="140" presetID="26" presetClass="emph" presetSubtype="0" repeatCount="3000" fill="hold" nodeType="withEffect">
                                      <p:stCondLst>
                                        <p:cond delay="810"/>
                                      </p:stCondLst>
                                      <p:childTnLst>
                                        <p:animEffect transition="out" filter="fade">
                                          <p:cBhvr>
                                            <p:cTn id="141" dur="500" tmFilter="0, 0; .2, .5; .8, .5; 1, 0"/>
                                            <p:tgtEl>
                                              <p:spTgt spid="102"/>
                                            </p:tgtEl>
                                          </p:cBhvr>
                                        </p:animEffect>
                                        <p:animScale>
                                          <p:cBhvr>
                                            <p:cTn id="142" dur="250" autoRev="1" fill="hold"/>
                                            <p:tgtEl>
                                              <p:spTgt spid="102"/>
                                            </p:tgtEl>
                                          </p:cBhvr>
                                          <p:by x="105000" y="105000"/>
                                        </p:animScale>
                                      </p:childTnLst>
                                    </p:cTn>
                                  </p:par>
                                </p:childTnLst>
                              </p:cTn>
                            </p:par>
                            <p:par>
                              <p:cTn id="143" fill="hold">
                                <p:stCondLst>
                                  <p:cond delay="7110"/>
                                </p:stCondLst>
                                <p:childTnLst>
                                  <p:par>
                                    <p:cTn id="144" presetID="10" presetClass="entr" presetSubtype="0" fill="hold" grpId="0" nodeType="afterEffect">
                                      <p:stCondLst>
                                        <p:cond delay="0"/>
                                      </p:stCondLst>
                                      <p:childTnLst>
                                        <p:set>
                                          <p:cBhvr>
                                            <p:cTn id="145" dur="1" fill="hold">
                                              <p:stCondLst>
                                                <p:cond delay="0"/>
                                              </p:stCondLst>
                                            </p:cTn>
                                            <p:tgtEl>
                                              <p:spTgt spid="111"/>
                                            </p:tgtEl>
                                            <p:attrNameLst>
                                              <p:attrName>style.visibility</p:attrName>
                                            </p:attrNameLst>
                                          </p:cBhvr>
                                          <p:to>
                                            <p:strVal val="visible"/>
                                          </p:to>
                                        </p:set>
                                        <p:animEffect transition="in" filter="fade">
                                          <p:cBhvr>
                                            <p:cTn id="146" dur="5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9" grpId="0"/>
          <p:bldP spid="61" grpId="0"/>
          <p:bldP spid="67" grpId="0"/>
          <p:bldP spid="68" grpId="0"/>
          <p:bldP spid="69" grpId="0"/>
          <p:bldP spid="70" grpId="0"/>
          <p:bldP spid="71" grpId="0"/>
          <p:bldP spid="111" grpId="0"/>
        </p:bldLst>
      </p:timing>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标题 1"/>
          <p:cNvSpPr txBox="1">
            <a:spLocks/>
          </p:cNvSpPr>
          <p:nvPr/>
        </p:nvSpPr>
        <p:spPr>
          <a:xfrm>
            <a:off x="1184649" y="250504"/>
            <a:ext cx="1933867"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wrap="none" lIns="68582" tIns="34292" rIns="68582" bIns="34292">
            <a:spAutoFit/>
          </a:bodyPr>
          <a:lstStyle>
            <a:lvl1pPr algn="ctr" rtl="0" fontAlgn="base">
              <a:spcBef>
                <a:spcPct val="0"/>
              </a:spcBef>
              <a:spcAft>
                <a:spcPct val="0"/>
              </a:spcAft>
              <a:defRPr lang="zh-CN" altLang="en-US" sz="2000" b="0" kern="1200">
                <a:solidFill>
                  <a:schemeClr val="tx1">
                    <a:lumMod val="85000"/>
                    <a:lumOff val="15000"/>
                  </a:schemeClr>
                </a:solidFill>
                <a:latin typeface="微软雅黑" pitchFamily="34" charset="-122"/>
                <a:ea typeface="微软雅黑" pitchFamily="34" charset="-122"/>
                <a:cs typeface="+mn-cs"/>
              </a:defRPr>
            </a:lvl1pPr>
            <a:lvl2pPr algn="ctr" rtl="0" fontAlgn="base">
              <a:spcBef>
                <a:spcPct val="0"/>
              </a:spcBef>
              <a:spcAft>
                <a:spcPct val="0"/>
              </a:spcAft>
              <a:defRPr sz="4400">
                <a:solidFill>
                  <a:schemeClr val="tx1"/>
                </a:solidFill>
                <a:latin typeface="Calibri" pitchFamily="34" charset="0"/>
                <a:ea typeface="宋体" charset="-122"/>
              </a:defRPr>
            </a:lvl2pPr>
            <a:lvl3pPr algn="ctr" rtl="0" fontAlgn="base">
              <a:spcBef>
                <a:spcPct val="0"/>
              </a:spcBef>
              <a:spcAft>
                <a:spcPct val="0"/>
              </a:spcAft>
              <a:defRPr sz="4400">
                <a:solidFill>
                  <a:schemeClr val="tx1"/>
                </a:solidFill>
                <a:latin typeface="Calibri" pitchFamily="34" charset="0"/>
                <a:ea typeface="宋体" charset="-122"/>
              </a:defRPr>
            </a:lvl3pPr>
            <a:lvl4pPr algn="ctr" rtl="0" fontAlgn="base">
              <a:spcBef>
                <a:spcPct val="0"/>
              </a:spcBef>
              <a:spcAft>
                <a:spcPct val="0"/>
              </a:spcAft>
              <a:defRPr sz="4400">
                <a:solidFill>
                  <a:schemeClr val="tx1"/>
                </a:solidFill>
                <a:latin typeface="Calibri" pitchFamily="34" charset="0"/>
                <a:ea typeface="宋体" charset="-122"/>
              </a:defRPr>
            </a:lvl4pPr>
            <a:lvl5pPr algn="ctr" rtl="0" fontAlgn="base">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000" b="0" i="0" u="none" strike="noStrike" kern="1200" cap="none" spc="0" normalizeH="0" baseline="0" noProof="0">
                <a:ln>
                  <a:noFill/>
                </a:ln>
                <a:solidFill>
                  <a:sysClr val="windowText" lastClr="000000">
                    <a:lumMod val="85000"/>
                    <a:lumOff val="15000"/>
                  </a:sysClr>
                </a:solidFill>
                <a:effectLst/>
                <a:uLnTx/>
                <a:uFillTx/>
                <a:latin typeface="微软雅黑" pitchFamily="34" charset="-122"/>
                <a:ea typeface="微软雅黑" pitchFamily="34" charset="-122"/>
                <a:cs typeface="+mn-cs"/>
              </a:rPr>
              <a:t>How to increase turnover</a:t>
            </a:r>
            <a:endParaRPr kumimoji="0" lang="zh-CN" altLang="en-US" sz="2000" b="0" i="0" u="none" strike="noStrike" kern="1200" cap="none" spc="0" normalizeH="0" baseline="0" noProof="0" dirty="0">
              <a:ln>
                <a:noFill/>
              </a:ln>
              <a:solidFill>
                <a:sysClr val="windowText" lastClr="000000">
                  <a:lumMod val="85000"/>
                  <a:lumOff val="15000"/>
                </a:sysClr>
              </a:solidFill>
              <a:effectLst/>
              <a:uLnTx/>
              <a:uFillTx/>
              <a:latin typeface="微软雅黑" pitchFamily="34" charset="-122"/>
              <a:ea typeface="微软雅黑" pitchFamily="34" charset="-122"/>
              <a:cs typeface="+mn-cs"/>
            </a:endParaRPr>
          </a:p>
        </p:txBody>
      </p:sp>
      <p:grpSp>
        <p:nvGrpSpPr>
          <p:cNvPr id="41" name="组合 40"/>
          <p:cNvGrpSpPr/>
          <p:nvPr/>
        </p:nvGrpSpPr>
        <p:grpSpPr>
          <a:xfrm>
            <a:off x="599274" y="1275606"/>
            <a:ext cx="1506792" cy="1506792"/>
            <a:chOff x="3481448" y="2338049"/>
            <a:chExt cx="2181104" cy="2181104"/>
          </a:xfrm>
        </p:grpSpPr>
        <p:grpSp>
          <p:nvGrpSpPr>
            <p:cNvPr id="42" name="组合 41"/>
            <p:cNvGrpSpPr/>
            <p:nvPr/>
          </p:nvGrpSpPr>
          <p:grpSpPr>
            <a:xfrm>
              <a:off x="3481448" y="2338049"/>
              <a:ext cx="2181104" cy="2181104"/>
              <a:chOff x="304800" y="673100"/>
              <a:chExt cx="4000500" cy="4000500"/>
            </a:xfrm>
            <a:effectLst>
              <a:outerShdw blurRad="444500" dist="254000" dir="8100000" algn="tr" rotWithShape="0">
                <a:prstClr val="black">
                  <a:alpha val="50000"/>
                </a:prstClr>
              </a:outerShdw>
            </a:effectLst>
          </p:grpSpPr>
          <p:sp>
            <p:nvSpPr>
              <p:cNvPr id="44" name="同心圆 4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a:defRPr/>
                </a:pPr>
                <a:endParaRPr lang="zh-CN" altLang="en-US" kern="0">
                  <a:solidFill>
                    <a:prstClr val="black">
                      <a:lumMod val="85000"/>
                      <a:lumOff val="15000"/>
                    </a:prstClr>
                  </a:solidFill>
                  <a:latin typeface="微软雅黑"/>
                  <a:ea typeface="微软雅黑"/>
                </a:endParaRPr>
              </a:p>
            </p:txBody>
          </p:sp>
          <p:sp>
            <p:nvSpPr>
              <p:cNvPr id="45" name="椭圆 44"/>
              <p:cNvSpPr/>
              <p:nvPr/>
            </p:nvSpPr>
            <p:spPr>
              <a:xfrm>
                <a:off x="392112" y="760412"/>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a:defRPr/>
                </a:pPr>
                <a:endParaRPr lang="zh-CN" altLang="en-US" kern="0">
                  <a:solidFill>
                    <a:prstClr val="black">
                      <a:lumMod val="85000"/>
                      <a:lumOff val="15000"/>
                    </a:prstClr>
                  </a:solidFill>
                  <a:latin typeface="微软雅黑"/>
                  <a:ea typeface="微软雅黑"/>
                </a:endParaRPr>
              </a:p>
            </p:txBody>
          </p:sp>
        </p:grpSp>
        <p:sp>
          <p:nvSpPr>
            <p:cNvPr id="43" name="TextBox 42"/>
            <p:cNvSpPr txBox="1"/>
            <p:nvPr/>
          </p:nvSpPr>
          <p:spPr>
            <a:xfrm>
              <a:off x="3571020" y="3139017"/>
              <a:ext cx="1464617" cy="579165"/>
            </a:xfrm>
            <a:prstGeom prst="rect">
              <a:avLst/>
            </a:prstGeom>
            <a:noFill/>
          </p:spPr>
          <p:txBody>
            <a:bodyPr wrap="none" rtlCol="0">
              <a:spAutoFit/>
            </a:bodyPr>
            <a:lstStyle/>
            <a:p>
              <a:pPr>
                <a:defRPr/>
              </a:pPr>
              <a:r>
                <a:rPr lang="zh-CN" altLang="en-US" sz="2000" kern="0" dirty="0">
                  <a:solidFill>
                    <a:prstClr val="black">
                      <a:lumMod val="85000"/>
                      <a:lumOff val="15000"/>
                    </a:prstClr>
                  </a:solidFill>
                  <a:latin typeface="微软雅黑"/>
                  <a:ea typeface="微软雅黑"/>
                </a:rPr>
                <a:t>Scheme</a:t>
              </a:r>
              <a:r>
                <a:rPr lang="en-US" altLang="zh-CN" sz="2000" kern="0" dirty="0">
                  <a:solidFill>
                    <a:prstClr val="black">
                      <a:lumMod val="85000"/>
                      <a:lumOff val="15000"/>
                    </a:prstClr>
                  </a:solidFill>
                  <a:latin typeface="微软雅黑"/>
                  <a:ea typeface="微软雅黑"/>
                </a:rPr>
                <a:t>01</a:t>
              </a:r>
              <a:endParaRPr lang="zh-CN" altLang="en-US" sz="2000" kern="0" dirty="0">
                <a:solidFill>
                  <a:prstClr val="black">
                    <a:lumMod val="85000"/>
                    <a:lumOff val="15000"/>
                  </a:prstClr>
                </a:solidFill>
                <a:latin typeface="微软雅黑"/>
                <a:ea typeface="微软雅黑"/>
              </a:endParaRPr>
            </a:p>
          </p:txBody>
        </p:sp>
      </p:grpSp>
      <p:sp>
        <p:nvSpPr>
          <p:cNvPr id="46" name="矩形 45"/>
          <p:cNvSpPr/>
          <p:nvPr/>
        </p:nvSpPr>
        <p:spPr>
          <a:xfrm>
            <a:off x="569066" y="3018142"/>
            <a:ext cx="1567209" cy="867600"/>
          </a:xfrm>
          <a:prstGeom prst="rect">
            <a:avLst/>
          </a:prstGeom>
          <a:noFill/>
          <a:ln>
            <a:noFill/>
          </a:ln>
        </p:spPr>
        <p:txBody>
          <a:bodyPr wrap="square" lIns="68571" tIns="34285" rIns="68571" bIns="34285">
            <a:spAutoFit/>
          </a:bodyPr>
          <a:lstStyle/>
          <a:p>
            <a:pPr algn="just">
              <a:lnSpc>
                <a:spcPct val="150000"/>
              </a:lnSpc>
              <a:defRPr/>
            </a:pPr>
            <a:r>
              <a:rPr lang="zh-CN" altLang="en-US" sz="1200" kern="0" dirty="0">
                <a:solidFill>
                  <a:srgbClr val="0070C0">
                    <a:lumMod val="50000"/>
                  </a:srgbClr>
                </a:solidFill>
                <a:latin typeface="微软雅黑" pitchFamily="34" charset="-122"/>
                <a:ea typeface="微软雅黑" pitchFamily="34" charset="-122"/>
              </a:rPr>
              <a:t>Please enter your text here;</a:t>
            </a:r>
          </a:p>
        </p:txBody>
      </p:sp>
      <p:grpSp>
        <p:nvGrpSpPr>
          <p:cNvPr id="47" name="组合 46"/>
          <p:cNvGrpSpPr/>
          <p:nvPr/>
        </p:nvGrpSpPr>
        <p:grpSpPr>
          <a:xfrm>
            <a:off x="2202992" y="3100157"/>
            <a:ext cx="473766" cy="477588"/>
            <a:chOff x="3041651" y="3326606"/>
            <a:chExt cx="631825" cy="636588"/>
          </a:xfrm>
        </p:grpSpPr>
        <p:sp>
          <p:nvSpPr>
            <p:cNvPr id="48" name="Oval 9"/>
            <p:cNvSpPr>
              <a:spLocks noChangeArrowheads="1"/>
            </p:cNvSpPr>
            <p:nvPr/>
          </p:nvSpPr>
          <p:spPr bwMode="auto">
            <a:xfrm>
              <a:off x="3041651" y="3326606"/>
              <a:ext cx="631825" cy="636588"/>
            </a:xfrm>
            <a:prstGeom prst="ellipse">
              <a:avLst/>
            </a:prstGeom>
            <a:solidFill>
              <a:srgbClr val="FFC000"/>
            </a:solidFill>
            <a:ln>
              <a:solidFill>
                <a:srgbClr val="FFFFFF"/>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9" name="Freeform 10"/>
            <p:cNvSpPr>
              <a:spLocks/>
            </p:cNvSpPr>
            <p:nvPr/>
          </p:nvSpPr>
          <p:spPr bwMode="auto">
            <a:xfrm>
              <a:off x="3378201" y="3469481"/>
              <a:ext cx="206375" cy="342900"/>
            </a:xfrm>
            <a:custGeom>
              <a:avLst/>
              <a:gdLst>
                <a:gd name="T0" fmla="*/ 216 w 252"/>
                <a:gd name="T1" fmla="*/ 252 h 418"/>
                <a:gd name="T2" fmla="*/ 136 w 252"/>
                <a:gd name="T3" fmla="*/ 321 h 418"/>
                <a:gd name="T4" fmla="*/ 58 w 252"/>
                <a:gd name="T5" fmla="*/ 388 h 418"/>
                <a:gd name="T6" fmla="*/ 0 w 252"/>
                <a:gd name="T7" fmla="*/ 350 h 418"/>
                <a:gd name="T8" fmla="*/ 34 w 252"/>
                <a:gd name="T9" fmla="*/ 321 h 418"/>
                <a:gd name="T10" fmla="*/ 115 w 252"/>
                <a:gd name="T11" fmla="*/ 252 h 418"/>
                <a:gd name="T12" fmla="*/ 112 w 252"/>
                <a:gd name="T13" fmla="*/ 154 h 418"/>
                <a:gd name="T14" fmla="*/ 34 w 252"/>
                <a:gd name="T15" fmla="*/ 88 h 418"/>
                <a:gd name="T16" fmla="*/ 0 w 252"/>
                <a:gd name="T17" fmla="*/ 58 h 418"/>
                <a:gd name="T18" fmla="*/ 55 w 252"/>
                <a:gd name="T19" fmla="*/ 19 h 418"/>
                <a:gd name="T20" fmla="*/ 136 w 252"/>
                <a:gd name="T21" fmla="*/ 88 h 418"/>
                <a:gd name="T22" fmla="*/ 213 w 252"/>
                <a:gd name="T23" fmla="*/ 154 h 418"/>
                <a:gd name="T24" fmla="*/ 216 w 252"/>
                <a:gd name="T25" fmla="*/ 25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18">
                  <a:moveTo>
                    <a:pt x="216" y="252"/>
                  </a:moveTo>
                  <a:lnTo>
                    <a:pt x="136" y="321"/>
                  </a:lnTo>
                  <a:cubicBezTo>
                    <a:pt x="110" y="343"/>
                    <a:pt x="84" y="365"/>
                    <a:pt x="58" y="388"/>
                  </a:cubicBezTo>
                  <a:cubicBezTo>
                    <a:pt x="21" y="418"/>
                    <a:pt x="5" y="397"/>
                    <a:pt x="0" y="350"/>
                  </a:cubicBezTo>
                  <a:lnTo>
                    <a:pt x="34" y="321"/>
                  </a:lnTo>
                  <a:lnTo>
                    <a:pt x="115" y="252"/>
                  </a:lnTo>
                  <a:cubicBezTo>
                    <a:pt x="143" y="221"/>
                    <a:pt x="150" y="189"/>
                    <a:pt x="112" y="154"/>
                  </a:cubicBezTo>
                  <a:cubicBezTo>
                    <a:pt x="86" y="132"/>
                    <a:pt x="60" y="110"/>
                    <a:pt x="34" y="88"/>
                  </a:cubicBezTo>
                  <a:lnTo>
                    <a:pt x="0" y="58"/>
                  </a:lnTo>
                  <a:cubicBezTo>
                    <a:pt x="4" y="4"/>
                    <a:pt x="25" y="0"/>
                    <a:pt x="55" y="19"/>
                  </a:cubicBezTo>
                  <a:lnTo>
                    <a:pt x="136" y="88"/>
                  </a:lnTo>
                  <a:cubicBezTo>
                    <a:pt x="162" y="110"/>
                    <a:pt x="188" y="132"/>
                    <a:pt x="213" y="154"/>
                  </a:cubicBezTo>
                  <a:cubicBezTo>
                    <a:pt x="252" y="189"/>
                    <a:pt x="244" y="221"/>
                    <a:pt x="216" y="25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0" name="Freeform 11"/>
            <p:cNvSpPr>
              <a:spLocks/>
            </p:cNvSpPr>
            <p:nvPr/>
          </p:nvSpPr>
          <p:spPr bwMode="auto">
            <a:xfrm>
              <a:off x="3182938" y="3469481"/>
              <a:ext cx="206375" cy="342900"/>
            </a:xfrm>
            <a:custGeom>
              <a:avLst/>
              <a:gdLst>
                <a:gd name="T0" fmla="*/ 217 w 252"/>
                <a:gd name="T1" fmla="*/ 252 h 418"/>
                <a:gd name="T2" fmla="*/ 136 w 252"/>
                <a:gd name="T3" fmla="*/ 321 h 418"/>
                <a:gd name="T4" fmla="*/ 59 w 252"/>
                <a:gd name="T5" fmla="*/ 388 h 418"/>
                <a:gd name="T6" fmla="*/ 0 w 252"/>
                <a:gd name="T7" fmla="*/ 350 h 418"/>
                <a:gd name="T8" fmla="*/ 35 w 252"/>
                <a:gd name="T9" fmla="*/ 321 h 418"/>
                <a:gd name="T10" fmla="*/ 115 w 252"/>
                <a:gd name="T11" fmla="*/ 252 h 418"/>
                <a:gd name="T12" fmla="*/ 112 w 252"/>
                <a:gd name="T13" fmla="*/ 154 h 418"/>
                <a:gd name="T14" fmla="*/ 35 w 252"/>
                <a:gd name="T15" fmla="*/ 88 h 418"/>
                <a:gd name="T16" fmla="*/ 0 w 252"/>
                <a:gd name="T17" fmla="*/ 58 h 418"/>
                <a:gd name="T18" fmla="*/ 56 w 252"/>
                <a:gd name="T19" fmla="*/ 19 h 418"/>
                <a:gd name="T20" fmla="*/ 136 w 252"/>
                <a:gd name="T21" fmla="*/ 88 h 418"/>
                <a:gd name="T22" fmla="*/ 214 w 252"/>
                <a:gd name="T23" fmla="*/ 154 h 418"/>
                <a:gd name="T24" fmla="*/ 217 w 252"/>
                <a:gd name="T25" fmla="*/ 25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18">
                  <a:moveTo>
                    <a:pt x="217" y="252"/>
                  </a:moveTo>
                  <a:lnTo>
                    <a:pt x="136" y="321"/>
                  </a:lnTo>
                  <a:cubicBezTo>
                    <a:pt x="110" y="343"/>
                    <a:pt x="84" y="365"/>
                    <a:pt x="59" y="388"/>
                  </a:cubicBezTo>
                  <a:cubicBezTo>
                    <a:pt x="21" y="418"/>
                    <a:pt x="6" y="397"/>
                    <a:pt x="0" y="350"/>
                  </a:cubicBezTo>
                  <a:lnTo>
                    <a:pt x="35" y="321"/>
                  </a:lnTo>
                  <a:lnTo>
                    <a:pt x="115" y="252"/>
                  </a:lnTo>
                  <a:cubicBezTo>
                    <a:pt x="143" y="221"/>
                    <a:pt x="150" y="189"/>
                    <a:pt x="112" y="154"/>
                  </a:cubicBezTo>
                  <a:cubicBezTo>
                    <a:pt x="86" y="132"/>
                    <a:pt x="60" y="110"/>
                    <a:pt x="35" y="88"/>
                  </a:cubicBezTo>
                  <a:lnTo>
                    <a:pt x="0" y="58"/>
                  </a:lnTo>
                  <a:cubicBezTo>
                    <a:pt x="4" y="4"/>
                    <a:pt x="26" y="0"/>
                    <a:pt x="56" y="19"/>
                  </a:cubicBezTo>
                  <a:lnTo>
                    <a:pt x="136" y="88"/>
                  </a:lnTo>
                  <a:cubicBezTo>
                    <a:pt x="162" y="110"/>
                    <a:pt x="188" y="132"/>
                    <a:pt x="214" y="154"/>
                  </a:cubicBezTo>
                  <a:cubicBezTo>
                    <a:pt x="252" y="189"/>
                    <a:pt x="245" y="221"/>
                    <a:pt x="217" y="25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grpSp>
      <p:grpSp>
        <p:nvGrpSpPr>
          <p:cNvPr id="51" name="组合 50"/>
          <p:cNvGrpSpPr/>
          <p:nvPr/>
        </p:nvGrpSpPr>
        <p:grpSpPr>
          <a:xfrm>
            <a:off x="2837402" y="1275606"/>
            <a:ext cx="1506792" cy="1506792"/>
            <a:chOff x="3481448" y="2338049"/>
            <a:chExt cx="2181104" cy="2181104"/>
          </a:xfrm>
        </p:grpSpPr>
        <p:grpSp>
          <p:nvGrpSpPr>
            <p:cNvPr id="52" name="组合 51"/>
            <p:cNvGrpSpPr/>
            <p:nvPr/>
          </p:nvGrpSpPr>
          <p:grpSpPr>
            <a:xfrm>
              <a:off x="3481448" y="2338049"/>
              <a:ext cx="2181104" cy="2181104"/>
              <a:chOff x="304800" y="673100"/>
              <a:chExt cx="4000500" cy="4000500"/>
            </a:xfrm>
            <a:effectLst>
              <a:outerShdw blurRad="444500" dist="254000" dir="8100000" algn="tr" rotWithShape="0">
                <a:prstClr val="black">
                  <a:alpha val="50000"/>
                </a:prstClr>
              </a:outerShdw>
            </a:effectLst>
          </p:grpSpPr>
          <p:sp>
            <p:nvSpPr>
              <p:cNvPr id="54" name="同心圆 5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a:defRPr/>
                </a:pPr>
                <a:endParaRPr lang="zh-CN" altLang="en-US" kern="0">
                  <a:solidFill>
                    <a:prstClr val="black">
                      <a:lumMod val="85000"/>
                      <a:lumOff val="15000"/>
                    </a:prstClr>
                  </a:solidFill>
                  <a:latin typeface="微软雅黑"/>
                  <a:ea typeface="微软雅黑"/>
                </a:endParaRPr>
              </a:p>
            </p:txBody>
          </p:sp>
          <p:sp>
            <p:nvSpPr>
              <p:cNvPr id="55" name="椭圆 54"/>
              <p:cNvSpPr/>
              <p:nvPr/>
            </p:nvSpPr>
            <p:spPr>
              <a:xfrm>
                <a:off x="392112" y="760412"/>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a:defRPr/>
                </a:pPr>
                <a:endParaRPr lang="zh-CN" altLang="en-US" kern="0">
                  <a:solidFill>
                    <a:prstClr val="black">
                      <a:lumMod val="85000"/>
                      <a:lumOff val="15000"/>
                    </a:prstClr>
                  </a:solidFill>
                  <a:latin typeface="微软雅黑"/>
                  <a:ea typeface="微软雅黑"/>
                </a:endParaRPr>
              </a:p>
            </p:txBody>
          </p:sp>
        </p:grpSp>
        <p:sp>
          <p:nvSpPr>
            <p:cNvPr id="53" name="TextBox 52"/>
            <p:cNvSpPr txBox="1"/>
            <p:nvPr/>
          </p:nvSpPr>
          <p:spPr>
            <a:xfrm>
              <a:off x="3564059" y="3125467"/>
              <a:ext cx="1469258" cy="579165"/>
            </a:xfrm>
            <a:prstGeom prst="rect">
              <a:avLst/>
            </a:prstGeom>
            <a:noFill/>
          </p:spPr>
          <p:txBody>
            <a:bodyPr wrap="none" rtlCol="0">
              <a:spAutoFit/>
            </a:bodyPr>
            <a:lstStyle/>
            <a:p>
              <a:pPr>
                <a:defRPr/>
              </a:pPr>
              <a:r>
                <a:rPr lang="zh-CN" altLang="en-US" sz="2000" kern="0" dirty="0">
                  <a:solidFill>
                    <a:prstClr val="black">
                      <a:lumMod val="85000"/>
                      <a:lumOff val="15000"/>
                    </a:prstClr>
                  </a:solidFill>
                  <a:latin typeface="微软雅黑"/>
                  <a:ea typeface="微软雅黑"/>
                </a:rPr>
                <a:t>Scheme</a:t>
              </a:r>
              <a:r>
                <a:rPr lang="en-US" altLang="zh-CN" sz="2000" kern="0" dirty="0">
                  <a:solidFill>
                    <a:prstClr val="black">
                      <a:lumMod val="85000"/>
                      <a:lumOff val="15000"/>
                    </a:prstClr>
                  </a:solidFill>
                  <a:latin typeface="微软雅黑"/>
                  <a:ea typeface="微软雅黑"/>
                </a:rPr>
                <a:t>02</a:t>
              </a:r>
              <a:endParaRPr lang="zh-CN" altLang="en-US" sz="2000" kern="0" dirty="0">
                <a:solidFill>
                  <a:prstClr val="black">
                    <a:lumMod val="85000"/>
                    <a:lumOff val="15000"/>
                  </a:prstClr>
                </a:solidFill>
                <a:latin typeface="微软雅黑"/>
                <a:ea typeface="微软雅黑"/>
              </a:endParaRPr>
            </a:p>
          </p:txBody>
        </p:sp>
      </p:grpSp>
      <p:sp>
        <p:nvSpPr>
          <p:cNvPr id="56" name="矩形 55"/>
          <p:cNvSpPr/>
          <p:nvPr/>
        </p:nvSpPr>
        <p:spPr>
          <a:xfrm>
            <a:off x="2776985" y="3018142"/>
            <a:ext cx="1567209" cy="867600"/>
          </a:xfrm>
          <a:prstGeom prst="rect">
            <a:avLst/>
          </a:prstGeom>
          <a:noFill/>
          <a:ln>
            <a:noFill/>
          </a:ln>
        </p:spPr>
        <p:txBody>
          <a:bodyPr wrap="square" lIns="68571" tIns="34285" rIns="68571" bIns="34285">
            <a:spAutoFit/>
          </a:bodyPr>
          <a:lstStyle/>
          <a:p>
            <a:pPr algn="just">
              <a:lnSpc>
                <a:spcPct val="150000"/>
              </a:lnSpc>
              <a:defRPr/>
            </a:pPr>
            <a:r>
              <a:rPr lang="zh-CN" altLang="en-US" sz="1200" kern="0" dirty="0">
                <a:solidFill>
                  <a:srgbClr val="0070C0">
                    <a:lumMod val="50000"/>
                  </a:srgbClr>
                </a:solidFill>
                <a:latin typeface="微软雅黑" pitchFamily="34" charset="-122"/>
                <a:ea typeface="微软雅黑" pitchFamily="34" charset="-122"/>
              </a:rPr>
              <a:t>Please enter your text here;</a:t>
            </a:r>
          </a:p>
        </p:txBody>
      </p:sp>
      <p:grpSp>
        <p:nvGrpSpPr>
          <p:cNvPr id="57" name="组合 56"/>
          <p:cNvGrpSpPr/>
          <p:nvPr/>
        </p:nvGrpSpPr>
        <p:grpSpPr>
          <a:xfrm>
            <a:off x="4438192" y="3100157"/>
            <a:ext cx="473766" cy="477588"/>
            <a:chOff x="3041651" y="3326606"/>
            <a:chExt cx="631825" cy="636588"/>
          </a:xfrm>
        </p:grpSpPr>
        <p:sp>
          <p:nvSpPr>
            <p:cNvPr id="58" name="Oval 9"/>
            <p:cNvSpPr>
              <a:spLocks noChangeArrowheads="1"/>
            </p:cNvSpPr>
            <p:nvPr/>
          </p:nvSpPr>
          <p:spPr bwMode="auto">
            <a:xfrm>
              <a:off x="3041651" y="3326606"/>
              <a:ext cx="631825" cy="636588"/>
            </a:xfrm>
            <a:prstGeom prst="ellipse">
              <a:avLst/>
            </a:prstGeom>
            <a:solidFill>
              <a:srgbClr val="0070C0"/>
            </a:solidFill>
            <a:ln>
              <a:solidFill>
                <a:srgbClr val="FFFFFF"/>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9" name="Freeform 10"/>
            <p:cNvSpPr>
              <a:spLocks/>
            </p:cNvSpPr>
            <p:nvPr/>
          </p:nvSpPr>
          <p:spPr bwMode="auto">
            <a:xfrm>
              <a:off x="3378201" y="3469481"/>
              <a:ext cx="206375" cy="342900"/>
            </a:xfrm>
            <a:custGeom>
              <a:avLst/>
              <a:gdLst>
                <a:gd name="T0" fmla="*/ 216 w 252"/>
                <a:gd name="T1" fmla="*/ 252 h 418"/>
                <a:gd name="T2" fmla="*/ 136 w 252"/>
                <a:gd name="T3" fmla="*/ 321 h 418"/>
                <a:gd name="T4" fmla="*/ 58 w 252"/>
                <a:gd name="T5" fmla="*/ 388 h 418"/>
                <a:gd name="T6" fmla="*/ 0 w 252"/>
                <a:gd name="T7" fmla="*/ 350 h 418"/>
                <a:gd name="T8" fmla="*/ 34 w 252"/>
                <a:gd name="T9" fmla="*/ 321 h 418"/>
                <a:gd name="T10" fmla="*/ 115 w 252"/>
                <a:gd name="T11" fmla="*/ 252 h 418"/>
                <a:gd name="T12" fmla="*/ 112 w 252"/>
                <a:gd name="T13" fmla="*/ 154 h 418"/>
                <a:gd name="T14" fmla="*/ 34 w 252"/>
                <a:gd name="T15" fmla="*/ 88 h 418"/>
                <a:gd name="T16" fmla="*/ 0 w 252"/>
                <a:gd name="T17" fmla="*/ 58 h 418"/>
                <a:gd name="T18" fmla="*/ 55 w 252"/>
                <a:gd name="T19" fmla="*/ 19 h 418"/>
                <a:gd name="T20" fmla="*/ 136 w 252"/>
                <a:gd name="T21" fmla="*/ 88 h 418"/>
                <a:gd name="T22" fmla="*/ 213 w 252"/>
                <a:gd name="T23" fmla="*/ 154 h 418"/>
                <a:gd name="T24" fmla="*/ 216 w 252"/>
                <a:gd name="T25" fmla="*/ 25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18">
                  <a:moveTo>
                    <a:pt x="216" y="252"/>
                  </a:moveTo>
                  <a:lnTo>
                    <a:pt x="136" y="321"/>
                  </a:lnTo>
                  <a:cubicBezTo>
                    <a:pt x="110" y="343"/>
                    <a:pt x="84" y="365"/>
                    <a:pt x="58" y="388"/>
                  </a:cubicBezTo>
                  <a:cubicBezTo>
                    <a:pt x="21" y="418"/>
                    <a:pt x="5" y="397"/>
                    <a:pt x="0" y="350"/>
                  </a:cubicBezTo>
                  <a:lnTo>
                    <a:pt x="34" y="321"/>
                  </a:lnTo>
                  <a:lnTo>
                    <a:pt x="115" y="252"/>
                  </a:lnTo>
                  <a:cubicBezTo>
                    <a:pt x="143" y="221"/>
                    <a:pt x="150" y="189"/>
                    <a:pt x="112" y="154"/>
                  </a:cubicBezTo>
                  <a:cubicBezTo>
                    <a:pt x="86" y="132"/>
                    <a:pt x="60" y="110"/>
                    <a:pt x="34" y="88"/>
                  </a:cubicBezTo>
                  <a:lnTo>
                    <a:pt x="0" y="58"/>
                  </a:lnTo>
                  <a:cubicBezTo>
                    <a:pt x="4" y="4"/>
                    <a:pt x="25" y="0"/>
                    <a:pt x="55" y="19"/>
                  </a:cubicBezTo>
                  <a:lnTo>
                    <a:pt x="136" y="88"/>
                  </a:lnTo>
                  <a:cubicBezTo>
                    <a:pt x="162" y="110"/>
                    <a:pt x="188" y="132"/>
                    <a:pt x="213" y="154"/>
                  </a:cubicBezTo>
                  <a:cubicBezTo>
                    <a:pt x="252" y="189"/>
                    <a:pt x="244" y="221"/>
                    <a:pt x="216" y="25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60" name="Freeform 11"/>
            <p:cNvSpPr>
              <a:spLocks/>
            </p:cNvSpPr>
            <p:nvPr/>
          </p:nvSpPr>
          <p:spPr bwMode="auto">
            <a:xfrm>
              <a:off x="3182938" y="3469481"/>
              <a:ext cx="206375" cy="342900"/>
            </a:xfrm>
            <a:custGeom>
              <a:avLst/>
              <a:gdLst>
                <a:gd name="T0" fmla="*/ 217 w 252"/>
                <a:gd name="T1" fmla="*/ 252 h 418"/>
                <a:gd name="T2" fmla="*/ 136 w 252"/>
                <a:gd name="T3" fmla="*/ 321 h 418"/>
                <a:gd name="T4" fmla="*/ 59 w 252"/>
                <a:gd name="T5" fmla="*/ 388 h 418"/>
                <a:gd name="T6" fmla="*/ 0 w 252"/>
                <a:gd name="T7" fmla="*/ 350 h 418"/>
                <a:gd name="T8" fmla="*/ 35 w 252"/>
                <a:gd name="T9" fmla="*/ 321 h 418"/>
                <a:gd name="T10" fmla="*/ 115 w 252"/>
                <a:gd name="T11" fmla="*/ 252 h 418"/>
                <a:gd name="T12" fmla="*/ 112 w 252"/>
                <a:gd name="T13" fmla="*/ 154 h 418"/>
                <a:gd name="T14" fmla="*/ 35 w 252"/>
                <a:gd name="T15" fmla="*/ 88 h 418"/>
                <a:gd name="T16" fmla="*/ 0 w 252"/>
                <a:gd name="T17" fmla="*/ 58 h 418"/>
                <a:gd name="T18" fmla="*/ 56 w 252"/>
                <a:gd name="T19" fmla="*/ 19 h 418"/>
                <a:gd name="T20" fmla="*/ 136 w 252"/>
                <a:gd name="T21" fmla="*/ 88 h 418"/>
                <a:gd name="T22" fmla="*/ 214 w 252"/>
                <a:gd name="T23" fmla="*/ 154 h 418"/>
                <a:gd name="T24" fmla="*/ 217 w 252"/>
                <a:gd name="T25" fmla="*/ 25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18">
                  <a:moveTo>
                    <a:pt x="217" y="252"/>
                  </a:moveTo>
                  <a:lnTo>
                    <a:pt x="136" y="321"/>
                  </a:lnTo>
                  <a:cubicBezTo>
                    <a:pt x="110" y="343"/>
                    <a:pt x="84" y="365"/>
                    <a:pt x="59" y="388"/>
                  </a:cubicBezTo>
                  <a:cubicBezTo>
                    <a:pt x="21" y="418"/>
                    <a:pt x="6" y="397"/>
                    <a:pt x="0" y="350"/>
                  </a:cubicBezTo>
                  <a:lnTo>
                    <a:pt x="35" y="321"/>
                  </a:lnTo>
                  <a:lnTo>
                    <a:pt x="115" y="252"/>
                  </a:lnTo>
                  <a:cubicBezTo>
                    <a:pt x="143" y="221"/>
                    <a:pt x="150" y="189"/>
                    <a:pt x="112" y="154"/>
                  </a:cubicBezTo>
                  <a:cubicBezTo>
                    <a:pt x="86" y="132"/>
                    <a:pt x="60" y="110"/>
                    <a:pt x="35" y="88"/>
                  </a:cubicBezTo>
                  <a:lnTo>
                    <a:pt x="0" y="58"/>
                  </a:lnTo>
                  <a:cubicBezTo>
                    <a:pt x="4" y="4"/>
                    <a:pt x="26" y="0"/>
                    <a:pt x="56" y="19"/>
                  </a:cubicBezTo>
                  <a:lnTo>
                    <a:pt x="136" y="88"/>
                  </a:lnTo>
                  <a:cubicBezTo>
                    <a:pt x="162" y="110"/>
                    <a:pt x="188" y="132"/>
                    <a:pt x="214" y="154"/>
                  </a:cubicBezTo>
                  <a:cubicBezTo>
                    <a:pt x="252" y="189"/>
                    <a:pt x="245" y="221"/>
                    <a:pt x="217" y="25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grpSp>
      <p:grpSp>
        <p:nvGrpSpPr>
          <p:cNvPr id="61" name="组合 60"/>
          <p:cNvGrpSpPr/>
          <p:nvPr/>
        </p:nvGrpSpPr>
        <p:grpSpPr>
          <a:xfrm>
            <a:off x="5029994" y="1275606"/>
            <a:ext cx="1506792" cy="1506792"/>
            <a:chOff x="3481448" y="2338049"/>
            <a:chExt cx="2181104" cy="2181104"/>
          </a:xfrm>
        </p:grpSpPr>
        <p:grpSp>
          <p:nvGrpSpPr>
            <p:cNvPr id="62" name="组合 61"/>
            <p:cNvGrpSpPr/>
            <p:nvPr/>
          </p:nvGrpSpPr>
          <p:grpSpPr>
            <a:xfrm>
              <a:off x="3481448" y="2338049"/>
              <a:ext cx="2181104" cy="2181104"/>
              <a:chOff x="304800" y="673100"/>
              <a:chExt cx="4000500" cy="4000500"/>
            </a:xfrm>
            <a:effectLst>
              <a:outerShdw blurRad="444500" dist="254000" dir="8100000" algn="tr" rotWithShape="0">
                <a:prstClr val="black">
                  <a:alpha val="50000"/>
                </a:prstClr>
              </a:outerShdw>
            </a:effectLst>
          </p:grpSpPr>
          <p:sp>
            <p:nvSpPr>
              <p:cNvPr id="64" name="同心圆 6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a:defRPr/>
                </a:pPr>
                <a:endParaRPr lang="zh-CN" altLang="en-US" kern="0">
                  <a:solidFill>
                    <a:prstClr val="black">
                      <a:lumMod val="85000"/>
                      <a:lumOff val="15000"/>
                    </a:prstClr>
                  </a:solidFill>
                  <a:latin typeface="微软雅黑"/>
                  <a:ea typeface="微软雅黑"/>
                </a:endParaRPr>
              </a:p>
            </p:txBody>
          </p:sp>
          <p:sp>
            <p:nvSpPr>
              <p:cNvPr id="65" name="椭圆 64"/>
              <p:cNvSpPr/>
              <p:nvPr/>
            </p:nvSpPr>
            <p:spPr>
              <a:xfrm>
                <a:off x="392112" y="760412"/>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a:defRPr/>
                </a:pPr>
                <a:endParaRPr lang="zh-CN" altLang="en-US" kern="0">
                  <a:solidFill>
                    <a:prstClr val="black">
                      <a:lumMod val="85000"/>
                      <a:lumOff val="15000"/>
                    </a:prstClr>
                  </a:solidFill>
                  <a:latin typeface="微软雅黑"/>
                  <a:ea typeface="微软雅黑"/>
                </a:endParaRPr>
              </a:p>
            </p:txBody>
          </p:sp>
        </p:grpSp>
        <p:sp>
          <p:nvSpPr>
            <p:cNvPr id="63" name="TextBox 62"/>
            <p:cNvSpPr txBox="1"/>
            <p:nvPr/>
          </p:nvSpPr>
          <p:spPr>
            <a:xfrm>
              <a:off x="3481667" y="3139228"/>
              <a:ext cx="1471580" cy="579165"/>
            </a:xfrm>
            <a:prstGeom prst="rect">
              <a:avLst/>
            </a:prstGeom>
            <a:noFill/>
          </p:spPr>
          <p:txBody>
            <a:bodyPr wrap="none" rtlCol="0">
              <a:spAutoFit/>
            </a:bodyPr>
            <a:lstStyle/>
            <a:p>
              <a:pPr>
                <a:defRPr/>
              </a:pPr>
              <a:r>
                <a:rPr lang="zh-CN" altLang="en-US" sz="2000" kern="0" dirty="0">
                  <a:solidFill>
                    <a:prstClr val="black">
                      <a:lumMod val="85000"/>
                      <a:lumOff val="15000"/>
                    </a:prstClr>
                  </a:solidFill>
                  <a:latin typeface="微软雅黑"/>
                  <a:ea typeface="微软雅黑"/>
                </a:rPr>
                <a:t>Scheme</a:t>
              </a:r>
              <a:r>
                <a:rPr lang="en-US" altLang="zh-CN" sz="2000" kern="0" dirty="0">
                  <a:solidFill>
                    <a:prstClr val="black">
                      <a:lumMod val="85000"/>
                      <a:lumOff val="15000"/>
                    </a:prstClr>
                  </a:solidFill>
                  <a:latin typeface="微软雅黑"/>
                  <a:ea typeface="微软雅黑"/>
                </a:rPr>
                <a:t>03</a:t>
              </a:r>
              <a:endParaRPr lang="zh-CN" altLang="en-US" sz="2000" kern="0" dirty="0">
                <a:solidFill>
                  <a:prstClr val="black">
                    <a:lumMod val="85000"/>
                    <a:lumOff val="15000"/>
                  </a:prstClr>
                </a:solidFill>
                <a:latin typeface="微软雅黑"/>
                <a:ea typeface="微软雅黑"/>
              </a:endParaRPr>
            </a:p>
          </p:txBody>
        </p:sp>
      </p:grpSp>
      <p:sp>
        <p:nvSpPr>
          <p:cNvPr id="66" name="矩形 65"/>
          <p:cNvSpPr/>
          <p:nvPr/>
        </p:nvSpPr>
        <p:spPr>
          <a:xfrm>
            <a:off x="4953794" y="3018142"/>
            <a:ext cx="1567209" cy="867600"/>
          </a:xfrm>
          <a:prstGeom prst="rect">
            <a:avLst/>
          </a:prstGeom>
          <a:noFill/>
          <a:ln>
            <a:noFill/>
          </a:ln>
        </p:spPr>
        <p:txBody>
          <a:bodyPr wrap="square" lIns="68571" tIns="34285" rIns="68571" bIns="34285">
            <a:spAutoFit/>
          </a:bodyPr>
          <a:lstStyle/>
          <a:p>
            <a:pPr algn="just">
              <a:lnSpc>
                <a:spcPct val="150000"/>
              </a:lnSpc>
              <a:defRPr/>
            </a:pPr>
            <a:r>
              <a:rPr lang="zh-CN" altLang="en-US" sz="1200" kern="0" dirty="0">
                <a:solidFill>
                  <a:srgbClr val="0070C0">
                    <a:lumMod val="50000"/>
                  </a:srgbClr>
                </a:solidFill>
                <a:latin typeface="微软雅黑" pitchFamily="34" charset="-122"/>
                <a:ea typeface="微软雅黑" pitchFamily="34" charset="-122"/>
              </a:rPr>
              <a:t>Please enter your text here;</a:t>
            </a:r>
          </a:p>
        </p:txBody>
      </p:sp>
      <p:grpSp>
        <p:nvGrpSpPr>
          <p:cNvPr id="67" name="组合 66"/>
          <p:cNvGrpSpPr/>
          <p:nvPr/>
        </p:nvGrpSpPr>
        <p:grpSpPr>
          <a:xfrm>
            <a:off x="6601843" y="3100157"/>
            <a:ext cx="473766" cy="477588"/>
            <a:chOff x="3041651" y="3326606"/>
            <a:chExt cx="631825" cy="636588"/>
          </a:xfrm>
        </p:grpSpPr>
        <p:sp>
          <p:nvSpPr>
            <p:cNvPr id="68" name="Oval 9"/>
            <p:cNvSpPr>
              <a:spLocks noChangeArrowheads="1"/>
            </p:cNvSpPr>
            <p:nvPr/>
          </p:nvSpPr>
          <p:spPr bwMode="auto">
            <a:xfrm>
              <a:off x="3041651" y="3326606"/>
              <a:ext cx="631825" cy="636588"/>
            </a:xfrm>
            <a:prstGeom prst="ellipse">
              <a:avLst/>
            </a:prstGeom>
            <a:solidFill>
              <a:srgbClr val="FFC000"/>
            </a:solidFill>
            <a:ln>
              <a:solidFill>
                <a:srgbClr val="FFFFFF"/>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69" name="Freeform 10"/>
            <p:cNvSpPr>
              <a:spLocks/>
            </p:cNvSpPr>
            <p:nvPr/>
          </p:nvSpPr>
          <p:spPr bwMode="auto">
            <a:xfrm>
              <a:off x="3378201" y="3469481"/>
              <a:ext cx="206375" cy="342900"/>
            </a:xfrm>
            <a:custGeom>
              <a:avLst/>
              <a:gdLst>
                <a:gd name="T0" fmla="*/ 216 w 252"/>
                <a:gd name="T1" fmla="*/ 252 h 418"/>
                <a:gd name="T2" fmla="*/ 136 w 252"/>
                <a:gd name="T3" fmla="*/ 321 h 418"/>
                <a:gd name="T4" fmla="*/ 58 w 252"/>
                <a:gd name="T5" fmla="*/ 388 h 418"/>
                <a:gd name="T6" fmla="*/ 0 w 252"/>
                <a:gd name="T7" fmla="*/ 350 h 418"/>
                <a:gd name="T8" fmla="*/ 34 w 252"/>
                <a:gd name="T9" fmla="*/ 321 h 418"/>
                <a:gd name="T10" fmla="*/ 115 w 252"/>
                <a:gd name="T11" fmla="*/ 252 h 418"/>
                <a:gd name="T12" fmla="*/ 112 w 252"/>
                <a:gd name="T13" fmla="*/ 154 h 418"/>
                <a:gd name="T14" fmla="*/ 34 w 252"/>
                <a:gd name="T15" fmla="*/ 88 h 418"/>
                <a:gd name="T16" fmla="*/ 0 w 252"/>
                <a:gd name="T17" fmla="*/ 58 h 418"/>
                <a:gd name="T18" fmla="*/ 55 w 252"/>
                <a:gd name="T19" fmla="*/ 19 h 418"/>
                <a:gd name="T20" fmla="*/ 136 w 252"/>
                <a:gd name="T21" fmla="*/ 88 h 418"/>
                <a:gd name="T22" fmla="*/ 213 w 252"/>
                <a:gd name="T23" fmla="*/ 154 h 418"/>
                <a:gd name="T24" fmla="*/ 216 w 252"/>
                <a:gd name="T25" fmla="*/ 25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18">
                  <a:moveTo>
                    <a:pt x="216" y="252"/>
                  </a:moveTo>
                  <a:lnTo>
                    <a:pt x="136" y="321"/>
                  </a:lnTo>
                  <a:cubicBezTo>
                    <a:pt x="110" y="343"/>
                    <a:pt x="84" y="365"/>
                    <a:pt x="58" y="388"/>
                  </a:cubicBezTo>
                  <a:cubicBezTo>
                    <a:pt x="21" y="418"/>
                    <a:pt x="5" y="397"/>
                    <a:pt x="0" y="350"/>
                  </a:cubicBezTo>
                  <a:lnTo>
                    <a:pt x="34" y="321"/>
                  </a:lnTo>
                  <a:lnTo>
                    <a:pt x="115" y="252"/>
                  </a:lnTo>
                  <a:cubicBezTo>
                    <a:pt x="143" y="221"/>
                    <a:pt x="150" y="189"/>
                    <a:pt x="112" y="154"/>
                  </a:cubicBezTo>
                  <a:cubicBezTo>
                    <a:pt x="86" y="132"/>
                    <a:pt x="60" y="110"/>
                    <a:pt x="34" y="88"/>
                  </a:cubicBezTo>
                  <a:lnTo>
                    <a:pt x="0" y="58"/>
                  </a:lnTo>
                  <a:cubicBezTo>
                    <a:pt x="4" y="4"/>
                    <a:pt x="25" y="0"/>
                    <a:pt x="55" y="19"/>
                  </a:cubicBezTo>
                  <a:lnTo>
                    <a:pt x="136" y="88"/>
                  </a:lnTo>
                  <a:cubicBezTo>
                    <a:pt x="162" y="110"/>
                    <a:pt x="188" y="132"/>
                    <a:pt x="213" y="154"/>
                  </a:cubicBezTo>
                  <a:cubicBezTo>
                    <a:pt x="252" y="189"/>
                    <a:pt x="244" y="221"/>
                    <a:pt x="216" y="25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70" name="Freeform 11"/>
            <p:cNvSpPr>
              <a:spLocks/>
            </p:cNvSpPr>
            <p:nvPr/>
          </p:nvSpPr>
          <p:spPr bwMode="auto">
            <a:xfrm>
              <a:off x="3182938" y="3469481"/>
              <a:ext cx="206375" cy="342900"/>
            </a:xfrm>
            <a:custGeom>
              <a:avLst/>
              <a:gdLst>
                <a:gd name="T0" fmla="*/ 217 w 252"/>
                <a:gd name="T1" fmla="*/ 252 h 418"/>
                <a:gd name="T2" fmla="*/ 136 w 252"/>
                <a:gd name="T3" fmla="*/ 321 h 418"/>
                <a:gd name="T4" fmla="*/ 59 w 252"/>
                <a:gd name="T5" fmla="*/ 388 h 418"/>
                <a:gd name="T6" fmla="*/ 0 w 252"/>
                <a:gd name="T7" fmla="*/ 350 h 418"/>
                <a:gd name="T8" fmla="*/ 35 w 252"/>
                <a:gd name="T9" fmla="*/ 321 h 418"/>
                <a:gd name="T10" fmla="*/ 115 w 252"/>
                <a:gd name="T11" fmla="*/ 252 h 418"/>
                <a:gd name="T12" fmla="*/ 112 w 252"/>
                <a:gd name="T13" fmla="*/ 154 h 418"/>
                <a:gd name="T14" fmla="*/ 35 w 252"/>
                <a:gd name="T15" fmla="*/ 88 h 418"/>
                <a:gd name="T16" fmla="*/ 0 w 252"/>
                <a:gd name="T17" fmla="*/ 58 h 418"/>
                <a:gd name="T18" fmla="*/ 56 w 252"/>
                <a:gd name="T19" fmla="*/ 19 h 418"/>
                <a:gd name="T20" fmla="*/ 136 w 252"/>
                <a:gd name="T21" fmla="*/ 88 h 418"/>
                <a:gd name="T22" fmla="*/ 214 w 252"/>
                <a:gd name="T23" fmla="*/ 154 h 418"/>
                <a:gd name="T24" fmla="*/ 217 w 252"/>
                <a:gd name="T25" fmla="*/ 25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18">
                  <a:moveTo>
                    <a:pt x="217" y="252"/>
                  </a:moveTo>
                  <a:lnTo>
                    <a:pt x="136" y="321"/>
                  </a:lnTo>
                  <a:cubicBezTo>
                    <a:pt x="110" y="343"/>
                    <a:pt x="84" y="365"/>
                    <a:pt x="59" y="388"/>
                  </a:cubicBezTo>
                  <a:cubicBezTo>
                    <a:pt x="21" y="418"/>
                    <a:pt x="6" y="397"/>
                    <a:pt x="0" y="350"/>
                  </a:cubicBezTo>
                  <a:lnTo>
                    <a:pt x="35" y="321"/>
                  </a:lnTo>
                  <a:lnTo>
                    <a:pt x="115" y="252"/>
                  </a:lnTo>
                  <a:cubicBezTo>
                    <a:pt x="143" y="221"/>
                    <a:pt x="150" y="189"/>
                    <a:pt x="112" y="154"/>
                  </a:cubicBezTo>
                  <a:cubicBezTo>
                    <a:pt x="86" y="132"/>
                    <a:pt x="60" y="110"/>
                    <a:pt x="35" y="88"/>
                  </a:cubicBezTo>
                  <a:lnTo>
                    <a:pt x="0" y="58"/>
                  </a:lnTo>
                  <a:cubicBezTo>
                    <a:pt x="4" y="4"/>
                    <a:pt x="26" y="0"/>
                    <a:pt x="56" y="19"/>
                  </a:cubicBezTo>
                  <a:lnTo>
                    <a:pt x="136" y="88"/>
                  </a:lnTo>
                  <a:cubicBezTo>
                    <a:pt x="162" y="110"/>
                    <a:pt x="188" y="132"/>
                    <a:pt x="214" y="154"/>
                  </a:cubicBezTo>
                  <a:cubicBezTo>
                    <a:pt x="252" y="189"/>
                    <a:pt x="245" y="221"/>
                    <a:pt x="217" y="25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grpSp>
      <p:grpSp>
        <p:nvGrpSpPr>
          <p:cNvPr id="71" name="组合 70"/>
          <p:cNvGrpSpPr/>
          <p:nvPr/>
        </p:nvGrpSpPr>
        <p:grpSpPr>
          <a:xfrm>
            <a:off x="7103492" y="1275606"/>
            <a:ext cx="1506792" cy="1506792"/>
            <a:chOff x="3481448" y="2338049"/>
            <a:chExt cx="2181104" cy="2181104"/>
          </a:xfrm>
        </p:grpSpPr>
        <p:grpSp>
          <p:nvGrpSpPr>
            <p:cNvPr id="72" name="组合 71"/>
            <p:cNvGrpSpPr/>
            <p:nvPr/>
          </p:nvGrpSpPr>
          <p:grpSpPr>
            <a:xfrm>
              <a:off x="3481448" y="2338049"/>
              <a:ext cx="2181104" cy="2181104"/>
              <a:chOff x="304800" y="673100"/>
              <a:chExt cx="4000500" cy="4000500"/>
            </a:xfrm>
            <a:effectLst>
              <a:outerShdw blurRad="444500" dist="254000" dir="8100000" algn="tr" rotWithShape="0">
                <a:prstClr val="black">
                  <a:alpha val="50000"/>
                </a:prstClr>
              </a:outerShdw>
            </a:effectLst>
          </p:grpSpPr>
          <p:sp>
            <p:nvSpPr>
              <p:cNvPr id="74" name="同心圆 7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a:defRPr/>
                </a:pPr>
                <a:endParaRPr lang="zh-CN" altLang="en-US" kern="0">
                  <a:solidFill>
                    <a:prstClr val="black">
                      <a:lumMod val="85000"/>
                      <a:lumOff val="15000"/>
                    </a:prstClr>
                  </a:solidFill>
                  <a:latin typeface="微软雅黑"/>
                  <a:ea typeface="微软雅黑"/>
                </a:endParaRPr>
              </a:p>
            </p:txBody>
          </p:sp>
          <p:sp>
            <p:nvSpPr>
              <p:cNvPr id="75" name="椭圆 74"/>
              <p:cNvSpPr/>
              <p:nvPr/>
            </p:nvSpPr>
            <p:spPr>
              <a:xfrm>
                <a:off x="392112" y="760412"/>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a:defRPr/>
                </a:pPr>
                <a:endParaRPr lang="zh-CN" altLang="en-US" kern="0">
                  <a:solidFill>
                    <a:prstClr val="black">
                      <a:lumMod val="85000"/>
                      <a:lumOff val="15000"/>
                    </a:prstClr>
                  </a:solidFill>
                  <a:latin typeface="微软雅黑"/>
                  <a:ea typeface="微软雅黑"/>
                </a:endParaRPr>
              </a:p>
            </p:txBody>
          </p:sp>
        </p:grpSp>
        <p:sp>
          <p:nvSpPr>
            <p:cNvPr id="73" name="TextBox 72"/>
            <p:cNvSpPr txBox="1"/>
            <p:nvPr/>
          </p:nvSpPr>
          <p:spPr>
            <a:xfrm>
              <a:off x="3529051" y="3139228"/>
              <a:ext cx="1473900" cy="579165"/>
            </a:xfrm>
            <a:prstGeom prst="rect">
              <a:avLst/>
            </a:prstGeom>
            <a:noFill/>
          </p:spPr>
          <p:txBody>
            <a:bodyPr wrap="none" rtlCol="0">
              <a:spAutoFit/>
            </a:bodyPr>
            <a:lstStyle/>
            <a:p>
              <a:pPr>
                <a:defRPr/>
              </a:pPr>
              <a:r>
                <a:rPr lang="zh-CN" altLang="en-US" sz="2000" kern="0" dirty="0">
                  <a:solidFill>
                    <a:prstClr val="black">
                      <a:lumMod val="85000"/>
                      <a:lumOff val="15000"/>
                    </a:prstClr>
                  </a:solidFill>
                  <a:latin typeface="微软雅黑"/>
                  <a:ea typeface="微软雅黑"/>
                </a:rPr>
                <a:t>Scheme</a:t>
              </a:r>
              <a:r>
                <a:rPr lang="en-US" altLang="zh-CN" sz="2000" kern="0" dirty="0">
                  <a:solidFill>
                    <a:prstClr val="black">
                      <a:lumMod val="85000"/>
                      <a:lumOff val="15000"/>
                    </a:prstClr>
                  </a:solidFill>
                  <a:latin typeface="微软雅黑"/>
                  <a:ea typeface="微软雅黑"/>
                </a:rPr>
                <a:t>04</a:t>
              </a:r>
              <a:endParaRPr lang="zh-CN" altLang="en-US" sz="2000" kern="0" dirty="0">
                <a:solidFill>
                  <a:prstClr val="black">
                    <a:lumMod val="85000"/>
                    <a:lumOff val="15000"/>
                  </a:prstClr>
                </a:solidFill>
                <a:latin typeface="微软雅黑"/>
                <a:ea typeface="微软雅黑"/>
              </a:endParaRPr>
            </a:p>
          </p:txBody>
        </p:sp>
      </p:grpSp>
      <p:sp>
        <p:nvSpPr>
          <p:cNvPr id="76" name="矩形 75"/>
          <p:cNvSpPr/>
          <p:nvPr/>
        </p:nvSpPr>
        <p:spPr>
          <a:xfrm>
            <a:off x="7143203" y="3018142"/>
            <a:ext cx="1567209" cy="867600"/>
          </a:xfrm>
          <a:prstGeom prst="rect">
            <a:avLst/>
          </a:prstGeom>
          <a:noFill/>
          <a:ln>
            <a:noFill/>
          </a:ln>
        </p:spPr>
        <p:txBody>
          <a:bodyPr wrap="square" lIns="68571" tIns="34285" rIns="68571" bIns="34285">
            <a:spAutoFit/>
          </a:bodyPr>
          <a:lstStyle/>
          <a:p>
            <a:pPr algn="just">
              <a:lnSpc>
                <a:spcPct val="150000"/>
              </a:lnSpc>
              <a:defRPr/>
            </a:pPr>
            <a:r>
              <a:rPr lang="zh-CN" altLang="en-US" sz="1200" kern="0" dirty="0">
                <a:solidFill>
                  <a:srgbClr val="0070C0">
                    <a:lumMod val="50000"/>
                  </a:srgbClr>
                </a:solidFill>
                <a:latin typeface="微软雅黑" pitchFamily="34" charset="-122"/>
                <a:ea typeface="微软雅黑" pitchFamily="34" charset="-122"/>
              </a:rPr>
              <a:t>Please enter your text here;</a:t>
            </a:r>
          </a:p>
        </p:txBody>
      </p:sp>
      <p:sp>
        <p:nvSpPr>
          <p:cNvPr id="77" name="TextBox 76"/>
          <p:cNvSpPr txBox="1"/>
          <p:nvPr/>
        </p:nvSpPr>
        <p:spPr>
          <a:xfrm>
            <a:off x="1654179" y="5917921"/>
            <a:ext cx="738965" cy="307928"/>
          </a:xfrm>
          <a:prstGeom prst="rect">
            <a:avLst/>
          </a:prstGeom>
          <a:noFill/>
        </p:spPr>
        <p:txBody>
          <a:bodyPr wrap="none" lIns="61109" tIns="30555" rIns="61109" bIns="30555"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zh-CN" altLang="en-US" sz="1800" b="0" i="0" u="none" strike="noStrike" kern="0" cap="none" spc="0" normalizeH="0" baseline="0" noProof="0" dirty="0">
                <a:ln>
                  <a:noFill/>
                </a:ln>
                <a:solidFill>
                  <a:prstClr val="black"/>
                </a:solidFill>
                <a:effectLst/>
                <a:uLnTx/>
                <a:uFillTx/>
              </a:rPr>
              <a:t>Delayer</a:t>
            </a:r>
          </a:p>
        </p:txBody>
      </p:sp>
    </p:spTree>
    <p:extLst>
      <p:ext uri="{BB962C8B-B14F-4D97-AF65-F5344CB8AC3E}">
        <p14:creationId xmlns:p14="http://schemas.microsoft.com/office/powerpoint/2010/main" val="980962303"/>
      </p:ext>
    </p:extLst>
  </p:cSld>
  <p:clrMapOvr>
    <a:masterClrMapping/>
  </p:clrMapOvr>
  <mc:AlternateContent xmlns:mc="http://schemas.openxmlformats.org/markup-compatibility/2006" xmlns:p14="http://schemas.microsoft.com/office/powerpoint/2010/main">
    <mc:Choice Requires="p14">
      <p:transition spd="slow" p14:dur="1200" advTm="100">
        <p14:flip dir="r"/>
      </p:transition>
    </mc:Choice>
    <mc:Fallback xmlns:a14="http://schemas.microsoft.com/office/drawing/2010/main" xmlns="">
      <p:transition spd="slow" advTm="1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2000" fill="hold" nodeType="afterEffect" p14:presetBounceEnd="40000">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14:bounceEnd="40000">
                                          <p:cBhvr additive="base">
                                            <p:cTn id="7" dur="1300" fill="hold"/>
                                            <p:tgtEl>
                                              <p:spTgt spid="41"/>
                                            </p:tgtEl>
                                            <p:attrNameLst>
                                              <p:attrName>ppt_x</p:attrName>
                                            </p:attrNameLst>
                                          </p:cBhvr>
                                          <p:tavLst>
                                            <p:tav tm="0">
                                              <p:val>
                                                <p:strVal val="#ppt_x"/>
                                              </p:val>
                                            </p:tav>
                                            <p:tav tm="100000">
                                              <p:val>
                                                <p:strVal val="#ppt_x"/>
                                              </p:val>
                                            </p:tav>
                                          </p:tavLst>
                                        </p:anim>
                                        <p:anim calcmode="lin" valueType="num" p14:bounceEnd="40000">
                                          <p:cBhvr additive="base">
                                            <p:cTn id="8" dur="1300" fill="hold"/>
                                            <p:tgtEl>
                                              <p:spTgt spid="41"/>
                                            </p:tgtEl>
                                            <p:attrNameLst>
                                              <p:attrName>ppt_y</p:attrName>
                                            </p:attrNameLst>
                                          </p:cBhvr>
                                          <p:tavLst>
                                            <p:tav tm="0">
                                              <p:val>
                                                <p:strVal val="0-#ppt_h/2"/>
                                              </p:val>
                                            </p:tav>
                                            <p:tav tm="100000">
                                              <p:val>
                                                <p:strVal val="#ppt_y"/>
                                              </p:val>
                                            </p:tav>
                                          </p:tavLst>
                                        </p:anim>
                                      </p:childTnLst>
                                    </p:cTn>
                                  </p:par>
                                </p:childTnLst>
                              </p:cTn>
                            </p:par>
                            <p:par>
                              <p:cTn id="9" fill="hold">
                                <p:stCondLst>
                                  <p:cond delay="1300"/>
                                </p:stCondLst>
                                <p:childTnLst>
                                  <p:par>
                                    <p:cTn id="10" presetID="22" presetClass="entr" presetSubtype="1" fill="hold" grpId="0" nodeType="after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wipe(up)">
                                          <p:cBhvr>
                                            <p:cTn id="12" dur="500"/>
                                            <p:tgtEl>
                                              <p:spTgt spid="46"/>
                                            </p:tgtEl>
                                          </p:cBhvr>
                                        </p:animEffect>
                                      </p:childTnLst>
                                    </p:cTn>
                                  </p:par>
                                </p:childTnLst>
                              </p:cTn>
                            </p:par>
                            <p:par>
                              <p:cTn id="13" fill="hold">
                                <p:stCondLst>
                                  <p:cond delay="1800"/>
                                </p:stCondLst>
                                <p:childTnLst>
                                  <p:par>
                                    <p:cTn id="14" presetID="2" presetClass="entr" presetSubtype="8" fill="hold" nodeType="afterEffect" p14:presetBounceEnd="40000">
                                      <p:stCondLst>
                                        <p:cond delay="0"/>
                                      </p:stCondLst>
                                      <p:childTnLst>
                                        <p:set>
                                          <p:cBhvr>
                                            <p:cTn id="15" dur="1" fill="hold">
                                              <p:stCondLst>
                                                <p:cond delay="0"/>
                                              </p:stCondLst>
                                            </p:cTn>
                                            <p:tgtEl>
                                              <p:spTgt spid="47"/>
                                            </p:tgtEl>
                                            <p:attrNameLst>
                                              <p:attrName>style.visibility</p:attrName>
                                            </p:attrNameLst>
                                          </p:cBhvr>
                                          <p:to>
                                            <p:strVal val="visible"/>
                                          </p:to>
                                        </p:set>
                                        <p:anim calcmode="lin" valueType="num" p14:bounceEnd="40000">
                                          <p:cBhvr additive="base">
                                            <p:cTn id="16" dur="500" fill="hold"/>
                                            <p:tgtEl>
                                              <p:spTgt spid="47"/>
                                            </p:tgtEl>
                                            <p:attrNameLst>
                                              <p:attrName>ppt_x</p:attrName>
                                            </p:attrNameLst>
                                          </p:cBhvr>
                                          <p:tavLst>
                                            <p:tav tm="0">
                                              <p:val>
                                                <p:strVal val="0-#ppt_w/2"/>
                                              </p:val>
                                            </p:tav>
                                            <p:tav tm="100000">
                                              <p:val>
                                                <p:strVal val="#ppt_x"/>
                                              </p:val>
                                            </p:tav>
                                          </p:tavLst>
                                        </p:anim>
                                        <p:anim calcmode="lin" valueType="num" p14:bounceEnd="40000">
                                          <p:cBhvr additive="base">
                                            <p:cTn id="17" dur="500" fill="hold"/>
                                            <p:tgtEl>
                                              <p:spTgt spid="47"/>
                                            </p:tgtEl>
                                            <p:attrNameLst>
                                              <p:attrName>ppt_y</p:attrName>
                                            </p:attrNameLst>
                                          </p:cBhvr>
                                          <p:tavLst>
                                            <p:tav tm="0">
                                              <p:val>
                                                <p:strVal val="#ppt_y"/>
                                              </p:val>
                                            </p:tav>
                                            <p:tav tm="100000">
                                              <p:val>
                                                <p:strVal val="#ppt_y"/>
                                              </p:val>
                                            </p:tav>
                                          </p:tavLst>
                                        </p:anim>
                                      </p:childTnLst>
                                    </p:cTn>
                                  </p:par>
                                </p:childTnLst>
                              </p:cTn>
                            </p:par>
                            <p:par>
                              <p:cTn id="18" fill="hold">
                                <p:stCondLst>
                                  <p:cond delay="2300"/>
                                </p:stCondLst>
                                <p:childTnLst>
                                  <p:par>
                                    <p:cTn id="19" presetID="2" presetClass="entr" presetSubtype="1" accel="52000" fill="hold" nodeType="afterEffect" p14:presetBounceEnd="40000">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14:bounceEnd="40000">
                                          <p:cBhvr additive="base">
                                            <p:cTn id="21" dur="1300" fill="hold"/>
                                            <p:tgtEl>
                                              <p:spTgt spid="51"/>
                                            </p:tgtEl>
                                            <p:attrNameLst>
                                              <p:attrName>ppt_x</p:attrName>
                                            </p:attrNameLst>
                                          </p:cBhvr>
                                          <p:tavLst>
                                            <p:tav tm="0">
                                              <p:val>
                                                <p:strVal val="#ppt_x"/>
                                              </p:val>
                                            </p:tav>
                                            <p:tav tm="100000">
                                              <p:val>
                                                <p:strVal val="#ppt_x"/>
                                              </p:val>
                                            </p:tav>
                                          </p:tavLst>
                                        </p:anim>
                                        <p:anim calcmode="lin" valueType="num" p14:bounceEnd="40000">
                                          <p:cBhvr additive="base">
                                            <p:cTn id="22" dur="1300" fill="hold"/>
                                            <p:tgtEl>
                                              <p:spTgt spid="51"/>
                                            </p:tgtEl>
                                            <p:attrNameLst>
                                              <p:attrName>ppt_y</p:attrName>
                                            </p:attrNameLst>
                                          </p:cBhvr>
                                          <p:tavLst>
                                            <p:tav tm="0">
                                              <p:val>
                                                <p:strVal val="0-#ppt_h/2"/>
                                              </p:val>
                                            </p:tav>
                                            <p:tav tm="100000">
                                              <p:val>
                                                <p:strVal val="#ppt_y"/>
                                              </p:val>
                                            </p:tav>
                                          </p:tavLst>
                                        </p:anim>
                                      </p:childTnLst>
                                    </p:cTn>
                                  </p:par>
                                </p:childTnLst>
                              </p:cTn>
                            </p:par>
                            <p:par>
                              <p:cTn id="23" fill="hold">
                                <p:stCondLst>
                                  <p:cond delay="3600"/>
                                </p:stCondLst>
                                <p:childTnLst>
                                  <p:par>
                                    <p:cTn id="24" presetID="22" presetClass="entr" presetSubtype="1"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wipe(up)">
                                          <p:cBhvr>
                                            <p:cTn id="26" dur="500"/>
                                            <p:tgtEl>
                                              <p:spTgt spid="56"/>
                                            </p:tgtEl>
                                          </p:cBhvr>
                                        </p:animEffect>
                                      </p:childTnLst>
                                    </p:cTn>
                                  </p:par>
                                </p:childTnLst>
                              </p:cTn>
                            </p:par>
                            <p:par>
                              <p:cTn id="27" fill="hold">
                                <p:stCondLst>
                                  <p:cond delay="4100"/>
                                </p:stCondLst>
                                <p:childTnLst>
                                  <p:par>
                                    <p:cTn id="28" presetID="2" presetClass="entr" presetSubtype="8" fill="hold" nodeType="afterEffect" p14:presetBounceEnd="40000">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14:bounceEnd="40000">
                                          <p:cBhvr additive="base">
                                            <p:cTn id="30" dur="500" fill="hold"/>
                                            <p:tgtEl>
                                              <p:spTgt spid="57"/>
                                            </p:tgtEl>
                                            <p:attrNameLst>
                                              <p:attrName>ppt_x</p:attrName>
                                            </p:attrNameLst>
                                          </p:cBhvr>
                                          <p:tavLst>
                                            <p:tav tm="0">
                                              <p:val>
                                                <p:strVal val="0-#ppt_w/2"/>
                                              </p:val>
                                            </p:tav>
                                            <p:tav tm="100000">
                                              <p:val>
                                                <p:strVal val="#ppt_x"/>
                                              </p:val>
                                            </p:tav>
                                          </p:tavLst>
                                        </p:anim>
                                        <p:anim calcmode="lin" valueType="num" p14:bounceEnd="40000">
                                          <p:cBhvr additive="base">
                                            <p:cTn id="31" dur="500" fill="hold"/>
                                            <p:tgtEl>
                                              <p:spTgt spid="57"/>
                                            </p:tgtEl>
                                            <p:attrNameLst>
                                              <p:attrName>ppt_y</p:attrName>
                                            </p:attrNameLst>
                                          </p:cBhvr>
                                          <p:tavLst>
                                            <p:tav tm="0">
                                              <p:val>
                                                <p:strVal val="#ppt_y"/>
                                              </p:val>
                                            </p:tav>
                                            <p:tav tm="100000">
                                              <p:val>
                                                <p:strVal val="#ppt_y"/>
                                              </p:val>
                                            </p:tav>
                                          </p:tavLst>
                                        </p:anim>
                                      </p:childTnLst>
                                    </p:cTn>
                                  </p:par>
                                </p:childTnLst>
                              </p:cTn>
                            </p:par>
                            <p:par>
                              <p:cTn id="32" fill="hold">
                                <p:stCondLst>
                                  <p:cond delay="4600"/>
                                </p:stCondLst>
                                <p:childTnLst>
                                  <p:par>
                                    <p:cTn id="33" presetID="2" presetClass="entr" presetSubtype="1" accel="52000" fill="hold" nodeType="afterEffect" p14:presetBounceEnd="40000">
                                      <p:stCondLst>
                                        <p:cond delay="0"/>
                                      </p:stCondLst>
                                      <p:childTnLst>
                                        <p:set>
                                          <p:cBhvr>
                                            <p:cTn id="34" dur="1" fill="hold">
                                              <p:stCondLst>
                                                <p:cond delay="0"/>
                                              </p:stCondLst>
                                            </p:cTn>
                                            <p:tgtEl>
                                              <p:spTgt spid="61"/>
                                            </p:tgtEl>
                                            <p:attrNameLst>
                                              <p:attrName>style.visibility</p:attrName>
                                            </p:attrNameLst>
                                          </p:cBhvr>
                                          <p:to>
                                            <p:strVal val="visible"/>
                                          </p:to>
                                        </p:set>
                                        <p:anim calcmode="lin" valueType="num" p14:bounceEnd="40000">
                                          <p:cBhvr additive="base">
                                            <p:cTn id="35" dur="1300" fill="hold"/>
                                            <p:tgtEl>
                                              <p:spTgt spid="61"/>
                                            </p:tgtEl>
                                            <p:attrNameLst>
                                              <p:attrName>ppt_x</p:attrName>
                                            </p:attrNameLst>
                                          </p:cBhvr>
                                          <p:tavLst>
                                            <p:tav tm="0">
                                              <p:val>
                                                <p:strVal val="#ppt_x"/>
                                              </p:val>
                                            </p:tav>
                                            <p:tav tm="100000">
                                              <p:val>
                                                <p:strVal val="#ppt_x"/>
                                              </p:val>
                                            </p:tav>
                                          </p:tavLst>
                                        </p:anim>
                                        <p:anim calcmode="lin" valueType="num" p14:bounceEnd="40000">
                                          <p:cBhvr additive="base">
                                            <p:cTn id="36" dur="1300" fill="hold"/>
                                            <p:tgtEl>
                                              <p:spTgt spid="61"/>
                                            </p:tgtEl>
                                            <p:attrNameLst>
                                              <p:attrName>ppt_y</p:attrName>
                                            </p:attrNameLst>
                                          </p:cBhvr>
                                          <p:tavLst>
                                            <p:tav tm="0">
                                              <p:val>
                                                <p:strVal val="0-#ppt_h/2"/>
                                              </p:val>
                                            </p:tav>
                                            <p:tav tm="100000">
                                              <p:val>
                                                <p:strVal val="#ppt_y"/>
                                              </p:val>
                                            </p:tav>
                                          </p:tavLst>
                                        </p:anim>
                                      </p:childTnLst>
                                    </p:cTn>
                                  </p:par>
                                </p:childTnLst>
                              </p:cTn>
                            </p:par>
                            <p:par>
                              <p:cTn id="37" fill="hold">
                                <p:stCondLst>
                                  <p:cond delay="5900"/>
                                </p:stCondLst>
                                <p:childTnLst>
                                  <p:par>
                                    <p:cTn id="38" presetID="22" presetClass="entr" presetSubtype="1" fill="hold" grpId="0" nodeType="afterEffect">
                                      <p:stCondLst>
                                        <p:cond delay="0"/>
                                      </p:stCondLst>
                                      <p:childTnLst>
                                        <p:set>
                                          <p:cBhvr>
                                            <p:cTn id="39" dur="1" fill="hold">
                                              <p:stCondLst>
                                                <p:cond delay="0"/>
                                              </p:stCondLst>
                                            </p:cTn>
                                            <p:tgtEl>
                                              <p:spTgt spid="66"/>
                                            </p:tgtEl>
                                            <p:attrNameLst>
                                              <p:attrName>style.visibility</p:attrName>
                                            </p:attrNameLst>
                                          </p:cBhvr>
                                          <p:to>
                                            <p:strVal val="visible"/>
                                          </p:to>
                                        </p:set>
                                        <p:animEffect transition="in" filter="wipe(up)">
                                          <p:cBhvr>
                                            <p:cTn id="40" dur="500"/>
                                            <p:tgtEl>
                                              <p:spTgt spid="66"/>
                                            </p:tgtEl>
                                          </p:cBhvr>
                                        </p:animEffect>
                                      </p:childTnLst>
                                    </p:cTn>
                                  </p:par>
                                </p:childTnLst>
                              </p:cTn>
                            </p:par>
                            <p:par>
                              <p:cTn id="41" fill="hold">
                                <p:stCondLst>
                                  <p:cond delay="6400"/>
                                </p:stCondLst>
                                <p:childTnLst>
                                  <p:par>
                                    <p:cTn id="42" presetID="2" presetClass="entr" presetSubtype="8" fill="hold" nodeType="afterEffect" p14:presetBounceEnd="40000">
                                      <p:stCondLst>
                                        <p:cond delay="0"/>
                                      </p:stCondLst>
                                      <p:childTnLst>
                                        <p:set>
                                          <p:cBhvr>
                                            <p:cTn id="43" dur="1" fill="hold">
                                              <p:stCondLst>
                                                <p:cond delay="0"/>
                                              </p:stCondLst>
                                            </p:cTn>
                                            <p:tgtEl>
                                              <p:spTgt spid="67"/>
                                            </p:tgtEl>
                                            <p:attrNameLst>
                                              <p:attrName>style.visibility</p:attrName>
                                            </p:attrNameLst>
                                          </p:cBhvr>
                                          <p:to>
                                            <p:strVal val="visible"/>
                                          </p:to>
                                        </p:set>
                                        <p:anim calcmode="lin" valueType="num" p14:bounceEnd="40000">
                                          <p:cBhvr additive="base">
                                            <p:cTn id="44" dur="500" fill="hold"/>
                                            <p:tgtEl>
                                              <p:spTgt spid="67"/>
                                            </p:tgtEl>
                                            <p:attrNameLst>
                                              <p:attrName>ppt_x</p:attrName>
                                            </p:attrNameLst>
                                          </p:cBhvr>
                                          <p:tavLst>
                                            <p:tav tm="0">
                                              <p:val>
                                                <p:strVal val="0-#ppt_w/2"/>
                                              </p:val>
                                            </p:tav>
                                            <p:tav tm="100000">
                                              <p:val>
                                                <p:strVal val="#ppt_x"/>
                                              </p:val>
                                            </p:tav>
                                          </p:tavLst>
                                        </p:anim>
                                        <p:anim calcmode="lin" valueType="num" p14:bounceEnd="40000">
                                          <p:cBhvr additive="base">
                                            <p:cTn id="45" dur="500" fill="hold"/>
                                            <p:tgtEl>
                                              <p:spTgt spid="67"/>
                                            </p:tgtEl>
                                            <p:attrNameLst>
                                              <p:attrName>ppt_y</p:attrName>
                                            </p:attrNameLst>
                                          </p:cBhvr>
                                          <p:tavLst>
                                            <p:tav tm="0">
                                              <p:val>
                                                <p:strVal val="#ppt_y"/>
                                              </p:val>
                                            </p:tav>
                                            <p:tav tm="100000">
                                              <p:val>
                                                <p:strVal val="#ppt_y"/>
                                              </p:val>
                                            </p:tav>
                                          </p:tavLst>
                                        </p:anim>
                                      </p:childTnLst>
                                    </p:cTn>
                                  </p:par>
                                </p:childTnLst>
                              </p:cTn>
                            </p:par>
                            <p:par>
                              <p:cTn id="46" fill="hold">
                                <p:stCondLst>
                                  <p:cond delay="6900"/>
                                </p:stCondLst>
                                <p:childTnLst>
                                  <p:par>
                                    <p:cTn id="47" presetID="2" presetClass="entr" presetSubtype="1" accel="52000" fill="hold" nodeType="afterEffect" p14:presetBounceEnd="40000">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14:bounceEnd="40000">
                                          <p:cBhvr additive="base">
                                            <p:cTn id="49" dur="1300" fill="hold"/>
                                            <p:tgtEl>
                                              <p:spTgt spid="71"/>
                                            </p:tgtEl>
                                            <p:attrNameLst>
                                              <p:attrName>ppt_x</p:attrName>
                                            </p:attrNameLst>
                                          </p:cBhvr>
                                          <p:tavLst>
                                            <p:tav tm="0">
                                              <p:val>
                                                <p:strVal val="#ppt_x"/>
                                              </p:val>
                                            </p:tav>
                                            <p:tav tm="100000">
                                              <p:val>
                                                <p:strVal val="#ppt_x"/>
                                              </p:val>
                                            </p:tav>
                                          </p:tavLst>
                                        </p:anim>
                                        <p:anim calcmode="lin" valueType="num" p14:bounceEnd="40000">
                                          <p:cBhvr additive="base">
                                            <p:cTn id="50" dur="1300" fill="hold"/>
                                            <p:tgtEl>
                                              <p:spTgt spid="71"/>
                                            </p:tgtEl>
                                            <p:attrNameLst>
                                              <p:attrName>ppt_y</p:attrName>
                                            </p:attrNameLst>
                                          </p:cBhvr>
                                          <p:tavLst>
                                            <p:tav tm="0">
                                              <p:val>
                                                <p:strVal val="0-#ppt_h/2"/>
                                              </p:val>
                                            </p:tav>
                                            <p:tav tm="100000">
                                              <p:val>
                                                <p:strVal val="#ppt_y"/>
                                              </p:val>
                                            </p:tav>
                                          </p:tavLst>
                                        </p:anim>
                                      </p:childTnLst>
                                    </p:cTn>
                                  </p:par>
                                </p:childTnLst>
                              </p:cTn>
                            </p:par>
                            <p:par>
                              <p:cTn id="51" fill="hold">
                                <p:stCondLst>
                                  <p:cond delay="8200"/>
                                </p:stCondLst>
                                <p:childTnLst>
                                  <p:par>
                                    <p:cTn id="52" presetID="22" presetClass="entr" presetSubtype="1" fill="hold" grpId="0" nodeType="afterEffect">
                                      <p:stCondLst>
                                        <p:cond delay="0"/>
                                      </p:stCondLst>
                                      <p:childTnLst>
                                        <p:set>
                                          <p:cBhvr>
                                            <p:cTn id="53" dur="1" fill="hold">
                                              <p:stCondLst>
                                                <p:cond delay="0"/>
                                              </p:stCondLst>
                                            </p:cTn>
                                            <p:tgtEl>
                                              <p:spTgt spid="76"/>
                                            </p:tgtEl>
                                            <p:attrNameLst>
                                              <p:attrName>style.visibility</p:attrName>
                                            </p:attrNameLst>
                                          </p:cBhvr>
                                          <p:to>
                                            <p:strVal val="visible"/>
                                          </p:to>
                                        </p:set>
                                        <p:animEffect transition="in" filter="wipe(up)">
                                          <p:cBhvr>
                                            <p:cTn id="54" dur="500"/>
                                            <p:tgtEl>
                                              <p:spTgt spid="76"/>
                                            </p:tgtEl>
                                          </p:cBhvr>
                                        </p:animEffect>
                                      </p:childTnLst>
                                    </p:cTn>
                                  </p:par>
                                </p:childTnLst>
                              </p:cTn>
                            </p:par>
                            <p:par>
                              <p:cTn id="55" fill="hold">
                                <p:stCondLst>
                                  <p:cond delay="8700"/>
                                </p:stCondLst>
                                <p:childTnLst>
                                  <p:par>
                                    <p:cTn id="56" presetID="10" presetClass="entr" presetSubtype="0" fill="hold" grpId="0" nodeType="afterEffect">
                                      <p:stCondLst>
                                        <p:cond delay="0"/>
                                      </p:stCondLst>
                                      <p:childTnLst>
                                        <p:set>
                                          <p:cBhvr>
                                            <p:cTn id="57" dur="1" fill="hold">
                                              <p:stCondLst>
                                                <p:cond delay="0"/>
                                              </p:stCondLst>
                                            </p:cTn>
                                            <p:tgtEl>
                                              <p:spTgt spid="77"/>
                                            </p:tgtEl>
                                            <p:attrNameLst>
                                              <p:attrName>style.visibility</p:attrName>
                                            </p:attrNameLst>
                                          </p:cBhvr>
                                          <p:to>
                                            <p:strVal val="visible"/>
                                          </p:to>
                                        </p:set>
                                        <p:animEffect transition="in" filter="fade">
                                          <p:cBhvr>
                                            <p:cTn id="58"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6" grpId="0"/>
          <p:bldP spid="66" grpId="0"/>
          <p:bldP spid="76" grpId="0"/>
          <p:bldP spid="77" grpId="0"/>
        </p:bldLst>
      </p:timing>
    </mc:Choice>
    <mc:Fallback xmlns:a14="http://schemas.microsoft.com/office/drawing/2010/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2000"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1300" fill="hold"/>
                                            <p:tgtEl>
                                              <p:spTgt spid="41"/>
                                            </p:tgtEl>
                                            <p:attrNameLst>
                                              <p:attrName>ppt_x</p:attrName>
                                            </p:attrNameLst>
                                          </p:cBhvr>
                                          <p:tavLst>
                                            <p:tav tm="0">
                                              <p:val>
                                                <p:strVal val="#ppt_x"/>
                                              </p:val>
                                            </p:tav>
                                            <p:tav tm="100000">
                                              <p:val>
                                                <p:strVal val="#ppt_x"/>
                                              </p:val>
                                            </p:tav>
                                          </p:tavLst>
                                        </p:anim>
                                        <p:anim calcmode="lin" valueType="num">
                                          <p:cBhvr additive="base">
                                            <p:cTn id="8" dur="1300" fill="hold"/>
                                            <p:tgtEl>
                                              <p:spTgt spid="41"/>
                                            </p:tgtEl>
                                            <p:attrNameLst>
                                              <p:attrName>ppt_y</p:attrName>
                                            </p:attrNameLst>
                                          </p:cBhvr>
                                          <p:tavLst>
                                            <p:tav tm="0">
                                              <p:val>
                                                <p:strVal val="0-#ppt_h/2"/>
                                              </p:val>
                                            </p:tav>
                                            <p:tav tm="100000">
                                              <p:val>
                                                <p:strVal val="#ppt_y"/>
                                              </p:val>
                                            </p:tav>
                                          </p:tavLst>
                                        </p:anim>
                                      </p:childTnLst>
                                    </p:cTn>
                                  </p:par>
                                </p:childTnLst>
                              </p:cTn>
                            </p:par>
                            <p:par>
                              <p:cTn id="9" fill="hold">
                                <p:stCondLst>
                                  <p:cond delay="1300"/>
                                </p:stCondLst>
                                <p:childTnLst>
                                  <p:par>
                                    <p:cTn id="10" presetID="22" presetClass="entr" presetSubtype="1" fill="hold" grpId="0" nodeType="after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wipe(up)">
                                          <p:cBhvr>
                                            <p:cTn id="12" dur="500"/>
                                            <p:tgtEl>
                                              <p:spTgt spid="46"/>
                                            </p:tgtEl>
                                          </p:cBhvr>
                                        </p:animEffect>
                                      </p:childTnLst>
                                    </p:cTn>
                                  </p:par>
                                </p:childTnLst>
                              </p:cTn>
                            </p:par>
                            <p:par>
                              <p:cTn id="13" fill="hold">
                                <p:stCondLst>
                                  <p:cond delay="1800"/>
                                </p:stCondLst>
                                <p:childTnLst>
                                  <p:par>
                                    <p:cTn id="14" presetID="2" presetClass="entr" presetSubtype="8" fill="hold" nodeType="afterEffect">
                                      <p:stCondLst>
                                        <p:cond delay="0"/>
                                      </p:stCondLst>
                                      <p:childTnLst>
                                        <p:set>
                                          <p:cBhvr>
                                            <p:cTn id="15" dur="1" fill="hold">
                                              <p:stCondLst>
                                                <p:cond delay="0"/>
                                              </p:stCondLst>
                                            </p:cTn>
                                            <p:tgtEl>
                                              <p:spTgt spid="47"/>
                                            </p:tgtEl>
                                            <p:attrNameLst>
                                              <p:attrName>style.visibility</p:attrName>
                                            </p:attrNameLst>
                                          </p:cBhvr>
                                          <p:to>
                                            <p:strVal val="visible"/>
                                          </p:to>
                                        </p:set>
                                        <p:anim calcmode="lin" valueType="num">
                                          <p:cBhvr additive="base">
                                            <p:cTn id="16" dur="500" fill="hold"/>
                                            <p:tgtEl>
                                              <p:spTgt spid="47"/>
                                            </p:tgtEl>
                                            <p:attrNameLst>
                                              <p:attrName>ppt_x</p:attrName>
                                            </p:attrNameLst>
                                          </p:cBhvr>
                                          <p:tavLst>
                                            <p:tav tm="0">
                                              <p:val>
                                                <p:strVal val="0-#ppt_w/2"/>
                                              </p:val>
                                            </p:tav>
                                            <p:tav tm="100000">
                                              <p:val>
                                                <p:strVal val="#ppt_x"/>
                                              </p:val>
                                            </p:tav>
                                          </p:tavLst>
                                        </p:anim>
                                        <p:anim calcmode="lin" valueType="num">
                                          <p:cBhvr additive="base">
                                            <p:cTn id="17" dur="500" fill="hold"/>
                                            <p:tgtEl>
                                              <p:spTgt spid="47"/>
                                            </p:tgtEl>
                                            <p:attrNameLst>
                                              <p:attrName>ppt_y</p:attrName>
                                            </p:attrNameLst>
                                          </p:cBhvr>
                                          <p:tavLst>
                                            <p:tav tm="0">
                                              <p:val>
                                                <p:strVal val="#ppt_y"/>
                                              </p:val>
                                            </p:tav>
                                            <p:tav tm="100000">
                                              <p:val>
                                                <p:strVal val="#ppt_y"/>
                                              </p:val>
                                            </p:tav>
                                          </p:tavLst>
                                        </p:anim>
                                      </p:childTnLst>
                                    </p:cTn>
                                  </p:par>
                                </p:childTnLst>
                              </p:cTn>
                            </p:par>
                            <p:par>
                              <p:cTn id="18" fill="hold">
                                <p:stCondLst>
                                  <p:cond delay="2300"/>
                                </p:stCondLst>
                                <p:childTnLst>
                                  <p:par>
                                    <p:cTn id="19" presetID="2" presetClass="entr" presetSubtype="1" accel="52000"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additive="base">
                                            <p:cTn id="21" dur="1300" fill="hold"/>
                                            <p:tgtEl>
                                              <p:spTgt spid="51"/>
                                            </p:tgtEl>
                                            <p:attrNameLst>
                                              <p:attrName>ppt_x</p:attrName>
                                            </p:attrNameLst>
                                          </p:cBhvr>
                                          <p:tavLst>
                                            <p:tav tm="0">
                                              <p:val>
                                                <p:strVal val="#ppt_x"/>
                                              </p:val>
                                            </p:tav>
                                            <p:tav tm="100000">
                                              <p:val>
                                                <p:strVal val="#ppt_x"/>
                                              </p:val>
                                            </p:tav>
                                          </p:tavLst>
                                        </p:anim>
                                        <p:anim calcmode="lin" valueType="num">
                                          <p:cBhvr additive="base">
                                            <p:cTn id="22" dur="1300" fill="hold"/>
                                            <p:tgtEl>
                                              <p:spTgt spid="51"/>
                                            </p:tgtEl>
                                            <p:attrNameLst>
                                              <p:attrName>ppt_y</p:attrName>
                                            </p:attrNameLst>
                                          </p:cBhvr>
                                          <p:tavLst>
                                            <p:tav tm="0">
                                              <p:val>
                                                <p:strVal val="0-#ppt_h/2"/>
                                              </p:val>
                                            </p:tav>
                                            <p:tav tm="100000">
                                              <p:val>
                                                <p:strVal val="#ppt_y"/>
                                              </p:val>
                                            </p:tav>
                                          </p:tavLst>
                                        </p:anim>
                                      </p:childTnLst>
                                    </p:cTn>
                                  </p:par>
                                </p:childTnLst>
                              </p:cTn>
                            </p:par>
                            <p:par>
                              <p:cTn id="23" fill="hold">
                                <p:stCondLst>
                                  <p:cond delay="3600"/>
                                </p:stCondLst>
                                <p:childTnLst>
                                  <p:par>
                                    <p:cTn id="24" presetID="22" presetClass="entr" presetSubtype="1"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wipe(up)">
                                          <p:cBhvr>
                                            <p:cTn id="26" dur="500"/>
                                            <p:tgtEl>
                                              <p:spTgt spid="56"/>
                                            </p:tgtEl>
                                          </p:cBhvr>
                                        </p:animEffect>
                                      </p:childTnLst>
                                    </p:cTn>
                                  </p:par>
                                </p:childTnLst>
                              </p:cTn>
                            </p:par>
                            <p:par>
                              <p:cTn id="27" fill="hold">
                                <p:stCondLst>
                                  <p:cond delay="4100"/>
                                </p:stCondLst>
                                <p:childTnLst>
                                  <p:par>
                                    <p:cTn id="28" presetID="2" presetClass="entr" presetSubtype="8" fill="hold" nodeType="after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additive="base">
                                            <p:cTn id="30" dur="500" fill="hold"/>
                                            <p:tgtEl>
                                              <p:spTgt spid="57"/>
                                            </p:tgtEl>
                                            <p:attrNameLst>
                                              <p:attrName>ppt_x</p:attrName>
                                            </p:attrNameLst>
                                          </p:cBhvr>
                                          <p:tavLst>
                                            <p:tav tm="0">
                                              <p:val>
                                                <p:strVal val="0-#ppt_w/2"/>
                                              </p:val>
                                            </p:tav>
                                            <p:tav tm="100000">
                                              <p:val>
                                                <p:strVal val="#ppt_x"/>
                                              </p:val>
                                            </p:tav>
                                          </p:tavLst>
                                        </p:anim>
                                        <p:anim calcmode="lin" valueType="num">
                                          <p:cBhvr additive="base">
                                            <p:cTn id="31" dur="500" fill="hold"/>
                                            <p:tgtEl>
                                              <p:spTgt spid="57"/>
                                            </p:tgtEl>
                                            <p:attrNameLst>
                                              <p:attrName>ppt_y</p:attrName>
                                            </p:attrNameLst>
                                          </p:cBhvr>
                                          <p:tavLst>
                                            <p:tav tm="0">
                                              <p:val>
                                                <p:strVal val="#ppt_y"/>
                                              </p:val>
                                            </p:tav>
                                            <p:tav tm="100000">
                                              <p:val>
                                                <p:strVal val="#ppt_y"/>
                                              </p:val>
                                            </p:tav>
                                          </p:tavLst>
                                        </p:anim>
                                      </p:childTnLst>
                                    </p:cTn>
                                  </p:par>
                                </p:childTnLst>
                              </p:cTn>
                            </p:par>
                            <p:par>
                              <p:cTn id="32" fill="hold">
                                <p:stCondLst>
                                  <p:cond delay="4600"/>
                                </p:stCondLst>
                                <p:childTnLst>
                                  <p:par>
                                    <p:cTn id="33" presetID="2" presetClass="entr" presetSubtype="1" accel="52000" fill="hold" nodeType="afterEffect">
                                      <p:stCondLst>
                                        <p:cond delay="0"/>
                                      </p:stCondLst>
                                      <p:childTnLst>
                                        <p:set>
                                          <p:cBhvr>
                                            <p:cTn id="34" dur="1" fill="hold">
                                              <p:stCondLst>
                                                <p:cond delay="0"/>
                                              </p:stCondLst>
                                            </p:cTn>
                                            <p:tgtEl>
                                              <p:spTgt spid="61"/>
                                            </p:tgtEl>
                                            <p:attrNameLst>
                                              <p:attrName>style.visibility</p:attrName>
                                            </p:attrNameLst>
                                          </p:cBhvr>
                                          <p:to>
                                            <p:strVal val="visible"/>
                                          </p:to>
                                        </p:set>
                                        <p:anim calcmode="lin" valueType="num">
                                          <p:cBhvr additive="base">
                                            <p:cTn id="35" dur="1300" fill="hold"/>
                                            <p:tgtEl>
                                              <p:spTgt spid="61"/>
                                            </p:tgtEl>
                                            <p:attrNameLst>
                                              <p:attrName>ppt_x</p:attrName>
                                            </p:attrNameLst>
                                          </p:cBhvr>
                                          <p:tavLst>
                                            <p:tav tm="0">
                                              <p:val>
                                                <p:strVal val="#ppt_x"/>
                                              </p:val>
                                            </p:tav>
                                            <p:tav tm="100000">
                                              <p:val>
                                                <p:strVal val="#ppt_x"/>
                                              </p:val>
                                            </p:tav>
                                          </p:tavLst>
                                        </p:anim>
                                        <p:anim calcmode="lin" valueType="num">
                                          <p:cBhvr additive="base">
                                            <p:cTn id="36" dur="1300" fill="hold"/>
                                            <p:tgtEl>
                                              <p:spTgt spid="61"/>
                                            </p:tgtEl>
                                            <p:attrNameLst>
                                              <p:attrName>ppt_y</p:attrName>
                                            </p:attrNameLst>
                                          </p:cBhvr>
                                          <p:tavLst>
                                            <p:tav tm="0">
                                              <p:val>
                                                <p:strVal val="0-#ppt_h/2"/>
                                              </p:val>
                                            </p:tav>
                                            <p:tav tm="100000">
                                              <p:val>
                                                <p:strVal val="#ppt_y"/>
                                              </p:val>
                                            </p:tav>
                                          </p:tavLst>
                                        </p:anim>
                                      </p:childTnLst>
                                    </p:cTn>
                                  </p:par>
                                </p:childTnLst>
                              </p:cTn>
                            </p:par>
                            <p:par>
                              <p:cTn id="37" fill="hold">
                                <p:stCondLst>
                                  <p:cond delay="5900"/>
                                </p:stCondLst>
                                <p:childTnLst>
                                  <p:par>
                                    <p:cTn id="38" presetID="22" presetClass="entr" presetSubtype="1" fill="hold" grpId="0" nodeType="afterEffect">
                                      <p:stCondLst>
                                        <p:cond delay="0"/>
                                      </p:stCondLst>
                                      <p:childTnLst>
                                        <p:set>
                                          <p:cBhvr>
                                            <p:cTn id="39" dur="1" fill="hold">
                                              <p:stCondLst>
                                                <p:cond delay="0"/>
                                              </p:stCondLst>
                                            </p:cTn>
                                            <p:tgtEl>
                                              <p:spTgt spid="66"/>
                                            </p:tgtEl>
                                            <p:attrNameLst>
                                              <p:attrName>style.visibility</p:attrName>
                                            </p:attrNameLst>
                                          </p:cBhvr>
                                          <p:to>
                                            <p:strVal val="visible"/>
                                          </p:to>
                                        </p:set>
                                        <p:animEffect transition="in" filter="wipe(up)">
                                          <p:cBhvr>
                                            <p:cTn id="40" dur="500"/>
                                            <p:tgtEl>
                                              <p:spTgt spid="66"/>
                                            </p:tgtEl>
                                          </p:cBhvr>
                                        </p:animEffect>
                                      </p:childTnLst>
                                    </p:cTn>
                                  </p:par>
                                </p:childTnLst>
                              </p:cTn>
                            </p:par>
                            <p:par>
                              <p:cTn id="41" fill="hold">
                                <p:stCondLst>
                                  <p:cond delay="6400"/>
                                </p:stCondLst>
                                <p:childTnLst>
                                  <p:par>
                                    <p:cTn id="42" presetID="2" presetClass="entr" presetSubtype="8" fill="hold" nodeType="afterEffect">
                                      <p:stCondLst>
                                        <p:cond delay="0"/>
                                      </p:stCondLst>
                                      <p:childTnLst>
                                        <p:set>
                                          <p:cBhvr>
                                            <p:cTn id="43" dur="1" fill="hold">
                                              <p:stCondLst>
                                                <p:cond delay="0"/>
                                              </p:stCondLst>
                                            </p:cTn>
                                            <p:tgtEl>
                                              <p:spTgt spid="67"/>
                                            </p:tgtEl>
                                            <p:attrNameLst>
                                              <p:attrName>style.visibility</p:attrName>
                                            </p:attrNameLst>
                                          </p:cBhvr>
                                          <p:to>
                                            <p:strVal val="visible"/>
                                          </p:to>
                                        </p:set>
                                        <p:anim calcmode="lin" valueType="num">
                                          <p:cBhvr additive="base">
                                            <p:cTn id="44" dur="500" fill="hold"/>
                                            <p:tgtEl>
                                              <p:spTgt spid="67"/>
                                            </p:tgtEl>
                                            <p:attrNameLst>
                                              <p:attrName>ppt_x</p:attrName>
                                            </p:attrNameLst>
                                          </p:cBhvr>
                                          <p:tavLst>
                                            <p:tav tm="0">
                                              <p:val>
                                                <p:strVal val="0-#ppt_w/2"/>
                                              </p:val>
                                            </p:tav>
                                            <p:tav tm="100000">
                                              <p:val>
                                                <p:strVal val="#ppt_x"/>
                                              </p:val>
                                            </p:tav>
                                          </p:tavLst>
                                        </p:anim>
                                        <p:anim calcmode="lin" valueType="num">
                                          <p:cBhvr additive="base">
                                            <p:cTn id="45" dur="500" fill="hold"/>
                                            <p:tgtEl>
                                              <p:spTgt spid="67"/>
                                            </p:tgtEl>
                                            <p:attrNameLst>
                                              <p:attrName>ppt_y</p:attrName>
                                            </p:attrNameLst>
                                          </p:cBhvr>
                                          <p:tavLst>
                                            <p:tav tm="0">
                                              <p:val>
                                                <p:strVal val="#ppt_y"/>
                                              </p:val>
                                            </p:tav>
                                            <p:tav tm="100000">
                                              <p:val>
                                                <p:strVal val="#ppt_y"/>
                                              </p:val>
                                            </p:tav>
                                          </p:tavLst>
                                        </p:anim>
                                      </p:childTnLst>
                                    </p:cTn>
                                  </p:par>
                                </p:childTnLst>
                              </p:cTn>
                            </p:par>
                            <p:par>
                              <p:cTn id="46" fill="hold">
                                <p:stCondLst>
                                  <p:cond delay="6900"/>
                                </p:stCondLst>
                                <p:childTnLst>
                                  <p:par>
                                    <p:cTn id="47" presetID="2" presetClass="entr" presetSubtype="1" accel="5200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additive="base">
                                            <p:cTn id="49" dur="1300" fill="hold"/>
                                            <p:tgtEl>
                                              <p:spTgt spid="71"/>
                                            </p:tgtEl>
                                            <p:attrNameLst>
                                              <p:attrName>ppt_x</p:attrName>
                                            </p:attrNameLst>
                                          </p:cBhvr>
                                          <p:tavLst>
                                            <p:tav tm="0">
                                              <p:val>
                                                <p:strVal val="#ppt_x"/>
                                              </p:val>
                                            </p:tav>
                                            <p:tav tm="100000">
                                              <p:val>
                                                <p:strVal val="#ppt_x"/>
                                              </p:val>
                                            </p:tav>
                                          </p:tavLst>
                                        </p:anim>
                                        <p:anim calcmode="lin" valueType="num">
                                          <p:cBhvr additive="base">
                                            <p:cTn id="50" dur="1300" fill="hold"/>
                                            <p:tgtEl>
                                              <p:spTgt spid="71"/>
                                            </p:tgtEl>
                                            <p:attrNameLst>
                                              <p:attrName>ppt_y</p:attrName>
                                            </p:attrNameLst>
                                          </p:cBhvr>
                                          <p:tavLst>
                                            <p:tav tm="0">
                                              <p:val>
                                                <p:strVal val="0-#ppt_h/2"/>
                                              </p:val>
                                            </p:tav>
                                            <p:tav tm="100000">
                                              <p:val>
                                                <p:strVal val="#ppt_y"/>
                                              </p:val>
                                            </p:tav>
                                          </p:tavLst>
                                        </p:anim>
                                      </p:childTnLst>
                                    </p:cTn>
                                  </p:par>
                                </p:childTnLst>
                              </p:cTn>
                            </p:par>
                            <p:par>
                              <p:cTn id="51" fill="hold">
                                <p:stCondLst>
                                  <p:cond delay="8200"/>
                                </p:stCondLst>
                                <p:childTnLst>
                                  <p:par>
                                    <p:cTn id="52" presetID="22" presetClass="entr" presetSubtype="1" fill="hold" grpId="0" nodeType="afterEffect">
                                      <p:stCondLst>
                                        <p:cond delay="0"/>
                                      </p:stCondLst>
                                      <p:childTnLst>
                                        <p:set>
                                          <p:cBhvr>
                                            <p:cTn id="53" dur="1" fill="hold">
                                              <p:stCondLst>
                                                <p:cond delay="0"/>
                                              </p:stCondLst>
                                            </p:cTn>
                                            <p:tgtEl>
                                              <p:spTgt spid="76"/>
                                            </p:tgtEl>
                                            <p:attrNameLst>
                                              <p:attrName>style.visibility</p:attrName>
                                            </p:attrNameLst>
                                          </p:cBhvr>
                                          <p:to>
                                            <p:strVal val="visible"/>
                                          </p:to>
                                        </p:set>
                                        <p:animEffect transition="in" filter="wipe(up)">
                                          <p:cBhvr>
                                            <p:cTn id="54" dur="500"/>
                                            <p:tgtEl>
                                              <p:spTgt spid="76"/>
                                            </p:tgtEl>
                                          </p:cBhvr>
                                        </p:animEffect>
                                      </p:childTnLst>
                                    </p:cTn>
                                  </p:par>
                                </p:childTnLst>
                              </p:cTn>
                            </p:par>
                            <p:par>
                              <p:cTn id="55" fill="hold">
                                <p:stCondLst>
                                  <p:cond delay="8700"/>
                                </p:stCondLst>
                                <p:childTnLst>
                                  <p:par>
                                    <p:cTn id="56" presetID="10" presetClass="entr" presetSubtype="0" fill="hold" grpId="0" nodeType="afterEffect">
                                      <p:stCondLst>
                                        <p:cond delay="0"/>
                                      </p:stCondLst>
                                      <p:childTnLst>
                                        <p:set>
                                          <p:cBhvr>
                                            <p:cTn id="57" dur="1" fill="hold">
                                              <p:stCondLst>
                                                <p:cond delay="0"/>
                                              </p:stCondLst>
                                            </p:cTn>
                                            <p:tgtEl>
                                              <p:spTgt spid="77"/>
                                            </p:tgtEl>
                                            <p:attrNameLst>
                                              <p:attrName>style.visibility</p:attrName>
                                            </p:attrNameLst>
                                          </p:cBhvr>
                                          <p:to>
                                            <p:strVal val="visible"/>
                                          </p:to>
                                        </p:set>
                                        <p:animEffect transition="in" filter="fade">
                                          <p:cBhvr>
                                            <p:cTn id="58"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6" grpId="0"/>
          <p:bldP spid="66" grpId="0"/>
          <p:bldP spid="76" grpId="0"/>
          <p:bldP spid="77" grpId="0"/>
        </p:bldLst>
      </p:timing>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标题 1"/>
          <p:cNvSpPr txBox="1">
            <a:spLocks/>
          </p:cNvSpPr>
          <p:nvPr/>
        </p:nvSpPr>
        <p:spPr>
          <a:xfrm>
            <a:off x="1184649" y="250504"/>
            <a:ext cx="1677386"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wrap="none" lIns="68582" tIns="34292" rIns="68582" bIns="34292">
            <a:spAutoFit/>
          </a:bodyPr>
          <a:lstStyle>
            <a:lvl1pPr algn="ctr" rtl="0" fontAlgn="base">
              <a:spcBef>
                <a:spcPct val="0"/>
              </a:spcBef>
              <a:spcAft>
                <a:spcPct val="0"/>
              </a:spcAft>
              <a:defRPr lang="zh-CN" altLang="en-US" sz="2000" b="0" kern="1200">
                <a:solidFill>
                  <a:schemeClr val="tx1">
                    <a:lumMod val="85000"/>
                    <a:lumOff val="15000"/>
                  </a:schemeClr>
                </a:solidFill>
                <a:latin typeface="微软雅黑" pitchFamily="34" charset="-122"/>
                <a:ea typeface="微软雅黑" pitchFamily="34" charset="-122"/>
                <a:cs typeface="+mn-cs"/>
              </a:defRPr>
            </a:lvl1pPr>
            <a:lvl2pPr algn="ctr" rtl="0" fontAlgn="base">
              <a:spcBef>
                <a:spcPct val="0"/>
              </a:spcBef>
              <a:spcAft>
                <a:spcPct val="0"/>
              </a:spcAft>
              <a:defRPr sz="4400">
                <a:solidFill>
                  <a:schemeClr val="tx1"/>
                </a:solidFill>
                <a:latin typeface="Calibri" pitchFamily="34" charset="0"/>
                <a:ea typeface="宋体" charset="-122"/>
              </a:defRPr>
            </a:lvl2pPr>
            <a:lvl3pPr algn="ctr" rtl="0" fontAlgn="base">
              <a:spcBef>
                <a:spcPct val="0"/>
              </a:spcBef>
              <a:spcAft>
                <a:spcPct val="0"/>
              </a:spcAft>
              <a:defRPr sz="4400">
                <a:solidFill>
                  <a:schemeClr val="tx1"/>
                </a:solidFill>
                <a:latin typeface="Calibri" pitchFamily="34" charset="0"/>
                <a:ea typeface="宋体" charset="-122"/>
              </a:defRPr>
            </a:lvl3pPr>
            <a:lvl4pPr algn="ctr" rtl="0" fontAlgn="base">
              <a:spcBef>
                <a:spcPct val="0"/>
              </a:spcBef>
              <a:spcAft>
                <a:spcPct val="0"/>
              </a:spcAft>
              <a:defRPr sz="4400">
                <a:solidFill>
                  <a:schemeClr val="tx1"/>
                </a:solidFill>
                <a:latin typeface="Calibri" pitchFamily="34" charset="0"/>
                <a:ea typeface="宋体" charset="-122"/>
              </a:defRPr>
            </a:lvl4pPr>
            <a:lvl5pPr algn="ctr" rtl="0" fontAlgn="base">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000" b="0" i="0" u="none" strike="noStrike" kern="1200" cap="none" spc="0" normalizeH="0" baseline="0" noProof="0">
                <a:ln>
                  <a:noFill/>
                </a:ln>
                <a:solidFill>
                  <a:sysClr val="windowText" lastClr="000000">
                    <a:lumMod val="85000"/>
                    <a:lumOff val="15000"/>
                  </a:sysClr>
                </a:solidFill>
                <a:effectLst/>
                <a:uLnTx/>
                <a:uFillTx/>
                <a:latin typeface="微软雅黑" pitchFamily="34" charset="-122"/>
                <a:ea typeface="微软雅黑" pitchFamily="34" charset="-122"/>
                <a:cs typeface="+mn-cs"/>
              </a:rPr>
              <a:t>Management promotion policy</a:t>
            </a:r>
            <a:endParaRPr kumimoji="0" lang="zh-CN" altLang="en-US" sz="2000" b="0" i="0" u="none" strike="noStrike" kern="1200" cap="none" spc="0" normalizeH="0" baseline="0" noProof="0" dirty="0">
              <a:ln>
                <a:noFill/>
              </a:ln>
              <a:solidFill>
                <a:sysClr val="windowText" lastClr="000000">
                  <a:lumMod val="85000"/>
                  <a:lumOff val="15000"/>
                </a:sysClr>
              </a:solidFill>
              <a:effectLst/>
              <a:uLnTx/>
              <a:uFillTx/>
              <a:latin typeface="微软雅黑" pitchFamily="34" charset="-122"/>
              <a:ea typeface="微软雅黑" pitchFamily="34" charset="-122"/>
              <a:cs typeface="+mn-cs"/>
            </a:endParaRPr>
          </a:p>
        </p:txBody>
      </p:sp>
      <p:grpSp>
        <p:nvGrpSpPr>
          <p:cNvPr id="29" name="组合 28"/>
          <p:cNvGrpSpPr/>
          <p:nvPr/>
        </p:nvGrpSpPr>
        <p:grpSpPr>
          <a:xfrm>
            <a:off x="2033665" y="3045661"/>
            <a:ext cx="3059785" cy="1518551"/>
            <a:chOff x="1591195" y="3531392"/>
            <a:chExt cx="1721136" cy="774463"/>
          </a:xfrm>
          <a:effectLst>
            <a:outerShdw blurRad="444500" dist="254000" dir="8100000" algn="tr" rotWithShape="0">
              <a:prstClr val="black">
                <a:alpha val="50000"/>
              </a:prstClr>
            </a:outerShdw>
          </a:effectLst>
        </p:grpSpPr>
        <p:sp>
          <p:nvSpPr>
            <p:cNvPr id="30" name="圆角矩形 104"/>
            <p:cNvSpPr/>
            <p:nvPr/>
          </p:nvSpPr>
          <p:spPr>
            <a:xfrm>
              <a:off x="1591195" y="3531392"/>
              <a:ext cx="1721136" cy="774463"/>
            </a:xfrm>
            <a:custGeom>
              <a:avLst/>
              <a:gdLst/>
              <a:ahLst/>
              <a:cxnLst/>
              <a:rect l="l" t="t" r="r" b="b"/>
              <a:pathLst>
                <a:path w="1721136" h="774463">
                  <a:moveTo>
                    <a:pt x="136668" y="0"/>
                  </a:moveTo>
                  <a:lnTo>
                    <a:pt x="1291044" y="0"/>
                  </a:lnTo>
                  <a:cubicBezTo>
                    <a:pt x="1323411" y="0"/>
                    <a:pt x="1349650" y="26239"/>
                    <a:pt x="1349650" y="58606"/>
                  </a:cubicBezTo>
                  <a:lnTo>
                    <a:pt x="1349650" y="225615"/>
                  </a:lnTo>
                  <a:lnTo>
                    <a:pt x="1629660" y="225615"/>
                  </a:lnTo>
                  <a:cubicBezTo>
                    <a:pt x="1680181" y="225615"/>
                    <a:pt x="1721136" y="266570"/>
                    <a:pt x="1721136" y="317091"/>
                  </a:cubicBezTo>
                  <a:lnTo>
                    <a:pt x="1721136" y="682987"/>
                  </a:lnTo>
                  <a:cubicBezTo>
                    <a:pt x="1721136" y="733508"/>
                    <a:pt x="1680181" y="774463"/>
                    <a:pt x="1629660" y="774463"/>
                  </a:cubicBezTo>
                  <a:lnTo>
                    <a:pt x="91476" y="774463"/>
                  </a:lnTo>
                  <a:cubicBezTo>
                    <a:pt x="40955" y="774463"/>
                    <a:pt x="0" y="733508"/>
                    <a:pt x="0" y="682987"/>
                  </a:cubicBezTo>
                  <a:lnTo>
                    <a:pt x="0" y="317091"/>
                  </a:lnTo>
                  <a:cubicBezTo>
                    <a:pt x="0" y="271215"/>
                    <a:pt x="33770" y="233227"/>
                    <a:pt x="78062" y="228323"/>
                  </a:cubicBezTo>
                  <a:lnTo>
                    <a:pt x="78062" y="58606"/>
                  </a:lnTo>
                  <a:cubicBezTo>
                    <a:pt x="78062" y="26239"/>
                    <a:pt x="104301" y="0"/>
                    <a:pt x="136668" y="0"/>
                  </a:cubicBezTo>
                  <a:close/>
                </a:path>
              </a:pathLst>
            </a:custGeom>
            <a:gradFill>
              <a:gsLst>
                <a:gs pos="62000">
                  <a:sysClr val="window" lastClr="FFFFFF">
                    <a:lumMod val="95000"/>
                  </a:sysClr>
                </a:gs>
                <a:gs pos="0">
                  <a:sysClr val="window" lastClr="FFFFFF"/>
                </a:gs>
                <a:gs pos="100000">
                  <a:sysClr val="window" lastClr="FFFFFF">
                    <a:lumMod val="85000"/>
                  </a:sysClr>
                </a:gs>
                <a:gs pos="0">
                  <a:sysClr val="window" lastClr="FFFFFF"/>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a:cs typeface="+mn-cs"/>
              </a:endParaRPr>
            </a:p>
          </p:txBody>
        </p:sp>
        <p:sp>
          <p:nvSpPr>
            <p:cNvPr id="31" name="圆角矩形 100"/>
            <p:cNvSpPr/>
            <p:nvPr/>
          </p:nvSpPr>
          <p:spPr>
            <a:xfrm>
              <a:off x="1612670" y="3548528"/>
              <a:ext cx="1678187" cy="740191"/>
            </a:xfrm>
            <a:custGeom>
              <a:avLst/>
              <a:gdLst/>
              <a:ahLst/>
              <a:cxnLst/>
              <a:rect l="l" t="t" r="r" b="b"/>
              <a:pathLst>
                <a:path w="1678187" h="740191">
                  <a:moveTo>
                    <a:pt x="140663" y="0"/>
                  </a:moveTo>
                  <a:lnTo>
                    <a:pt x="1250586" y="0"/>
                  </a:lnTo>
                  <a:cubicBezTo>
                    <a:pt x="1285463" y="0"/>
                    <a:pt x="1313736" y="28273"/>
                    <a:pt x="1313736" y="63150"/>
                  </a:cubicBezTo>
                  <a:lnTo>
                    <a:pt x="1313736" y="225841"/>
                  </a:lnTo>
                  <a:lnTo>
                    <a:pt x="1592460" y="225841"/>
                  </a:lnTo>
                  <a:cubicBezTo>
                    <a:pt x="1639806" y="225841"/>
                    <a:pt x="1678187" y="264222"/>
                    <a:pt x="1678187" y="311568"/>
                  </a:cubicBezTo>
                  <a:lnTo>
                    <a:pt x="1678187" y="654464"/>
                  </a:lnTo>
                  <a:cubicBezTo>
                    <a:pt x="1678187" y="701810"/>
                    <a:pt x="1639806" y="740191"/>
                    <a:pt x="1592460" y="740191"/>
                  </a:cubicBezTo>
                  <a:lnTo>
                    <a:pt x="85727" y="740191"/>
                  </a:lnTo>
                  <a:cubicBezTo>
                    <a:pt x="38381" y="740191"/>
                    <a:pt x="0" y="701810"/>
                    <a:pt x="0" y="654464"/>
                  </a:cubicBezTo>
                  <a:lnTo>
                    <a:pt x="0" y="311568"/>
                  </a:lnTo>
                  <a:cubicBezTo>
                    <a:pt x="0" y="267034"/>
                    <a:pt x="33957" y="230432"/>
                    <a:pt x="77513" y="227499"/>
                  </a:cubicBezTo>
                  <a:lnTo>
                    <a:pt x="77513" y="63150"/>
                  </a:lnTo>
                  <a:cubicBezTo>
                    <a:pt x="77513" y="28273"/>
                    <a:pt x="105786" y="0"/>
                    <a:pt x="140663" y="0"/>
                  </a:cubicBezTo>
                  <a:close/>
                </a:path>
              </a:pathLst>
            </a:custGeom>
            <a:gradFill>
              <a:gsLst>
                <a:gs pos="39000">
                  <a:srgbClr val="F0F0F0"/>
                </a:gs>
                <a:gs pos="0">
                  <a:sysClr val="window" lastClr="FFFFFF"/>
                </a:gs>
                <a:gs pos="100000">
                  <a:sysClr val="window" lastClr="FFFFFF">
                    <a:lumMod val="75000"/>
                  </a:sysClr>
                </a:gs>
                <a:gs pos="0">
                  <a:sysClr val="window" lastClr="FFFFFF"/>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a:cs typeface="+mn-cs"/>
              </a:endParaRPr>
            </a:p>
          </p:txBody>
        </p:sp>
      </p:grpSp>
      <p:grpSp>
        <p:nvGrpSpPr>
          <p:cNvPr id="32" name="组合 31"/>
          <p:cNvGrpSpPr/>
          <p:nvPr/>
        </p:nvGrpSpPr>
        <p:grpSpPr>
          <a:xfrm>
            <a:off x="893217" y="1152717"/>
            <a:ext cx="3059785" cy="1518551"/>
            <a:chOff x="1591195" y="3531392"/>
            <a:chExt cx="1721136" cy="774463"/>
          </a:xfrm>
          <a:effectLst>
            <a:outerShdw blurRad="444500" dist="254000" dir="8100000" algn="tr" rotWithShape="0">
              <a:prstClr val="black">
                <a:alpha val="50000"/>
              </a:prstClr>
            </a:outerShdw>
          </a:effectLst>
        </p:grpSpPr>
        <p:sp>
          <p:nvSpPr>
            <p:cNvPr id="33" name="圆角矩形 104"/>
            <p:cNvSpPr/>
            <p:nvPr/>
          </p:nvSpPr>
          <p:spPr>
            <a:xfrm>
              <a:off x="1591195" y="3531392"/>
              <a:ext cx="1721136" cy="774463"/>
            </a:xfrm>
            <a:custGeom>
              <a:avLst/>
              <a:gdLst/>
              <a:ahLst/>
              <a:cxnLst/>
              <a:rect l="l" t="t" r="r" b="b"/>
              <a:pathLst>
                <a:path w="1721136" h="774463">
                  <a:moveTo>
                    <a:pt x="136668" y="0"/>
                  </a:moveTo>
                  <a:lnTo>
                    <a:pt x="1291044" y="0"/>
                  </a:lnTo>
                  <a:cubicBezTo>
                    <a:pt x="1323411" y="0"/>
                    <a:pt x="1349650" y="26239"/>
                    <a:pt x="1349650" y="58606"/>
                  </a:cubicBezTo>
                  <a:lnTo>
                    <a:pt x="1349650" y="225615"/>
                  </a:lnTo>
                  <a:lnTo>
                    <a:pt x="1629660" y="225615"/>
                  </a:lnTo>
                  <a:cubicBezTo>
                    <a:pt x="1680181" y="225615"/>
                    <a:pt x="1721136" y="266570"/>
                    <a:pt x="1721136" y="317091"/>
                  </a:cubicBezTo>
                  <a:lnTo>
                    <a:pt x="1721136" y="682987"/>
                  </a:lnTo>
                  <a:cubicBezTo>
                    <a:pt x="1721136" y="733508"/>
                    <a:pt x="1680181" y="774463"/>
                    <a:pt x="1629660" y="774463"/>
                  </a:cubicBezTo>
                  <a:lnTo>
                    <a:pt x="91476" y="774463"/>
                  </a:lnTo>
                  <a:cubicBezTo>
                    <a:pt x="40955" y="774463"/>
                    <a:pt x="0" y="733508"/>
                    <a:pt x="0" y="682987"/>
                  </a:cubicBezTo>
                  <a:lnTo>
                    <a:pt x="0" y="317091"/>
                  </a:lnTo>
                  <a:cubicBezTo>
                    <a:pt x="0" y="271215"/>
                    <a:pt x="33770" y="233227"/>
                    <a:pt x="78062" y="228323"/>
                  </a:cubicBezTo>
                  <a:lnTo>
                    <a:pt x="78062" y="58606"/>
                  </a:lnTo>
                  <a:cubicBezTo>
                    <a:pt x="78062" y="26239"/>
                    <a:pt x="104301" y="0"/>
                    <a:pt x="136668" y="0"/>
                  </a:cubicBezTo>
                  <a:close/>
                </a:path>
              </a:pathLst>
            </a:custGeom>
            <a:gradFill>
              <a:gsLst>
                <a:gs pos="62000">
                  <a:sysClr val="window" lastClr="FFFFFF">
                    <a:lumMod val="95000"/>
                  </a:sysClr>
                </a:gs>
                <a:gs pos="0">
                  <a:sysClr val="window" lastClr="FFFFFF"/>
                </a:gs>
                <a:gs pos="100000">
                  <a:sysClr val="window" lastClr="FFFFFF">
                    <a:lumMod val="85000"/>
                  </a:sysClr>
                </a:gs>
                <a:gs pos="0">
                  <a:sysClr val="window" lastClr="FFFFFF"/>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a:cs typeface="+mn-cs"/>
              </a:endParaRPr>
            </a:p>
          </p:txBody>
        </p:sp>
        <p:sp>
          <p:nvSpPr>
            <p:cNvPr id="34" name="圆角矩形 100"/>
            <p:cNvSpPr/>
            <p:nvPr/>
          </p:nvSpPr>
          <p:spPr>
            <a:xfrm>
              <a:off x="1612670" y="3548528"/>
              <a:ext cx="1678187" cy="740191"/>
            </a:xfrm>
            <a:custGeom>
              <a:avLst/>
              <a:gdLst/>
              <a:ahLst/>
              <a:cxnLst/>
              <a:rect l="l" t="t" r="r" b="b"/>
              <a:pathLst>
                <a:path w="1678187" h="740191">
                  <a:moveTo>
                    <a:pt x="140663" y="0"/>
                  </a:moveTo>
                  <a:lnTo>
                    <a:pt x="1250586" y="0"/>
                  </a:lnTo>
                  <a:cubicBezTo>
                    <a:pt x="1285463" y="0"/>
                    <a:pt x="1313736" y="28273"/>
                    <a:pt x="1313736" y="63150"/>
                  </a:cubicBezTo>
                  <a:lnTo>
                    <a:pt x="1313736" y="225841"/>
                  </a:lnTo>
                  <a:lnTo>
                    <a:pt x="1592460" y="225841"/>
                  </a:lnTo>
                  <a:cubicBezTo>
                    <a:pt x="1639806" y="225841"/>
                    <a:pt x="1678187" y="264222"/>
                    <a:pt x="1678187" y="311568"/>
                  </a:cubicBezTo>
                  <a:lnTo>
                    <a:pt x="1678187" y="654464"/>
                  </a:lnTo>
                  <a:cubicBezTo>
                    <a:pt x="1678187" y="701810"/>
                    <a:pt x="1639806" y="740191"/>
                    <a:pt x="1592460" y="740191"/>
                  </a:cubicBezTo>
                  <a:lnTo>
                    <a:pt x="85727" y="740191"/>
                  </a:lnTo>
                  <a:cubicBezTo>
                    <a:pt x="38381" y="740191"/>
                    <a:pt x="0" y="701810"/>
                    <a:pt x="0" y="654464"/>
                  </a:cubicBezTo>
                  <a:lnTo>
                    <a:pt x="0" y="311568"/>
                  </a:lnTo>
                  <a:cubicBezTo>
                    <a:pt x="0" y="267034"/>
                    <a:pt x="33957" y="230432"/>
                    <a:pt x="77513" y="227499"/>
                  </a:cubicBezTo>
                  <a:lnTo>
                    <a:pt x="77513" y="63150"/>
                  </a:lnTo>
                  <a:cubicBezTo>
                    <a:pt x="77513" y="28273"/>
                    <a:pt x="105786" y="0"/>
                    <a:pt x="140663" y="0"/>
                  </a:cubicBezTo>
                  <a:close/>
                </a:path>
              </a:pathLst>
            </a:custGeom>
            <a:gradFill>
              <a:gsLst>
                <a:gs pos="39000">
                  <a:srgbClr val="F0F0F0"/>
                </a:gs>
                <a:gs pos="0">
                  <a:sysClr val="window" lastClr="FFFFFF"/>
                </a:gs>
                <a:gs pos="100000">
                  <a:sysClr val="window" lastClr="FFFFFF">
                    <a:lumMod val="75000"/>
                  </a:sysClr>
                </a:gs>
                <a:gs pos="0">
                  <a:sysClr val="window" lastClr="FFFFFF"/>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a:cs typeface="+mn-cs"/>
              </a:endParaRPr>
            </a:p>
          </p:txBody>
        </p:sp>
      </p:grpSp>
      <p:sp>
        <p:nvSpPr>
          <p:cNvPr id="35" name="Freeform 9"/>
          <p:cNvSpPr>
            <a:spLocks noEditPoints="1"/>
          </p:cNvSpPr>
          <p:nvPr/>
        </p:nvSpPr>
        <p:spPr bwMode="auto">
          <a:xfrm>
            <a:off x="1252315" y="1674242"/>
            <a:ext cx="583929" cy="581800"/>
          </a:xfrm>
          <a:custGeom>
            <a:avLst/>
            <a:gdLst>
              <a:gd name="T0" fmla="*/ 86 w 116"/>
              <a:gd name="T1" fmla="*/ 17 h 116"/>
              <a:gd name="T2" fmla="*/ 8 w 116"/>
              <a:gd name="T3" fmla="*/ 45 h 116"/>
              <a:gd name="T4" fmla="*/ 11 w 116"/>
              <a:gd name="T5" fmla="*/ 50 h 116"/>
              <a:gd name="T6" fmla="*/ 12 w 116"/>
              <a:gd name="T7" fmla="*/ 59 h 116"/>
              <a:gd name="T8" fmla="*/ 16 w 116"/>
              <a:gd name="T9" fmla="*/ 69 h 116"/>
              <a:gd name="T10" fmla="*/ 20 w 116"/>
              <a:gd name="T11" fmla="*/ 77 h 116"/>
              <a:gd name="T12" fmla="*/ 24 w 116"/>
              <a:gd name="T13" fmla="*/ 83 h 116"/>
              <a:gd name="T14" fmla="*/ 27 w 116"/>
              <a:gd name="T15" fmla="*/ 98 h 116"/>
              <a:gd name="T16" fmla="*/ 33 w 116"/>
              <a:gd name="T17" fmla="*/ 105 h 116"/>
              <a:gd name="T18" fmla="*/ 34 w 116"/>
              <a:gd name="T19" fmla="*/ 101 h 116"/>
              <a:gd name="T20" fmla="*/ 37 w 116"/>
              <a:gd name="T21" fmla="*/ 93 h 116"/>
              <a:gd name="T22" fmla="*/ 41 w 116"/>
              <a:gd name="T23" fmla="*/ 83 h 116"/>
              <a:gd name="T24" fmla="*/ 49 w 116"/>
              <a:gd name="T25" fmla="*/ 73 h 116"/>
              <a:gd name="T26" fmla="*/ 53 w 116"/>
              <a:gd name="T27" fmla="*/ 66 h 116"/>
              <a:gd name="T28" fmla="*/ 45 w 116"/>
              <a:gd name="T29" fmla="*/ 61 h 116"/>
              <a:gd name="T30" fmla="*/ 38 w 116"/>
              <a:gd name="T31" fmla="*/ 58 h 116"/>
              <a:gd name="T32" fmla="*/ 33 w 116"/>
              <a:gd name="T33" fmla="*/ 51 h 116"/>
              <a:gd name="T34" fmla="*/ 25 w 116"/>
              <a:gd name="T35" fmla="*/ 47 h 116"/>
              <a:gd name="T36" fmla="*/ 17 w 116"/>
              <a:gd name="T37" fmla="*/ 49 h 116"/>
              <a:gd name="T38" fmla="*/ 13 w 116"/>
              <a:gd name="T39" fmla="*/ 44 h 116"/>
              <a:gd name="T40" fmla="*/ 12 w 116"/>
              <a:gd name="T41" fmla="*/ 37 h 116"/>
              <a:gd name="T42" fmla="*/ 8 w 116"/>
              <a:gd name="T43" fmla="*/ 37 h 116"/>
              <a:gd name="T44" fmla="*/ 12 w 116"/>
              <a:gd name="T45" fmla="*/ 30 h 116"/>
              <a:gd name="T46" fmla="*/ 18 w 116"/>
              <a:gd name="T47" fmla="*/ 30 h 116"/>
              <a:gd name="T48" fmla="*/ 24 w 116"/>
              <a:gd name="T49" fmla="*/ 25 h 116"/>
              <a:gd name="T50" fmla="*/ 30 w 116"/>
              <a:gd name="T51" fmla="*/ 18 h 116"/>
              <a:gd name="T52" fmla="*/ 32 w 116"/>
              <a:gd name="T53" fmla="*/ 15 h 116"/>
              <a:gd name="T54" fmla="*/ 42 w 116"/>
              <a:gd name="T55" fmla="*/ 12 h 116"/>
              <a:gd name="T56" fmla="*/ 34 w 116"/>
              <a:gd name="T57" fmla="*/ 8 h 116"/>
              <a:gd name="T58" fmla="*/ 32 w 116"/>
              <a:gd name="T59" fmla="*/ 8 h 116"/>
              <a:gd name="T60" fmla="*/ 49 w 116"/>
              <a:gd name="T61" fmla="*/ 2 h 116"/>
              <a:gd name="T62" fmla="*/ 56 w 116"/>
              <a:gd name="T63" fmla="*/ 5 h 116"/>
              <a:gd name="T64" fmla="*/ 82 w 116"/>
              <a:gd name="T65" fmla="*/ 6 h 116"/>
              <a:gd name="T66" fmla="*/ 79 w 116"/>
              <a:gd name="T67" fmla="*/ 11 h 116"/>
              <a:gd name="T68" fmla="*/ 85 w 116"/>
              <a:gd name="T69" fmla="*/ 19 h 116"/>
              <a:gd name="T70" fmla="*/ 89 w 116"/>
              <a:gd name="T71" fmla="*/ 19 h 116"/>
              <a:gd name="T72" fmla="*/ 93 w 116"/>
              <a:gd name="T73" fmla="*/ 17 h 116"/>
              <a:gd name="T74" fmla="*/ 97 w 116"/>
              <a:gd name="T75" fmla="*/ 23 h 116"/>
              <a:gd name="T76" fmla="*/ 101 w 116"/>
              <a:gd name="T77" fmla="*/ 27 h 116"/>
              <a:gd name="T78" fmla="*/ 95 w 116"/>
              <a:gd name="T79" fmla="*/ 27 h 116"/>
              <a:gd name="T80" fmla="*/ 89 w 116"/>
              <a:gd name="T81" fmla="*/ 25 h 116"/>
              <a:gd name="T82" fmla="*/ 81 w 116"/>
              <a:gd name="T83" fmla="*/ 24 h 116"/>
              <a:gd name="T84" fmla="*/ 74 w 116"/>
              <a:gd name="T85" fmla="*/ 30 h 116"/>
              <a:gd name="T86" fmla="*/ 70 w 116"/>
              <a:gd name="T87" fmla="*/ 39 h 116"/>
              <a:gd name="T88" fmla="*/ 73 w 116"/>
              <a:gd name="T89" fmla="*/ 50 h 116"/>
              <a:gd name="T90" fmla="*/ 82 w 116"/>
              <a:gd name="T91" fmla="*/ 53 h 116"/>
              <a:gd name="T92" fmla="*/ 91 w 116"/>
              <a:gd name="T93" fmla="*/ 53 h 116"/>
              <a:gd name="T94" fmla="*/ 95 w 116"/>
              <a:gd name="T95" fmla="*/ 61 h 116"/>
              <a:gd name="T96" fmla="*/ 96 w 116"/>
              <a:gd name="T97" fmla="*/ 71 h 116"/>
              <a:gd name="T98" fmla="*/ 95 w 116"/>
              <a:gd name="T99" fmla="*/ 81 h 116"/>
              <a:gd name="T100" fmla="*/ 100 w 116"/>
              <a:gd name="T101" fmla="*/ 90 h 116"/>
              <a:gd name="T102" fmla="*/ 107 w 116"/>
              <a:gd name="T103" fmla="*/ 82 h 116"/>
              <a:gd name="T104" fmla="*/ 112 w 116"/>
              <a:gd name="T105" fmla="*/ 69 h 116"/>
              <a:gd name="T106" fmla="*/ 114 w 116"/>
              <a:gd name="T107" fmla="*/ 53 h 116"/>
              <a:gd name="T108" fmla="*/ 109 w 116"/>
              <a:gd name="T109" fmla="*/ 39 h 116"/>
              <a:gd name="T110" fmla="*/ 105 w 116"/>
              <a:gd name="T111" fmla="*/ 32 h 116"/>
              <a:gd name="T112" fmla="*/ 111 w 116"/>
              <a:gd name="T113" fmla="*/ 41 h 116"/>
              <a:gd name="T114" fmla="*/ 79 w 116"/>
              <a:gd name="T115" fmla="*/ 10 h 116"/>
              <a:gd name="T116" fmla="*/ 75 w 116"/>
              <a:gd name="T117" fmla="*/ 5 h 116"/>
              <a:gd name="T118" fmla="*/ 76 w 116"/>
              <a:gd name="T119" fmla="*/ 9 h 116"/>
              <a:gd name="T120" fmla="*/ 73 w 116"/>
              <a:gd name="T121" fmla="*/ 4 h 116"/>
              <a:gd name="T122" fmla="*/ 109 w 116"/>
              <a:gd name="T123" fmla="*/ 8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6" h="116">
                <a:moveTo>
                  <a:pt x="6" y="33"/>
                </a:moveTo>
                <a:cubicBezTo>
                  <a:pt x="6" y="33"/>
                  <a:pt x="6" y="33"/>
                  <a:pt x="6" y="33"/>
                </a:cubicBezTo>
                <a:cubicBezTo>
                  <a:pt x="6" y="33"/>
                  <a:pt x="6" y="33"/>
                  <a:pt x="5" y="34"/>
                </a:cubicBezTo>
                <a:cubicBezTo>
                  <a:pt x="6" y="34"/>
                  <a:pt x="6" y="34"/>
                  <a:pt x="6" y="34"/>
                </a:cubicBezTo>
                <a:cubicBezTo>
                  <a:pt x="6" y="34"/>
                  <a:pt x="6" y="34"/>
                  <a:pt x="6" y="34"/>
                </a:cubicBezTo>
                <a:cubicBezTo>
                  <a:pt x="6" y="34"/>
                  <a:pt x="6" y="34"/>
                  <a:pt x="6" y="33"/>
                </a:cubicBezTo>
                <a:close/>
                <a:moveTo>
                  <a:pt x="5" y="35"/>
                </a:moveTo>
                <a:cubicBezTo>
                  <a:pt x="5" y="35"/>
                  <a:pt x="5" y="35"/>
                  <a:pt x="5" y="35"/>
                </a:cubicBezTo>
                <a:cubicBezTo>
                  <a:pt x="5" y="35"/>
                  <a:pt x="5" y="34"/>
                  <a:pt x="5" y="34"/>
                </a:cubicBezTo>
                <a:cubicBezTo>
                  <a:pt x="5" y="34"/>
                  <a:pt x="5" y="34"/>
                  <a:pt x="5" y="34"/>
                </a:cubicBezTo>
                <a:cubicBezTo>
                  <a:pt x="5" y="34"/>
                  <a:pt x="5" y="34"/>
                  <a:pt x="5" y="35"/>
                </a:cubicBezTo>
                <a:cubicBezTo>
                  <a:pt x="5" y="35"/>
                  <a:pt x="5" y="35"/>
                  <a:pt x="5" y="35"/>
                </a:cubicBezTo>
                <a:close/>
                <a:moveTo>
                  <a:pt x="88" y="18"/>
                </a:moveTo>
                <a:cubicBezTo>
                  <a:pt x="88" y="18"/>
                  <a:pt x="88" y="18"/>
                  <a:pt x="88" y="18"/>
                </a:cubicBezTo>
                <a:cubicBezTo>
                  <a:pt x="88" y="18"/>
                  <a:pt x="88" y="18"/>
                  <a:pt x="88" y="18"/>
                </a:cubicBezTo>
                <a:cubicBezTo>
                  <a:pt x="88" y="18"/>
                  <a:pt x="88" y="18"/>
                  <a:pt x="88" y="18"/>
                </a:cubicBezTo>
                <a:cubicBezTo>
                  <a:pt x="88" y="18"/>
                  <a:pt x="88" y="18"/>
                  <a:pt x="88" y="18"/>
                </a:cubicBezTo>
                <a:cubicBezTo>
                  <a:pt x="88" y="17"/>
                  <a:pt x="87" y="17"/>
                  <a:pt x="87" y="17"/>
                </a:cubicBezTo>
                <a:cubicBezTo>
                  <a:pt x="87" y="17"/>
                  <a:pt x="87" y="17"/>
                  <a:pt x="87" y="17"/>
                </a:cubicBezTo>
                <a:cubicBezTo>
                  <a:pt x="87" y="17"/>
                  <a:pt x="87" y="17"/>
                  <a:pt x="87" y="17"/>
                </a:cubicBezTo>
                <a:cubicBezTo>
                  <a:pt x="86" y="17"/>
                  <a:pt x="86" y="17"/>
                  <a:pt x="86" y="17"/>
                </a:cubicBezTo>
                <a:cubicBezTo>
                  <a:pt x="86" y="17"/>
                  <a:pt x="86" y="17"/>
                  <a:pt x="86" y="17"/>
                </a:cubicBezTo>
                <a:cubicBezTo>
                  <a:pt x="86" y="16"/>
                  <a:pt x="86" y="16"/>
                  <a:pt x="86" y="16"/>
                </a:cubicBezTo>
                <a:cubicBezTo>
                  <a:pt x="86" y="16"/>
                  <a:pt x="86" y="16"/>
                  <a:pt x="86" y="16"/>
                </a:cubicBezTo>
                <a:cubicBezTo>
                  <a:pt x="86" y="16"/>
                  <a:pt x="86" y="16"/>
                  <a:pt x="85" y="16"/>
                </a:cubicBezTo>
                <a:cubicBezTo>
                  <a:pt x="85" y="16"/>
                  <a:pt x="85" y="16"/>
                  <a:pt x="85" y="16"/>
                </a:cubicBezTo>
                <a:cubicBezTo>
                  <a:pt x="85" y="16"/>
                  <a:pt x="85" y="16"/>
                  <a:pt x="85" y="16"/>
                </a:cubicBezTo>
                <a:cubicBezTo>
                  <a:pt x="86" y="17"/>
                  <a:pt x="86" y="17"/>
                  <a:pt x="86" y="17"/>
                </a:cubicBezTo>
                <a:cubicBezTo>
                  <a:pt x="87" y="17"/>
                  <a:pt x="87" y="17"/>
                  <a:pt x="87" y="17"/>
                </a:cubicBezTo>
                <a:cubicBezTo>
                  <a:pt x="87" y="18"/>
                  <a:pt x="87" y="18"/>
                  <a:pt x="87" y="18"/>
                </a:cubicBezTo>
                <a:cubicBezTo>
                  <a:pt x="86" y="18"/>
                  <a:pt x="87" y="18"/>
                  <a:pt x="87" y="18"/>
                </a:cubicBezTo>
                <a:cubicBezTo>
                  <a:pt x="87" y="18"/>
                  <a:pt x="87" y="18"/>
                  <a:pt x="87" y="18"/>
                </a:cubicBezTo>
                <a:cubicBezTo>
                  <a:pt x="87" y="18"/>
                  <a:pt x="87" y="18"/>
                  <a:pt x="87" y="18"/>
                </a:cubicBezTo>
                <a:cubicBezTo>
                  <a:pt x="87" y="18"/>
                  <a:pt x="87" y="18"/>
                  <a:pt x="87" y="18"/>
                </a:cubicBezTo>
                <a:cubicBezTo>
                  <a:pt x="88" y="18"/>
                  <a:pt x="88" y="18"/>
                  <a:pt x="88" y="18"/>
                </a:cubicBezTo>
                <a:cubicBezTo>
                  <a:pt x="88" y="18"/>
                  <a:pt x="88" y="18"/>
                  <a:pt x="88" y="18"/>
                </a:cubicBezTo>
                <a:cubicBezTo>
                  <a:pt x="88" y="18"/>
                  <a:pt x="88" y="18"/>
                  <a:pt x="88" y="18"/>
                </a:cubicBezTo>
                <a:close/>
                <a:moveTo>
                  <a:pt x="112" y="37"/>
                </a:moveTo>
                <a:cubicBezTo>
                  <a:pt x="114" y="44"/>
                  <a:pt x="116" y="51"/>
                  <a:pt x="116" y="58"/>
                </a:cubicBezTo>
                <a:cubicBezTo>
                  <a:pt x="116" y="90"/>
                  <a:pt x="90" y="116"/>
                  <a:pt x="58" y="116"/>
                </a:cubicBezTo>
                <a:cubicBezTo>
                  <a:pt x="26" y="116"/>
                  <a:pt x="0" y="90"/>
                  <a:pt x="0" y="58"/>
                </a:cubicBezTo>
                <a:cubicBezTo>
                  <a:pt x="0" y="50"/>
                  <a:pt x="2" y="42"/>
                  <a:pt x="5" y="35"/>
                </a:cubicBezTo>
                <a:cubicBezTo>
                  <a:pt x="5" y="42"/>
                  <a:pt x="5" y="42"/>
                  <a:pt x="5" y="42"/>
                </a:cubicBezTo>
                <a:cubicBezTo>
                  <a:pt x="5" y="42"/>
                  <a:pt x="5" y="42"/>
                  <a:pt x="5" y="42"/>
                </a:cubicBezTo>
                <a:cubicBezTo>
                  <a:pt x="5" y="42"/>
                  <a:pt x="5" y="42"/>
                  <a:pt x="5" y="42"/>
                </a:cubicBezTo>
                <a:cubicBezTo>
                  <a:pt x="5" y="42"/>
                  <a:pt x="5" y="42"/>
                  <a:pt x="5" y="42"/>
                </a:cubicBezTo>
                <a:cubicBezTo>
                  <a:pt x="6" y="42"/>
                  <a:pt x="6" y="42"/>
                  <a:pt x="6" y="42"/>
                </a:cubicBezTo>
                <a:cubicBezTo>
                  <a:pt x="6" y="43"/>
                  <a:pt x="6" y="43"/>
                  <a:pt x="6" y="43"/>
                </a:cubicBezTo>
                <a:cubicBezTo>
                  <a:pt x="6" y="43"/>
                  <a:pt x="7" y="43"/>
                  <a:pt x="7" y="43"/>
                </a:cubicBezTo>
                <a:cubicBezTo>
                  <a:pt x="7" y="43"/>
                  <a:pt x="7" y="43"/>
                  <a:pt x="7" y="43"/>
                </a:cubicBezTo>
                <a:cubicBezTo>
                  <a:pt x="7" y="43"/>
                  <a:pt x="7" y="43"/>
                  <a:pt x="7" y="43"/>
                </a:cubicBezTo>
                <a:cubicBezTo>
                  <a:pt x="7" y="43"/>
                  <a:pt x="7" y="43"/>
                  <a:pt x="7" y="43"/>
                </a:cubicBezTo>
                <a:cubicBezTo>
                  <a:pt x="7" y="43"/>
                  <a:pt x="7" y="44"/>
                  <a:pt x="7" y="44"/>
                </a:cubicBezTo>
                <a:cubicBezTo>
                  <a:pt x="7" y="44"/>
                  <a:pt x="7" y="44"/>
                  <a:pt x="7" y="44"/>
                </a:cubicBezTo>
                <a:cubicBezTo>
                  <a:pt x="8" y="44"/>
                  <a:pt x="8" y="44"/>
                  <a:pt x="8" y="45"/>
                </a:cubicBezTo>
                <a:cubicBezTo>
                  <a:pt x="8" y="45"/>
                  <a:pt x="8" y="45"/>
                  <a:pt x="8" y="45"/>
                </a:cubicBezTo>
                <a:cubicBezTo>
                  <a:pt x="8" y="45"/>
                  <a:pt x="8" y="45"/>
                  <a:pt x="8" y="45"/>
                </a:cubicBezTo>
                <a:cubicBezTo>
                  <a:pt x="8" y="45"/>
                  <a:pt x="8" y="45"/>
                  <a:pt x="8" y="45"/>
                </a:cubicBezTo>
                <a:cubicBezTo>
                  <a:pt x="8" y="45"/>
                  <a:pt x="8" y="45"/>
                  <a:pt x="9" y="45"/>
                </a:cubicBezTo>
                <a:cubicBezTo>
                  <a:pt x="9" y="45"/>
                  <a:pt x="9" y="45"/>
                  <a:pt x="9" y="45"/>
                </a:cubicBezTo>
                <a:cubicBezTo>
                  <a:pt x="9" y="45"/>
                  <a:pt x="9" y="45"/>
                  <a:pt x="9" y="45"/>
                </a:cubicBezTo>
                <a:cubicBezTo>
                  <a:pt x="9" y="45"/>
                  <a:pt x="9" y="45"/>
                  <a:pt x="9" y="45"/>
                </a:cubicBezTo>
                <a:cubicBezTo>
                  <a:pt x="9" y="45"/>
                  <a:pt x="9" y="45"/>
                  <a:pt x="9" y="45"/>
                </a:cubicBezTo>
                <a:cubicBezTo>
                  <a:pt x="9" y="45"/>
                  <a:pt x="9" y="45"/>
                  <a:pt x="9" y="45"/>
                </a:cubicBezTo>
                <a:cubicBezTo>
                  <a:pt x="9" y="45"/>
                  <a:pt x="9" y="45"/>
                  <a:pt x="9" y="45"/>
                </a:cubicBezTo>
                <a:cubicBezTo>
                  <a:pt x="9" y="46"/>
                  <a:pt x="9" y="46"/>
                  <a:pt x="9" y="46"/>
                </a:cubicBezTo>
                <a:cubicBezTo>
                  <a:pt x="10" y="46"/>
                  <a:pt x="10" y="46"/>
                  <a:pt x="10" y="46"/>
                </a:cubicBezTo>
                <a:cubicBezTo>
                  <a:pt x="10" y="46"/>
                  <a:pt x="10" y="46"/>
                  <a:pt x="10" y="46"/>
                </a:cubicBezTo>
                <a:cubicBezTo>
                  <a:pt x="10" y="46"/>
                  <a:pt x="10" y="46"/>
                  <a:pt x="10" y="46"/>
                </a:cubicBezTo>
                <a:cubicBezTo>
                  <a:pt x="10" y="46"/>
                  <a:pt x="10" y="46"/>
                  <a:pt x="10" y="47"/>
                </a:cubicBezTo>
                <a:cubicBezTo>
                  <a:pt x="10" y="47"/>
                  <a:pt x="10" y="47"/>
                  <a:pt x="10" y="47"/>
                </a:cubicBezTo>
                <a:cubicBezTo>
                  <a:pt x="10" y="47"/>
                  <a:pt x="10" y="47"/>
                  <a:pt x="10" y="47"/>
                </a:cubicBezTo>
                <a:cubicBezTo>
                  <a:pt x="10" y="47"/>
                  <a:pt x="10" y="47"/>
                  <a:pt x="10" y="47"/>
                </a:cubicBezTo>
                <a:cubicBezTo>
                  <a:pt x="11" y="47"/>
                  <a:pt x="11" y="47"/>
                  <a:pt x="11" y="47"/>
                </a:cubicBezTo>
                <a:cubicBezTo>
                  <a:pt x="11" y="47"/>
                  <a:pt x="11" y="47"/>
                  <a:pt x="11" y="47"/>
                </a:cubicBezTo>
                <a:cubicBezTo>
                  <a:pt x="11" y="48"/>
                  <a:pt x="11" y="48"/>
                  <a:pt x="11" y="48"/>
                </a:cubicBezTo>
                <a:cubicBezTo>
                  <a:pt x="11" y="48"/>
                  <a:pt x="11" y="49"/>
                  <a:pt x="11" y="49"/>
                </a:cubicBezTo>
                <a:cubicBezTo>
                  <a:pt x="11" y="49"/>
                  <a:pt x="11" y="49"/>
                  <a:pt x="11" y="49"/>
                </a:cubicBezTo>
                <a:cubicBezTo>
                  <a:pt x="11" y="49"/>
                  <a:pt x="11" y="49"/>
                  <a:pt x="11" y="49"/>
                </a:cubicBezTo>
                <a:cubicBezTo>
                  <a:pt x="11" y="49"/>
                  <a:pt x="11" y="49"/>
                  <a:pt x="11" y="49"/>
                </a:cubicBezTo>
                <a:cubicBezTo>
                  <a:pt x="11" y="50"/>
                  <a:pt x="11" y="50"/>
                  <a:pt x="11" y="50"/>
                </a:cubicBezTo>
                <a:cubicBezTo>
                  <a:pt x="11" y="50"/>
                  <a:pt x="11" y="50"/>
                  <a:pt x="11" y="50"/>
                </a:cubicBezTo>
                <a:cubicBezTo>
                  <a:pt x="11" y="50"/>
                  <a:pt x="11" y="50"/>
                  <a:pt x="11" y="50"/>
                </a:cubicBezTo>
                <a:cubicBezTo>
                  <a:pt x="11" y="50"/>
                  <a:pt x="11" y="50"/>
                  <a:pt x="11" y="50"/>
                </a:cubicBezTo>
                <a:cubicBezTo>
                  <a:pt x="11" y="50"/>
                  <a:pt x="11" y="50"/>
                  <a:pt x="11" y="50"/>
                </a:cubicBezTo>
                <a:cubicBezTo>
                  <a:pt x="13" y="50"/>
                  <a:pt x="13" y="50"/>
                  <a:pt x="13" y="50"/>
                </a:cubicBezTo>
                <a:cubicBezTo>
                  <a:pt x="13" y="50"/>
                  <a:pt x="13" y="50"/>
                  <a:pt x="13" y="50"/>
                </a:cubicBezTo>
                <a:cubicBezTo>
                  <a:pt x="13" y="50"/>
                  <a:pt x="13" y="50"/>
                  <a:pt x="13" y="50"/>
                </a:cubicBezTo>
                <a:cubicBezTo>
                  <a:pt x="13" y="50"/>
                  <a:pt x="13" y="50"/>
                  <a:pt x="13" y="50"/>
                </a:cubicBezTo>
                <a:cubicBezTo>
                  <a:pt x="13" y="51"/>
                  <a:pt x="13" y="51"/>
                  <a:pt x="13" y="51"/>
                </a:cubicBezTo>
                <a:cubicBezTo>
                  <a:pt x="13" y="51"/>
                  <a:pt x="14" y="51"/>
                  <a:pt x="14" y="51"/>
                </a:cubicBezTo>
                <a:cubicBezTo>
                  <a:pt x="14" y="51"/>
                  <a:pt x="14" y="52"/>
                  <a:pt x="14" y="52"/>
                </a:cubicBezTo>
                <a:cubicBezTo>
                  <a:pt x="14" y="52"/>
                  <a:pt x="14" y="52"/>
                  <a:pt x="14" y="52"/>
                </a:cubicBezTo>
                <a:cubicBezTo>
                  <a:pt x="14" y="52"/>
                  <a:pt x="14" y="53"/>
                  <a:pt x="14" y="53"/>
                </a:cubicBezTo>
                <a:cubicBezTo>
                  <a:pt x="14" y="53"/>
                  <a:pt x="14" y="53"/>
                  <a:pt x="14" y="53"/>
                </a:cubicBezTo>
                <a:cubicBezTo>
                  <a:pt x="14" y="53"/>
                  <a:pt x="14" y="53"/>
                  <a:pt x="14" y="53"/>
                </a:cubicBezTo>
                <a:cubicBezTo>
                  <a:pt x="15" y="53"/>
                  <a:pt x="15" y="53"/>
                  <a:pt x="15" y="54"/>
                </a:cubicBezTo>
                <a:cubicBezTo>
                  <a:pt x="15" y="54"/>
                  <a:pt x="15" y="54"/>
                  <a:pt x="14" y="54"/>
                </a:cubicBezTo>
                <a:cubicBezTo>
                  <a:pt x="14" y="54"/>
                  <a:pt x="14" y="54"/>
                  <a:pt x="14" y="54"/>
                </a:cubicBezTo>
                <a:cubicBezTo>
                  <a:pt x="14" y="56"/>
                  <a:pt x="14" y="56"/>
                  <a:pt x="14" y="56"/>
                </a:cubicBezTo>
                <a:cubicBezTo>
                  <a:pt x="14" y="56"/>
                  <a:pt x="14" y="56"/>
                  <a:pt x="14" y="56"/>
                </a:cubicBezTo>
                <a:cubicBezTo>
                  <a:pt x="14" y="56"/>
                  <a:pt x="14" y="56"/>
                  <a:pt x="14" y="56"/>
                </a:cubicBezTo>
                <a:cubicBezTo>
                  <a:pt x="13" y="56"/>
                  <a:pt x="13" y="56"/>
                  <a:pt x="13" y="56"/>
                </a:cubicBezTo>
                <a:cubicBezTo>
                  <a:pt x="13" y="57"/>
                  <a:pt x="13" y="57"/>
                  <a:pt x="13" y="57"/>
                </a:cubicBezTo>
                <a:cubicBezTo>
                  <a:pt x="13" y="57"/>
                  <a:pt x="13" y="57"/>
                  <a:pt x="13" y="57"/>
                </a:cubicBezTo>
                <a:cubicBezTo>
                  <a:pt x="13" y="57"/>
                  <a:pt x="13" y="57"/>
                  <a:pt x="13" y="57"/>
                </a:cubicBezTo>
                <a:cubicBezTo>
                  <a:pt x="13" y="58"/>
                  <a:pt x="13" y="58"/>
                  <a:pt x="13" y="58"/>
                </a:cubicBezTo>
                <a:cubicBezTo>
                  <a:pt x="13" y="58"/>
                  <a:pt x="13" y="58"/>
                  <a:pt x="13" y="58"/>
                </a:cubicBezTo>
                <a:cubicBezTo>
                  <a:pt x="13" y="58"/>
                  <a:pt x="13" y="58"/>
                  <a:pt x="13" y="58"/>
                </a:cubicBezTo>
                <a:cubicBezTo>
                  <a:pt x="12" y="58"/>
                  <a:pt x="12" y="58"/>
                  <a:pt x="12" y="58"/>
                </a:cubicBezTo>
                <a:cubicBezTo>
                  <a:pt x="12" y="59"/>
                  <a:pt x="12" y="59"/>
                  <a:pt x="12" y="59"/>
                </a:cubicBezTo>
                <a:cubicBezTo>
                  <a:pt x="12" y="59"/>
                  <a:pt x="12" y="59"/>
                  <a:pt x="12" y="59"/>
                </a:cubicBezTo>
                <a:cubicBezTo>
                  <a:pt x="12" y="60"/>
                  <a:pt x="12" y="60"/>
                  <a:pt x="13" y="60"/>
                </a:cubicBezTo>
                <a:cubicBezTo>
                  <a:pt x="13" y="60"/>
                  <a:pt x="13" y="60"/>
                  <a:pt x="13" y="60"/>
                </a:cubicBezTo>
                <a:cubicBezTo>
                  <a:pt x="13" y="60"/>
                  <a:pt x="13" y="60"/>
                  <a:pt x="13" y="60"/>
                </a:cubicBezTo>
                <a:cubicBezTo>
                  <a:pt x="13" y="61"/>
                  <a:pt x="13" y="61"/>
                  <a:pt x="13" y="61"/>
                </a:cubicBezTo>
                <a:cubicBezTo>
                  <a:pt x="12" y="61"/>
                  <a:pt x="12" y="61"/>
                  <a:pt x="12" y="61"/>
                </a:cubicBezTo>
                <a:cubicBezTo>
                  <a:pt x="12" y="61"/>
                  <a:pt x="12" y="61"/>
                  <a:pt x="12" y="61"/>
                </a:cubicBezTo>
                <a:cubicBezTo>
                  <a:pt x="12" y="61"/>
                  <a:pt x="12" y="62"/>
                  <a:pt x="12" y="62"/>
                </a:cubicBezTo>
                <a:cubicBezTo>
                  <a:pt x="12" y="62"/>
                  <a:pt x="12" y="62"/>
                  <a:pt x="12" y="62"/>
                </a:cubicBezTo>
                <a:cubicBezTo>
                  <a:pt x="12" y="62"/>
                  <a:pt x="12" y="62"/>
                  <a:pt x="12" y="62"/>
                </a:cubicBezTo>
                <a:cubicBezTo>
                  <a:pt x="12" y="63"/>
                  <a:pt x="12" y="63"/>
                  <a:pt x="12" y="63"/>
                </a:cubicBezTo>
                <a:cubicBezTo>
                  <a:pt x="12" y="63"/>
                  <a:pt x="12" y="63"/>
                  <a:pt x="12" y="63"/>
                </a:cubicBezTo>
                <a:cubicBezTo>
                  <a:pt x="12" y="64"/>
                  <a:pt x="12" y="64"/>
                  <a:pt x="12" y="64"/>
                </a:cubicBezTo>
                <a:cubicBezTo>
                  <a:pt x="12" y="64"/>
                  <a:pt x="13" y="64"/>
                  <a:pt x="13" y="65"/>
                </a:cubicBezTo>
                <a:cubicBezTo>
                  <a:pt x="13" y="65"/>
                  <a:pt x="13" y="65"/>
                  <a:pt x="14" y="66"/>
                </a:cubicBezTo>
                <a:cubicBezTo>
                  <a:pt x="14" y="66"/>
                  <a:pt x="14" y="66"/>
                  <a:pt x="14" y="66"/>
                </a:cubicBezTo>
                <a:cubicBezTo>
                  <a:pt x="14" y="66"/>
                  <a:pt x="14" y="67"/>
                  <a:pt x="14" y="67"/>
                </a:cubicBezTo>
                <a:cubicBezTo>
                  <a:pt x="14" y="67"/>
                  <a:pt x="14" y="67"/>
                  <a:pt x="14" y="67"/>
                </a:cubicBezTo>
                <a:cubicBezTo>
                  <a:pt x="14" y="67"/>
                  <a:pt x="14" y="68"/>
                  <a:pt x="15" y="68"/>
                </a:cubicBezTo>
                <a:cubicBezTo>
                  <a:pt x="15" y="68"/>
                  <a:pt x="15" y="68"/>
                  <a:pt x="15" y="68"/>
                </a:cubicBezTo>
                <a:cubicBezTo>
                  <a:pt x="15" y="68"/>
                  <a:pt x="15" y="68"/>
                  <a:pt x="15" y="68"/>
                </a:cubicBezTo>
                <a:cubicBezTo>
                  <a:pt x="15" y="68"/>
                  <a:pt x="15" y="68"/>
                  <a:pt x="15" y="68"/>
                </a:cubicBezTo>
                <a:cubicBezTo>
                  <a:pt x="15" y="68"/>
                  <a:pt x="15" y="68"/>
                  <a:pt x="15" y="68"/>
                </a:cubicBezTo>
                <a:cubicBezTo>
                  <a:pt x="15" y="68"/>
                  <a:pt x="15" y="68"/>
                  <a:pt x="15" y="68"/>
                </a:cubicBezTo>
                <a:cubicBezTo>
                  <a:pt x="15" y="68"/>
                  <a:pt x="15" y="68"/>
                  <a:pt x="15" y="68"/>
                </a:cubicBezTo>
                <a:cubicBezTo>
                  <a:pt x="15" y="69"/>
                  <a:pt x="15" y="69"/>
                  <a:pt x="15" y="69"/>
                </a:cubicBezTo>
                <a:cubicBezTo>
                  <a:pt x="15" y="69"/>
                  <a:pt x="15" y="69"/>
                  <a:pt x="15" y="69"/>
                </a:cubicBezTo>
                <a:cubicBezTo>
                  <a:pt x="15" y="69"/>
                  <a:pt x="16" y="69"/>
                  <a:pt x="16" y="69"/>
                </a:cubicBezTo>
                <a:cubicBezTo>
                  <a:pt x="16" y="69"/>
                  <a:pt x="16" y="69"/>
                  <a:pt x="16" y="69"/>
                </a:cubicBezTo>
                <a:cubicBezTo>
                  <a:pt x="16" y="70"/>
                  <a:pt x="16" y="70"/>
                  <a:pt x="16" y="70"/>
                </a:cubicBezTo>
                <a:cubicBezTo>
                  <a:pt x="16" y="70"/>
                  <a:pt x="16" y="70"/>
                  <a:pt x="16" y="70"/>
                </a:cubicBezTo>
                <a:cubicBezTo>
                  <a:pt x="16" y="70"/>
                  <a:pt x="16" y="70"/>
                  <a:pt x="16" y="70"/>
                </a:cubicBezTo>
                <a:cubicBezTo>
                  <a:pt x="16" y="70"/>
                  <a:pt x="16" y="70"/>
                  <a:pt x="16" y="70"/>
                </a:cubicBezTo>
                <a:cubicBezTo>
                  <a:pt x="16" y="70"/>
                  <a:pt x="16" y="70"/>
                  <a:pt x="16" y="70"/>
                </a:cubicBezTo>
                <a:cubicBezTo>
                  <a:pt x="16" y="70"/>
                  <a:pt x="16" y="71"/>
                  <a:pt x="16" y="71"/>
                </a:cubicBezTo>
                <a:cubicBezTo>
                  <a:pt x="16" y="72"/>
                  <a:pt x="16" y="72"/>
                  <a:pt x="16" y="72"/>
                </a:cubicBezTo>
                <a:cubicBezTo>
                  <a:pt x="16" y="72"/>
                  <a:pt x="16" y="72"/>
                  <a:pt x="16" y="72"/>
                </a:cubicBezTo>
                <a:cubicBezTo>
                  <a:pt x="16" y="72"/>
                  <a:pt x="16" y="72"/>
                  <a:pt x="16" y="72"/>
                </a:cubicBezTo>
                <a:cubicBezTo>
                  <a:pt x="16" y="73"/>
                  <a:pt x="16" y="73"/>
                  <a:pt x="16" y="73"/>
                </a:cubicBezTo>
                <a:cubicBezTo>
                  <a:pt x="16" y="73"/>
                  <a:pt x="16" y="73"/>
                  <a:pt x="16" y="73"/>
                </a:cubicBezTo>
                <a:cubicBezTo>
                  <a:pt x="16" y="73"/>
                  <a:pt x="16" y="73"/>
                  <a:pt x="17" y="73"/>
                </a:cubicBezTo>
                <a:cubicBezTo>
                  <a:pt x="17" y="73"/>
                  <a:pt x="17" y="73"/>
                  <a:pt x="17" y="74"/>
                </a:cubicBezTo>
                <a:cubicBezTo>
                  <a:pt x="17" y="74"/>
                  <a:pt x="17" y="74"/>
                  <a:pt x="17" y="74"/>
                </a:cubicBezTo>
                <a:cubicBezTo>
                  <a:pt x="17" y="74"/>
                  <a:pt x="17" y="74"/>
                  <a:pt x="17" y="74"/>
                </a:cubicBezTo>
                <a:cubicBezTo>
                  <a:pt x="17" y="74"/>
                  <a:pt x="17" y="75"/>
                  <a:pt x="17" y="75"/>
                </a:cubicBezTo>
                <a:cubicBezTo>
                  <a:pt x="17" y="75"/>
                  <a:pt x="17" y="75"/>
                  <a:pt x="18" y="75"/>
                </a:cubicBezTo>
                <a:cubicBezTo>
                  <a:pt x="18" y="75"/>
                  <a:pt x="18" y="75"/>
                  <a:pt x="18" y="75"/>
                </a:cubicBezTo>
                <a:cubicBezTo>
                  <a:pt x="18" y="76"/>
                  <a:pt x="18" y="76"/>
                  <a:pt x="18" y="76"/>
                </a:cubicBezTo>
                <a:cubicBezTo>
                  <a:pt x="19" y="76"/>
                  <a:pt x="19" y="76"/>
                  <a:pt x="19" y="76"/>
                </a:cubicBezTo>
                <a:cubicBezTo>
                  <a:pt x="20" y="76"/>
                  <a:pt x="20" y="76"/>
                  <a:pt x="20" y="76"/>
                </a:cubicBezTo>
                <a:cubicBezTo>
                  <a:pt x="20" y="76"/>
                  <a:pt x="20" y="76"/>
                  <a:pt x="20" y="76"/>
                </a:cubicBezTo>
                <a:cubicBezTo>
                  <a:pt x="20" y="76"/>
                  <a:pt x="20" y="76"/>
                  <a:pt x="20" y="76"/>
                </a:cubicBezTo>
                <a:cubicBezTo>
                  <a:pt x="20" y="77"/>
                  <a:pt x="20" y="77"/>
                  <a:pt x="20" y="77"/>
                </a:cubicBezTo>
                <a:cubicBezTo>
                  <a:pt x="20" y="77"/>
                  <a:pt x="20" y="77"/>
                  <a:pt x="20" y="77"/>
                </a:cubicBezTo>
                <a:cubicBezTo>
                  <a:pt x="20" y="77"/>
                  <a:pt x="20" y="77"/>
                  <a:pt x="20" y="77"/>
                </a:cubicBezTo>
                <a:cubicBezTo>
                  <a:pt x="20" y="77"/>
                  <a:pt x="20" y="77"/>
                  <a:pt x="20" y="77"/>
                </a:cubicBezTo>
                <a:cubicBezTo>
                  <a:pt x="20" y="77"/>
                  <a:pt x="20" y="77"/>
                  <a:pt x="20" y="77"/>
                </a:cubicBezTo>
                <a:cubicBezTo>
                  <a:pt x="20" y="77"/>
                  <a:pt x="21" y="77"/>
                  <a:pt x="21" y="77"/>
                </a:cubicBezTo>
                <a:cubicBezTo>
                  <a:pt x="21" y="77"/>
                  <a:pt x="21" y="77"/>
                  <a:pt x="21" y="77"/>
                </a:cubicBezTo>
                <a:cubicBezTo>
                  <a:pt x="21" y="77"/>
                  <a:pt x="21" y="77"/>
                  <a:pt x="21" y="77"/>
                </a:cubicBezTo>
                <a:cubicBezTo>
                  <a:pt x="21" y="78"/>
                  <a:pt x="21" y="78"/>
                  <a:pt x="22" y="78"/>
                </a:cubicBezTo>
                <a:cubicBezTo>
                  <a:pt x="22" y="78"/>
                  <a:pt x="22" y="78"/>
                  <a:pt x="22" y="78"/>
                </a:cubicBezTo>
                <a:cubicBezTo>
                  <a:pt x="22" y="78"/>
                  <a:pt x="22" y="78"/>
                  <a:pt x="22" y="78"/>
                </a:cubicBezTo>
                <a:cubicBezTo>
                  <a:pt x="22" y="78"/>
                  <a:pt x="22" y="78"/>
                  <a:pt x="22" y="78"/>
                </a:cubicBezTo>
                <a:cubicBezTo>
                  <a:pt x="22" y="78"/>
                  <a:pt x="22" y="78"/>
                  <a:pt x="22" y="78"/>
                </a:cubicBezTo>
                <a:cubicBezTo>
                  <a:pt x="22" y="78"/>
                  <a:pt x="22" y="78"/>
                  <a:pt x="22" y="78"/>
                </a:cubicBezTo>
                <a:cubicBezTo>
                  <a:pt x="22" y="78"/>
                  <a:pt x="22" y="78"/>
                  <a:pt x="22" y="78"/>
                </a:cubicBezTo>
                <a:cubicBezTo>
                  <a:pt x="22" y="78"/>
                  <a:pt x="22" y="79"/>
                  <a:pt x="22" y="79"/>
                </a:cubicBezTo>
                <a:cubicBezTo>
                  <a:pt x="22" y="79"/>
                  <a:pt x="22" y="79"/>
                  <a:pt x="22" y="80"/>
                </a:cubicBezTo>
                <a:cubicBezTo>
                  <a:pt x="22" y="80"/>
                  <a:pt x="22" y="80"/>
                  <a:pt x="22" y="80"/>
                </a:cubicBezTo>
                <a:cubicBezTo>
                  <a:pt x="22" y="80"/>
                  <a:pt x="22" y="80"/>
                  <a:pt x="22" y="80"/>
                </a:cubicBezTo>
                <a:cubicBezTo>
                  <a:pt x="22" y="80"/>
                  <a:pt x="22" y="81"/>
                  <a:pt x="23" y="81"/>
                </a:cubicBezTo>
                <a:cubicBezTo>
                  <a:pt x="23" y="81"/>
                  <a:pt x="23" y="81"/>
                  <a:pt x="23" y="81"/>
                </a:cubicBezTo>
                <a:cubicBezTo>
                  <a:pt x="23" y="81"/>
                  <a:pt x="23" y="81"/>
                  <a:pt x="23" y="81"/>
                </a:cubicBezTo>
                <a:cubicBezTo>
                  <a:pt x="23" y="81"/>
                  <a:pt x="23" y="81"/>
                  <a:pt x="23" y="81"/>
                </a:cubicBezTo>
                <a:cubicBezTo>
                  <a:pt x="23" y="81"/>
                  <a:pt x="23" y="81"/>
                  <a:pt x="23" y="81"/>
                </a:cubicBezTo>
                <a:cubicBezTo>
                  <a:pt x="23" y="81"/>
                  <a:pt x="23" y="82"/>
                  <a:pt x="23" y="82"/>
                </a:cubicBezTo>
                <a:cubicBezTo>
                  <a:pt x="23" y="82"/>
                  <a:pt x="23" y="82"/>
                  <a:pt x="23" y="82"/>
                </a:cubicBezTo>
                <a:cubicBezTo>
                  <a:pt x="23" y="82"/>
                  <a:pt x="23" y="82"/>
                  <a:pt x="23" y="82"/>
                </a:cubicBezTo>
                <a:cubicBezTo>
                  <a:pt x="23" y="82"/>
                  <a:pt x="23" y="82"/>
                  <a:pt x="23" y="82"/>
                </a:cubicBezTo>
                <a:cubicBezTo>
                  <a:pt x="23" y="82"/>
                  <a:pt x="23" y="82"/>
                  <a:pt x="23" y="82"/>
                </a:cubicBezTo>
                <a:cubicBezTo>
                  <a:pt x="23" y="82"/>
                  <a:pt x="23" y="83"/>
                  <a:pt x="23" y="83"/>
                </a:cubicBezTo>
                <a:cubicBezTo>
                  <a:pt x="23" y="83"/>
                  <a:pt x="23" y="83"/>
                  <a:pt x="23" y="83"/>
                </a:cubicBezTo>
                <a:cubicBezTo>
                  <a:pt x="24" y="83"/>
                  <a:pt x="24" y="83"/>
                  <a:pt x="24" y="83"/>
                </a:cubicBezTo>
                <a:cubicBezTo>
                  <a:pt x="24" y="83"/>
                  <a:pt x="24" y="83"/>
                  <a:pt x="24" y="83"/>
                </a:cubicBezTo>
                <a:cubicBezTo>
                  <a:pt x="24" y="83"/>
                  <a:pt x="24" y="83"/>
                  <a:pt x="24" y="84"/>
                </a:cubicBezTo>
                <a:cubicBezTo>
                  <a:pt x="24" y="84"/>
                  <a:pt x="24" y="84"/>
                  <a:pt x="24" y="84"/>
                </a:cubicBezTo>
                <a:cubicBezTo>
                  <a:pt x="24" y="84"/>
                  <a:pt x="24" y="85"/>
                  <a:pt x="24" y="85"/>
                </a:cubicBezTo>
                <a:cubicBezTo>
                  <a:pt x="24" y="89"/>
                  <a:pt x="24" y="89"/>
                  <a:pt x="24" y="89"/>
                </a:cubicBezTo>
                <a:cubicBezTo>
                  <a:pt x="24" y="89"/>
                  <a:pt x="24" y="89"/>
                  <a:pt x="24" y="89"/>
                </a:cubicBezTo>
                <a:cubicBezTo>
                  <a:pt x="24" y="89"/>
                  <a:pt x="24" y="89"/>
                  <a:pt x="24" y="89"/>
                </a:cubicBezTo>
                <a:cubicBezTo>
                  <a:pt x="24" y="89"/>
                  <a:pt x="24" y="89"/>
                  <a:pt x="24" y="89"/>
                </a:cubicBezTo>
                <a:cubicBezTo>
                  <a:pt x="24" y="89"/>
                  <a:pt x="24" y="89"/>
                  <a:pt x="24" y="89"/>
                </a:cubicBezTo>
                <a:cubicBezTo>
                  <a:pt x="24" y="89"/>
                  <a:pt x="24" y="89"/>
                  <a:pt x="24" y="89"/>
                </a:cubicBezTo>
                <a:cubicBezTo>
                  <a:pt x="24" y="90"/>
                  <a:pt x="24" y="90"/>
                  <a:pt x="24" y="90"/>
                </a:cubicBezTo>
                <a:cubicBezTo>
                  <a:pt x="24" y="90"/>
                  <a:pt x="24" y="90"/>
                  <a:pt x="25" y="90"/>
                </a:cubicBezTo>
                <a:cubicBezTo>
                  <a:pt x="25" y="90"/>
                  <a:pt x="25" y="90"/>
                  <a:pt x="25" y="90"/>
                </a:cubicBezTo>
                <a:cubicBezTo>
                  <a:pt x="25" y="90"/>
                  <a:pt x="25" y="91"/>
                  <a:pt x="25" y="91"/>
                </a:cubicBezTo>
                <a:cubicBezTo>
                  <a:pt x="25" y="91"/>
                  <a:pt x="25" y="92"/>
                  <a:pt x="25" y="92"/>
                </a:cubicBezTo>
                <a:cubicBezTo>
                  <a:pt x="25" y="92"/>
                  <a:pt x="25" y="92"/>
                  <a:pt x="25" y="92"/>
                </a:cubicBezTo>
                <a:cubicBezTo>
                  <a:pt x="25" y="93"/>
                  <a:pt x="25" y="93"/>
                  <a:pt x="25" y="93"/>
                </a:cubicBezTo>
                <a:cubicBezTo>
                  <a:pt x="25" y="93"/>
                  <a:pt x="25" y="93"/>
                  <a:pt x="25" y="93"/>
                </a:cubicBezTo>
                <a:cubicBezTo>
                  <a:pt x="25" y="93"/>
                  <a:pt x="25" y="93"/>
                  <a:pt x="25" y="93"/>
                </a:cubicBezTo>
                <a:cubicBezTo>
                  <a:pt x="25" y="93"/>
                  <a:pt x="25" y="93"/>
                  <a:pt x="25" y="93"/>
                </a:cubicBezTo>
                <a:cubicBezTo>
                  <a:pt x="25" y="93"/>
                  <a:pt x="25" y="93"/>
                  <a:pt x="25" y="93"/>
                </a:cubicBezTo>
                <a:cubicBezTo>
                  <a:pt x="25" y="94"/>
                  <a:pt x="25" y="94"/>
                  <a:pt x="25" y="94"/>
                </a:cubicBezTo>
                <a:cubicBezTo>
                  <a:pt x="25" y="94"/>
                  <a:pt x="25" y="94"/>
                  <a:pt x="25" y="94"/>
                </a:cubicBezTo>
                <a:cubicBezTo>
                  <a:pt x="25" y="94"/>
                  <a:pt x="25" y="95"/>
                  <a:pt x="25" y="95"/>
                </a:cubicBezTo>
                <a:cubicBezTo>
                  <a:pt x="25" y="95"/>
                  <a:pt x="25" y="95"/>
                  <a:pt x="25" y="95"/>
                </a:cubicBezTo>
                <a:cubicBezTo>
                  <a:pt x="25" y="96"/>
                  <a:pt x="26" y="96"/>
                  <a:pt x="26" y="97"/>
                </a:cubicBezTo>
                <a:cubicBezTo>
                  <a:pt x="26" y="97"/>
                  <a:pt x="26" y="97"/>
                  <a:pt x="26" y="97"/>
                </a:cubicBezTo>
                <a:cubicBezTo>
                  <a:pt x="27" y="97"/>
                  <a:pt x="27" y="97"/>
                  <a:pt x="27" y="98"/>
                </a:cubicBezTo>
                <a:cubicBezTo>
                  <a:pt x="27" y="98"/>
                  <a:pt x="27" y="98"/>
                  <a:pt x="27" y="98"/>
                </a:cubicBezTo>
                <a:cubicBezTo>
                  <a:pt x="27" y="98"/>
                  <a:pt x="27" y="98"/>
                  <a:pt x="27" y="98"/>
                </a:cubicBezTo>
                <a:cubicBezTo>
                  <a:pt x="27" y="98"/>
                  <a:pt x="27" y="98"/>
                  <a:pt x="27" y="98"/>
                </a:cubicBezTo>
                <a:cubicBezTo>
                  <a:pt x="27" y="98"/>
                  <a:pt x="27" y="98"/>
                  <a:pt x="27" y="98"/>
                </a:cubicBezTo>
                <a:cubicBezTo>
                  <a:pt x="27" y="98"/>
                  <a:pt x="27" y="98"/>
                  <a:pt x="27" y="98"/>
                </a:cubicBezTo>
                <a:cubicBezTo>
                  <a:pt x="27" y="98"/>
                  <a:pt x="27" y="98"/>
                  <a:pt x="27" y="98"/>
                </a:cubicBezTo>
                <a:cubicBezTo>
                  <a:pt x="27" y="98"/>
                  <a:pt x="27" y="98"/>
                  <a:pt x="27" y="98"/>
                </a:cubicBezTo>
                <a:cubicBezTo>
                  <a:pt x="28" y="98"/>
                  <a:pt x="28" y="99"/>
                  <a:pt x="28" y="99"/>
                </a:cubicBezTo>
                <a:cubicBezTo>
                  <a:pt x="28" y="99"/>
                  <a:pt x="28" y="99"/>
                  <a:pt x="28" y="99"/>
                </a:cubicBezTo>
                <a:cubicBezTo>
                  <a:pt x="28" y="99"/>
                  <a:pt x="28" y="99"/>
                  <a:pt x="28" y="99"/>
                </a:cubicBezTo>
                <a:cubicBezTo>
                  <a:pt x="28" y="99"/>
                  <a:pt x="28" y="99"/>
                  <a:pt x="28" y="99"/>
                </a:cubicBezTo>
                <a:cubicBezTo>
                  <a:pt x="28" y="99"/>
                  <a:pt x="28" y="99"/>
                  <a:pt x="29" y="99"/>
                </a:cubicBezTo>
                <a:cubicBezTo>
                  <a:pt x="29" y="100"/>
                  <a:pt x="29" y="100"/>
                  <a:pt x="29" y="101"/>
                </a:cubicBezTo>
                <a:cubicBezTo>
                  <a:pt x="29" y="101"/>
                  <a:pt x="29" y="101"/>
                  <a:pt x="29" y="101"/>
                </a:cubicBezTo>
                <a:cubicBezTo>
                  <a:pt x="30" y="101"/>
                  <a:pt x="30" y="101"/>
                  <a:pt x="30" y="102"/>
                </a:cubicBezTo>
                <a:cubicBezTo>
                  <a:pt x="30" y="102"/>
                  <a:pt x="30" y="102"/>
                  <a:pt x="30" y="102"/>
                </a:cubicBezTo>
                <a:cubicBezTo>
                  <a:pt x="30" y="102"/>
                  <a:pt x="30" y="102"/>
                  <a:pt x="30" y="102"/>
                </a:cubicBezTo>
                <a:cubicBezTo>
                  <a:pt x="30" y="102"/>
                  <a:pt x="30" y="102"/>
                  <a:pt x="30" y="102"/>
                </a:cubicBezTo>
                <a:cubicBezTo>
                  <a:pt x="30" y="102"/>
                  <a:pt x="30" y="102"/>
                  <a:pt x="30" y="102"/>
                </a:cubicBezTo>
                <a:cubicBezTo>
                  <a:pt x="30" y="103"/>
                  <a:pt x="30" y="103"/>
                  <a:pt x="30" y="103"/>
                </a:cubicBezTo>
                <a:cubicBezTo>
                  <a:pt x="30" y="103"/>
                  <a:pt x="30" y="103"/>
                  <a:pt x="30" y="103"/>
                </a:cubicBezTo>
                <a:cubicBezTo>
                  <a:pt x="30" y="103"/>
                  <a:pt x="30" y="103"/>
                  <a:pt x="31" y="103"/>
                </a:cubicBezTo>
                <a:cubicBezTo>
                  <a:pt x="31" y="103"/>
                  <a:pt x="31" y="104"/>
                  <a:pt x="31" y="104"/>
                </a:cubicBezTo>
                <a:cubicBezTo>
                  <a:pt x="31" y="104"/>
                  <a:pt x="31" y="104"/>
                  <a:pt x="31" y="104"/>
                </a:cubicBezTo>
                <a:cubicBezTo>
                  <a:pt x="31" y="104"/>
                  <a:pt x="31" y="104"/>
                  <a:pt x="31" y="104"/>
                </a:cubicBezTo>
                <a:cubicBezTo>
                  <a:pt x="31" y="104"/>
                  <a:pt x="32" y="104"/>
                  <a:pt x="32" y="104"/>
                </a:cubicBezTo>
                <a:cubicBezTo>
                  <a:pt x="32" y="105"/>
                  <a:pt x="32" y="105"/>
                  <a:pt x="32" y="105"/>
                </a:cubicBezTo>
                <a:cubicBezTo>
                  <a:pt x="33" y="105"/>
                  <a:pt x="33" y="105"/>
                  <a:pt x="33" y="105"/>
                </a:cubicBezTo>
                <a:cubicBezTo>
                  <a:pt x="33" y="105"/>
                  <a:pt x="33" y="105"/>
                  <a:pt x="33" y="105"/>
                </a:cubicBezTo>
                <a:cubicBezTo>
                  <a:pt x="33" y="105"/>
                  <a:pt x="33" y="105"/>
                  <a:pt x="33" y="105"/>
                </a:cubicBezTo>
                <a:cubicBezTo>
                  <a:pt x="33" y="105"/>
                  <a:pt x="33" y="105"/>
                  <a:pt x="33" y="105"/>
                </a:cubicBezTo>
                <a:cubicBezTo>
                  <a:pt x="33" y="105"/>
                  <a:pt x="33" y="105"/>
                  <a:pt x="33" y="105"/>
                </a:cubicBezTo>
                <a:cubicBezTo>
                  <a:pt x="33" y="105"/>
                  <a:pt x="33" y="105"/>
                  <a:pt x="33" y="105"/>
                </a:cubicBezTo>
                <a:cubicBezTo>
                  <a:pt x="33" y="105"/>
                  <a:pt x="33" y="105"/>
                  <a:pt x="33" y="105"/>
                </a:cubicBezTo>
                <a:cubicBezTo>
                  <a:pt x="34" y="105"/>
                  <a:pt x="34" y="105"/>
                  <a:pt x="34" y="105"/>
                </a:cubicBezTo>
                <a:cubicBezTo>
                  <a:pt x="34" y="105"/>
                  <a:pt x="34" y="105"/>
                  <a:pt x="34" y="105"/>
                </a:cubicBezTo>
                <a:cubicBezTo>
                  <a:pt x="34" y="106"/>
                  <a:pt x="34" y="106"/>
                  <a:pt x="34" y="106"/>
                </a:cubicBezTo>
                <a:cubicBezTo>
                  <a:pt x="34" y="106"/>
                  <a:pt x="34" y="106"/>
                  <a:pt x="34" y="106"/>
                </a:cubicBezTo>
                <a:cubicBezTo>
                  <a:pt x="34" y="106"/>
                  <a:pt x="34" y="106"/>
                  <a:pt x="34" y="106"/>
                </a:cubicBezTo>
                <a:cubicBezTo>
                  <a:pt x="34" y="106"/>
                  <a:pt x="34" y="106"/>
                  <a:pt x="35" y="106"/>
                </a:cubicBezTo>
                <a:cubicBezTo>
                  <a:pt x="35" y="106"/>
                  <a:pt x="35" y="106"/>
                  <a:pt x="35" y="105"/>
                </a:cubicBezTo>
                <a:cubicBezTo>
                  <a:pt x="35" y="105"/>
                  <a:pt x="35" y="105"/>
                  <a:pt x="35" y="105"/>
                </a:cubicBezTo>
                <a:cubicBezTo>
                  <a:pt x="35" y="105"/>
                  <a:pt x="35" y="105"/>
                  <a:pt x="35" y="104"/>
                </a:cubicBezTo>
                <a:cubicBezTo>
                  <a:pt x="35" y="104"/>
                  <a:pt x="35" y="104"/>
                  <a:pt x="35" y="104"/>
                </a:cubicBezTo>
                <a:cubicBezTo>
                  <a:pt x="35" y="104"/>
                  <a:pt x="35" y="104"/>
                  <a:pt x="35" y="104"/>
                </a:cubicBezTo>
                <a:cubicBezTo>
                  <a:pt x="35" y="104"/>
                  <a:pt x="35" y="104"/>
                  <a:pt x="35" y="104"/>
                </a:cubicBezTo>
                <a:cubicBezTo>
                  <a:pt x="35" y="104"/>
                  <a:pt x="35" y="104"/>
                  <a:pt x="35" y="104"/>
                </a:cubicBezTo>
                <a:cubicBezTo>
                  <a:pt x="35" y="104"/>
                  <a:pt x="35" y="104"/>
                  <a:pt x="35" y="104"/>
                </a:cubicBezTo>
                <a:cubicBezTo>
                  <a:pt x="35" y="104"/>
                  <a:pt x="35" y="104"/>
                  <a:pt x="35" y="104"/>
                </a:cubicBezTo>
                <a:cubicBezTo>
                  <a:pt x="35" y="104"/>
                  <a:pt x="35" y="104"/>
                  <a:pt x="35" y="103"/>
                </a:cubicBezTo>
                <a:cubicBezTo>
                  <a:pt x="35" y="103"/>
                  <a:pt x="35" y="103"/>
                  <a:pt x="35" y="103"/>
                </a:cubicBezTo>
                <a:cubicBezTo>
                  <a:pt x="35" y="103"/>
                  <a:pt x="35" y="102"/>
                  <a:pt x="35" y="102"/>
                </a:cubicBezTo>
                <a:cubicBezTo>
                  <a:pt x="34" y="102"/>
                  <a:pt x="34" y="102"/>
                  <a:pt x="34" y="102"/>
                </a:cubicBezTo>
                <a:cubicBezTo>
                  <a:pt x="34" y="102"/>
                  <a:pt x="34" y="102"/>
                  <a:pt x="34" y="102"/>
                </a:cubicBezTo>
                <a:cubicBezTo>
                  <a:pt x="34" y="102"/>
                  <a:pt x="34" y="102"/>
                  <a:pt x="34" y="102"/>
                </a:cubicBezTo>
                <a:cubicBezTo>
                  <a:pt x="34" y="101"/>
                  <a:pt x="34" y="101"/>
                  <a:pt x="34" y="101"/>
                </a:cubicBezTo>
                <a:cubicBezTo>
                  <a:pt x="34" y="101"/>
                  <a:pt x="34" y="101"/>
                  <a:pt x="34" y="101"/>
                </a:cubicBezTo>
                <a:cubicBezTo>
                  <a:pt x="34" y="101"/>
                  <a:pt x="34" y="101"/>
                  <a:pt x="34" y="101"/>
                </a:cubicBezTo>
                <a:cubicBezTo>
                  <a:pt x="34" y="101"/>
                  <a:pt x="34" y="101"/>
                  <a:pt x="34" y="101"/>
                </a:cubicBezTo>
                <a:cubicBezTo>
                  <a:pt x="34" y="101"/>
                  <a:pt x="34" y="101"/>
                  <a:pt x="34" y="101"/>
                </a:cubicBezTo>
                <a:cubicBezTo>
                  <a:pt x="34" y="100"/>
                  <a:pt x="34" y="100"/>
                  <a:pt x="34" y="100"/>
                </a:cubicBezTo>
                <a:cubicBezTo>
                  <a:pt x="34" y="100"/>
                  <a:pt x="34" y="99"/>
                  <a:pt x="34" y="99"/>
                </a:cubicBezTo>
                <a:cubicBezTo>
                  <a:pt x="34" y="99"/>
                  <a:pt x="34" y="99"/>
                  <a:pt x="33" y="99"/>
                </a:cubicBezTo>
                <a:cubicBezTo>
                  <a:pt x="33" y="98"/>
                  <a:pt x="33" y="98"/>
                  <a:pt x="33" y="98"/>
                </a:cubicBezTo>
                <a:cubicBezTo>
                  <a:pt x="33" y="98"/>
                  <a:pt x="33" y="98"/>
                  <a:pt x="33" y="98"/>
                </a:cubicBezTo>
                <a:cubicBezTo>
                  <a:pt x="33" y="98"/>
                  <a:pt x="33" y="98"/>
                  <a:pt x="33" y="98"/>
                </a:cubicBezTo>
                <a:cubicBezTo>
                  <a:pt x="33" y="98"/>
                  <a:pt x="33" y="98"/>
                  <a:pt x="33" y="98"/>
                </a:cubicBezTo>
                <a:cubicBezTo>
                  <a:pt x="33" y="98"/>
                  <a:pt x="33" y="98"/>
                  <a:pt x="33" y="98"/>
                </a:cubicBezTo>
                <a:cubicBezTo>
                  <a:pt x="33" y="98"/>
                  <a:pt x="33" y="98"/>
                  <a:pt x="33" y="98"/>
                </a:cubicBezTo>
                <a:cubicBezTo>
                  <a:pt x="33" y="98"/>
                  <a:pt x="33" y="97"/>
                  <a:pt x="33" y="97"/>
                </a:cubicBezTo>
                <a:cubicBezTo>
                  <a:pt x="33" y="97"/>
                  <a:pt x="33" y="97"/>
                  <a:pt x="33" y="97"/>
                </a:cubicBezTo>
                <a:cubicBezTo>
                  <a:pt x="33" y="97"/>
                  <a:pt x="33" y="97"/>
                  <a:pt x="33" y="97"/>
                </a:cubicBezTo>
                <a:cubicBezTo>
                  <a:pt x="34" y="97"/>
                  <a:pt x="34" y="97"/>
                  <a:pt x="34" y="96"/>
                </a:cubicBezTo>
                <a:cubicBezTo>
                  <a:pt x="34" y="96"/>
                  <a:pt x="34" y="96"/>
                  <a:pt x="34" y="96"/>
                </a:cubicBezTo>
                <a:cubicBezTo>
                  <a:pt x="34" y="96"/>
                  <a:pt x="34" y="96"/>
                  <a:pt x="34" y="96"/>
                </a:cubicBezTo>
                <a:cubicBezTo>
                  <a:pt x="34" y="96"/>
                  <a:pt x="34" y="96"/>
                  <a:pt x="34" y="96"/>
                </a:cubicBezTo>
                <a:cubicBezTo>
                  <a:pt x="34" y="96"/>
                  <a:pt x="35" y="96"/>
                  <a:pt x="35" y="96"/>
                </a:cubicBezTo>
                <a:cubicBezTo>
                  <a:pt x="35" y="96"/>
                  <a:pt x="35" y="96"/>
                  <a:pt x="35" y="96"/>
                </a:cubicBezTo>
                <a:cubicBezTo>
                  <a:pt x="35" y="96"/>
                  <a:pt x="35" y="96"/>
                  <a:pt x="35" y="96"/>
                </a:cubicBezTo>
                <a:cubicBezTo>
                  <a:pt x="35" y="95"/>
                  <a:pt x="35" y="95"/>
                  <a:pt x="35" y="95"/>
                </a:cubicBezTo>
                <a:cubicBezTo>
                  <a:pt x="35" y="95"/>
                  <a:pt x="35" y="95"/>
                  <a:pt x="35" y="95"/>
                </a:cubicBezTo>
                <a:cubicBezTo>
                  <a:pt x="36" y="95"/>
                  <a:pt x="36" y="95"/>
                  <a:pt x="36" y="95"/>
                </a:cubicBezTo>
                <a:cubicBezTo>
                  <a:pt x="36" y="95"/>
                  <a:pt x="36" y="95"/>
                  <a:pt x="36" y="95"/>
                </a:cubicBezTo>
                <a:cubicBezTo>
                  <a:pt x="36" y="95"/>
                  <a:pt x="37" y="95"/>
                  <a:pt x="37" y="95"/>
                </a:cubicBezTo>
                <a:cubicBezTo>
                  <a:pt x="37" y="94"/>
                  <a:pt x="37" y="94"/>
                  <a:pt x="37" y="93"/>
                </a:cubicBezTo>
                <a:cubicBezTo>
                  <a:pt x="37" y="93"/>
                  <a:pt x="36" y="93"/>
                  <a:pt x="36" y="93"/>
                </a:cubicBezTo>
                <a:cubicBezTo>
                  <a:pt x="36" y="93"/>
                  <a:pt x="36" y="93"/>
                  <a:pt x="36" y="93"/>
                </a:cubicBezTo>
                <a:cubicBezTo>
                  <a:pt x="36" y="93"/>
                  <a:pt x="36" y="93"/>
                  <a:pt x="36" y="93"/>
                </a:cubicBezTo>
                <a:cubicBezTo>
                  <a:pt x="36" y="93"/>
                  <a:pt x="36" y="93"/>
                  <a:pt x="36" y="93"/>
                </a:cubicBezTo>
                <a:cubicBezTo>
                  <a:pt x="36" y="93"/>
                  <a:pt x="35" y="93"/>
                  <a:pt x="35" y="92"/>
                </a:cubicBezTo>
                <a:cubicBezTo>
                  <a:pt x="35" y="92"/>
                  <a:pt x="35" y="92"/>
                  <a:pt x="35" y="92"/>
                </a:cubicBezTo>
                <a:cubicBezTo>
                  <a:pt x="37" y="92"/>
                  <a:pt x="37" y="92"/>
                  <a:pt x="37" y="92"/>
                </a:cubicBezTo>
                <a:cubicBezTo>
                  <a:pt x="37" y="92"/>
                  <a:pt x="37" y="92"/>
                  <a:pt x="37" y="92"/>
                </a:cubicBezTo>
                <a:cubicBezTo>
                  <a:pt x="37" y="92"/>
                  <a:pt x="37" y="92"/>
                  <a:pt x="37" y="92"/>
                </a:cubicBezTo>
                <a:cubicBezTo>
                  <a:pt x="37" y="92"/>
                  <a:pt x="37" y="92"/>
                  <a:pt x="38" y="92"/>
                </a:cubicBezTo>
                <a:cubicBezTo>
                  <a:pt x="38" y="92"/>
                  <a:pt x="38" y="92"/>
                  <a:pt x="38" y="92"/>
                </a:cubicBezTo>
                <a:cubicBezTo>
                  <a:pt x="38" y="91"/>
                  <a:pt x="38" y="91"/>
                  <a:pt x="38" y="91"/>
                </a:cubicBezTo>
                <a:cubicBezTo>
                  <a:pt x="38" y="91"/>
                  <a:pt x="38" y="91"/>
                  <a:pt x="38" y="91"/>
                </a:cubicBezTo>
                <a:cubicBezTo>
                  <a:pt x="38" y="91"/>
                  <a:pt x="38" y="90"/>
                  <a:pt x="38" y="90"/>
                </a:cubicBezTo>
                <a:cubicBezTo>
                  <a:pt x="38" y="90"/>
                  <a:pt x="38" y="90"/>
                  <a:pt x="38" y="90"/>
                </a:cubicBezTo>
                <a:cubicBezTo>
                  <a:pt x="38" y="90"/>
                  <a:pt x="38" y="90"/>
                  <a:pt x="38" y="90"/>
                </a:cubicBezTo>
                <a:cubicBezTo>
                  <a:pt x="38" y="90"/>
                  <a:pt x="38" y="90"/>
                  <a:pt x="38" y="90"/>
                </a:cubicBezTo>
                <a:cubicBezTo>
                  <a:pt x="39" y="90"/>
                  <a:pt x="39" y="90"/>
                  <a:pt x="39" y="90"/>
                </a:cubicBezTo>
                <a:cubicBezTo>
                  <a:pt x="39" y="90"/>
                  <a:pt x="40" y="89"/>
                  <a:pt x="40" y="89"/>
                </a:cubicBezTo>
                <a:cubicBezTo>
                  <a:pt x="40" y="88"/>
                  <a:pt x="40" y="88"/>
                  <a:pt x="40" y="88"/>
                </a:cubicBezTo>
                <a:cubicBezTo>
                  <a:pt x="40" y="85"/>
                  <a:pt x="40" y="85"/>
                  <a:pt x="40" y="85"/>
                </a:cubicBezTo>
                <a:cubicBezTo>
                  <a:pt x="40" y="85"/>
                  <a:pt x="40" y="84"/>
                  <a:pt x="40" y="84"/>
                </a:cubicBezTo>
                <a:cubicBezTo>
                  <a:pt x="40" y="84"/>
                  <a:pt x="40" y="84"/>
                  <a:pt x="40" y="84"/>
                </a:cubicBezTo>
                <a:cubicBezTo>
                  <a:pt x="41" y="85"/>
                  <a:pt x="41" y="85"/>
                  <a:pt x="41" y="85"/>
                </a:cubicBezTo>
                <a:cubicBezTo>
                  <a:pt x="41" y="84"/>
                  <a:pt x="41" y="84"/>
                  <a:pt x="41" y="84"/>
                </a:cubicBezTo>
                <a:cubicBezTo>
                  <a:pt x="41" y="84"/>
                  <a:pt x="41" y="84"/>
                  <a:pt x="41" y="84"/>
                </a:cubicBezTo>
                <a:cubicBezTo>
                  <a:pt x="41" y="84"/>
                  <a:pt x="41" y="83"/>
                  <a:pt x="41" y="83"/>
                </a:cubicBezTo>
                <a:cubicBezTo>
                  <a:pt x="41" y="83"/>
                  <a:pt x="41" y="83"/>
                  <a:pt x="41" y="83"/>
                </a:cubicBezTo>
                <a:cubicBezTo>
                  <a:pt x="41" y="83"/>
                  <a:pt x="41" y="83"/>
                  <a:pt x="42" y="82"/>
                </a:cubicBezTo>
                <a:cubicBezTo>
                  <a:pt x="42" y="82"/>
                  <a:pt x="42" y="82"/>
                  <a:pt x="43" y="82"/>
                </a:cubicBezTo>
                <a:cubicBezTo>
                  <a:pt x="43" y="82"/>
                  <a:pt x="43" y="82"/>
                  <a:pt x="43" y="82"/>
                </a:cubicBezTo>
                <a:cubicBezTo>
                  <a:pt x="43" y="82"/>
                  <a:pt x="44" y="82"/>
                  <a:pt x="44" y="82"/>
                </a:cubicBezTo>
                <a:cubicBezTo>
                  <a:pt x="44" y="82"/>
                  <a:pt x="44" y="82"/>
                  <a:pt x="44" y="82"/>
                </a:cubicBezTo>
                <a:cubicBezTo>
                  <a:pt x="44" y="82"/>
                  <a:pt x="45" y="82"/>
                  <a:pt x="45" y="82"/>
                </a:cubicBezTo>
                <a:cubicBezTo>
                  <a:pt x="45" y="82"/>
                  <a:pt x="45" y="82"/>
                  <a:pt x="45" y="82"/>
                </a:cubicBezTo>
                <a:cubicBezTo>
                  <a:pt x="45" y="82"/>
                  <a:pt x="45" y="82"/>
                  <a:pt x="45" y="82"/>
                </a:cubicBezTo>
                <a:cubicBezTo>
                  <a:pt x="45" y="82"/>
                  <a:pt x="45" y="82"/>
                  <a:pt x="45" y="82"/>
                </a:cubicBezTo>
                <a:cubicBezTo>
                  <a:pt x="45" y="82"/>
                  <a:pt x="45" y="82"/>
                  <a:pt x="45" y="82"/>
                </a:cubicBezTo>
                <a:cubicBezTo>
                  <a:pt x="45" y="82"/>
                  <a:pt x="45" y="82"/>
                  <a:pt x="45" y="82"/>
                </a:cubicBezTo>
                <a:cubicBezTo>
                  <a:pt x="45" y="82"/>
                  <a:pt x="45" y="82"/>
                  <a:pt x="45" y="82"/>
                </a:cubicBezTo>
                <a:cubicBezTo>
                  <a:pt x="45" y="81"/>
                  <a:pt x="45" y="81"/>
                  <a:pt x="45" y="81"/>
                </a:cubicBezTo>
                <a:cubicBezTo>
                  <a:pt x="45" y="81"/>
                  <a:pt x="45" y="81"/>
                  <a:pt x="45" y="81"/>
                </a:cubicBezTo>
                <a:cubicBezTo>
                  <a:pt x="45" y="81"/>
                  <a:pt x="45" y="81"/>
                  <a:pt x="45" y="81"/>
                </a:cubicBezTo>
                <a:cubicBezTo>
                  <a:pt x="46" y="81"/>
                  <a:pt x="46" y="81"/>
                  <a:pt x="46" y="81"/>
                </a:cubicBezTo>
                <a:cubicBezTo>
                  <a:pt x="46" y="81"/>
                  <a:pt x="46" y="81"/>
                  <a:pt x="46" y="81"/>
                </a:cubicBezTo>
                <a:cubicBezTo>
                  <a:pt x="46" y="80"/>
                  <a:pt x="46" y="80"/>
                  <a:pt x="46" y="80"/>
                </a:cubicBezTo>
                <a:cubicBezTo>
                  <a:pt x="46" y="80"/>
                  <a:pt x="47" y="80"/>
                  <a:pt x="47" y="80"/>
                </a:cubicBezTo>
                <a:cubicBezTo>
                  <a:pt x="47" y="80"/>
                  <a:pt x="47" y="80"/>
                  <a:pt x="47" y="80"/>
                </a:cubicBezTo>
                <a:cubicBezTo>
                  <a:pt x="47" y="80"/>
                  <a:pt x="47" y="80"/>
                  <a:pt x="47" y="80"/>
                </a:cubicBezTo>
                <a:cubicBezTo>
                  <a:pt x="47" y="80"/>
                  <a:pt x="48" y="80"/>
                  <a:pt x="48" y="79"/>
                </a:cubicBezTo>
                <a:cubicBezTo>
                  <a:pt x="48" y="79"/>
                  <a:pt x="48" y="79"/>
                  <a:pt x="48" y="79"/>
                </a:cubicBezTo>
                <a:cubicBezTo>
                  <a:pt x="48" y="78"/>
                  <a:pt x="48" y="78"/>
                  <a:pt x="48" y="78"/>
                </a:cubicBezTo>
                <a:cubicBezTo>
                  <a:pt x="49" y="78"/>
                  <a:pt x="49" y="78"/>
                  <a:pt x="49" y="78"/>
                </a:cubicBezTo>
                <a:cubicBezTo>
                  <a:pt x="49" y="77"/>
                  <a:pt x="49" y="76"/>
                  <a:pt x="49" y="76"/>
                </a:cubicBezTo>
                <a:cubicBezTo>
                  <a:pt x="49" y="75"/>
                  <a:pt x="49" y="75"/>
                  <a:pt x="49" y="75"/>
                </a:cubicBezTo>
                <a:cubicBezTo>
                  <a:pt x="49" y="73"/>
                  <a:pt x="49" y="73"/>
                  <a:pt x="49" y="73"/>
                </a:cubicBezTo>
                <a:cubicBezTo>
                  <a:pt x="49" y="72"/>
                  <a:pt x="49" y="72"/>
                  <a:pt x="49" y="72"/>
                </a:cubicBezTo>
                <a:cubicBezTo>
                  <a:pt x="49" y="72"/>
                  <a:pt x="49" y="72"/>
                  <a:pt x="49" y="72"/>
                </a:cubicBezTo>
                <a:cubicBezTo>
                  <a:pt x="49" y="72"/>
                  <a:pt x="49" y="72"/>
                  <a:pt x="49" y="72"/>
                </a:cubicBezTo>
                <a:cubicBezTo>
                  <a:pt x="49" y="72"/>
                  <a:pt x="49" y="72"/>
                  <a:pt x="49" y="72"/>
                </a:cubicBezTo>
                <a:cubicBezTo>
                  <a:pt x="49" y="72"/>
                  <a:pt x="49" y="72"/>
                  <a:pt x="49" y="72"/>
                </a:cubicBezTo>
                <a:cubicBezTo>
                  <a:pt x="49" y="72"/>
                  <a:pt x="49" y="72"/>
                  <a:pt x="49" y="72"/>
                </a:cubicBezTo>
                <a:cubicBezTo>
                  <a:pt x="49" y="72"/>
                  <a:pt x="49" y="72"/>
                  <a:pt x="49" y="72"/>
                </a:cubicBezTo>
                <a:cubicBezTo>
                  <a:pt x="50" y="72"/>
                  <a:pt x="50" y="72"/>
                  <a:pt x="50" y="72"/>
                </a:cubicBezTo>
                <a:cubicBezTo>
                  <a:pt x="50" y="72"/>
                  <a:pt x="50" y="72"/>
                  <a:pt x="50" y="72"/>
                </a:cubicBezTo>
                <a:cubicBezTo>
                  <a:pt x="50" y="72"/>
                  <a:pt x="50" y="71"/>
                  <a:pt x="50" y="71"/>
                </a:cubicBezTo>
                <a:cubicBezTo>
                  <a:pt x="50" y="71"/>
                  <a:pt x="50" y="71"/>
                  <a:pt x="50" y="71"/>
                </a:cubicBezTo>
                <a:cubicBezTo>
                  <a:pt x="50" y="71"/>
                  <a:pt x="50" y="71"/>
                  <a:pt x="50" y="71"/>
                </a:cubicBezTo>
                <a:cubicBezTo>
                  <a:pt x="50" y="71"/>
                  <a:pt x="51" y="71"/>
                  <a:pt x="51" y="71"/>
                </a:cubicBezTo>
                <a:cubicBezTo>
                  <a:pt x="51" y="71"/>
                  <a:pt x="51" y="71"/>
                  <a:pt x="51" y="71"/>
                </a:cubicBezTo>
                <a:cubicBezTo>
                  <a:pt x="51" y="70"/>
                  <a:pt x="51" y="70"/>
                  <a:pt x="51" y="70"/>
                </a:cubicBezTo>
                <a:cubicBezTo>
                  <a:pt x="51" y="70"/>
                  <a:pt x="51" y="70"/>
                  <a:pt x="51" y="70"/>
                </a:cubicBezTo>
                <a:cubicBezTo>
                  <a:pt x="51" y="70"/>
                  <a:pt x="51" y="70"/>
                  <a:pt x="51" y="70"/>
                </a:cubicBezTo>
                <a:cubicBezTo>
                  <a:pt x="51" y="70"/>
                  <a:pt x="51" y="70"/>
                  <a:pt x="51" y="70"/>
                </a:cubicBezTo>
                <a:cubicBezTo>
                  <a:pt x="51" y="70"/>
                  <a:pt x="51" y="70"/>
                  <a:pt x="51" y="70"/>
                </a:cubicBezTo>
                <a:cubicBezTo>
                  <a:pt x="51" y="70"/>
                  <a:pt x="52" y="69"/>
                  <a:pt x="52" y="69"/>
                </a:cubicBezTo>
                <a:cubicBezTo>
                  <a:pt x="52" y="69"/>
                  <a:pt x="52" y="68"/>
                  <a:pt x="53" y="68"/>
                </a:cubicBezTo>
                <a:cubicBezTo>
                  <a:pt x="53" y="68"/>
                  <a:pt x="53" y="68"/>
                  <a:pt x="53" y="68"/>
                </a:cubicBezTo>
                <a:cubicBezTo>
                  <a:pt x="54" y="68"/>
                  <a:pt x="53" y="67"/>
                  <a:pt x="53" y="67"/>
                </a:cubicBezTo>
                <a:cubicBezTo>
                  <a:pt x="53" y="67"/>
                  <a:pt x="53" y="67"/>
                  <a:pt x="53" y="67"/>
                </a:cubicBezTo>
                <a:cubicBezTo>
                  <a:pt x="53" y="67"/>
                  <a:pt x="53" y="67"/>
                  <a:pt x="53" y="67"/>
                </a:cubicBezTo>
                <a:cubicBezTo>
                  <a:pt x="53" y="67"/>
                  <a:pt x="53" y="67"/>
                  <a:pt x="53" y="67"/>
                </a:cubicBezTo>
                <a:cubicBezTo>
                  <a:pt x="53" y="67"/>
                  <a:pt x="53" y="67"/>
                  <a:pt x="53" y="67"/>
                </a:cubicBezTo>
                <a:cubicBezTo>
                  <a:pt x="53" y="67"/>
                  <a:pt x="53" y="66"/>
                  <a:pt x="53" y="66"/>
                </a:cubicBezTo>
                <a:cubicBezTo>
                  <a:pt x="53" y="66"/>
                  <a:pt x="53" y="66"/>
                  <a:pt x="53" y="66"/>
                </a:cubicBezTo>
                <a:cubicBezTo>
                  <a:pt x="53" y="66"/>
                  <a:pt x="53" y="66"/>
                  <a:pt x="53" y="66"/>
                </a:cubicBezTo>
                <a:cubicBezTo>
                  <a:pt x="53" y="66"/>
                  <a:pt x="53" y="66"/>
                  <a:pt x="53" y="66"/>
                </a:cubicBezTo>
                <a:cubicBezTo>
                  <a:pt x="53" y="64"/>
                  <a:pt x="53" y="64"/>
                  <a:pt x="53" y="64"/>
                </a:cubicBezTo>
                <a:cubicBezTo>
                  <a:pt x="53" y="64"/>
                  <a:pt x="53" y="64"/>
                  <a:pt x="53" y="64"/>
                </a:cubicBezTo>
                <a:cubicBezTo>
                  <a:pt x="53" y="64"/>
                  <a:pt x="53" y="64"/>
                  <a:pt x="53" y="64"/>
                </a:cubicBezTo>
                <a:cubicBezTo>
                  <a:pt x="53" y="64"/>
                  <a:pt x="53" y="64"/>
                  <a:pt x="53" y="64"/>
                </a:cubicBezTo>
                <a:cubicBezTo>
                  <a:pt x="53" y="63"/>
                  <a:pt x="53" y="63"/>
                  <a:pt x="53" y="63"/>
                </a:cubicBezTo>
                <a:cubicBezTo>
                  <a:pt x="53" y="63"/>
                  <a:pt x="53" y="63"/>
                  <a:pt x="53" y="63"/>
                </a:cubicBezTo>
                <a:cubicBezTo>
                  <a:pt x="52" y="63"/>
                  <a:pt x="52" y="63"/>
                  <a:pt x="52" y="63"/>
                </a:cubicBezTo>
                <a:cubicBezTo>
                  <a:pt x="52" y="63"/>
                  <a:pt x="52" y="63"/>
                  <a:pt x="52" y="63"/>
                </a:cubicBezTo>
                <a:cubicBezTo>
                  <a:pt x="51" y="63"/>
                  <a:pt x="51" y="63"/>
                  <a:pt x="51" y="63"/>
                </a:cubicBezTo>
                <a:cubicBezTo>
                  <a:pt x="50" y="63"/>
                  <a:pt x="50" y="63"/>
                  <a:pt x="50" y="62"/>
                </a:cubicBezTo>
                <a:cubicBezTo>
                  <a:pt x="50" y="62"/>
                  <a:pt x="50" y="62"/>
                  <a:pt x="50" y="62"/>
                </a:cubicBezTo>
                <a:cubicBezTo>
                  <a:pt x="50" y="62"/>
                  <a:pt x="50" y="62"/>
                  <a:pt x="50" y="62"/>
                </a:cubicBezTo>
                <a:cubicBezTo>
                  <a:pt x="50" y="62"/>
                  <a:pt x="50" y="62"/>
                  <a:pt x="50" y="62"/>
                </a:cubicBezTo>
                <a:cubicBezTo>
                  <a:pt x="49" y="62"/>
                  <a:pt x="49" y="62"/>
                  <a:pt x="49" y="62"/>
                </a:cubicBezTo>
                <a:cubicBezTo>
                  <a:pt x="49" y="62"/>
                  <a:pt x="49" y="61"/>
                  <a:pt x="49" y="61"/>
                </a:cubicBezTo>
                <a:cubicBezTo>
                  <a:pt x="49" y="61"/>
                  <a:pt x="49" y="61"/>
                  <a:pt x="48" y="61"/>
                </a:cubicBezTo>
                <a:cubicBezTo>
                  <a:pt x="48" y="61"/>
                  <a:pt x="48" y="61"/>
                  <a:pt x="48" y="61"/>
                </a:cubicBezTo>
                <a:cubicBezTo>
                  <a:pt x="48" y="61"/>
                  <a:pt x="48" y="61"/>
                  <a:pt x="48" y="61"/>
                </a:cubicBezTo>
                <a:cubicBezTo>
                  <a:pt x="48" y="61"/>
                  <a:pt x="48" y="61"/>
                  <a:pt x="48" y="61"/>
                </a:cubicBezTo>
                <a:cubicBezTo>
                  <a:pt x="48" y="61"/>
                  <a:pt x="48" y="61"/>
                  <a:pt x="48" y="61"/>
                </a:cubicBezTo>
                <a:cubicBezTo>
                  <a:pt x="48" y="61"/>
                  <a:pt x="48" y="61"/>
                  <a:pt x="48" y="61"/>
                </a:cubicBezTo>
                <a:cubicBezTo>
                  <a:pt x="47" y="61"/>
                  <a:pt x="47" y="61"/>
                  <a:pt x="47" y="61"/>
                </a:cubicBezTo>
                <a:cubicBezTo>
                  <a:pt x="47" y="61"/>
                  <a:pt x="47" y="61"/>
                  <a:pt x="47" y="61"/>
                </a:cubicBezTo>
                <a:cubicBezTo>
                  <a:pt x="46" y="61"/>
                  <a:pt x="46" y="61"/>
                  <a:pt x="46" y="61"/>
                </a:cubicBezTo>
                <a:cubicBezTo>
                  <a:pt x="46" y="61"/>
                  <a:pt x="46" y="61"/>
                  <a:pt x="45" y="61"/>
                </a:cubicBezTo>
                <a:cubicBezTo>
                  <a:pt x="45" y="61"/>
                  <a:pt x="45" y="61"/>
                  <a:pt x="45" y="61"/>
                </a:cubicBezTo>
                <a:cubicBezTo>
                  <a:pt x="44" y="61"/>
                  <a:pt x="44" y="61"/>
                  <a:pt x="44" y="61"/>
                </a:cubicBezTo>
                <a:cubicBezTo>
                  <a:pt x="44" y="61"/>
                  <a:pt x="44" y="61"/>
                  <a:pt x="44" y="61"/>
                </a:cubicBezTo>
                <a:cubicBezTo>
                  <a:pt x="44" y="61"/>
                  <a:pt x="44" y="61"/>
                  <a:pt x="44" y="61"/>
                </a:cubicBezTo>
                <a:cubicBezTo>
                  <a:pt x="44" y="60"/>
                  <a:pt x="44" y="60"/>
                  <a:pt x="43" y="60"/>
                </a:cubicBezTo>
                <a:cubicBezTo>
                  <a:pt x="43" y="60"/>
                  <a:pt x="43" y="60"/>
                  <a:pt x="43" y="60"/>
                </a:cubicBezTo>
                <a:cubicBezTo>
                  <a:pt x="43" y="60"/>
                  <a:pt x="42" y="60"/>
                  <a:pt x="42" y="60"/>
                </a:cubicBezTo>
                <a:cubicBezTo>
                  <a:pt x="42" y="60"/>
                  <a:pt x="42" y="60"/>
                  <a:pt x="42" y="60"/>
                </a:cubicBezTo>
                <a:cubicBezTo>
                  <a:pt x="42" y="60"/>
                  <a:pt x="42" y="60"/>
                  <a:pt x="42" y="60"/>
                </a:cubicBezTo>
                <a:cubicBezTo>
                  <a:pt x="42" y="60"/>
                  <a:pt x="42" y="60"/>
                  <a:pt x="42" y="60"/>
                </a:cubicBezTo>
                <a:cubicBezTo>
                  <a:pt x="42" y="60"/>
                  <a:pt x="42" y="60"/>
                  <a:pt x="42" y="60"/>
                </a:cubicBezTo>
                <a:cubicBezTo>
                  <a:pt x="42" y="60"/>
                  <a:pt x="42" y="60"/>
                  <a:pt x="42" y="60"/>
                </a:cubicBezTo>
                <a:cubicBezTo>
                  <a:pt x="42" y="59"/>
                  <a:pt x="42" y="59"/>
                  <a:pt x="42" y="59"/>
                </a:cubicBezTo>
                <a:cubicBezTo>
                  <a:pt x="42" y="59"/>
                  <a:pt x="41" y="59"/>
                  <a:pt x="41" y="59"/>
                </a:cubicBezTo>
                <a:cubicBezTo>
                  <a:pt x="41" y="59"/>
                  <a:pt x="41" y="59"/>
                  <a:pt x="41" y="59"/>
                </a:cubicBezTo>
                <a:cubicBezTo>
                  <a:pt x="41" y="59"/>
                  <a:pt x="41" y="59"/>
                  <a:pt x="41" y="59"/>
                </a:cubicBezTo>
                <a:cubicBezTo>
                  <a:pt x="39" y="59"/>
                  <a:pt x="39" y="59"/>
                  <a:pt x="39" y="59"/>
                </a:cubicBezTo>
                <a:cubicBezTo>
                  <a:pt x="39" y="59"/>
                  <a:pt x="39" y="59"/>
                  <a:pt x="39" y="59"/>
                </a:cubicBezTo>
                <a:cubicBezTo>
                  <a:pt x="38" y="59"/>
                  <a:pt x="38" y="59"/>
                  <a:pt x="38" y="59"/>
                </a:cubicBezTo>
                <a:cubicBezTo>
                  <a:pt x="38" y="59"/>
                  <a:pt x="38" y="59"/>
                  <a:pt x="38" y="59"/>
                </a:cubicBezTo>
                <a:cubicBezTo>
                  <a:pt x="38" y="59"/>
                  <a:pt x="38" y="59"/>
                  <a:pt x="38" y="59"/>
                </a:cubicBezTo>
                <a:cubicBezTo>
                  <a:pt x="37" y="59"/>
                  <a:pt x="37" y="59"/>
                  <a:pt x="37" y="59"/>
                </a:cubicBezTo>
                <a:cubicBezTo>
                  <a:pt x="37" y="59"/>
                  <a:pt x="37" y="59"/>
                  <a:pt x="37" y="59"/>
                </a:cubicBezTo>
                <a:cubicBezTo>
                  <a:pt x="37" y="59"/>
                  <a:pt x="37" y="59"/>
                  <a:pt x="37" y="59"/>
                </a:cubicBezTo>
                <a:cubicBezTo>
                  <a:pt x="37" y="59"/>
                  <a:pt x="37" y="59"/>
                  <a:pt x="37" y="59"/>
                </a:cubicBezTo>
                <a:cubicBezTo>
                  <a:pt x="37" y="59"/>
                  <a:pt x="37" y="59"/>
                  <a:pt x="37" y="59"/>
                </a:cubicBezTo>
                <a:cubicBezTo>
                  <a:pt x="37" y="59"/>
                  <a:pt x="37" y="59"/>
                  <a:pt x="37" y="59"/>
                </a:cubicBezTo>
                <a:cubicBezTo>
                  <a:pt x="37" y="59"/>
                  <a:pt x="38" y="59"/>
                  <a:pt x="38" y="58"/>
                </a:cubicBezTo>
                <a:cubicBezTo>
                  <a:pt x="38" y="58"/>
                  <a:pt x="38" y="58"/>
                  <a:pt x="38" y="58"/>
                </a:cubicBezTo>
                <a:cubicBezTo>
                  <a:pt x="39" y="58"/>
                  <a:pt x="39" y="58"/>
                  <a:pt x="39" y="58"/>
                </a:cubicBezTo>
                <a:cubicBezTo>
                  <a:pt x="39" y="58"/>
                  <a:pt x="39" y="58"/>
                  <a:pt x="39" y="58"/>
                </a:cubicBezTo>
                <a:cubicBezTo>
                  <a:pt x="39" y="58"/>
                  <a:pt x="39" y="58"/>
                  <a:pt x="39" y="58"/>
                </a:cubicBezTo>
                <a:cubicBezTo>
                  <a:pt x="39" y="58"/>
                  <a:pt x="40" y="58"/>
                  <a:pt x="40" y="58"/>
                </a:cubicBezTo>
                <a:cubicBezTo>
                  <a:pt x="40" y="58"/>
                  <a:pt x="39" y="57"/>
                  <a:pt x="39" y="57"/>
                </a:cubicBezTo>
                <a:cubicBezTo>
                  <a:pt x="39" y="57"/>
                  <a:pt x="39" y="57"/>
                  <a:pt x="39" y="56"/>
                </a:cubicBezTo>
                <a:cubicBezTo>
                  <a:pt x="39" y="56"/>
                  <a:pt x="38" y="56"/>
                  <a:pt x="38" y="56"/>
                </a:cubicBezTo>
                <a:cubicBezTo>
                  <a:pt x="38" y="56"/>
                  <a:pt x="38" y="55"/>
                  <a:pt x="38" y="55"/>
                </a:cubicBezTo>
                <a:cubicBezTo>
                  <a:pt x="38" y="55"/>
                  <a:pt x="38" y="55"/>
                  <a:pt x="38" y="55"/>
                </a:cubicBezTo>
                <a:cubicBezTo>
                  <a:pt x="38" y="55"/>
                  <a:pt x="38" y="55"/>
                  <a:pt x="38" y="55"/>
                </a:cubicBezTo>
                <a:cubicBezTo>
                  <a:pt x="38" y="55"/>
                  <a:pt x="37" y="55"/>
                  <a:pt x="37" y="55"/>
                </a:cubicBezTo>
                <a:cubicBezTo>
                  <a:pt x="37" y="55"/>
                  <a:pt x="37" y="55"/>
                  <a:pt x="37" y="55"/>
                </a:cubicBezTo>
                <a:cubicBezTo>
                  <a:pt x="37" y="55"/>
                  <a:pt x="37" y="55"/>
                  <a:pt x="37" y="55"/>
                </a:cubicBezTo>
                <a:cubicBezTo>
                  <a:pt x="37" y="55"/>
                  <a:pt x="37" y="55"/>
                  <a:pt x="36" y="54"/>
                </a:cubicBezTo>
                <a:cubicBezTo>
                  <a:pt x="36" y="54"/>
                  <a:pt x="36" y="54"/>
                  <a:pt x="36" y="54"/>
                </a:cubicBezTo>
                <a:cubicBezTo>
                  <a:pt x="36" y="54"/>
                  <a:pt x="36" y="54"/>
                  <a:pt x="36" y="54"/>
                </a:cubicBezTo>
                <a:cubicBezTo>
                  <a:pt x="36" y="54"/>
                  <a:pt x="36" y="54"/>
                  <a:pt x="36" y="54"/>
                </a:cubicBezTo>
                <a:cubicBezTo>
                  <a:pt x="36" y="54"/>
                  <a:pt x="36" y="54"/>
                  <a:pt x="36" y="54"/>
                </a:cubicBezTo>
                <a:cubicBezTo>
                  <a:pt x="36" y="54"/>
                  <a:pt x="36" y="54"/>
                  <a:pt x="36" y="54"/>
                </a:cubicBezTo>
                <a:cubicBezTo>
                  <a:pt x="36" y="53"/>
                  <a:pt x="36" y="53"/>
                  <a:pt x="35" y="53"/>
                </a:cubicBezTo>
                <a:cubicBezTo>
                  <a:pt x="35" y="53"/>
                  <a:pt x="35" y="53"/>
                  <a:pt x="35" y="53"/>
                </a:cubicBezTo>
                <a:cubicBezTo>
                  <a:pt x="35" y="53"/>
                  <a:pt x="35" y="53"/>
                  <a:pt x="35" y="52"/>
                </a:cubicBezTo>
                <a:cubicBezTo>
                  <a:pt x="35" y="52"/>
                  <a:pt x="35" y="52"/>
                  <a:pt x="35" y="52"/>
                </a:cubicBezTo>
                <a:cubicBezTo>
                  <a:pt x="34" y="52"/>
                  <a:pt x="34" y="52"/>
                  <a:pt x="34" y="52"/>
                </a:cubicBezTo>
                <a:cubicBezTo>
                  <a:pt x="34" y="52"/>
                  <a:pt x="34" y="52"/>
                  <a:pt x="34" y="52"/>
                </a:cubicBezTo>
                <a:cubicBezTo>
                  <a:pt x="33" y="52"/>
                  <a:pt x="33" y="52"/>
                  <a:pt x="33" y="52"/>
                </a:cubicBezTo>
                <a:cubicBezTo>
                  <a:pt x="33" y="51"/>
                  <a:pt x="33" y="51"/>
                  <a:pt x="33" y="51"/>
                </a:cubicBezTo>
                <a:cubicBezTo>
                  <a:pt x="32" y="51"/>
                  <a:pt x="32" y="51"/>
                  <a:pt x="32" y="51"/>
                </a:cubicBezTo>
                <a:cubicBezTo>
                  <a:pt x="32" y="51"/>
                  <a:pt x="32" y="51"/>
                  <a:pt x="32" y="51"/>
                </a:cubicBezTo>
                <a:cubicBezTo>
                  <a:pt x="32" y="51"/>
                  <a:pt x="31" y="51"/>
                  <a:pt x="31" y="51"/>
                </a:cubicBezTo>
                <a:cubicBezTo>
                  <a:pt x="31" y="51"/>
                  <a:pt x="31" y="51"/>
                  <a:pt x="31" y="51"/>
                </a:cubicBezTo>
                <a:cubicBezTo>
                  <a:pt x="31" y="51"/>
                  <a:pt x="31" y="51"/>
                  <a:pt x="31" y="51"/>
                </a:cubicBezTo>
                <a:cubicBezTo>
                  <a:pt x="31" y="51"/>
                  <a:pt x="31" y="50"/>
                  <a:pt x="30" y="50"/>
                </a:cubicBezTo>
                <a:cubicBezTo>
                  <a:pt x="30" y="50"/>
                  <a:pt x="30" y="50"/>
                  <a:pt x="30" y="50"/>
                </a:cubicBezTo>
                <a:cubicBezTo>
                  <a:pt x="30" y="50"/>
                  <a:pt x="30" y="50"/>
                  <a:pt x="30" y="50"/>
                </a:cubicBezTo>
                <a:cubicBezTo>
                  <a:pt x="30" y="50"/>
                  <a:pt x="30" y="50"/>
                  <a:pt x="30" y="50"/>
                </a:cubicBezTo>
                <a:cubicBezTo>
                  <a:pt x="30" y="49"/>
                  <a:pt x="29" y="49"/>
                  <a:pt x="29" y="49"/>
                </a:cubicBezTo>
                <a:cubicBezTo>
                  <a:pt x="29" y="49"/>
                  <a:pt x="29" y="49"/>
                  <a:pt x="29" y="49"/>
                </a:cubicBezTo>
                <a:cubicBezTo>
                  <a:pt x="28" y="49"/>
                  <a:pt x="28" y="49"/>
                  <a:pt x="28" y="49"/>
                </a:cubicBezTo>
                <a:cubicBezTo>
                  <a:pt x="28" y="49"/>
                  <a:pt x="28" y="49"/>
                  <a:pt x="28" y="49"/>
                </a:cubicBezTo>
                <a:cubicBezTo>
                  <a:pt x="28" y="49"/>
                  <a:pt x="28" y="49"/>
                  <a:pt x="28" y="49"/>
                </a:cubicBezTo>
                <a:cubicBezTo>
                  <a:pt x="29" y="48"/>
                  <a:pt x="29" y="48"/>
                  <a:pt x="29" y="48"/>
                </a:cubicBezTo>
                <a:cubicBezTo>
                  <a:pt x="28" y="48"/>
                  <a:pt x="28" y="48"/>
                  <a:pt x="28" y="48"/>
                </a:cubicBezTo>
                <a:cubicBezTo>
                  <a:pt x="28" y="48"/>
                  <a:pt x="28" y="48"/>
                  <a:pt x="28" y="48"/>
                </a:cubicBezTo>
                <a:cubicBezTo>
                  <a:pt x="28" y="48"/>
                  <a:pt x="28" y="48"/>
                  <a:pt x="28" y="48"/>
                </a:cubicBezTo>
                <a:cubicBezTo>
                  <a:pt x="28" y="48"/>
                  <a:pt x="28" y="48"/>
                  <a:pt x="28" y="48"/>
                </a:cubicBezTo>
                <a:cubicBezTo>
                  <a:pt x="27" y="48"/>
                  <a:pt x="27" y="48"/>
                  <a:pt x="27" y="48"/>
                </a:cubicBezTo>
                <a:cubicBezTo>
                  <a:pt x="27" y="48"/>
                  <a:pt x="26" y="48"/>
                  <a:pt x="26" y="48"/>
                </a:cubicBezTo>
                <a:cubicBezTo>
                  <a:pt x="26" y="48"/>
                  <a:pt x="26" y="48"/>
                  <a:pt x="26" y="48"/>
                </a:cubicBezTo>
                <a:cubicBezTo>
                  <a:pt x="26" y="48"/>
                  <a:pt x="26" y="48"/>
                  <a:pt x="26" y="48"/>
                </a:cubicBezTo>
                <a:cubicBezTo>
                  <a:pt x="26" y="48"/>
                  <a:pt x="26" y="48"/>
                  <a:pt x="26" y="48"/>
                </a:cubicBezTo>
                <a:cubicBezTo>
                  <a:pt x="26" y="48"/>
                  <a:pt x="26" y="48"/>
                  <a:pt x="26" y="48"/>
                </a:cubicBezTo>
                <a:cubicBezTo>
                  <a:pt x="26" y="48"/>
                  <a:pt x="25" y="48"/>
                  <a:pt x="26" y="48"/>
                </a:cubicBezTo>
                <a:cubicBezTo>
                  <a:pt x="26" y="47"/>
                  <a:pt x="26" y="47"/>
                  <a:pt x="26" y="47"/>
                </a:cubicBezTo>
                <a:cubicBezTo>
                  <a:pt x="25" y="47"/>
                  <a:pt x="25" y="47"/>
                  <a:pt x="25" y="47"/>
                </a:cubicBezTo>
                <a:cubicBezTo>
                  <a:pt x="25" y="47"/>
                  <a:pt x="24" y="47"/>
                  <a:pt x="24" y="47"/>
                </a:cubicBezTo>
                <a:cubicBezTo>
                  <a:pt x="24" y="47"/>
                  <a:pt x="24" y="47"/>
                  <a:pt x="23" y="47"/>
                </a:cubicBezTo>
                <a:cubicBezTo>
                  <a:pt x="23" y="47"/>
                  <a:pt x="23" y="47"/>
                  <a:pt x="23" y="47"/>
                </a:cubicBezTo>
                <a:cubicBezTo>
                  <a:pt x="23" y="47"/>
                  <a:pt x="22" y="46"/>
                  <a:pt x="22" y="46"/>
                </a:cubicBezTo>
                <a:cubicBezTo>
                  <a:pt x="22" y="46"/>
                  <a:pt x="22" y="46"/>
                  <a:pt x="21" y="46"/>
                </a:cubicBezTo>
                <a:cubicBezTo>
                  <a:pt x="21" y="46"/>
                  <a:pt x="21" y="46"/>
                  <a:pt x="21" y="46"/>
                </a:cubicBezTo>
                <a:cubicBezTo>
                  <a:pt x="21" y="46"/>
                  <a:pt x="21" y="46"/>
                  <a:pt x="21" y="46"/>
                </a:cubicBezTo>
                <a:cubicBezTo>
                  <a:pt x="21" y="46"/>
                  <a:pt x="21" y="46"/>
                  <a:pt x="21" y="46"/>
                </a:cubicBezTo>
                <a:cubicBezTo>
                  <a:pt x="20" y="46"/>
                  <a:pt x="20" y="46"/>
                  <a:pt x="20" y="46"/>
                </a:cubicBezTo>
                <a:cubicBezTo>
                  <a:pt x="20" y="47"/>
                  <a:pt x="20" y="47"/>
                  <a:pt x="20" y="47"/>
                </a:cubicBezTo>
                <a:cubicBezTo>
                  <a:pt x="20" y="46"/>
                  <a:pt x="19" y="46"/>
                  <a:pt x="19" y="46"/>
                </a:cubicBezTo>
                <a:cubicBezTo>
                  <a:pt x="19" y="46"/>
                  <a:pt x="19" y="46"/>
                  <a:pt x="19" y="46"/>
                </a:cubicBezTo>
                <a:cubicBezTo>
                  <a:pt x="19" y="46"/>
                  <a:pt x="19" y="46"/>
                  <a:pt x="19" y="46"/>
                </a:cubicBezTo>
                <a:cubicBezTo>
                  <a:pt x="19" y="47"/>
                  <a:pt x="19" y="47"/>
                  <a:pt x="19" y="47"/>
                </a:cubicBezTo>
                <a:cubicBezTo>
                  <a:pt x="19" y="47"/>
                  <a:pt x="19" y="47"/>
                  <a:pt x="19" y="47"/>
                </a:cubicBezTo>
                <a:cubicBezTo>
                  <a:pt x="19" y="47"/>
                  <a:pt x="18" y="47"/>
                  <a:pt x="18" y="47"/>
                </a:cubicBezTo>
                <a:cubicBezTo>
                  <a:pt x="18" y="47"/>
                  <a:pt x="18" y="47"/>
                  <a:pt x="18" y="47"/>
                </a:cubicBezTo>
                <a:cubicBezTo>
                  <a:pt x="18" y="47"/>
                  <a:pt x="18" y="47"/>
                  <a:pt x="18" y="47"/>
                </a:cubicBezTo>
                <a:cubicBezTo>
                  <a:pt x="18" y="47"/>
                  <a:pt x="17" y="47"/>
                  <a:pt x="17" y="47"/>
                </a:cubicBezTo>
                <a:cubicBezTo>
                  <a:pt x="17" y="47"/>
                  <a:pt x="17" y="47"/>
                  <a:pt x="17" y="47"/>
                </a:cubicBezTo>
                <a:cubicBezTo>
                  <a:pt x="16" y="47"/>
                  <a:pt x="16" y="47"/>
                  <a:pt x="16" y="47"/>
                </a:cubicBezTo>
                <a:cubicBezTo>
                  <a:pt x="16" y="47"/>
                  <a:pt x="16" y="47"/>
                  <a:pt x="16" y="47"/>
                </a:cubicBezTo>
                <a:cubicBezTo>
                  <a:pt x="16" y="48"/>
                  <a:pt x="16" y="48"/>
                  <a:pt x="16" y="48"/>
                </a:cubicBezTo>
                <a:cubicBezTo>
                  <a:pt x="16" y="48"/>
                  <a:pt x="16" y="48"/>
                  <a:pt x="16" y="48"/>
                </a:cubicBezTo>
                <a:cubicBezTo>
                  <a:pt x="16" y="48"/>
                  <a:pt x="17" y="48"/>
                  <a:pt x="17" y="48"/>
                </a:cubicBezTo>
                <a:cubicBezTo>
                  <a:pt x="17" y="48"/>
                  <a:pt x="17" y="48"/>
                  <a:pt x="17" y="48"/>
                </a:cubicBezTo>
                <a:cubicBezTo>
                  <a:pt x="17" y="49"/>
                  <a:pt x="17" y="49"/>
                  <a:pt x="17" y="49"/>
                </a:cubicBezTo>
                <a:cubicBezTo>
                  <a:pt x="17" y="49"/>
                  <a:pt x="17" y="49"/>
                  <a:pt x="17" y="49"/>
                </a:cubicBezTo>
                <a:cubicBezTo>
                  <a:pt x="17" y="49"/>
                  <a:pt x="17"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5" y="49"/>
                  <a:pt x="15" y="49"/>
                </a:cubicBezTo>
                <a:cubicBezTo>
                  <a:pt x="15" y="49"/>
                  <a:pt x="15" y="49"/>
                  <a:pt x="15" y="49"/>
                </a:cubicBezTo>
                <a:cubicBezTo>
                  <a:pt x="15" y="49"/>
                  <a:pt x="15" y="48"/>
                  <a:pt x="15" y="48"/>
                </a:cubicBezTo>
                <a:cubicBezTo>
                  <a:pt x="15" y="48"/>
                  <a:pt x="15" y="48"/>
                  <a:pt x="15" y="48"/>
                </a:cubicBezTo>
                <a:cubicBezTo>
                  <a:pt x="15" y="48"/>
                  <a:pt x="15" y="48"/>
                  <a:pt x="14" y="48"/>
                </a:cubicBezTo>
                <a:cubicBezTo>
                  <a:pt x="14" y="48"/>
                  <a:pt x="14" y="48"/>
                  <a:pt x="14" y="48"/>
                </a:cubicBezTo>
                <a:cubicBezTo>
                  <a:pt x="14" y="48"/>
                  <a:pt x="14" y="48"/>
                  <a:pt x="14" y="48"/>
                </a:cubicBezTo>
                <a:cubicBezTo>
                  <a:pt x="13" y="48"/>
                  <a:pt x="13" y="48"/>
                  <a:pt x="13" y="48"/>
                </a:cubicBezTo>
                <a:cubicBezTo>
                  <a:pt x="13" y="48"/>
                  <a:pt x="13" y="48"/>
                  <a:pt x="13" y="48"/>
                </a:cubicBezTo>
                <a:cubicBezTo>
                  <a:pt x="13" y="48"/>
                  <a:pt x="13" y="48"/>
                  <a:pt x="13" y="48"/>
                </a:cubicBezTo>
                <a:cubicBezTo>
                  <a:pt x="13" y="48"/>
                  <a:pt x="13" y="48"/>
                  <a:pt x="13" y="48"/>
                </a:cubicBezTo>
                <a:cubicBezTo>
                  <a:pt x="13" y="48"/>
                  <a:pt x="12" y="48"/>
                  <a:pt x="12" y="48"/>
                </a:cubicBezTo>
                <a:cubicBezTo>
                  <a:pt x="12" y="48"/>
                  <a:pt x="12" y="48"/>
                  <a:pt x="12" y="48"/>
                </a:cubicBezTo>
                <a:cubicBezTo>
                  <a:pt x="12" y="47"/>
                  <a:pt x="12" y="47"/>
                  <a:pt x="12" y="47"/>
                </a:cubicBezTo>
                <a:cubicBezTo>
                  <a:pt x="12" y="47"/>
                  <a:pt x="12" y="47"/>
                  <a:pt x="12" y="47"/>
                </a:cubicBezTo>
                <a:cubicBezTo>
                  <a:pt x="12" y="47"/>
                  <a:pt x="12" y="47"/>
                  <a:pt x="12" y="46"/>
                </a:cubicBezTo>
                <a:cubicBezTo>
                  <a:pt x="12" y="46"/>
                  <a:pt x="12" y="46"/>
                  <a:pt x="12" y="46"/>
                </a:cubicBezTo>
                <a:cubicBezTo>
                  <a:pt x="12" y="46"/>
                  <a:pt x="12" y="46"/>
                  <a:pt x="12" y="46"/>
                </a:cubicBezTo>
                <a:cubicBezTo>
                  <a:pt x="12" y="46"/>
                  <a:pt x="12" y="46"/>
                  <a:pt x="12" y="46"/>
                </a:cubicBezTo>
                <a:cubicBezTo>
                  <a:pt x="12" y="46"/>
                  <a:pt x="13" y="46"/>
                  <a:pt x="13" y="45"/>
                </a:cubicBezTo>
                <a:cubicBezTo>
                  <a:pt x="13" y="45"/>
                  <a:pt x="13" y="44"/>
                  <a:pt x="13" y="44"/>
                </a:cubicBezTo>
                <a:cubicBezTo>
                  <a:pt x="13" y="44"/>
                  <a:pt x="13" y="44"/>
                  <a:pt x="13" y="44"/>
                </a:cubicBezTo>
                <a:cubicBezTo>
                  <a:pt x="13" y="44"/>
                  <a:pt x="13" y="44"/>
                  <a:pt x="13" y="44"/>
                </a:cubicBezTo>
                <a:cubicBezTo>
                  <a:pt x="13" y="44"/>
                  <a:pt x="13" y="44"/>
                  <a:pt x="13" y="44"/>
                </a:cubicBezTo>
                <a:cubicBezTo>
                  <a:pt x="13" y="43"/>
                  <a:pt x="13" y="43"/>
                  <a:pt x="13" y="43"/>
                </a:cubicBezTo>
                <a:cubicBezTo>
                  <a:pt x="13" y="43"/>
                  <a:pt x="13" y="43"/>
                  <a:pt x="13" y="42"/>
                </a:cubicBezTo>
                <a:cubicBezTo>
                  <a:pt x="13" y="42"/>
                  <a:pt x="13" y="42"/>
                  <a:pt x="12" y="42"/>
                </a:cubicBezTo>
                <a:cubicBezTo>
                  <a:pt x="12" y="42"/>
                  <a:pt x="12" y="42"/>
                  <a:pt x="12" y="42"/>
                </a:cubicBezTo>
                <a:cubicBezTo>
                  <a:pt x="12" y="42"/>
                  <a:pt x="12" y="42"/>
                  <a:pt x="12" y="42"/>
                </a:cubicBezTo>
                <a:cubicBezTo>
                  <a:pt x="12" y="42"/>
                  <a:pt x="12" y="42"/>
                  <a:pt x="12" y="42"/>
                </a:cubicBezTo>
                <a:cubicBezTo>
                  <a:pt x="11" y="42"/>
                  <a:pt x="11" y="42"/>
                  <a:pt x="11" y="42"/>
                </a:cubicBezTo>
                <a:cubicBezTo>
                  <a:pt x="11" y="42"/>
                  <a:pt x="11" y="42"/>
                  <a:pt x="11" y="42"/>
                </a:cubicBezTo>
                <a:cubicBezTo>
                  <a:pt x="11" y="42"/>
                  <a:pt x="11" y="42"/>
                  <a:pt x="11" y="42"/>
                </a:cubicBezTo>
                <a:cubicBezTo>
                  <a:pt x="11" y="42"/>
                  <a:pt x="11" y="42"/>
                  <a:pt x="11" y="42"/>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0"/>
                </a:cubicBezTo>
                <a:cubicBezTo>
                  <a:pt x="11" y="40"/>
                  <a:pt x="11" y="40"/>
                  <a:pt x="11" y="40"/>
                </a:cubicBezTo>
                <a:cubicBezTo>
                  <a:pt x="11" y="40"/>
                  <a:pt x="11" y="40"/>
                  <a:pt x="11" y="40"/>
                </a:cubicBezTo>
                <a:cubicBezTo>
                  <a:pt x="11" y="40"/>
                  <a:pt x="11" y="40"/>
                  <a:pt x="11" y="40"/>
                </a:cubicBezTo>
                <a:cubicBezTo>
                  <a:pt x="11" y="40"/>
                  <a:pt x="11" y="40"/>
                  <a:pt x="11" y="40"/>
                </a:cubicBezTo>
                <a:cubicBezTo>
                  <a:pt x="11" y="40"/>
                  <a:pt x="11" y="40"/>
                  <a:pt x="12" y="40"/>
                </a:cubicBezTo>
                <a:cubicBezTo>
                  <a:pt x="12" y="40"/>
                  <a:pt x="12" y="39"/>
                  <a:pt x="13" y="38"/>
                </a:cubicBezTo>
                <a:cubicBezTo>
                  <a:pt x="13" y="38"/>
                  <a:pt x="13" y="38"/>
                  <a:pt x="13" y="37"/>
                </a:cubicBezTo>
                <a:cubicBezTo>
                  <a:pt x="13" y="37"/>
                  <a:pt x="13" y="37"/>
                  <a:pt x="13" y="37"/>
                </a:cubicBezTo>
                <a:cubicBezTo>
                  <a:pt x="13" y="37"/>
                  <a:pt x="13" y="37"/>
                  <a:pt x="13" y="37"/>
                </a:cubicBezTo>
                <a:cubicBezTo>
                  <a:pt x="12" y="37"/>
                  <a:pt x="12" y="37"/>
                  <a:pt x="12" y="37"/>
                </a:cubicBezTo>
                <a:cubicBezTo>
                  <a:pt x="12" y="37"/>
                  <a:pt x="12" y="37"/>
                  <a:pt x="12" y="37"/>
                </a:cubicBezTo>
                <a:cubicBezTo>
                  <a:pt x="12" y="37"/>
                  <a:pt x="11" y="37"/>
                  <a:pt x="11" y="37"/>
                </a:cubicBezTo>
                <a:cubicBezTo>
                  <a:pt x="11" y="37"/>
                  <a:pt x="10" y="37"/>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9" y="38"/>
                  <a:pt x="9" y="39"/>
                  <a:pt x="9" y="39"/>
                </a:cubicBezTo>
                <a:cubicBezTo>
                  <a:pt x="9" y="39"/>
                  <a:pt x="9" y="39"/>
                  <a:pt x="9" y="39"/>
                </a:cubicBezTo>
                <a:cubicBezTo>
                  <a:pt x="9" y="39"/>
                  <a:pt x="9" y="39"/>
                  <a:pt x="9" y="39"/>
                </a:cubicBezTo>
                <a:cubicBezTo>
                  <a:pt x="9" y="39"/>
                  <a:pt x="8" y="40"/>
                  <a:pt x="8" y="40"/>
                </a:cubicBezTo>
                <a:cubicBezTo>
                  <a:pt x="8" y="40"/>
                  <a:pt x="8" y="39"/>
                  <a:pt x="8" y="39"/>
                </a:cubicBezTo>
                <a:cubicBezTo>
                  <a:pt x="8" y="39"/>
                  <a:pt x="8" y="39"/>
                  <a:pt x="8" y="39"/>
                </a:cubicBezTo>
                <a:cubicBezTo>
                  <a:pt x="8" y="39"/>
                  <a:pt x="8" y="39"/>
                  <a:pt x="8" y="39"/>
                </a:cubicBezTo>
                <a:cubicBezTo>
                  <a:pt x="8" y="38"/>
                  <a:pt x="8" y="38"/>
                  <a:pt x="8" y="38"/>
                </a:cubicBezTo>
                <a:cubicBezTo>
                  <a:pt x="8" y="38"/>
                  <a:pt x="8" y="38"/>
                  <a:pt x="7" y="38"/>
                </a:cubicBezTo>
                <a:cubicBezTo>
                  <a:pt x="7" y="38"/>
                  <a:pt x="7" y="38"/>
                  <a:pt x="7" y="38"/>
                </a:cubicBezTo>
                <a:cubicBezTo>
                  <a:pt x="7" y="38"/>
                  <a:pt x="7" y="38"/>
                  <a:pt x="7" y="38"/>
                </a:cubicBezTo>
                <a:cubicBezTo>
                  <a:pt x="7" y="38"/>
                  <a:pt x="7" y="38"/>
                  <a:pt x="7" y="38"/>
                </a:cubicBezTo>
                <a:cubicBezTo>
                  <a:pt x="7" y="38"/>
                  <a:pt x="8" y="37"/>
                  <a:pt x="8" y="37"/>
                </a:cubicBezTo>
                <a:cubicBezTo>
                  <a:pt x="8" y="37"/>
                  <a:pt x="8" y="37"/>
                  <a:pt x="8" y="37"/>
                </a:cubicBezTo>
                <a:cubicBezTo>
                  <a:pt x="8" y="38"/>
                  <a:pt x="8" y="38"/>
                  <a:pt x="8" y="38"/>
                </a:cubicBezTo>
                <a:cubicBezTo>
                  <a:pt x="8" y="37"/>
                  <a:pt x="8" y="37"/>
                  <a:pt x="8" y="37"/>
                </a:cubicBezTo>
                <a:cubicBezTo>
                  <a:pt x="8" y="37"/>
                  <a:pt x="8" y="37"/>
                  <a:pt x="8" y="37"/>
                </a:cubicBezTo>
                <a:cubicBezTo>
                  <a:pt x="8" y="37"/>
                  <a:pt x="8" y="37"/>
                  <a:pt x="8" y="37"/>
                </a:cubicBezTo>
                <a:cubicBezTo>
                  <a:pt x="9" y="37"/>
                  <a:pt x="9" y="37"/>
                  <a:pt x="9" y="37"/>
                </a:cubicBezTo>
                <a:cubicBezTo>
                  <a:pt x="9" y="37"/>
                  <a:pt x="9" y="37"/>
                  <a:pt x="9" y="37"/>
                </a:cubicBezTo>
                <a:cubicBezTo>
                  <a:pt x="9" y="37"/>
                  <a:pt x="9" y="37"/>
                  <a:pt x="9" y="36"/>
                </a:cubicBezTo>
                <a:cubicBezTo>
                  <a:pt x="9" y="36"/>
                  <a:pt x="8" y="36"/>
                  <a:pt x="9" y="36"/>
                </a:cubicBezTo>
                <a:cubicBezTo>
                  <a:pt x="9" y="36"/>
                  <a:pt x="9" y="36"/>
                  <a:pt x="9" y="36"/>
                </a:cubicBezTo>
                <a:cubicBezTo>
                  <a:pt x="9" y="36"/>
                  <a:pt x="9" y="36"/>
                  <a:pt x="9" y="36"/>
                </a:cubicBezTo>
                <a:cubicBezTo>
                  <a:pt x="9" y="36"/>
                  <a:pt x="9" y="36"/>
                  <a:pt x="9" y="36"/>
                </a:cubicBezTo>
                <a:cubicBezTo>
                  <a:pt x="9" y="36"/>
                  <a:pt x="9" y="35"/>
                  <a:pt x="9" y="35"/>
                </a:cubicBezTo>
                <a:cubicBezTo>
                  <a:pt x="9" y="35"/>
                  <a:pt x="9" y="34"/>
                  <a:pt x="9" y="34"/>
                </a:cubicBezTo>
                <a:cubicBezTo>
                  <a:pt x="9" y="34"/>
                  <a:pt x="9" y="34"/>
                  <a:pt x="9" y="34"/>
                </a:cubicBezTo>
                <a:cubicBezTo>
                  <a:pt x="10" y="34"/>
                  <a:pt x="10" y="34"/>
                  <a:pt x="10" y="34"/>
                </a:cubicBezTo>
                <a:cubicBezTo>
                  <a:pt x="10" y="34"/>
                  <a:pt x="10" y="34"/>
                  <a:pt x="10" y="34"/>
                </a:cubicBezTo>
                <a:cubicBezTo>
                  <a:pt x="10" y="34"/>
                  <a:pt x="10" y="34"/>
                  <a:pt x="10" y="34"/>
                </a:cubicBezTo>
                <a:cubicBezTo>
                  <a:pt x="10" y="34"/>
                  <a:pt x="9" y="33"/>
                  <a:pt x="10" y="33"/>
                </a:cubicBezTo>
                <a:cubicBezTo>
                  <a:pt x="10" y="33"/>
                  <a:pt x="10" y="33"/>
                  <a:pt x="10" y="33"/>
                </a:cubicBezTo>
                <a:cubicBezTo>
                  <a:pt x="10" y="33"/>
                  <a:pt x="10" y="33"/>
                  <a:pt x="10" y="33"/>
                </a:cubicBezTo>
                <a:cubicBezTo>
                  <a:pt x="10" y="33"/>
                  <a:pt x="10" y="33"/>
                  <a:pt x="10" y="33"/>
                </a:cubicBezTo>
                <a:cubicBezTo>
                  <a:pt x="10" y="33"/>
                  <a:pt x="10" y="33"/>
                  <a:pt x="10" y="33"/>
                </a:cubicBezTo>
                <a:cubicBezTo>
                  <a:pt x="10" y="33"/>
                  <a:pt x="10" y="32"/>
                  <a:pt x="10" y="32"/>
                </a:cubicBezTo>
                <a:cubicBezTo>
                  <a:pt x="10" y="32"/>
                  <a:pt x="10" y="32"/>
                  <a:pt x="10" y="32"/>
                </a:cubicBezTo>
                <a:cubicBezTo>
                  <a:pt x="10" y="32"/>
                  <a:pt x="10" y="32"/>
                  <a:pt x="10" y="32"/>
                </a:cubicBezTo>
                <a:cubicBezTo>
                  <a:pt x="10" y="32"/>
                  <a:pt x="11" y="32"/>
                  <a:pt x="11" y="32"/>
                </a:cubicBezTo>
                <a:cubicBezTo>
                  <a:pt x="11" y="32"/>
                  <a:pt x="11" y="32"/>
                  <a:pt x="11" y="32"/>
                </a:cubicBezTo>
                <a:cubicBezTo>
                  <a:pt x="11" y="31"/>
                  <a:pt x="11" y="31"/>
                  <a:pt x="11" y="31"/>
                </a:cubicBezTo>
                <a:cubicBezTo>
                  <a:pt x="12" y="31"/>
                  <a:pt x="12" y="31"/>
                  <a:pt x="12" y="30"/>
                </a:cubicBezTo>
                <a:cubicBezTo>
                  <a:pt x="12" y="30"/>
                  <a:pt x="12" y="30"/>
                  <a:pt x="12" y="30"/>
                </a:cubicBezTo>
                <a:cubicBezTo>
                  <a:pt x="12" y="30"/>
                  <a:pt x="12" y="30"/>
                  <a:pt x="12" y="30"/>
                </a:cubicBezTo>
                <a:cubicBezTo>
                  <a:pt x="12" y="30"/>
                  <a:pt x="12" y="30"/>
                  <a:pt x="12" y="30"/>
                </a:cubicBezTo>
                <a:cubicBezTo>
                  <a:pt x="12" y="30"/>
                  <a:pt x="13" y="30"/>
                  <a:pt x="13" y="30"/>
                </a:cubicBezTo>
                <a:cubicBezTo>
                  <a:pt x="13" y="30"/>
                  <a:pt x="13" y="30"/>
                  <a:pt x="13" y="30"/>
                </a:cubicBezTo>
                <a:cubicBezTo>
                  <a:pt x="13" y="30"/>
                  <a:pt x="13" y="30"/>
                  <a:pt x="13" y="30"/>
                </a:cubicBezTo>
                <a:cubicBezTo>
                  <a:pt x="14" y="30"/>
                  <a:pt x="14" y="30"/>
                  <a:pt x="14" y="30"/>
                </a:cubicBezTo>
                <a:cubicBezTo>
                  <a:pt x="15" y="30"/>
                  <a:pt x="15" y="30"/>
                  <a:pt x="15" y="30"/>
                </a:cubicBezTo>
                <a:cubicBezTo>
                  <a:pt x="15" y="29"/>
                  <a:pt x="15" y="29"/>
                  <a:pt x="16" y="29"/>
                </a:cubicBezTo>
                <a:cubicBezTo>
                  <a:pt x="16" y="29"/>
                  <a:pt x="16" y="29"/>
                  <a:pt x="16" y="29"/>
                </a:cubicBezTo>
                <a:cubicBezTo>
                  <a:pt x="16" y="29"/>
                  <a:pt x="16" y="29"/>
                  <a:pt x="16" y="29"/>
                </a:cubicBezTo>
                <a:cubicBezTo>
                  <a:pt x="16" y="29"/>
                  <a:pt x="16" y="29"/>
                  <a:pt x="16" y="29"/>
                </a:cubicBezTo>
                <a:cubicBezTo>
                  <a:pt x="16" y="29"/>
                  <a:pt x="17" y="30"/>
                  <a:pt x="17" y="30"/>
                </a:cubicBezTo>
                <a:cubicBezTo>
                  <a:pt x="17" y="31"/>
                  <a:pt x="17" y="31"/>
                  <a:pt x="17" y="31"/>
                </a:cubicBezTo>
                <a:cubicBezTo>
                  <a:pt x="17" y="31"/>
                  <a:pt x="16" y="32"/>
                  <a:pt x="16" y="32"/>
                </a:cubicBezTo>
                <a:cubicBezTo>
                  <a:pt x="16" y="32"/>
                  <a:pt x="16" y="32"/>
                  <a:pt x="16" y="32"/>
                </a:cubicBezTo>
                <a:cubicBezTo>
                  <a:pt x="16" y="32"/>
                  <a:pt x="16" y="32"/>
                  <a:pt x="16" y="32"/>
                </a:cubicBezTo>
                <a:cubicBezTo>
                  <a:pt x="16" y="33"/>
                  <a:pt x="16" y="33"/>
                  <a:pt x="16" y="33"/>
                </a:cubicBezTo>
                <a:cubicBezTo>
                  <a:pt x="16" y="33"/>
                  <a:pt x="17" y="33"/>
                  <a:pt x="17" y="33"/>
                </a:cubicBezTo>
                <a:cubicBezTo>
                  <a:pt x="17" y="33"/>
                  <a:pt x="17" y="33"/>
                  <a:pt x="17" y="33"/>
                </a:cubicBezTo>
                <a:cubicBezTo>
                  <a:pt x="17" y="33"/>
                  <a:pt x="17" y="33"/>
                  <a:pt x="17" y="33"/>
                </a:cubicBezTo>
                <a:cubicBezTo>
                  <a:pt x="17" y="33"/>
                  <a:pt x="17" y="33"/>
                  <a:pt x="17" y="33"/>
                </a:cubicBezTo>
                <a:cubicBezTo>
                  <a:pt x="17" y="33"/>
                  <a:pt x="17" y="33"/>
                  <a:pt x="17" y="33"/>
                </a:cubicBezTo>
                <a:cubicBezTo>
                  <a:pt x="18" y="33"/>
                  <a:pt x="18" y="32"/>
                  <a:pt x="18" y="32"/>
                </a:cubicBezTo>
                <a:cubicBezTo>
                  <a:pt x="18" y="32"/>
                  <a:pt x="18" y="31"/>
                  <a:pt x="18" y="31"/>
                </a:cubicBezTo>
                <a:cubicBezTo>
                  <a:pt x="18" y="31"/>
                  <a:pt x="18" y="31"/>
                  <a:pt x="18" y="31"/>
                </a:cubicBezTo>
                <a:cubicBezTo>
                  <a:pt x="18" y="31"/>
                  <a:pt x="18" y="31"/>
                  <a:pt x="18" y="31"/>
                </a:cubicBezTo>
                <a:cubicBezTo>
                  <a:pt x="18" y="31"/>
                  <a:pt x="18" y="31"/>
                  <a:pt x="18" y="31"/>
                </a:cubicBezTo>
                <a:cubicBezTo>
                  <a:pt x="18" y="31"/>
                  <a:pt x="18" y="31"/>
                  <a:pt x="18" y="31"/>
                </a:cubicBezTo>
                <a:cubicBezTo>
                  <a:pt x="18" y="31"/>
                  <a:pt x="18" y="30"/>
                  <a:pt x="18" y="30"/>
                </a:cubicBezTo>
                <a:cubicBezTo>
                  <a:pt x="18" y="30"/>
                  <a:pt x="18" y="30"/>
                  <a:pt x="18" y="30"/>
                </a:cubicBezTo>
                <a:cubicBezTo>
                  <a:pt x="19" y="30"/>
                  <a:pt x="19" y="30"/>
                  <a:pt x="19" y="30"/>
                </a:cubicBezTo>
                <a:cubicBezTo>
                  <a:pt x="19" y="30"/>
                  <a:pt x="19" y="30"/>
                  <a:pt x="19" y="30"/>
                </a:cubicBezTo>
                <a:cubicBezTo>
                  <a:pt x="19" y="30"/>
                  <a:pt x="19" y="30"/>
                  <a:pt x="19" y="30"/>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20" y="29"/>
                  <a:pt x="20" y="29"/>
                  <a:pt x="20" y="28"/>
                </a:cubicBezTo>
                <a:cubicBezTo>
                  <a:pt x="20" y="28"/>
                  <a:pt x="20" y="28"/>
                  <a:pt x="20" y="28"/>
                </a:cubicBezTo>
                <a:cubicBezTo>
                  <a:pt x="20" y="28"/>
                  <a:pt x="20" y="28"/>
                  <a:pt x="20" y="28"/>
                </a:cubicBezTo>
                <a:cubicBezTo>
                  <a:pt x="20" y="28"/>
                  <a:pt x="20" y="28"/>
                  <a:pt x="20" y="28"/>
                </a:cubicBezTo>
                <a:cubicBezTo>
                  <a:pt x="21" y="28"/>
                  <a:pt x="21" y="28"/>
                  <a:pt x="21" y="28"/>
                </a:cubicBezTo>
                <a:cubicBezTo>
                  <a:pt x="21" y="28"/>
                  <a:pt x="21" y="28"/>
                  <a:pt x="21" y="28"/>
                </a:cubicBezTo>
                <a:cubicBezTo>
                  <a:pt x="21" y="28"/>
                  <a:pt x="21" y="28"/>
                  <a:pt x="21" y="28"/>
                </a:cubicBezTo>
                <a:cubicBezTo>
                  <a:pt x="21" y="27"/>
                  <a:pt x="21" y="27"/>
                  <a:pt x="21" y="27"/>
                </a:cubicBezTo>
                <a:cubicBezTo>
                  <a:pt x="21" y="27"/>
                  <a:pt x="20" y="27"/>
                  <a:pt x="20" y="27"/>
                </a:cubicBezTo>
                <a:cubicBezTo>
                  <a:pt x="20" y="27"/>
                  <a:pt x="20" y="27"/>
                  <a:pt x="20" y="27"/>
                </a:cubicBezTo>
                <a:cubicBezTo>
                  <a:pt x="20" y="27"/>
                  <a:pt x="20" y="27"/>
                  <a:pt x="20" y="27"/>
                </a:cubicBezTo>
                <a:cubicBezTo>
                  <a:pt x="21" y="27"/>
                  <a:pt x="21" y="27"/>
                  <a:pt x="21" y="27"/>
                </a:cubicBezTo>
                <a:cubicBezTo>
                  <a:pt x="21" y="27"/>
                  <a:pt x="21" y="27"/>
                  <a:pt x="21" y="27"/>
                </a:cubicBezTo>
                <a:cubicBezTo>
                  <a:pt x="21" y="27"/>
                  <a:pt x="21" y="27"/>
                  <a:pt x="21" y="27"/>
                </a:cubicBezTo>
                <a:cubicBezTo>
                  <a:pt x="22" y="27"/>
                  <a:pt x="22" y="27"/>
                  <a:pt x="22" y="26"/>
                </a:cubicBezTo>
                <a:cubicBezTo>
                  <a:pt x="22" y="26"/>
                  <a:pt x="22" y="26"/>
                  <a:pt x="22" y="26"/>
                </a:cubicBezTo>
                <a:cubicBezTo>
                  <a:pt x="23" y="25"/>
                  <a:pt x="23" y="25"/>
                  <a:pt x="23" y="25"/>
                </a:cubicBezTo>
                <a:cubicBezTo>
                  <a:pt x="24" y="25"/>
                  <a:pt x="24" y="25"/>
                  <a:pt x="24" y="25"/>
                </a:cubicBezTo>
                <a:cubicBezTo>
                  <a:pt x="24" y="25"/>
                  <a:pt x="24" y="25"/>
                  <a:pt x="24" y="25"/>
                </a:cubicBezTo>
                <a:cubicBezTo>
                  <a:pt x="24" y="25"/>
                  <a:pt x="24" y="25"/>
                  <a:pt x="24" y="25"/>
                </a:cubicBezTo>
                <a:cubicBezTo>
                  <a:pt x="24" y="25"/>
                  <a:pt x="24" y="24"/>
                  <a:pt x="24" y="24"/>
                </a:cubicBezTo>
                <a:cubicBezTo>
                  <a:pt x="24" y="24"/>
                  <a:pt x="24" y="24"/>
                  <a:pt x="25" y="24"/>
                </a:cubicBezTo>
                <a:cubicBezTo>
                  <a:pt x="25" y="24"/>
                  <a:pt x="25" y="24"/>
                  <a:pt x="25" y="24"/>
                </a:cubicBezTo>
                <a:cubicBezTo>
                  <a:pt x="25" y="24"/>
                  <a:pt x="25" y="24"/>
                  <a:pt x="25" y="23"/>
                </a:cubicBezTo>
                <a:cubicBezTo>
                  <a:pt x="25" y="23"/>
                  <a:pt x="25" y="23"/>
                  <a:pt x="25" y="23"/>
                </a:cubicBezTo>
                <a:cubicBezTo>
                  <a:pt x="25" y="23"/>
                  <a:pt x="25" y="23"/>
                  <a:pt x="25" y="23"/>
                </a:cubicBezTo>
                <a:cubicBezTo>
                  <a:pt x="25" y="23"/>
                  <a:pt x="25" y="22"/>
                  <a:pt x="25" y="22"/>
                </a:cubicBezTo>
                <a:cubicBezTo>
                  <a:pt x="26" y="22"/>
                  <a:pt x="26" y="21"/>
                  <a:pt x="27" y="21"/>
                </a:cubicBezTo>
                <a:cubicBezTo>
                  <a:pt x="27" y="21"/>
                  <a:pt x="27" y="21"/>
                  <a:pt x="27" y="21"/>
                </a:cubicBezTo>
                <a:cubicBezTo>
                  <a:pt x="28" y="21"/>
                  <a:pt x="28" y="21"/>
                  <a:pt x="28" y="21"/>
                </a:cubicBezTo>
                <a:cubicBezTo>
                  <a:pt x="28" y="21"/>
                  <a:pt x="28" y="20"/>
                  <a:pt x="28" y="20"/>
                </a:cubicBezTo>
                <a:cubicBezTo>
                  <a:pt x="28" y="20"/>
                  <a:pt x="28" y="20"/>
                  <a:pt x="28" y="20"/>
                </a:cubicBezTo>
                <a:cubicBezTo>
                  <a:pt x="28" y="20"/>
                  <a:pt x="28" y="20"/>
                  <a:pt x="28" y="20"/>
                </a:cubicBezTo>
                <a:cubicBezTo>
                  <a:pt x="29" y="20"/>
                  <a:pt x="29" y="20"/>
                  <a:pt x="29" y="20"/>
                </a:cubicBezTo>
                <a:cubicBezTo>
                  <a:pt x="29" y="20"/>
                  <a:pt x="29" y="20"/>
                  <a:pt x="29" y="20"/>
                </a:cubicBezTo>
                <a:cubicBezTo>
                  <a:pt x="29" y="20"/>
                  <a:pt x="29" y="20"/>
                  <a:pt x="29" y="20"/>
                </a:cubicBezTo>
                <a:cubicBezTo>
                  <a:pt x="29" y="20"/>
                  <a:pt x="29" y="20"/>
                  <a:pt x="29" y="20"/>
                </a:cubicBezTo>
                <a:cubicBezTo>
                  <a:pt x="29" y="20"/>
                  <a:pt x="29" y="20"/>
                  <a:pt x="30" y="20"/>
                </a:cubicBezTo>
                <a:cubicBezTo>
                  <a:pt x="30" y="19"/>
                  <a:pt x="30" y="19"/>
                  <a:pt x="30" y="19"/>
                </a:cubicBezTo>
                <a:cubicBezTo>
                  <a:pt x="30" y="19"/>
                  <a:pt x="30" y="19"/>
                  <a:pt x="30" y="19"/>
                </a:cubicBezTo>
                <a:cubicBezTo>
                  <a:pt x="30" y="18"/>
                  <a:pt x="30" y="18"/>
                  <a:pt x="30" y="18"/>
                </a:cubicBezTo>
                <a:cubicBezTo>
                  <a:pt x="30" y="18"/>
                  <a:pt x="30" y="18"/>
                  <a:pt x="30" y="18"/>
                </a:cubicBezTo>
                <a:cubicBezTo>
                  <a:pt x="30" y="18"/>
                  <a:pt x="30" y="18"/>
                  <a:pt x="30" y="18"/>
                </a:cubicBezTo>
                <a:cubicBezTo>
                  <a:pt x="30" y="18"/>
                  <a:pt x="30" y="18"/>
                  <a:pt x="30" y="18"/>
                </a:cubicBezTo>
                <a:cubicBezTo>
                  <a:pt x="30" y="18"/>
                  <a:pt x="30" y="18"/>
                  <a:pt x="30" y="18"/>
                </a:cubicBezTo>
                <a:cubicBezTo>
                  <a:pt x="30" y="18"/>
                  <a:pt x="30" y="18"/>
                  <a:pt x="30" y="18"/>
                </a:cubicBezTo>
                <a:cubicBezTo>
                  <a:pt x="31" y="18"/>
                  <a:pt x="31" y="18"/>
                  <a:pt x="31" y="18"/>
                </a:cubicBezTo>
                <a:cubicBezTo>
                  <a:pt x="31" y="18"/>
                  <a:pt x="31" y="17"/>
                  <a:pt x="31" y="17"/>
                </a:cubicBezTo>
                <a:cubicBezTo>
                  <a:pt x="31" y="17"/>
                  <a:pt x="31" y="17"/>
                  <a:pt x="31" y="17"/>
                </a:cubicBezTo>
                <a:cubicBezTo>
                  <a:pt x="31" y="17"/>
                  <a:pt x="31" y="17"/>
                  <a:pt x="31" y="17"/>
                </a:cubicBezTo>
                <a:cubicBezTo>
                  <a:pt x="31" y="17"/>
                  <a:pt x="31" y="17"/>
                  <a:pt x="31" y="17"/>
                </a:cubicBezTo>
                <a:cubicBezTo>
                  <a:pt x="32" y="17"/>
                  <a:pt x="32" y="17"/>
                  <a:pt x="32" y="17"/>
                </a:cubicBezTo>
                <a:cubicBezTo>
                  <a:pt x="32" y="17"/>
                  <a:pt x="32" y="17"/>
                  <a:pt x="32" y="17"/>
                </a:cubicBezTo>
                <a:cubicBezTo>
                  <a:pt x="32" y="17"/>
                  <a:pt x="32" y="17"/>
                  <a:pt x="32" y="17"/>
                </a:cubicBezTo>
                <a:cubicBezTo>
                  <a:pt x="32" y="17"/>
                  <a:pt x="32" y="17"/>
                  <a:pt x="32" y="17"/>
                </a:cubicBezTo>
                <a:cubicBezTo>
                  <a:pt x="32" y="17"/>
                  <a:pt x="32" y="17"/>
                  <a:pt x="32" y="17"/>
                </a:cubicBezTo>
                <a:cubicBezTo>
                  <a:pt x="33" y="17"/>
                  <a:pt x="33" y="17"/>
                  <a:pt x="33" y="16"/>
                </a:cubicBezTo>
                <a:cubicBezTo>
                  <a:pt x="33" y="16"/>
                  <a:pt x="33" y="16"/>
                  <a:pt x="33" y="16"/>
                </a:cubicBezTo>
                <a:cubicBezTo>
                  <a:pt x="33" y="16"/>
                  <a:pt x="33" y="16"/>
                  <a:pt x="33" y="16"/>
                </a:cubicBezTo>
                <a:cubicBezTo>
                  <a:pt x="33" y="16"/>
                  <a:pt x="33" y="16"/>
                  <a:pt x="33" y="16"/>
                </a:cubicBezTo>
                <a:cubicBezTo>
                  <a:pt x="34" y="16"/>
                  <a:pt x="34" y="16"/>
                  <a:pt x="34" y="16"/>
                </a:cubicBezTo>
                <a:cubicBezTo>
                  <a:pt x="34" y="16"/>
                  <a:pt x="34" y="16"/>
                  <a:pt x="34" y="16"/>
                </a:cubicBezTo>
                <a:cubicBezTo>
                  <a:pt x="34" y="16"/>
                  <a:pt x="34" y="16"/>
                  <a:pt x="34" y="16"/>
                </a:cubicBezTo>
                <a:cubicBezTo>
                  <a:pt x="34" y="16"/>
                  <a:pt x="34" y="16"/>
                  <a:pt x="34" y="16"/>
                </a:cubicBezTo>
                <a:cubicBezTo>
                  <a:pt x="35" y="16"/>
                  <a:pt x="35" y="15"/>
                  <a:pt x="35" y="15"/>
                </a:cubicBezTo>
                <a:cubicBezTo>
                  <a:pt x="35" y="15"/>
                  <a:pt x="35" y="15"/>
                  <a:pt x="35" y="15"/>
                </a:cubicBezTo>
                <a:cubicBezTo>
                  <a:pt x="34" y="15"/>
                  <a:pt x="34" y="15"/>
                  <a:pt x="34" y="15"/>
                </a:cubicBezTo>
                <a:cubicBezTo>
                  <a:pt x="33" y="15"/>
                  <a:pt x="33" y="15"/>
                  <a:pt x="33" y="15"/>
                </a:cubicBezTo>
                <a:cubicBezTo>
                  <a:pt x="33" y="15"/>
                  <a:pt x="33" y="15"/>
                  <a:pt x="33" y="15"/>
                </a:cubicBezTo>
                <a:cubicBezTo>
                  <a:pt x="33" y="15"/>
                  <a:pt x="33" y="15"/>
                  <a:pt x="33" y="15"/>
                </a:cubicBezTo>
                <a:cubicBezTo>
                  <a:pt x="33" y="15"/>
                  <a:pt x="33" y="15"/>
                  <a:pt x="32" y="15"/>
                </a:cubicBezTo>
                <a:cubicBezTo>
                  <a:pt x="32" y="15"/>
                  <a:pt x="32" y="15"/>
                  <a:pt x="32" y="15"/>
                </a:cubicBezTo>
                <a:cubicBezTo>
                  <a:pt x="32" y="15"/>
                  <a:pt x="32" y="15"/>
                  <a:pt x="32" y="15"/>
                </a:cubicBezTo>
                <a:cubicBezTo>
                  <a:pt x="32" y="15"/>
                  <a:pt x="32" y="15"/>
                  <a:pt x="32" y="15"/>
                </a:cubicBezTo>
                <a:cubicBezTo>
                  <a:pt x="33" y="15"/>
                  <a:pt x="33" y="15"/>
                  <a:pt x="33" y="15"/>
                </a:cubicBezTo>
                <a:cubicBezTo>
                  <a:pt x="33" y="15"/>
                  <a:pt x="33" y="14"/>
                  <a:pt x="33" y="14"/>
                </a:cubicBezTo>
                <a:cubicBezTo>
                  <a:pt x="33" y="14"/>
                  <a:pt x="33" y="14"/>
                  <a:pt x="33" y="14"/>
                </a:cubicBezTo>
                <a:cubicBezTo>
                  <a:pt x="33" y="14"/>
                  <a:pt x="33" y="14"/>
                  <a:pt x="33" y="14"/>
                </a:cubicBezTo>
                <a:cubicBezTo>
                  <a:pt x="33" y="14"/>
                  <a:pt x="33" y="14"/>
                  <a:pt x="33" y="14"/>
                </a:cubicBezTo>
                <a:cubicBezTo>
                  <a:pt x="34" y="14"/>
                  <a:pt x="34" y="14"/>
                  <a:pt x="34" y="14"/>
                </a:cubicBezTo>
                <a:cubicBezTo>
                  <a:pt x="34" y="14"/>
                  <a:pt x="34" y="14"/>
                  <a:pt x="34" y="14"/>
                </a:cubicBezTo>
                <a:cubicBezTo>
                  <a:pt x="34" y="14"/>
                  <a:pt x="34" y="14"/>
                  <a:pt x="34" y="14"/>
                </a:cubicBezTo>
                <a:cubicBezTo>
                  <a:pt x="34" y="14"/>
                  <a:pt x="34" y="14"/>
                  <a:pt x="34" y="14"/>
                </a:cubicBezTo>
                <a:cubicBezTo>
                  <a:pt x="34" y="14"/>
                  <a:pt x="34" y="14"/>
                  <a:pt x="34" y="14"/>
                </a:cubicBezTo>
                <a:cubicBezTo>
                  <a:pt x="38" y="14"/>
                  <a:pt x="38" y="14"/>
                  <a:pt x="38" y="14"/>
                </a:cubicBezTo>
                <a:cubicBezTo>
                  <a:pt x="38" y="13"/>
                  <a:pt x="38" y="13"/>
                  <a:pt x="38" y="13"/>
                </a:cubicBezTo>
                <a:cubicBezTo>
                  <a:pt x="38" y="13"/>
                  <a:pt x="38" y="13"/>
                  <a:pt x="39" y="13"/>
                </a:cubicBezTo>
                <a:cubicBezTo>
                  <a:pt x="39" y="13"/>
                  <a:pt x="39" y="13"/>
                  <a:pt x="39" y="13"/>
                </a:cubicBezTo>
                <a:cubicBezTo>
                  <a:pt x="39" y="13"/>
                  <a:pt x="39" y="13"/>
                  <a:pt x="39" y="13"/>
                </a:cubicBezTo>
                <a:cubicBezTo>
                  <a:pt x="39" y="13"/>
                  <a:pt x="39" y="13"/>
                  <a:pt x="39" y="13"/>
                </a:cubicBezTo>
                <a:cubicBezTo>
                  <a:pt x="39" y="13"/>
                  <a:pt x="39" y="13"/>
                  <a:pt x="39" y="13"/>
                </a:cubicBezTo>
                <a:cubicBezTo>
                  <a:pt x="39" y="13"/>
                  <a:pt x="39" y="13"/>
                  <a:pt x="39" y="13"/>
                </a:cubicBezTo>
                <a:cubicBezTo>
                  <a:pt x="39" y="13"/>
                  <a:pt x="39" y="13"/>
                  <a:pt x="39" y="12"/>
                </a:cubicBezTo>
                <a:cubicBezTo>
                  <a:pt x="39" y="12"/>
                  <a:pt x="40" y="12"/>
                  <a:pt x="40" y="12"/>
                </a:cubicBezTo>
                <a:cubicBezTo>
                  <a:pt x="40" y="12"/>
                  <a:pt x="40" y="12"/>
                  <a:pt x="40" y="12"/>
                </a:cubicBezTo>
                <a:cubicBezTo>
                  <a:pt x="40" y="12"/>
                  <a:pt x="40" y="12"/>
                  <a:pt x="40" y="12"/>
                </a:cubicBezTo>
                <a:cubicBezTo>
                  <a:pt x="40" y="12"/>
                  <a:pt x="40" y="12"/>
                  <a:pt x="41" y="12"/>
                </a:cubicBezTo>
                <a:cubicBezTo>
                  <a:pt x="41" y="12"/>
                  <a:pt x="41" y="12"/>
                  <a:pt x="41" y="12"/>
                </a:cubicBezTo>
                <a:cubicBezTo>
                  <a:pt x="41" y="12"/>
                  <a:pt x="41" y="12"/>
                  <a:pt x="41" y="12"/>
                </a:cubicBezTo>
                <a:cubicBezTo>
                  <a:pt x="41" y="12"/>
                  <a:pt x="41" y="12"/>
                  <a:pt x="41" y="12"/>
                </a:cubicBezTo>
                <a:cubicBezTo>
                  <a:pt x="41" y="12"/>
                  <a:pt x="41" y="12"/>
                  <a:pt x="42" y="12"/>
                </a:cubicBezTo>
                <a:cubicBezTo>
                  <a:pt x="42" y="12"/>
                  <a:pt x="42" y="12"/>
                  <a:pt x="42" y="12"/>
                </a:cubicBezTo>
                <a:cubicBezTo>
                  <a:pt x="42" y="12"/>
                  <a:pt x="42" y="11"/>
                  <a:pt x="42" y="11"/>
                </a:cubicBezTo>
                <a:cubicBezTo>
                  <a:pt x="42" y="11"/>
                  <a:pt x="42" y="10"/>
                  <a:pt x="42" y="10"/>
                </a:cubicBezTo>
                <a:cubicBezTo>
                  <a:pt x="42" y="10"/>
                  <a:pt x="42" y="10"/>
                  <a:pt x="42" y="10"/>
                </a:cubicBezTo>
                <a:cubicBezTo>
                  <a:pt x="42" y="10"/>
                  <a:pt x="42" y="10"/>
                  <a:pt x="42" y="10"/>
                </a:cubicBezTo>
                <a:cubicBezTo>
                  <a:pt x="42" y="8"/>
                  <a:pt x="42" y="8"/>
                  <a:pt x="42" y="8"/>
                </a:cubicBezTo>
                <a:cubicBezTo>
                  <a:pt x="41" y="8"/>
                  <a:pt x="41" y="8"/>
                  <a:pt x="41" y="8"/>
                </a:cubicBezTo>
                <a:cubicBezTo>
                  <a:pt x="41" y="8"/>
                  <a:pt x="41" y="8"/>
                  <a:pt x="41" y="8"/>
                </a:cubicBezTo>
                <a:cubicBezTo>
                  <a:pt x="41" y="8"/>
                  <a:pt x="40" y="8"/>
                  <a:pt x="40" y="8"/>
                </a:cubicBezTo>
                <a:cubicBezTo>
                  <a:pt x="40" y="8"/>
                  <a:pt x="40" y="8"/>
                  <a:pt x="40" y="8"/>
                </a:cubicBezTo>
                <a:cubicBezTo>
                  <a:pt x="40" y="8"/>
                  <a:pt x="40" y="8"/>
                  <a:pt x="40" y="8"/>
                </a:cubicBezTo>
                <a:cubicBezTo>
                  <a:pt x="40" y="8"/>
                  <a:pt x="40" y="8"/>
                  <a:pt x="40" y="8"/>
                </a:cubicBezTo>
                <a:cubicBezTo>
                  <a:pt x="40" y="8"/>
                  <a:pt x="40" y="8"/>
                  <a:pt x="39" y="8"/>
                </a:cubicBezTo>
                <a:cubicBezTo>
                  <a:pt x="40" y="8"/>
                  <a:pt x="40" y="8"/>
                  <a:pt x="40" y="8"/>
                </a:cubicBezTo>
                <a:cubicBezTo>
                  <a:pt x="40" y="8"/>
                  <a:pt x="40" y="8"/>
                  <a:pt x="40" y="8"/>
                </a:cubicBezTo>
                <a:cubicBezTo>
                  <a:pt x="40" y="8"/>
                  <a:pt x="40" y="8"/>
                  <a:pt x="40" y="8"/>
                </a:cubicBezTo>
                <a:cubicBezTo>
                  <a:pt x="40" y="7"/>
                  <a:pt x="40" y="7"/>
                  <a:pt x="40" y="7"/>
                </a:cubicBezTo>
                <a:cubicBezTo>
                  <a:pt x="40" y="7"/>
                  <a:pt x="40" y="7"/>
                  <a:pt x="40" y="7"/>
                </a:cubicBezTo>
                <a:cubicBezTo>
                  <a:pt x="40" y="7"/>
                  <a:pt x="40" y="7"/>
                  <a:pt x="39" y="7"/>
                </a:cubicBezTo>
                <a:cubicBezTo>
                  <a:pt x="39" y="7"/>
                  <a:pt x="39" y="7"/>
                  <a:pt x="39" y="7"/>
                </a:cubicBezTo>
                <a:cubicBezTo>
                  <a:pt x="37" y="7"/>
                  <a:pt x="37" y="7"/>
                  <a:pt x="37" y="7"/>
                </a:cubicBezTo>
                <a:cubicBezTo>
                  <a:pt x="37" y="7"/>
                  <a:pt x="37" y="7"/>
                  <a:pt x="37" y="7"/>
                </a:cubicBezTo>
                <a:cubicBezTo>
                  <a:pt x="37" y="7"/>
                  <a:pt x="36" y="8"/>
                  <a:pt x="36" y="8"/>
                </a:cubicBezTo>
                <a:cubicBezTo>
                  <a:pt x="36" y="8"/>
                  <a:pt x="36" y="8"/>
                  <a:pt x="36" y="8"/>
                </a:cubicBezTo>
                <a:cubicBezTo>
                  <a:pt x="36" y="8"/>
                  <a:pt x="36" y="8"/>
                  <a:pt x="36" y="8"/>
                </a:cubicBezTo>
                <a:cubicBezTo>
                  <a:pt x="36" y="8"/>
                  <a:pt x="35" y="8"/>
                  <a:pt x="35" y="8"/>
                </a:cubicBezTo>
                <a:cubicBezTo>
                  <a:pt x="34" y="8"/>
                  <a:pt x="34" y="8"/>
                  <a:pt x="34" y="8"/>
                </a:cubicBezTo>
                <a:cubicBezTo>
                  <a:pt x="34" y="8"/>
                  <a:pt x="34" y="8"/>
                  <a:pt x="34" y="8"/>
                </a:cubicBezTo>
                <a:cubicBezTo>
                  <a:pt x="34" y="8"/>
                  <a:pt x="34" y="8"/>
                  <a:pt x="34" y="8"/>
                </a:cubicBezTo>
                <a:cubicBezTo>
                  <a:pt x="34" y="9"/>
                  <a:pt x="34" y="9"/>
                  <a:pt x="34" y="9"/>
                </a:cubicBezTo>
                <a:cubicBezTo>
                  <a:pt x="34" y="9"/>
                  <a:pt x="34" y="9"/>
                  <a:pt x="34" y="9"/>
                </a:cubicBezTo>
                <a:cubicBezTo>
                  <a:pt x="34" y="9"/>
                  <a:pt x="34" y="10"/>
                  <a:pt x="34" y="10"/>
                </a:cubicBezTo>
                <a:cubicBezTo>
                  <a:pt x="34" y="10"/>
                  <a:pt x="34" y="10"/>
                  <a:pt x="34" y="10"/>
                </a:cubicBezTo>
                <a:cubicBezTo>
                  <a:pt x="34" y="10"/>
                  <a:pt x="34" y="10"/>
                  <a:pt x="34" y="10"/>
                </a:cubicBezTo>
                <a:cubicBezTo>
                  <a:pt x="33" y="10"/>
                  <a:pt x="33" y="10"/>
                  <a:pt x="33" y="10"/>
                </a:cubicBezTo>
                <a:cubicBezTo>
                  <a:pt x="33" y="10"/>
                  <a:pt x="33" y="10"/>
                  <a:pt x="33" y="10"/>
                </a:cubicBezTo>
                <a:cubicBezTo>
                  <a:pt x="33" y="10"/>
                  <a:pt x="33" y="11"/>
                  <a:pt x="32" y="11"/>
                </a:cubicBezTo>
                <a:cubicBezTo>
                  <a:pt x="32" y="11"/>
                  <a:pt x="32" y="11"/>
                  <a:pt x="32" y="11"/>
                </a:cubicBezTo>
                <a:cubicBezTo>
                  <a:pt x="32" y="11"/>
                  <a:pt x="32" y="11"/>
                  <a:pt x="31" y="11"/>
                </a:cubicBezTo>
                <a:cubicBezTo>
                  <a:pt x="31" y="11"/>
                  <a:pt x="31" y="12"/>
                  <a:pt x="31" y="12"/>
                </a:cubicBezTo>
                <a:cubicBezTo>
                  <a:pt x="31" y="12"/>
                  <a:pt x="31" y="12"/>
                  <a:pt x="31" y="12"/>
                </a:cubicBezTo>
                <a:cubicBezTo>
                  <a:pt x="31" y="12"/>
                  <a:pt x="31" y="12"/>
                  <a:pt x="31" y="12"/>
                </a:cubicBezTo>
                <a:cubicBezTo>
                  <a:pt x="31" y="12"/>
                  <a:pt x="31" y="12"/>
                  <a:pt x="31" y="12"/>
                </a:cubicBezTo>
                <a:cubicBezTo>
                  <a:pt x="31" y="12"/>
                  <a:pt x="31" y="12"/>
                  <a:pt x="31" y="12"/>
                </a:cubicBezTo>
                <a:cubicBezTo>
                  <a:pt x="31" y="12"/>
                  <a:pt x="31" y="12"/>
                  <a:pt x="31" y="12"/>
                </a:cubicBezTo>
                <a:cubicBezTo>
                  <a:pt x="31" y="12"/>
                  <a:pt x="31" y="12"/>
                  <a:pt x="31" y="11"/>
                </a:cubicBezTo>
                <a:cubicBezTo>
                  <a:pt x="31" y="11"/>
                  <a:pt x="31" y="11"/>
                  <a:pt x="31" y="10"/>
                </a:cubicBezTo>
                <a:cubicBezTo>
                  <a:pt x="31" y="10"/>
                  <a:pt x="31" y="10"/>
                  <a:pt x="31" y="10"/>
                </a:cubicBezTo>
                <a:cubicBezTo>
                  <a:pt x="31" y="10"/>
                  <a:pt x="31" y="10"/>
                  <a:pt x="31" y="10"/>
                </a:cubicBezTo>
                <a:cubicBezTo>
                  <a:pt x="31" y="10"/>
                  <a:pt x="31" y="10"/>
                  <a:pt x="31" y="10"/>
                </a:cubicBezTo>
                <a:cubicBezTo>
                  <a:pt x="31" y="10"/>
                  <a:pt x="31" y="10"/>
                  <a:pt x="31" y="10"/>
                </a:cubicBezTo>
                <a:cubicBezTo>
                  <a:pt x="31" y="10"/>
                  <a:pt x="31" y="10"/>
                  <a:pt x="31" y="10"/>
                </a:cubicBezTo>
                <a:cubicBezTo>
                  <a:pt x="31" y="9"/>
                  <a:pt x="31" y="9"/>
                  <a:pt x="31" y="9"/>
                </a:cubicBezTo>
                <a:cubicBezTo>
                  <a:pt x="31" y="9"/>
                  <a:pt x="31" y="9"/>
                  <a:pt x="31" y="9"/>
                </a:cubicBezTo>
                <a:cubicBezTo>
                  <a:pt x="31" y="9"/>
                  <a:pt x="32" y="9"/>
                  <a:pt x="32" y="9"/>
                </a:cubicBezTo>
                <a:cubicBezTo>
                  <a:pt x="32" y="9"/>
                  <a:pt x="32" y="9"/>
                  <a:pt x="32" y="9"/>
                </a:cubicBezTo>
                <a:cubicBezTo>
                  <a:pt x="32" y="8"/>
                  <a:pt x="32" y="8"/>
                  <a:pt x="32" y="8"/>
                </a:cubicBezTo>
                <a:cubicBezTo>
                  <a:pt x="32" y="8"/>
                  <a:pt x="32" y="8"/>
                  <a:pt x="32" y="8"/>
                </a:cubicBezTo>
                <a:cubicBezTo>
                  <a:pt x="32" y="8"/>
                  <a:pt x="32" y="8"/>
                  <a:pt x="32" y="7"/>
                </a:cubicBezTo>
                <a:cubicBezTo>
                  <a:pt x="32" y="7"/>
                  <a:pt x="32" y="7"/>
                  <a:pt x="32" y="7"/>
                </a:cubicBezTo>
                <a:cubicBezTo>
                  <a:pt x="32" y="8"/>
                  <a:pt x="32" y="8"/>
                  <a:pt x="32" y="8"/>
                </a:cubicBezTo>
                <a:cubicBezTo>
                  <a:pt x="32" y="7"/>
                  <a:pt x="32" y="7"/>
                  <a:pt x="32" y="7"/>
                </a:cubicBezTo>
                <a:cubicBezTo>
                  <a:pt x="32" y="7"/>
                  <a:pt x="32" y="7"/>
                  <a:pt x="32" y="7"/>
                </a:cubicBezTo>
                <a:cubicBezTo>
                  <a:pt x="32" y="7"/>
                  <a:pt x="32" y="7"/>
                  <a:pt x="32" y="7"/>
                </a:cubicBezTo>
                <a:cubicBezTo>
                  <a:pt x="32" y="7"/>
                  <a:pt x="32" y="7"/>
                  <a:pt x="32" y="7"/>
                </a:cubicBezTo>
                <a:cubicBezTo>
                  <a:pt x="34" y="7"/>
                  <a:pt x="34" y="7"/>
                  <a:pt x="34" y="7"/>
                </a:cubicBezTo>
                <a:cubicBezTo>
                  <a:pt x="34" y="7"/>
                  <a:pt x="34" y="7"/>
                  <a:pt x="34" y="7"/>
                </a:cubicBezTo>
                <a:cubicBezTo>
                  <a:pt x="34" y="7"/>
                  <a:pt x="34" y="7"/>
                  <a:pt x="34" y="7"/>
                </a:cubicBezTo>
                <a:cubicBezTo>
                  <a:pt x="34" y="7"/>
                  <a:pt x="34" y="7"/>
                  <a:pt x="34" y="7"/>
                </a:cubicBezTo>
                <a:cubicBezTo>
                  <a:pt x="34" y="7"/>
                  <a:pt x="34" y="6"/>
                  <a:pt x="34" y="6"/>
                </a:cubicBezTo>
                <a:cubicBezTo>
                  <a:pt x="34" y="6"/>
                  <a:pt x="35" y="6"/>
                  <a:pt x="35" y="6"/>
                </a:cubicBezTo>
                <a:cubicBezTo>
                  <a:pt x="35" y="6"/>
                  <a:pt x="35" y="6"/>
                  <a:pt x="35" y="6"/>
                </a:cubicBezTo>
                <a:cubicBezTo>
                  <a:pt x="36" y="6"/>
                  <a:pt x="36" y="6"/>
                  <a:pt x="36" y="6"/>
                </a:cubicBezTo>
                <a:cubicBezTo>
                  <a:pt x="36" y="6"/>
                  <a:pt x="36" y="6"/>
                  <a:pt x="36" y="6"/>
                </a:cubicBezTo>
                <a:cubicBezTo>
                  <a:pt x="36" y="6"/>
                  <a:pt x="36" y="6"/>
                  <a:pt x="36" y="6"/>
                </a:cubicBezTo>
                <a:cubicBezTo>
                  <a:pt x="36" y="6"/>
                  <a:pt x="36" y="6"/>
                  <a:pt x="36" y="6"/>
                </a:cubicBezTo>
                <a:cubicBezTo>
                  <a:pt x="36" y="6"/>
                  <a:pt x="36" y="6"/>
                  <a:pt x="36" y="6"/>
                </a:cubicBezTo>
                <a:cubicBezTo>
                  <a:pt x="36" y="6"/>
                  <a:pt x="36" y="6"/>
                  <a:pt x="36" y="6"/>
                </a:cubicBezTo>
                <a:cubicBezTo>
                  <a:pt x="36" y="6"/>
                  <a:pt x="36" y="6"/>
                  <a:pt x="37" y="5"/>
                </a:cubicBezTo>
                <a:cubicBezTo>
                  <a:pt x="37" y="5"/>
                  <a:pt x="37" y="5"/>
                  <a:pt x="37" y="4"/>
                </a:cubicBezTo>
                <a:cubicBezTo>
                  <a:pt x="37" y="4"/>
                  <a:pt x="37" y="4"/>
                  <a:pt x="37" y="4"/>
                </a:cubicBezTo>
                <a:cubicBezTo>
                  <a:pt x="41" y="3"/>
                  <a:pt x="45" y="2"/>
                  <a:pt x="49" y="1"/>
                </a:cubicBezTo>
                <a:cubicBezTo>
                  <a:pt x="49" y="1"/>
                  <a:pt x="49" y="1"/>
                  <a:pt x="49" y="1"/>
                </a:cubicBezTo>
                <a:cubicBezTo>
                  <a:pt x="49" y="1"/>
                  <a:pt x="49" y="1"/>
                  <a:pt x="49" y="1"/>
                </a:cubicBezTo>
                <a:cubicBezTo>
                  <a:pt x="49" y="1"/>
                  <a:pt x="49" y="1"/>
                  <a:pt x="49" y="2"/>
                </a:cubicBezTo>
                <a:cubicBezTo>
                  <a:pt x="50" y="2"/>
                  <a:pt x="50" y="2"/>
                  <a:pt x="50" y="2"/>
                </a:cubicBezTo>
                <a:cubicBezTo>
                  <a:pt x="50" y="3"/>
                  <a:pt x="50" y="3"/>
                  <a:pt x="50" y="3"/>
                </a:cubicBezTo>
                <a:cubicBezTo>
                  <a:pt x="50" y="3"/>
                  <a:pt x="50" y="3"/>
                  <a:pt x="50" y="4"/>
                </a:cubicBezTo>
                <a:cubicBezTo>
                  <a:pt x="50" y="4"/>
                  <a:pt x="50" y="4"/>
                  <a:pt x="50" y="4"/>
                </a:cubicBezTo>
                <a:cubicBezTo>
                  <a:pt x="49" y="4"/>
                  <a:pt x="49" y="4"/>
                  <a:pt x="49" y="4"/>
                </a:cubicBezTo>
                <a:cubicBezTo>
                  <a:pt x="49" y="4"/>
                  <a:pt x="49" y="4"/>
                  <a:pt x="49" y="4"/>
                </a:cubicBezTo>
                <a:cubicBezTo>
                  <a:pt x="49" y="5"/>
                  <a:pt x="49" y="5"/>
                  <a:pt x="48" y="5"/>
                </a:cubicBezTo>
                <a:cubicBezTo>
                  <a:pt x="48" y="5"/>
                  <a:pt x="48" y="5"/>
                  <a:pt x="48" y="5"/>
                </a:cubicBezTo>
                <a:cubicBezTo>
                  <a:pt x="48" y="6"/>
                  <a:pt x="48" y="6"/>
                  <a:pt x="48" y="6"/>
                </a:cubicBezTo>
                <a:cubicBezTo>
                  <a:pt x="48" y="6"/>
                  <a:pt x="48" y="6"/>
                  <a:pt x="48" y="6"/>
                </a:cubicBezTo>
                <a:cubicBezTo>
                  <a:pt x="48" y="6"/>
                  <a:pt x="48" y="6"/>
                  <a:pt x="48" y="6"/>
                </a:cubicBezTo>
                <a:cubicBezTo>
                  <a:pt x="48" y="7"/>
                  <a:pt x="49" y="7"/>
                  <a:pt x="49" y="7"/>
                </a:cubicBezTo>
                <a:cubicBezTo>
                  <a:pt x="49" y="7"/>
                  <a:pt x="49" y="8"/>
                  <a:pt x="50" y="8"/>
                </a:cubicBezTo>
                <a:cubicBezTo>
                  <a:pt x="50" y="8"/>
                  <a:pt x="50" y="8"/>
                  <a:pt x="50" y="8"/>
                </a:cubicBezTo>
                <a:cubicBezTo>
                  <a:pt x="52" y="8"/>
                  <a:pt x="52" y="8"/>
                  <a:pt x="52" y="8"/>
                </a:cubicBezTo>
                <a:cubicBezTo>
                  <a:pt x="52" y="8"/>
                  <a:pt x="52" y="8"/>
                  <a:pt x="52" y="8"/>
                </a:cubicBezTo>
                <a:cubicBezTo>
                  <a:pt x="52" y="8"/>
                  <a:pt x="52" y="8"/>
                  <a:pt x="52" y="8"/>
                </a:cubicBezTo>
                <a:cubicBezTo>
                  <a:pt x="53" y="8"/>
                  <a:pt x="53" y="8"/>
                  <a:pt x="53" y="7"/>
                </a:cubicBezTo>
                <a:cubicBezTo>
                  <a:pt x="53" y="7"/>
                  <a:pt x="53" y="7"/>
                  <a:pt x="53" y="7"/>
                </a:cubicBezTo>
                <a:cubicBezTo>
                  <a:pt x="53" y="7"/>
                  <a:pt x="53" y="7"/>
                  <a:pt x="53" y="7"/>
                </a:cubicBezTo>
                <a:cubicBezTo>
                  <a:pt x="53" y="6"/>
                  <a:pt x="53" y="6"/>
                  <a:pt x="53" y="6"/>
                </a:cubicBezTo>
                <a:cubicBezTo>
                  <a:pt x="53" y="6"/>
                  <a:pt x="53" y="6"/>
                  <a:pt x="53" y="6"/>
                </a:cubicBezTo>
                <a:cubicBezTo>
                  <a:pt x="53" y="6"/>
                  <a:pt x="53" y="6"/>
                  <a:pt x="53" y="6"/>
                </a:cubicBezTo>
                <a:cubicBezTo>
                  <a:pt x="53" y="6"/>
                  <a:pt x="54" y="6"/>
                  <a:pt x="54" y="6"/>
                </a:cubicBezTo>
                <a:cubicBezTo>
                  <a:pt x="54" y="6"/>
                  <a:pt x="54" y="6"/>
                  <a:pt x="54" y="6"/>
                </a:cubicBezTo>
                <a:cubicBezTo>
                  <a:pt x="54" y="6"/>
                  <a:pt x="54" y="6"/>
                  <a:pt x="54" y="6"/>
                </a:cubicBezTo>
                <a:cubicBezTo>
                  <a:pt x="55" y="6"/>
                  <a:pt x="55" y="6"/>
                  <a:pt x="55" y="6"/>
                </a:cubicBezTo>
                <a:cubicBezTo>
                  <a:pt x="55" y="6"/>
                  <a:pt x="56" y="6"/>
                  <a:pt x="56" y="5"/>
                </a:cubicBezTo>
                <a:cubicBezTo>
                  <a:pt x="56" y="5"/>
                  <a:pt x="56" y="5"/>
                  <a:pt x="56" y="5"/>
                </a:cubicBezTo>
                <a:cubicBezTo>
                  <a:pt x="56" y="5"/>
                  <a:pt x="56" y="5"/>
                  <a:pt x="56" y="5"/>
                </a:cubicBezTo>
                <a:cubicBezTo>
                  <a:pt x="56" y="5"/>
                  <a:pt x="56" y="5"/>
                  <a:pt x="56" y="5"/>
                </a:cubicBezTo>
                <a:cubicBezTo>
                  <a:pt x="56" y="5"/>
                  <a:pt x="56" y="5"/>
                  <a:pt x="57" y="5"/>
                </a:cubicBezTo>
                <a:cubicBezTo>
                  <a:pt x="57" y="5"/>
                  <a:pt x="57" y="5"/>
                  <a:pt x="57" y="4"/>
                </a:cubicBezTo>
                <a:cubicBezTo>
                  <a:pt x="57" y="4"/>
                  <a:pt x="57" y="4"/>
                  <a:pt x="57" y="4"/>
                </a:cubicBezTo>
                <a:cubicBezTo>
                  <a:pt x="58" y="4"/>
                  <a:pt x="58" y="4"/>
                  <a:pt x="58" y="4"/>
                </a:cubicBezTo>
                <a:cubicBezTo>
                  <a:pt x="58" y="4"/>
                  <a:pt x="58" y="4"/>
                  <a:pt x="58" y="4"/>
                </a:cubicBezTo>
                <a:cubicBezTo>
                  <a:pt x="58" y="4"/>
                  <a:pt x="59" y="4"/>
                  <a:pt x="59" y="4"/>
                </a:cubicBezTo>
                <a:cubicBezTo>
                  <a:pt x="59" y="4"/>
                  <a:pt x="59" y="4"/>
                  <a:pt x="59" y="4"/>
                </a:cubicBezTo>
                <a:cubicBezTo>
                  <a:pt x="59" y="4"/>
                  <a:pt x="59" y="4"/>
                  <a:pt x="59" y="4"/>
                </a:cubicBezTo>
                <a:cubicBezTo>
                  <a:pt x="59" y="4"/>
                  <a:pt x="59" y="4"/>
                  <a:pt x="59" y="4"/>
                </a:cubicBezTo>
                <a:cubicBezTo>
                  <a:pt x="59" y="4"/>
                  <a:pt x="59" y="4"/>
                  <a:pt x="59" y="4"/>
                </a:cubicBezTo>
                <a:cubicBezTo>
                  <a:pt x="59" y="3"/>
                  <a:pt x="59" y="3"/>
                  <a:pt x="59" y="3"/>
                </a:cubicBezTo>
                <a:cubicBezTo>
                  <a:pt x="59" y="3"/>
                  <a:pt x="59" y="3"/>
                  <a:pt x="59" y="3"/>
                </a:cubicBezTo>
                <a:cubicBezTo>
                  <a:pt x="59" y="3"/>
                  <a:pt x="59" y="3"/>
                  <a:pt x="59" y="3"/>
                </a:cubicBezTo>
                <a:cubicBezTo>
                  <a:pt x="59" y="2"/>
                  <a:pt x="59" y="2"/>
                  <a:pt x="59" y="2"/>
                </a:cubicBezTo>
                <a:cubicBezTo>
                  <a:pt x="59" y="2"/>
                  <a:pt x="59" y="2"/>
                  <a:pt x="60" y="1"/>
                </a:cubicBezTo>
                <a:cubicBezTo>
                  <a:pt x="60" y="1"/>
                  <a:pt x="60" y="1"/>
                  <a:pt x="60" y="1"/>
                </a:cubicBezTo>
                <a:cubicBezTo>
                  <a:pt x="60" y="1"/>
                  <a:pt x="60" y="1"/>
                  <a:pt x="60" y="1"/>
                </a:cubicBezTo>
                <a:cubicBezTo>
                  <a:pt x="60" y="0"/>
                  <a:pt x="60" y="0"/>
                  <a:pt x="60" y="0"/>
                </a:cubicBezTo>
                <a:cubicBezTo>
                  <a:pt x="68" y="1"/>
                  <a:pt x="75" y="3"/>
                  <a:pt x="82" y="6"/>
                </a:cubicBezTo>
                <a:cubicBezTo>
                  <a:pt x="82" y="6"/>
                  <a:pt x="82" y="6"/>
                  <a:pt x="82" y="6"/>
                </a:cubicBezTo>
                <a:cubicBezTo>
                  <a:pt x="82" y="6"/>
                  <a:pt x="82" y="6"/>
                  <a:pt x="82" y="6"/>
                </a:cubicBezTo>
                <a:cubicBezTo>
                  <a:pt x="82" y="6"/>
                  <a:pt x="82" y="6"/>
                  <a:pt x="82" y="6"/>
                </a:cubicBezTo>
                <a:cubicBezTo>
                  <a:pt x="82" y="6"/>
                  <a:pt x="82" y="6"/>
                  <a:pt x="82" y="6"/>
                </a:cubicBezTo>
                <a:cubicBezTo>
                  <a:pt x="82" y="6"/>
                  <a:pt x="82" y="6"/>
                  <a:pt x="82" y="6"/>
                </a:cubicBezTo>
                <a:cubicBezTo>
                  <a:pt x="82" y="6"/>
                  <a:pt x="82" y="6"/>
                  <a:pt x="82" y="6"/>
                </a:cubicBezTo>
                <a:cubicBezTo>
                  <a:pt x="82" y="7"/>
                  <a:pt x="82" y="7"/>
                  <a:pt x="82" y="7"/>
                </a:cubicBezTo>
                <a:cubicBezTo>
                  <a:pt x="82" y="7"/>
                  <a:pt x="82" y="7"/>
                  <a:pt x="82" y="7"/>
                </a:cubicBezTo>
                <a:cubicBezTo>
                  <a:pt x="82" y="7"/>
                  <a:pt x="82" y="7"/>
                  <a:pt x="82" y="7"/>
                </a:cubicBezTo>
                <a:cubicBezTo>
                  <a:pt x="82" y="7"/>
                  <a:pt x="82" y="7"/>
                  <a:pt x="82" y="7"/>
                </a:cubicBezTo>
                <a:cubicBezTo>
                  <a:pt x="82" y="7"/>
                  <a:pt x="82" y="7"/>
                  <a:pt x="82" y="7"/>
                </a:cubicBezTo>
                <a:cubicBezTo>
                  <a:pt x="82" y="8"/>
                  <a:pt x="82" y="8"/>
                  <a:pt x="82" y="8"/>
                </a:cubicBezTo>
                <a:cubicBezTo>
                  <a:pt x="82" y="8"/>
                  <a:pt x="82" y="8"/>
                  <a:pt x="82" y="8"/>
                </a:cubicBezTo>
                <a:cubicBezTo>
                  <a:pt x="82" y="8"/>
                  <a:pt x="82" y="9"/>
                  <a:pt x="82" y="9"/>
                </a:cubicBezTo>
                <a:cubicBezTo>
                  <a:pt x="82" y="9"/>
                  <a:pt x="82" y="9"/>
                  <a:pt x="82" y="9"/>
                </a:cubicBezTo>
                <a:cubicBezTo>
                  <a:pt x="83" y="9"/>
                  <a:pt x="83" y="10"/>
                  <a:pt x="83" y="10"/>
                </a:cubicBezTo>
                <a:cubicBezTo>
                  <a:pt x="83" y="10"/>
                  <a:pt x="83" y="10"/>
                  <a:pt x="83" y="10"/>
                </a:cubicBezTo>
                <a:cubicBezTo>
                  <a:pt x="83" y="10"/>
                  <a:pt x="83" y="10"/>
                  <a:pt x="83" y="10"/>
                </a:cubicBezTo>
                <a:cubicBezTo>
                  <a:pt x="83" y="10"/>
                  <a:pt x="83" y="10"/>
                  <a:pt x="83" y="10"/>
                </a:cubicBezTo>
                <a:cubicBezTo>
                  <a:pt x="83" y="10"/>
                  <a:pt x="83" y="10"/>
                  <a:pt x="83" y="10"/>
                </a:cubicBezTo>
                <a:cubicBezTo>
                  <a:pt x="83" y="11"/>
                  <a:pt x="83" y="11"/>
                  <a:pt x="83" y="11"/>
                </a:cubicBezTo>
                <a:cubicBezTo>
                  <a:pt x="83" y="10"/>
                  <a:pt x="83" y="10"/>
                  <a:pt x="83" y="10"/>
                </a:cubicBezTo>
                <a:cubicBezTo>
                  <a:pt x="81" y="10"/>
                  <a:pt x="81" y="10"/>
                  <a:pt x="81" y="10"/>
                </a:cubicBezTo>
                <a:cubicBezTo>
                  <a:pt x="81" y="10"/>
                  <a:pt x="81" y="10"/>
                  <a:pt x="81" y="10"/>
                </a:cubicBezTo>
                <a:cubicBezTo>
                  <a:pt x="81" y="10"/>
                  <a:pt x="81" y="10"/>
                  <a:pt x="81" y="10"/>
                </a:cubicBezTo>
                <a:cubicBezTo>
                  <a:pt x="81" y="10"/>
                  <a:pt x="81" y="11"/>
                  <a:pt x="81" y="11"/>
                </a:cubicBezTo>
                <a:cubicBezTo>
                  <a:pt x="81" y="11"/>
                  <a:pt x="81" y="11"/>
                  <a:pt x="81" y="11"/>
                </a:cubicBezTo>
                <a:cubicBezTo>
                  <a:pt x="81" y="11"/>
                  <a:pt x="81" y="11"/>
                  <a:pt x="81" y="11"/>
                </a:cubicBezTo>
                <a:cubicBezTo>
                  <a:pt x="80" y="11"/>
                  <a:pt x="80" y="11"/>
                  <a:pt x="80" y="11"/>
                </a:cubicBezTo>
                <a:cubicBezTo>
                  <a:pt x="80" y="11"/>
                  <a:pt x="80" y="11"/>
                  <a:pt x="80" y="11"/>
                </a:cubicBezTo>
                <a:cubicBezTo>
                  <a:pt x="80" y="11"/>
                  <a:pt x="80" y="11"/>
                  <a:pt x="80" y="11"/>
                </a:cubicBezTo>
                <a:cubicBezTo>
                  <a:pt x="79" y="11"/>
                  <a:pt x="79" y="11"/>
                  <a:pt x="79" y="11"/>
                </a:cubicBezTo>
                <a:cubicBezTo>
                  <a:pt x="79" y="11"/>
                  <a:pt x="79" y="11"/>
                  <a:pt x="79" y="11"/>
                </a:cubicBezTo>
                <a:cubicBezTo>
                  <a:pt x="79" y="11"/>
                  <a:pt x="79" y="11"/>
                  <a:pt x="79" y="11"/>
                </a:cubicBezTo>
                <a:cubicBezTo>
                  <a:pt x="79" y="11"/>
                  <a:pt x="79" y="11"/>
                  <a:pt x="79" y="11"/>
                </a:cubicBezTo>
                <a:cubicBezTo>
                  <a:pt x="78" y="11"/>
                  <a:pt x="78" y="11"/>
                  <a:pt x="78" y="12"/>
                </a:cubicBezTo>
                <a:cubicBezTo>
                  <a:pt x="77" y="12"/>
                  <a:pt x="77" y="12"/>
                  <a:pt x="77" y="13"/>
                </a:cubicBezTo>
                <a:cubicBezTo>
                  <a:pt x="77" y="13"/>
                  <a:pt x="77" y="13"/>
                  <a:pt x="77" y="13"/>
                </a:cubicBezTo>
                <a:cubicBezTo>
                  <a:pt x="77" y="13"/>
                  <a:pt x="77" y="13"/>
                  <a:pt x="77" y="13"/>
                </a:cubicBezTo>
                <a:cubicBezTo>
                  <a:pt x="77" y="13"/>
                  <a:pt x="76" y="13"/>
                  <a:pt x="76" y="14"/>
                </a:cubicBezTo>
                <a:cubicBezTo>
                  <a:pt x="76" y="14"/>
                  <a:pt x="76" y="14"/>
                  <a:pt x="76" y="14"/>
                </a:cubicBezTo>
                <a:cubicBezTo>
                  <a:pt x="76" y="14"/>
                  <a:pt x="76" y="14"/>
                  <a:pt x="76" y="14"/>
                </a:cubicBezTo>
                <a:cubicBezTo>
                  <a:pt x="77" y="15"/>
                  <a:pt x="77" y="16"/>
                  <a:pt x="78" y="16"/>
                </a:cubicBezTo>
                <a:cubicBezTo>
                  <a:pt x="78" y="16"/>
                  <a:pt x="78" y="17"/>
                  <a:pt x="79" y="17"/>
                </a:cubicBezTo>
                <a:cubicBezTo>
                  <a:pt x="79" y="18"/>
                  <a:pt x="80" y="19"/>
                  <a:pt x="80" y="20"/>
                </a:cubicBezTo>
                <a:cubicBezTo>
                  <a:pt x="80" y="20"/>
                  <a:pt x="80" y="20"/>
                  <a:pt x="80" y="20"/>
                </a:cubicBezTo>
                <a:cubicBezTo>
                  <a:pt x="81" y="20"/>
                  <a:pt x="81" y="20"/>
                  <a:pt x="81" y="20"/>
                </a:cubicBezTo>
                <a:cubicBezTo>
                  <a:pt x="81" y="20"/>
                  <a:pt x="81" y="20"/>
                  <a:pt x="81" y="19"/>
                </a:cubicBezTo>
                <a:cubicBezTo>
                  <a:pt x="81" y="19"/>
                  <a:pt x="81" y="19"/>
                  <a:pt x="81" y="19"/>
                </a:cubicBezTo>
                <a:cubicBezTo>
                  <a:pt x="81" y="19"/>
                  <a:pt x="81" y="19"/>
                  <a:pt x="81" y="19"/>
                </a:cubicBezTo>
                <a:cubicBezTo>
                  <a:pt x="81" y="19"/>
                  <a:pt x="81" y="19"/>
                  <a:pt x="81" y="19"/>
                </a:cubicBezTo>
                <a:cubicBezTo>
                  <a:pt x="83" y="19"/>
                  <a:pt x="83" y="19"/>
                  <a:pt x="83" y="19"/>
                </a:cubicBezTo>
                <a:cubicBezTo>
                  <a:pt x="83" y="19"/>
                  <a:pt x="83" y="19"/>
                  <a:pt x="83" y="19"/>
                </a:cubicBezTo>
                <a:cubicBezTo>
                  <a:pt x="83" y="19"/>
                  <a:pt x="83" y="19"/>
                  <a:pt x="83" y="19"/>
                </a:cubicBezTo>
                <a:cubicBezTo>
                  <a:pt x="83" y="19"/>
                  <a:pt x="83" y="19"/>
                  <a:pt x="83" y="18"/>
                </a:cubicBezTo>
                <a:cubicBezTo>
                  <a:pt x="83" y="18"/>
                  <a:pt x="84" y="18"/>
                  <a:pt x="84" y="18"/>
                </a:cubicBezTo>
                <a:cubicBezTo>
                  <a:pt x="84" y="18"/>
                  <a:pt x="84" y="18"/>
                  <a:pt x="84" y="18"/>
                </a:cubicBezTo>
                <a:cubicBezTo>
                  <a:pt x="84" y="18"/>
                  <a:pt x="84" y="18"/>
                  <a:pt x="84" y="19"/>
                </a:cubicBezTo>
                <a:cubicBezTo>
                  <a:pt x="84" y="19"/>
                  <a:pt x="84" y="19"/>
                  <a:pt x="84" y="19"/>
                </a:cubicBezTo>
                <a:cubicBezTo>
                  <a:pt x="84" y="19"/>
                  <a:pt x="85" y="19"/>
                  <a:pt x="85" y="19"/>
                </a:cubicBezTo>
                <a:cubicBezTo>
                  <a:pt x="85" y="19"/>
                  <a:pt x="85" y="19"/>
                  <a:pt x="85" y="19"/>
                </a:cubicBezTo>
                <a:cubicBezTo>
                  <a:pt x="85" y="19"/>
                  <a:pt x="85" y="19"/>
                  <a:pt x="85" y="19"/>
                </a:cubicBezTo>
                <a:cubicBezTo>
                  <a:pt x="85" y="19"/>
                  <a:pt x="85" y="19"/>
                  <a:pt x="85" y="19"/>
                </a:cubicBezTo>
                <a:cubicBezTo>
                  <a:pt x="85" y="19"/>
                  <a:pt x="86" y="19"/>
                  <a:pt x="86" y="19"/>
                </a:cubicBezTo>
                <a:cubicBezTo>
                  <a:pt x="86" y="19"/>
                  <a:pt x="86" y="19"/>
                  <a:pt x="86" y="20"/>
                </a:cubicBezTo>
                <a:cubicBezTo>
                  <a:pt x="86" y="20"/>
                  <a:pt x="86" y="20"/>
                  <a:pt x="86" y="20"/>
                </a:cubicBezTo>
                <a:cubicBezTo>
                  <a:pt x="86" y="20"/>
                  <a:pt x="86" y="20"/>
                  <a:pt x="86" y="20"/>
                </a:cubicBezTo>
                <a:cubicBezTo>
                  <a:pt x="87" y="20"/>
                  <a:pt x="87" y="20"/>
                  <a:pt x="87" y="20"/>
                </a:cubicBezTo>
                <a:cubicBezTo>
                  <a:pt x="87" y="20"/>
                  <a:pt x="87" y="20"/>
                  <a:pt x="87" y="20"/>
                </a:cubicBezTo>
                <a:cubicBezTo>
                  <a:pt x="87" y="20"/>
                  <a:pt x="87" y="20"/>
                  <a:pt x="87" y="20"/>
                </a:cubicBezTo>
                <a:cubicBezTo>
                  <a:pt x="87" y="20"/>
                  <a:pt x="87" y="20"/>
                  <a:pt x="87" y="20"/>
                </a:cubicBezTo>
                <a:cubicBezTo>
                  <a:pt x="88" y="20"/>
                  <a:pt x="88" y="20"/>
                  <a:pt x="88" y="21"/>
                </a:cubicBezTo>
                <a:cubicBezTo>
                  <a:pt x="88" y="21"/>
                  <a:pt x="88" y="21"/>
                  <a:pt x="88" y="21"/>
                </a:cubicBezTo>
                <a:cubicBezTo>
                  <a:pt x="88" y="23"/>
                  <a:pt x="88" y="23"/>
                  <a:pt x="88" y="23"/>
                </a:cubicBezTo>
                <a:cubicBezTo>
                  <a:pt x="89" y="23"/>
                  <a:pt x="89" y="23"/>
                  <a:pt x="89" y="23"/>
                </a:cubicBezTo>
                <a:cubicBezTo>
                  <a:pt x="89" y="23"/>
                  <a:pt x="89" y="23"/>
                  <a:pt x="89" y="23"/>
                </a:cubicBezTo>
                <a:cubicBezTo>
                  <a:pt x="89" y="23"/>
                  <a:pt x="89" y="23"/>
                  <a:pt x="89" y="23"/>
                </a:cubicBezTo>
                <a:cubicBezTo>
                  <a:pt x="89" y="23"/>
                  <a:pt x="89" y="23"/>
                  <a:pt x="89" y="23"/>
                </a:cubicBezTo>
                <a:cubicBezTo>
                  <a:pt x="89" y="24"/>
                  <a:pt x="89" y="24"/>
                  <a:pt x="89" y="24"/>
                </a:cubicBezTo>
                <a:cubicBezTo>
                  <a:pt x="90" y="24"/>
                  <a:pt x="90" y="24"/>
                  <a:pt x="90" y="24"/>
                </a:cubicBezTo>
                <a:cubicBezTo>
                  <a:pt x="90" y="23"/>
                  <a:pt x="90" y="23"/>
                  <a:pt x="90" y="23"/>
                </a:cubicBezTo>
                <a:cubicBezTo>
                  <a:pt x="90" y="23"/>
                  <a:pt x="90" y="23"/>
                  <a:pt x="90" y="23"/>
                </a:cubicBezTo>
                <a:cubicBezTo>
                  <a:pt x="90" y="23"/>
                  <a:pt x="90" y="23"/>
                  <a:pt x="90" y="23"/>
                </a:cubicBezTo>
                <a:cubicBezTo>
                  <a:pt x="90" y="23"/>
                  <a:pt x="91" y="22"/>
                  <a:pt x="91" y="22"/>
                </a:cubicBezTo>
                <a:cubicBezTo>
                  <a:pt x="91" y="22"/>
                  <a:pt x="91" y="22"/>
                  <a:pt x="91" y="22"/>
                </a:cubicBezTo>
                <a:cubicBezTo>
                  <a:pt x="91" y="20"/>
                  <a:pt x="91" y="20"/>
                  <a:pt x="91" y="20"/>
                </a:cubicBezTo>
                <a:cubicBezTo>
                  <a:pt x="91" y="20"/>
                  <a:pt x="90" y="20"/>
                  <a:pt x="90" y="20"/>
                </a:cubicBezTo>
                <a:cubicBezTo>
                  <a:pt x="90" y="20"/>
                  <a:pt x="90" y="20"/>
                  <a:pt x="90" y="20"/>
                </a:cubicBezTo>
                <a:cubicBezTo>
                  <a:pt x="90" y="19"/>
                  <a:pt x="90" y="19"/>
                  <a:pt x="89" y="19"/>
                </a:cubicBezTo>
                <a:cubicBezTo>
                  <a:pt x="89" y="19"/>
                  <a:pt x="89" y="19"/>
                  <a:pt x="89" y="19"/>
                </a:cubicBezTo>
                <a:cubicBezTo>
                  <a:pt x="89" y="19"/>
                  <a:pt x="90" y="19"/>
                  <a:pt x="90" y="19"/>
                </a:cubicBezTo>
                <a:cubicBezTo>
                  <a:pt x="90" y="19"/>
                  <a:pt x="90" y="19"/>
                  <a:pt x="90" y="19"/>
                </a:cubicBezTo>
                <a:cubicBezTo>
                  <a:pt x="90" y="19"/>
                  <a:pt x="90" y="19"/>
                  <a:pt x="90" y="19"/>
                </a:cubicBezTo>
                <a:cubicBezTo>
                  <a:pt x="90" y="19"/>
                  <a:pt x="90" y="19"/>
                  <a:pt x="90" y="19"/>
                </a:cubicBezTo>
                <a:cubicBezTo>
                  <a:pt x="90" y="19"/>
                  <a:pt x="90" y="19"/>
                  <a:pt x="90" y="19"/>
                </a:cubicBezTo>
                <a:cubicBezTo>
                  <a:pt x="90" y="19"/>
                  <a:pt x="90" y="19"/>
                  <a:pt x="90" y="19"/>
                </a:cubicBezTo>
                <a:cubicBezTo>
                  <a:pt x="90" y="19"/>
                  <a:pt x="90" y="19"/>
                  <a:pt x="91" y="19"/>
                </a:cubicBezTo>
                <a:cubicBezTo>
                  <a:pt x="91" y="19"/>
                  <a:pt x="91" y="19"/>
                  <a:pt x="91" y="19"/>
                </a:cubicBezTo>
                <a:cubicBezTo>
                  <a:pt x="91" y="19"/>
                  <a:pt x="91" y="19"/>
                  <a:pt x="91" y="19"/>
                </a:cubicBezTo>
                <a:cubicBezTo>
                  <a:pt x="91" y="19"/>
                  <a:pt x="91" y="19"/>
                  <a:pt x="91" y="19"/>
                </a:cubicBezTo>
                <a:cubicBezTo>
                  <a:pt x="91" y="20"/>
                  <a:pt x="91" y="20"/>
                  <a:pt x="91" y="20"/>
                </a:cubicBezTo>
                <a:cubicBezTo>
                  <a:pt x="91" y="20"/>
                  <a:pt x="91" y="20"/>
                  <a:pt x="91" y="20"/>
                </a:cubicBezTo>
                <a:cubicBezTo>
                  <a:pt x="91" y="21"/>
                  <a:pt x="92" y="21"/>
                  <a:pt x="92" y="21"/>
                </a:cubicBezTo>
                <a:cubicBezTo>
                  <a:pt x="92" y="21"/>
                  <a:pt x="92" y="21"/>
                  <a:pt x="92" y="21"/>
                </a:cubicBezTo>
                <a:cubicBezTo>
                  <a:pt x="92" y="21"/>
                  <a:pt x="92" y="21"/>
                  <a:pt x="92" y="21"/>
                </a:cubicBezTo>
                <a:cubicBezTo>
                  <a:pt x="92" y="21"/>
                  <a:pt x="92" y="21"/>
                  <a:pt x="92" y="21"/>
                </a:cubicBezTo>
                <a:cubicBezTo>
                  <a:pt x="92" y="21"/>
                  <a:pt x="92" y="21"/>
                  <a:pt x="92" y="21"/>
                </a:cubicBezTo>
                <a:cubicBezTo>
                  <a:pt x="92" y="21"/>
                  <a:pt x="92" y="22"/>
                  <a:pt x="93" y="22"/>
                </a:cubicBezTo>
                <a:cubicBezTo>
                  <a:pt x="93" y="22"/>
                  <a:pt x="93" y="22"/>
                  <a:pt x="93" y="22"/>
                </a:cubicBezTo>
                <a:cubicBezTo>
                  <a:pt x="93" y="22"/>
                  <a:pt x="93" y="22"/>
                  <a:pt x="93" y="22"/>
                </a:cubicBezTo>
                <a:cubicBezTo>
                  <a:pt x="93" y="22"/>
                  <a:pt x="93" y="22"/>
                  <a:pt x="93" y="22"/>
                </a:cubicBezTo>
                <a:cubicBezTo>
                  <a:pt x="93" y="22"/>
                  <a:pt x="94" y="22"/>
                  <a:pt x="94" y="22"/>
                </a:cubicBezTo>
                <a:cubicBezTo>
                  <a:pt x="94" y="21"/>
                  <a:pt x="94" y="21"/>
                  <a:pt x="94" y="21"/>
                </a:cubicBezTo>
                <a:cubicBezTo>
                  <a:pt x="94" y="21"/>
                  <a:pt x="94" y="21"/>
                  <a:pt x="94" y="21"/>
                </a:cubicBezTo>
                <a:cubicBezTo>
                  <a:pt x="94" y="21"/>
                  <a:pt x="94" y="20"/>
                  <a:pt x="94" y="20"/>
                </a:cubicBezTo>
                <a:cubicBezTo>
                  <a:pt x="94" y="19"/>
                  <a:pt x="94" y="18"/>
                  <a:pt x="93" y="18"/>
                </a:cubicBezTo>
                <a:cubicBezTo>
                  <a:pt x="93" y="17"/>
                  <a:pt x="93" y="17"/>
                  <a:pt x="93" y="17"/>
                </a:cubicBezTo>
                <a:cubicBezTo>
                  <a:pt x="93" y="17"/>
                  <a:pt x="93" y="17"/>
                  <a:pt x="93" y="17"/>
                </a:cubicBezTo>
                <a:cubicBezTo>
                  <a:pt x="93" y="17"/>
                  <a:pt x="93" y="17"/>
                  <a:pt x="93" y="17"/>
                </a:cubicBezTo>
                <a:cubicBezTo>
                  <a:pt x="93" y="17"/>
                  <a:pt x="93" y="17"/>
                  <a:pt x="93" y="16"/>
                </a:cubicBezTo>
                <a:cubicBezTo>
                  <a:pt x="93" y="16"/>
                  <a:pt x="93" y="16"/>
                  <a:pt x="93" y="16"/>
                </a:cubicBezTo>
                <a:cubicBezTo>
                  <a:pt x="93" y="16"/>
                  <a:pt x="93" y="16"/>
                  <a:pt x="93" y="16"/>
                </a:cubicBezTo>
                <a:cubicBezTo>
                  <a:pt x="94" y="16"/>
                  <a:pt x="94" y="16"/>
                  <a:pt x="94" y="17"/>
                </a:cubicBezTo>
                <a:cubicBezTo>
                  <a:pt x="95" y="17"/>
                  <a:pt x="95" y="17"/>
                  <a:pt x="95" y="17"/>
                </a:cubicBezTo>
                <a:cubicBezTo>
                  <a:pt x="95" y="17"/>
                  <a:pt x="95" y="17"/>
                  <a:pt x="95" y="17"/>
                </a:cubicBezTo>
                <a:cubicBezTo>
                  <a:pt x="95" y="17"/>
                  <a:pt x="95" y="17"/>
                  <a:pt x="96" y="17"/>
                </a:cubicBezTo>
                <a:cubicBezTo>
                  <a:pt x="96" y="17"/>
                  <a:pt x="96" y="17"/>
                  <a:pt x="96" y="17"/>
                </a:cubicBezTo>
                <a:cubicBezTo>
                  <a:pt x="96" y="17"/>
                  <a:pt x="96" y="18"/>
                  <a:pt x="96" y="18"/>
                </a:cubicBezTo>
                <a:cubicBezTo>
                  <a:pt x="96" y="18"/>
                  <a:pt x="96" y="18"/>
                  <a:pt x="96" y="18"/>
                </a:cubicBezTo>
                <a:cubicBezTo>
                  <a:pt x="97" y="18"/>
                  <a:pt x="97" y="18"/>
                  <a:pt x="97" y="19"/>
                </a:cubicBezTo>
                <a:cubicBezTo>
                  <a:pt x="97" y="19"/>
                  <a:pt x="97" y="19"/>
                  <a:pt x="97" y="19"/>
                </a:cubicBezTo>
                <a:cubicBezTo>
                  <a:pt x="97" y="19"/>
                  <a:pt x="97" y="19"/>
                  <a:pt x="97" y="19"/>
                </a:cubicBezTo>
                <a:cubicBezTo>
                  <a:pt x="96" y="19"/>
                  <a:pt x="96" y="19"/>
                  <a:pt x="96" y="19"/>
                </a:cubicBezTo>
                <a:cubicBezTo>
                  <a:pt x="96" y="19"/>
                  <a:pt x="96" y="19"/>
                  <a:pt x="96" y="20"/>
                </a:cubicBezTo>
                <a:cubicBezTo>
                  <a:pt x="96" y="20"/>
                  <a:pt x="96" y="20"/>
                  <a:pt x="96" y="20"/>
                </a:cubicBezTo>
                <a:cubicBezTo>
                  <a:pt x="96" y="20"/>
                  <a:pt x="96" y="20"/>
                  <a:pt x="96" y="20"/>
                </a:cubicBezTo>
                <a:cubicBezTo>
                  <a:pt x="96" y="20"/>
                  <a:pt x="96" y="20"/>
                  <a:pt x="96" y="20"/>
                </a:cubicBezTo>
                <a:cubicBezTo>
                  <a:pt x="95" y="20"/>
                  <a:pt x="95" y="20"/>
                  <a:pt x="95" y="20"/>
                </a:cubicBezTo>
                <a:cubicBezTo>
                  <a:pt x="95" y="20"/>
                  <a:pt x="95" y="20"/>
                  <a:pt x="95" y="20"/>
                </a:cubicBezTo>
                <a:cubicBezTo>
                  <a:pt x="95" y="21"/>
                  <a:pt x="95" y="21"/>
                  <a:pt x="96" y="21"/>
                </a:cubicBezTo>
                <a:cubicBezTo>
                  <a:pt x="96" y="22"/>
                  <a:pt x="96" y="22"/>
                  <a:pt x="96" y="22"/>
                </a:cubicBezTo>
                <a:cubicBezTo>
                  <a:pt x="96" y="22"/>
                  <a:pt x="96" y="22"/>
                  <a:pt x="96" y="22"/>
                </a:cubicBezTo>
                <a:cubicBezTo>
                  <a:pt x="96" y="22"/>
                  <a:pt x="96" y="22"/>
                  <a:pt x="96" y="22"/>
                </a:cubicBezTo>
                <a:cubicBezTo>
                  <a:pt x="96" y="22"/>
                  <a:pt x="96" y="22"/>
                  <a:pt x="96" y="22"/>
                </a:cubicBezTo>
                <a:cubicBezTo>
                  <a:pt x="96" y="22"/>
                  <a:pt x="96" y="23"/>
                  <a:pt x="97" y="23"/>
                </a:cubicBezTo>
                <a:cubicBezTo>
                  <a:pt x="97" y="23"/>
                  <a:pt x="97" y="23"/>
                  <a:pt x="97" y="23"/>
                </a:cubicBezTo>
                <a:cubicBezTo>
                  <a:pt x="97" y="23"/>
                  <a:pt x="97" y="23"/>
                  <a:pt x="97" y="23"/>
                </a:cubicBezTo>
                <a:cubicBezTo>
                  <a:pt x="97" y="23"/>
                  <a:pt x="97" y="23"/>
                  <a:pt x="97" y="23"/>
                </a:cubicBezTo>
                <a:cubicBezTo>
                  <a:pt x="97" y="23"/>
                  <a:pt x="97" y="23"/>
                  <a:pt x="97" y="23"/>
                </a:cubicBezTo>
                <a:cubicBezTo>
                  <a:pt x="98" y="24"/>
                  <a:pt x="98" y="24"/>
                  <a:pt x="98" y="24"/>
                </a:cubicBezTo>
                <a:cubicBezTo>
                  <a:pt x="98" y="24"/>
                  <a:pt x="98" y="24"/>
                  <a:pt x="98" y="24"/>
                </a:cubicBezTo>
                <a:cubicBezTo>
                  <a:pt x="98" y="24"/>
                  <a:pt x="99" y="24"/>
                  <a:pt x="99" y="24"/>
                </a:cubicBezTo>
                <a:cubicBezTo>
                  <a:pt x="99" y="24"/>
                  <a:pt x="99" y="24"/>
                  <a:pt x="99" y="24"/>
                </a:cubicBezTo>
                <a:cubicBezTo>
                  <a:pt x="99" y="24"/>
                  <a:pt x="99" y="24"/>
                  <a:pt x="99" y="24"/>
                </a:cubicBezTo>
                <a:cubicBezTo>
                  <a:pt x="99" y="24"/>
                  <a:pt x="99" y="24"/>
                  <a:pt x="99" y="24"/>
                </a:cubicBezTo>
                <a:cubicBezTo>
                  <a:pt x="99" y="24"/>
                  <a:pt x="99" y="23"/>
                  <a:pt x="100" y="23"/>
                </a:cubicBezTo>
                <a:cubicBezTo>
                  <a:pt x="100" y="23"/>
                  <a:pt x="100" y="23"/>
                  <a:pt x="100" y="23"/>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5"/>
                  <a:pt x="100" y="25"/>
                  <a:pt x="100" y="25"/>
                </a:cubicBezTo>
                <a:cubicBezTo>
                  <a:pt x="100" y="25"/>
                  <a:pt x="100" y="25"/>
                  <a:pt x="100" y="25"/>
                </a:cubicBezTo>
                <a:cubicBezTo>
                  <a:pt x="100" y="25"/>
                  <a:pt x="100" y="26"/>
                  <a:pt x="101" y="26"/>
                </a:cubicBezTo>
                <a:cubicBezTo>
                  <a:pt x="101" y="26"/>
                  <a:pt x="101" y="26"/>
                  <a:pt x="101" y="26"/>
                </a:cubicBezTo>
                <a:cubicBezTo>
                  <a:pt x="101" y="26"/>
                  <a:pt x="101" y="26"/>
                  <a:pt x="101" y="26"/>
                </a:cubicBezTo>
                <a:cubicBezTo>
                  <a:pt x="101" y="26"/>
                  <a:pt x="101" y="26"/>
                  <a:pt x="101" y="26"/>
                </a:cubicBezTo>
                <a:cubicBezTo>
                  <a:pt x="101" y="27"/>
                  <a:pt x="101" y="27"/>
                  <a:pt x="101" y="27"/>
                </a:cubicBezTo>
                <a:cubicBezTo>
                  <a:pt x="101" y="27"/>
                  <a:pt x="101" y="27"/>
                  <a:pt x="101" y="27"/>
                </a:cubicBezTo>
                <a:cubicBezTo>
                  <a:pt x="101" y="27"/>
                  <a:pt x="101" y="27"/>
                  <a:pt x="101" y="27"/>
                </a:cubicBezTo>
                <a:cubicBezTo>
                  <a:pt x="101" y="27"/>
                  <a:pt x="101" y="27"/>
                  <a:pt x="101" y="27"/>
                </a:cubicBezTo>
                <a:cubicBezTo>
                  <a:pt x="101" y="27"/>
                  <a:pt x="101" y="27"/>
                  <a:pt x="101" y="27"/>
                </a:cubicBezTo>
                <a:cubicBezTo>
                  <a:pt x="101" y="27"/>
                  <a:pt x="101" y="28"/>
                  <a:pt x="101" y="28"/>
                </a:cubicBezTo>
                <a:cubicBezTo>
                  <a:pt x="101" y="28"/>
                  <a:pt x="101" y="27"/>
                  <a:pt x="101" y="27"/>
                </a:cubicBezTo>
                <a:cubicBezTo>
                  <a:pt x="100" y="27"/>
                  <a:pt x="100" y="27"/>
                  <a:pt x="100" y="27"/>
                </a:cubicBezTo>
                <a:cubicBezTo>
                  <a:pt x="100" y="28"/>
                  <a:pt x="100" y="28"/>
                  <a:pt x="100" y="28"/>
                </a:cubicBezTo>
                <a:cubicBezTo>
                  <a:pt x="100" y="28"/>
                  <a:pt x="100" y="28"/>
                  <a:pt x="100" y="28"/>
                </a:cubicBezTo>
                <a:cubicBezTo>
                  <a:pt x="100" y="28"/>
                  <a:pt x="100" y="28"/>
                  <a:pt x="100" y="28"/>
                </a:cubicBezTo>
                <a:cubicBezTo>
                  <a:pt x="100" y="28"/>
                  <a:pt x="99" y="28"/>
                  <a:pt x="99" y="28"/>
                </a:cubicBezTo>
                <a:cubicBezTo>
                  <a:pt x="99" y="27"/>
                  <a:pt x="99" y="27"/>
                  <a:pt x="99" y="27"/>
                </a:cubicBezTo>
                <a:cubicBezTo>
                  <a:pt x="99" y="27"/>
                  <a:pt x="99" y="27"/>
                  <a:pt x="98" y="27"/>
                </a:cubicBezTo>
                <a:cubicBezTo>
                  <a:pt x="98" y="27"/>
                  <a:pt x="98" y="27"/>
                  <a:pt x="98" y="27"/>
                </a:cubicBezTo>
                <a:cubicBezTo>
                  <a:pt x="98" y="27"/>
                  <a:pt x="98" y="27"/>
                  <a:pt x="98" y="27"/>
                </a:cubicBezTo>
                <a:cubicBezTo>
                  <a:pt x="98" y="27"/>
                  <a:pt x="98" y="27"/>
                  <a:pt x="98" y="27"/>
                </a:cubicBezTo>
                <a:cubicBezTo>
                  <a:pt x="98" y="27"/>
                  <a:pt x="98" y="27"/>
                  <a:pt x="98" y="27"/>
                </a:cubicBezTo>
                <a:cubicBezTo>
                  <a:pt x="98" y="27"/>
                  <a:pt x="98" y="27"/>
                  <a:pt x="98" y="27"/>
                </a:cubicBezTo>
                <a:cubicBezTo>
                  <a:pt x="97" y="27"/>
                  <a:pt x="97" y="27"/>
                  <a:pt x="97" y="27"/>
                </a:cubicBezTo>
                <a:cubicBezTo>
                  <a:pt x="97" y="27"/>
                  <a:pt x="97" y="27"/>
                  <a:pt x="97" y="26"/>
                </a:cubicBezTo>
                <a:cubicBezTo>
                  <a:pt x="96" y="26"/>
                  <a:pt x="96" y="26"/>
                  <a:pt x="96" y="26"/>
                </a:cubicBezTo>
                <a:cubicBezTo>
                  <a:pt x="96" y="27"/>
                  <a:pt x="96" y="27"/>
                  <a:pt x="96" y="27"/>
                </a:cubicBezTo>
                <a:cubicBezTo>
                  <a:pt x="96" y="27"/>
                  <a:pt x="96" y="28"/>
                  <a:pt x="96" y="28"/>
                </a:cubicBezTo>
                <a:cubicBezTo>
                  <a:pt x="96" y="28"/>
                  <a:pt x="96" y="28"/>
                  <a:pt x="96" y="28"/>
                </a:cubicBezTo>
                <a:cubicBezTo>
                  <a:pt x="96" y="28"/>
                  <a:pt x="96" y="28"/>
                  <a:pt x="95" y="28"/>
                </a:cubicBezTo>
                <a:cubicBezTo>
                  <a:pt x="95" y="28"/>
                  <a:pt x="95" y="28"/>
                  <a:pt x="95" y="28"/>
                </a:cubicBezTo>
                <a:cubicBezTo>
                  <a:pt x="95" y="28"/>
                  <a:pt x="95" y="28"/>
                  <a:pt x="95" y="28"/>
                </a:cubicBezTo>
                <a:cubicBezTo>
                  <a:pt x="95" y="28"/>
                  <a:pt x="95" y="28"/>
                  <a:pt x="95" y="28"/>
                </a:cubicBezTo>
                <a:cubicBezTo>
                  <a:pt x="95" y="27"/>
                  <a:pt x="95" y="27"/>
                  <a:pt x="95" y="27"/>
                </a:cubicBezTo>
                <a:cubicBezTo>
                  <a:pt x="94" y="27"/>
                  <a:pt x="94" y="27"/>
                  <a:pt x="94" y="27"/>
                </a:cubicBezTo>
                <a:cubicBezTo>
                  <a:pt x="94" y="27"/>
                  <a:pt x="94" y="27"/>
                  <a:pt x="94" y="27"/>
                </a:cubicBezTo>
                <a:cubicBezTo>
                  <a:pt x="94" y="27"/>
                  <a:pt x="94" y="27"/>
                  <a:pt x="94" y="27"/>
                </a:cubicBezTo>
                <a:cubicBezTo>
                  <a:pt x="94" y="27"/>
                  <a:pt x="94" y="27"/>
                  <a:pt x="94" y="27"/>
                </a:cubicBezTo>
                <a:cubicBezTo>
                  <a:pt x="94" y="27"/>
                  <a:pt x="94" y="27"/>
                  <a:pt x="94" y="27"/>
                </a:cubicBezTo>
                <a:cubicBezTo>
                  <a:pt x="94" y="27"/>
                  <a:pt x="94" y="27"/>
                  <a:pt x="94" y="27"/>
                </a:cubicBezTo>
                <a:cubicBezTo>
                  <a:pt x="93" y="27"/>
                  <a:pt x="93" y="27"/>
                  <a:pt x="93" y="27"/>
                </a:cubicBezTo>
                <a:cubicBezTo>
                  <a:pt x="93" y="27"/>
                  <a:pt x="93" y="27"/>
                  <a:pt x="93" y="27"/>
                </a:cubicBezTo>
                <a:cubicBezTo>
                  <a:pt x="93" y="27"/>
                  <a:pt x="93" y="27"/>
                  <a:pt x="93" y="27"/>
                </a:cubicBezTo>
                <a:cubicBezTo>
                  <a:pt x="93" y="27"/>
                  <a:pt x="93" y="27"/>
                  <a:pt x="93" y="27"/>
                </a:cubicBezTo>
                <a:cubicBezTo>
                  <a:pt x="93" y="26"/>
                  <a:pt x="93" y="26"/>
                  <a:pt x="93" y="26"/>
                </a:cubicBezTo>
                <a:cubicBezTo>
                  <a:pt x="93" y="26"/>
                  <a:pt x="93" y="26"/>
                  <a:pt x="93" y="26"/>
                </a:cubicBezTo>
                <a:cubicBezTo>
                  <a:pt x="93" y="26"/>
                  <a:pt x="93" y="26"/>
                  <a:pt x="93" y="26"/>
                </a:cubicBezTo>
                <a:cubicBezTo>
                  <a:pt x="92" y="26"/>
                  <a:pt x="92" y="26"/>
                  <a:pt x="92" y="26"/>
                </a:cubicBezTo>
                <a:cubicBezTo>
                  <a:pt x="92" y="26"/>
                  <a:pt x="92" y="26"/>
                  <a:pt x="92" y="26"/>
                </a:cubicBezTo>
                <a:cubicBezTo>
                  <a:pt x="92" y="26"/>
                  <a:pt x="92" y="26"/>
                  <a:pt x="92" y="26"/>
                </a:cubicBezTo>
                <a:cubicBezTo>
                  <a:pt x="92" y="26"/>
                  <a:pt x="92" y="26"/>
                  <a:pt x="92" y="26"/>
                </a:cubicBezTo>
                <a:cubicBezTo>
                  <a:pt x="91" y="26"/>
                  <a:pt x="91" y="26"/>
                  <a:pt x="91" y="26"/>
                </a:cubicBezTo>
                <a:cubicBezTo>
                  <a:pt x="91" y="26"/>
                  <a:pt x="91" y="26"/>
                  <a:pt x="91" y="26"/>
                </a:cubicBezTo>
                <a:cubicBezTo>
                  <a:pt x="91" y="26"/>
                  <a:pt x="91" y="26"/>
                  <a:pt x="91" y="26"/>
                </a:cubicBezTo>
                <a:cubicBezTo>
                  <a:pt x="90" y="26"/>
                  <a:pt x="90" y="26"/>
                  <a:pt x="90" y="26"/>
                </a:cubicBezTo>
                <a:cubicBezTo>
                  <a:pt x="90" y="26"/>
                  <a:pt x="90" y="26"/>
                  <a:pt x="90" y="26"/>
                </a:cubicBezTo>
                <a:cubicBezTo>
                  <a:pt x="90" y="26"/>
                  <a:pt x="90" y="26"/>
                  <a:pt x="90" y="26"/>
                </a:cubicBezTo>
                <a:cubicBezTo>
                  <a:pt x="90" y="26"/>
                  <a:pt x="90" y="26"/>
                  <a:pt x="90" y="25"/>
                </a:cubicBezTo>
                <a:cubicBezTo>
                  <a:pt x="90" y="25"/>
                  <a:pt x="90" y="25"/>
                  <a:pt x="90" y="25"/>
                </a:cubicBezTo>
                <a:cubicBezTo>
                  <a:pt x="89" y="25"/>
                  <a:pt x="89" y="25"/>
                  <a:pt x="89" y="25"/>
                </a:cubicBezTo>
                <a:cubicBezTo>
                  <a:pt x="89" y="25"/>
                  <a:pt x="89" y="25"/>
                  <a:pt x="89" y="25"/>
                </a:cubicBezTo>
                <a:cubicBezTo>
                  <a:pt x="89" y="25"/>
                  <a:pt x="89" y="25"/>
                  <a:pt x="89" y="25"/>
                </a:cubicBezTo>
                <a:cubicBezTo>
                  <a:pt x="89" y="25"/>
                  <a:pt x="89" y="25"/>
                  <a:pt x="89" y="25"/>
                </a:cubicBezTo>
                <a:cubicBezTo>
                  <a:pt x="89" y="24"/>
                  <a:pt x="89" y="24"/>
                  <a:pt x="89" y="24"/>
                </a:cubicBezTo>
                <a:cubicBezTo>
                  <a:pt x="89" y="24"/>
                  <a:pt x="89" y="24"/>
                  <a:pt x="89" y="24"/>
                </a:cubicBezTo>
                <a:cubicBezTo>
                  <a:pt x="89" y="24"/>
                  <a:pt x="89" y="24"/>
                  <a:pt x="89" y="24"/>
                </a:cubicBezTo>
                <a:cubicBezTo>
                  <a:pt x="89" y="24"/>
                  <a:pt x="89" y="24"/>
                  <a:pt x="89" y="24"/>
                </a:cubicBezTo>
                <a:cubicBezTo>
                  <a:pt x="89" y="24"/>
                  <a:pt x="89" y="24"/>
                  <a:pt x="89" y="24"/>
                </a:cubicBezTo>
                <a:cubicBezTo>
                  <a:pt x="89" y="24"/>
                  <a:pt x="89" y="23"/>
                  <a:pt x="89" y="23"/>
                </a:cubicBezTo>
                <a:cubicBezTo>
                  <a:pt x="88" y="23"/>
                  <a:pt x="88" y="23"/>
                  <a:pt x="88" y="23"/>
                </a:cubicBezTo>
                <a:cubicBezTo>
                  <a:pt x="88" y="23"/>
                  <a:pt x="88" y="23"/>
                  <a:pt x="88" y="23"/>
                </a:cubicBezTo>
                <a:cubicBezTo>
                  <a:pt x="88" y="23"/>
                  <a:pt x="88" y="23"/>
                  <a:pt x="88" y="23"/>
                </a:cubicBezTo>
                <a:cubicBezTo>
                  <a:pt x="88" y="22"/>
                  <a:pt x="88" y="22"/>
                  <a:pt x="88" y="22"/>
                </a:cubicBezTo>
                <a:cubicBezTo>
                  <a:pt x="87" y="22"/>
                  <a:pt x="87" y="22"/>
                  <a:pt x="87" y="22"/>
                </a:cubicBezTo>
                <a:cubicBezTo>
                  <a:pt x="87" y="22"/>
                  <a:pt x="86" y="23"/>
                  <a:pt x="86" y="23"/>
                </a:cubicBezTo>
                <a:cubicBezTo>
                  <a:pt x="86" y="23"/>
                  <a:pt x="86" y="23"/>
                  <a:pt x="86" y="23"/>
                </a:cubicBezTo>
                <a:cubicBezTo>
                  <a:pt x="86" y="23"/>
                  <a:pt x="86" y="23"/>
                  <a:pt x="86" y="23"/>
                </a:cubicBezTo>
                <a:cubicBezTo>
                  <a:pt x="85" y="23"/>
                  <a:pt x="85" y="23"/>
                  <a:pt x="85" y="23"/>
                </a:cubicBezTo>
                <a:cubicBezTo>
                  <a:pt x="85" y="23"/>
                  <a:pt x="85" y="23"/>
                  <a:pt x="84" y="23"/>
                </a:cubicBezTo>
                <a:cubicBezTo>
                  <a:pt x="84" y="23"/>
                  <a:pt x="83" y="23"/>
                  <a:pt x="83" y="23"/>
                </a:cubicBezTo>
                <a:cubicBezTo>
                  <a:pt x="83" y="23"/>
                  <a:pt x="83" y="23"/>
                  <a:pt x="83" y="23"/>
                </a:cubicBezTo>
                <a:cubicBezTo>
                  <a:pt x="82" y="23"/>
                  <a:pt x="82" y="23"/>
                  <a:pt x="82" y="23"/>
                </a:cubicBezTo>
                <a:cubicBezTo>
                  <a:pt x="82" y="23"/>
                  <a:pt x="82" y="23"/>
                  <a:pt x="82" y="23"/>
                </a:cubicBezTo>
                <a:cubicBezTo>
                  <a:pt x="82" y="23"/>
                  <a:pt x="82" y="23"/>
                  <a:pt x="82" y="23"/>
                </a:cubicBezTo>
                <a:cubicBezTo>
                  <a:pt x="82" y="23"/>
                  <a:pt x="82" y="23"/>
                  <a:pt x="82" y="23"/>
                </a:cubicBezTo>
                <a:cubicBezTo>
                  <a:pt x="82" y="23"/>
                  <a:pt x="82" y="23"/>
                  <a:pt x="81" y="23"/>
                </a:cubicBezTo>
                <a:cubicBezTo>
                  <a:pt x="81" y="23"/>
                  <a:pt x="81" y="23"/>
                  <a:pt x="81" y="23"/>
                </a:cubicBezTo>
                <a:cubicBezTo>
                  <a:pt x="81" y="23"/>
                  <a:pt x="81" y="23"/>
                  <a:pt x="81" y="23"/>
                </a:cubicBezTo>
                <a:cubicBezTo>
                  <a:pt x="81" y="23"/>
                  <a:pt x="81" y="23"/>
                  <a:pt x="81" y="23"/>
                </a:cubicBezTo>
                <a:cubicBezTo>
                  <a:pt x="81" y="24"/>
                  <a:pt x="81" y="24"/>
                  <a:pt x="81" y="24"/>
                </a:cubicBezTo>
                <a:cubicBezTo>
                  <a:pt x="81" y="24"/>
                  <a:pt x="81" y="24"/>
                  <a:pt x="81" y="24"/>
                </a:cubicBezTo>
                <a:cubicBezTo>
                  <a:pt x="81" y="24"/>
                  <a:pt x="81" y="24"/>
                  <a:pt x="80" y="24"/>
                </a:cubicBezTo>
                <a:cubicBezTo>
                  <a:pt x="80" y="24"/>
                  <a:pt x="80" y="24"/>
                  <a:pt x="80" y="24"/>
                </a:cubicBezTo>
                <a:cubicBezTo>
                  <a:pt x="79" y="24"/>
                  <a:pt x="79" y="24"/>
                  <a:pt x="79" y="24"/>
                </a:cubicBezTo>
                <a:cubicBezTo>
                  <a:pt x="79" y="24"/>
                  <a:pt x="79" y="24"/>
                  <a:pt x="79" y="24"/>
                </a:cubicBezTo>
                <a:cubicBezTo>
                  <a:pt x="79" y="24"/>
                  <a:pt x="79" y="24"/>
                  <a:pt x="78" y="24"/>
                </a:cubicBezTo>
                <a:cubicBezTo>
                  <a:pt x="78" y="24"/>
                  <a:pt x="78" y="24"/>
                  <a:pt x="78" y="24"/>
                </a:cubicBezTo>
                <a:cubicBezTo>
                  <a:pt x="78" y="24"/>
                  <a:pt x="78" y="24"/>
                  <a:pt x="78" y="24"/>
                </a:cubicBezTo>
                <a:cubicBezTo>
                  <a:pt x="78" y="24"/>
                  <a:pt x="78" y="24"/>
                  <a:pt x="78" y="24"/>
                </a:cubicBezTo>
                <a:cubicBezTo>
                  <a:pt x="78" y="24"/>
                  <a:pt x="78" y="24"/>
                  <a:pt x="78" y="24"/>
                </a:cubicBezTo>
                <a:cubicBezTo>
                  <a:pt x="78" y="24"/>
                  <a:pt x="78" y="24"/>
                  <a:pt x="78" y="25"/>
                </a:cubicBezTo>
                <a:cubicBezTo>
                  <a:pt x="78" y="25"/>
                  <a:pt x="78" y="25"/>
                  <a:pt x="77" y="25"/>
                </a:cubicBezTo>
                <a:cubicBezTo>
                  <a:pt x="77" y="25"/>
                  <a:pt x="77" y="25"/>
                  <a:pt x="77" y="25"/>
                </a:cubicBezTo>
                <a:cubicBezTo>
                  <a:pt x="77" y="25"/>
                  <a:pt x="77" y="25"/>
                  <a:pt x="76" y="25"/>
                </a:cubicBezTo>
                <a:cubicBezTo>
                  <a:pt x="76" y="25"/>
                  <a:pt x="76" y="26"/>
                  <a:pt x="76" y="26"/>
                </a:cubicBezTo>
                <a:cubicBezTo>
                  <a:pt x="76" y="26"/>
                  <a:pt x="76" y="26"/>
                  <a:pt x="76" y="26"/>
                </a:cubicBezTo>
                <a:cubicBezTo>
                  <a:pt x="76" y="26"/>
                  <a:pt x="76" y="26"/>
                  <a:pt x="76" y="26"/>
                </a:cubicBezTo>
                <a:cubicBezTo>
                  <a:pt x="76" y="26"/>
                  <a:pt x="76" y="26"/>
                  <a:pt x="76" y="26"/>
                </a:cubicBezTo>
                <a:cubicBezTo>
                  <a:pt x="76" y="26"/>
                  <a:pt x="76" y="26"/>
                  <a:pt x="76" y="26"/>
                </a:cubicBezTo>
                <a:cubicBezTo>
                  <a:pt x="76" y="26"/>
                  <a:pt x="76" y="26"/>
                  <a:pt x="75" y="26"/>
                </a:cubicBezTo>
                <a:cubicBezTo>
                  <a:pt x="75" y="26"/>
                  <a:pt x="75" y="27"/>
                  <a:pt x="75" y="27"/>
                </a:cubicBezTo>
                <a:cubicBezTo>
                  <a:pt x="75" y="27"/>
                  <a:pt x="75" y="27"/>
                  <a:pt x="75" y="27"/>
                </a:cubicBezTo>
                <a:cubicBezTo>
                  <a:pt x="75" y="28"/>
                  <a:pt x="75" y="28"/>
                  <a:pt x="75" y="28"/>
                </a:cubicBezTo>
                <a:cubicBezTo>
                  <a:pt x="74" y="28"/>
                  <a:pt x="74" y="28"/>
                  <a:pt x="74" y="28"/>
                </a:cubicBezTo>
                <a:cubicBezTo>
                  <a:pt x="74" y="28"/>
                  <a:pt x="74" y="28"/>
                  <a:pt x="74" y="28"/>
                </a:cubicBezTo>
                <a:cubicBezTo>
                  <a:pt x="75" y="29"/>
                  <a:pt x="75" y="29"/>
                  <a:pt x="74" y="30"/>
                </a:cubicBezTo>
                <a:cubicBezTo>
                  <a:pt x="74" y="30"/>
                  <a:pt x="74" y="30"/>
                  <a:pt x="74" y="30"/>
                </a:cubicBezTo>
                <a:cubicBezTo>
                  <a:pt x="74" y="30"/>
                  <a:pt x="74" y="30"/>
                  <a:pt x="74" y="30"/>
                </a:cubicBezTo>
                <a:cubicBezTo>
                  <a:pt x="74" y="30"/>
                  <a:pt x="74" y="30"/>
                  <a:pt x="74" y="30"/>
                </a:cubicBezTo>
                <a:cubicBezTo>
                  <a:pt x="74" y="30"/>
                  <a:pt x="73" y="30"/>
                  <a:pt x="73" y="30"/>
                </a:cubicBezTo>
                <a:cubicBezTo>
                  <a:pt x="73" y="30"/>
                  <a:pt x="73" y="30"/>
                  <a:pt x="73" y="30"/>
                </a:cubicBezTo>
                <a:cubicBezTo>
                  <a:pt x="73" y="30"/>
                  <a:pt x="73" y="30"/>
                  <a:pt x="73" y="30"/>
                </a:cubicBezTo>
                <a:cubicBezTo>
                  <a:pt x="73" y="30"/>
                  <a:pt x="73" y="30"/>
                  <a:pt x="72" y="30"/>
                </a:cubicBezTo>
                <a:cubicBezTo>
                  <a:pt x="72" y="30"/>
                  <a:pt x="72" y="30"/>
                  <a:pt x="72" y="30"/>
                </a:cubicBezTo>
                <a:cubicBezTo>
                  <a:pt x="72" y="30"/>
                  <a:pt x="72" y="30"/>
                  <a:pt x="72" y="30"/>
                </a:cubicBezTo>
                <a:cubicBezTo>
                  <a:pt x="72" y="30"/>
                  <a:pt x="72" y="30"/>
                  <a:pt x="72" y="30"/>
                </a:cubicBezTo>
                <a:cubicBezTo>
                  <a:pt x="72" y="30"/>
                  <a:pt x="72" y="30"/>
                  <a:pt x="72" y="31"/>
                </a:cubicBezTo>
                <a:cubicBezTo>
                  <a:pt x="71" y="31"/>
                  <a:pt x="71" y="31"/>
                  <a:pt x="71" y="32"/>
                </a:cubicBezTo>
                <a:cubicBezTo>
                  <a:pt x="71" y="32"/>
                  <a:pt x="71" y="32"/>
                  <a:pt x="71" y="32"/>
                </a:cubicBezTo>
                <a:cubicBezTo>
                  <a:pt x="71" y="32"/>
                  <a:pt x="71" y="33"/>
                  <a:pt x="71" y="33"/>
                </a:cubicBezTo>
                <a:cubicBezTo>
                  <a:pt x="71" y="33"/>
                  <a:pt x="71" y="33"/>
                  <a:pt x="71" y="33"/>
                </a:cubicBezTo>
                <a:cubicBezTo>
                  <a:pt x="71" y="33"/>
                  <a:pt x="71" y="33"/>
                  <a:pt x="71" y="33"/>
                </a:cubicBezTo>
                <a:cubicBezTo>
                  <a:pt x="71" y="34"/>
                  <a:pt x="71" y="34"/>
                  <a:pt x="71" y="34"/>
                </a:cubicBezTo>
                <a:cubicBezTo>
                  <a:pt x="71" y="34"/>
                  <a:pt x="71" y="34"/>
                  <a:pt x="70" y="35"/>
                </a:cubicBezTo>
                <a:cubicBezTo>
                  <a:pt x="70" y="35"/>
                  <a:pt x="70" y="35"/>
                  <a:pt x="70" y="35"/>
                </a:cubicBezTo>
                <a:cubicBezTo>
                  <a:pt x="70" y="35"/>
                  <a:pt x="70" y="35"/>
                  <a:pt x="70" y="35"/>
                </a:cubicBezTo>
                <a:cubicBezTo>
                  <a:pt x="70" y="35"/>
                  <a:pt x="70" y="35"/>
                  <a:pt x="70" y="35"/>
                </a:cubicBezTo>
                <a:cubicBezTo>
                  <a:pt x="70" y="35"/>
                  <a:pt x="70" y="35"/>
                  <a:pt x="70" y="36"/>
                </a:cubicBezTo>
                <a:cubicBezTo>
                  <a:pt x="70" y="36"/>
                  <a:pt x="70" y="36"/>
                  <a:pt x="69" y="36"/>
                </a:cubicBezTo>
                <a:cubicBezTo>
                  <a:pt x="69" y="36"/>
                  <a:pt x="69" y="36"/>
                  <a:pt x="69" y="36"/>
                </a:cubicBezTo>
                <a:cubicBezTo>
                  <a:pt x="69" y="36"/>
                  <a:pt x="69" y="36"/>
                  <a:pt x="69" y="36"/>
                </a:cubicBezTo>
                <a:cubicBezTo>
                  <a:pt x="69" y="38"/>
                  <a:pt x="69" y="38"/>
                  <a:pt x="69" y="38"/>
                </a:cubicBezTo>
                <a:cubicBezTo>
                  <a:pt x="69" y="38"/>
                  <a:pt x="69" y="38"/>
                  <a:pt x="69" y="38"/>
                </a:cubicBezTo>
                <a:cubicBezTo>
                  <a:pt x="69" y="38"/>
                  <a:pt x="69" y="38"/>
                  <a:pt x="69" y="38"/>
                </a:cubicBezTo>
                <a:cubicBezTo>
                  <a:pt x="69" y="39"/>
                  <a:pt x="69" y="39"/>
                  <a:pt x="69" y="39"/>
                </a:cubicBezTo>
                <a:cubicBezTo>
                  <a:pt x="69" y="39"/>
                  <a:pt x="69" y="39"/>
                  <a:pt x="70" y="39"/>
                </a:cubicBezTo>
                <a:cubicBezTo>
                  <a:pt x="70" y="39"/>
                  <a:pt x="70" y="39"/>
                  <a:pt x="70" y="39"/>
                </a:cubicBezTo>
                <a:cubicBezTo>
                  <a:pt x="70" y="39"/>
                  <a:pt x="70" y="39"/>
                  <a:pt x="70" y="39"/>
                </a:cubicBezTo>
                <a:cubicBezTo>
                  <a:pt x="70" y="39"/>
                  <a:pt x="70" y="39"/>
                  <a:pt x="70" y="39"/>
                </a:cubicBezTo>
                <a:cubicBezTo>
                  <a:pt x="70" y="39"/>
                  <a:pt x="70" y="39"/>
                  <a:pt x="70" y="40"/>
                </a:cubicBezTo>
                <a:cubicBezTo>
                  <a:pt x="70" y="40"/>
                  <a:pt x="70" y="40"/>
                  <a:pt x="70" y="40"/>
                </a:cubicBezTo>
                <a:cubicBezTo>
                  <a:pt x="70" y="40"/>
                  <a:pt x="70" y="40"/>
                  <a:pt x="70" y="40"/>
                </a:cubicBezTo>
                <a:cubicBezTo>
                  <a:pt x="70" y="40"/>
                  <a:pt x="70" y="40"/>
                  <a:pt x="70" y="41"/>
                </a:cubicBezTo>
                <a:cubicBezTo>
                  <a:pt x="70" y="41"/>
                  <a:pt x="70" y="41"/>
                  <a:pt x="70" y="41"/>
                </a:cubicBezTo>
                <a:cubicBezTo>
                  <a:pt x="70" y="41"/>
                  <a:pt x="70" y="42"/>
                  <a:pt x="70" y="42"/>
                </a:cubicBezTo>
                <a:cubicBezTo>
                  <a:pt x="70" y="42"/>
                  <a:pt x="70" y="42"/>
                  <a:pt x="70" y="42"/>
                </a:cubicBezTo>
                <a:cubicBezTo>
                  <a:pt x="70" y="43"/>
                  <a:pt x="69" y="43"/>
                  <a:pt x="69" y="43"/>
                </a:cubicBezTo>
                <a:cubicBezTo>
                  <a:pt x="69" y="44"/>
                  <a:pt x="69" y="44"/>
                  <a:pt x="69" y="44"/>
                </a:cubicBezTo>
                <a:cubicBezTo>
                  <a:pt x="70" y="44"/>
                  <a:pt x="70" y="44"/>
                  <a:pt x="70" y="44"/>
                </a:cubicBezTo>
                <a:cubicBezTo>
                  <a:pt x="70" y="44"/>
                  <a:pt x="70" y="44"/>
                  <a:pt x="70" y="44"/>
                </a:cubicBezTo>
                <a:cubicBezTo>
                  <a:pt x="70" y="44"/>
                  <a:pt x="70" y="44"/>
                  <a:pt x="70" y="44"/>
                </a:cubicBezTo>
                <a:cubicBezTo>
                  <a:pt x="70" y="44"/>
                  <a:pt x="70" y="44"/>
                  <a:pt x="70" y="44"/>
                </a:cubicBezTo>
                <a:cubicBezTo>
                  <a:pt x="70" y="44"/>
                  <a:pt x="70" y="44"/>
                  <a:pt x="70" y="44"/>
                </a:cubicBezTo>
                <a:cubicBezTo>
                  <a:pt x="70" y="44"/>
                  <a:pt x="70" y="44"/>
                  <a:pt x="70" y="45"/>
                </a:cubicBezTo>
                <a:cubicBezTo>
                  <a:pt x="70" y="45"/>
                  <a:pt x="70" y="45"/>
                  <a:pt x="70" y="45"/>
                </a:cubicBezTo>
                <a:cubicBezTo>
                  <a:pt x="70" y="45"/>
                  <a:pt x="70" y="45"/>
                  <a:pt x="71" y="45"/>
                </a:cubicBezTo>
                <a:cubicBezTo>
                  <a:pt x="71" y="46"/>
                  <a:pt x="71" y="46"/>
                  <a:pt x="71" y="46"/>
                </a:cubicBezTo>
                <a:cubicBezTo>
                  <a:pt x="71" y="46"/>
                  <a:pt x="71" y="46"/>
                  <a:pt x="71" y="46"/>
                </a:cubicBezTo>
                <a:cubicBezTo>
                  <a:pt x="71" y="46"/>
                  <a:pt x="71" y="46"/>
                  <a:pt x="71" y="47"/>
                </a:cubicBezTo>
                <a:cubicBezTo>
                  <a:pt x="72" y="47"/>
                  <a:pt x="72" y="47"/>
                  <a:pt x="72" y="47"/>
                </a:cubicBezTo>
                <a:cubicBezTo>
                  <a:pt x="72" y="47"/>
                  <a:pt x="72" y="47"/>
                  <a:pt x="72" y="47"/>
                </a:cubicBezTo>
                <a:cubicBezTo>
                  <a:pt x="73" y="48"/>
                  <a:pt x="73" y="48"/>
                  <a:pt x="73" y="49"/>
                </a:cubicBezTo>
                <a:cubicBezTo>
                  <a:pt x="73" y="49"/>
                  <a:pt x="73" y="49"/>
                  <a:pt x="73" y="49"/>
                </a:cubicBezTo>
                <a:cubicBezTo>
                  <a:pt x="73" y="49"/>
                  <a:pt x="73" y="50"/>
                  <a:pt x="73" y="50"/>
                </a:cubicBezTo>
                <a:cubicBezTo>
                  <a:pt x="74" y="50"/>
                  <a:pt x="74" y="50"/>
                  <a:pt x="74" y="50"/>
                </a:cubicBezTo>
                <a:cubicBezTo>
                  <a:pt x="74" y="50"/>
                  <a:pt x="74" y="50"/>
                  <a:pt x="74" y="50"/>
                </a:cubicBezTo>
                <a:cubicBezTo>
                  <a:pt x="74" y="50"/>
                  <a:pt x="74" y="50"/>
                  <a:pt x="74" y="50"/>
                </a:cubicBezTo>
                <a:cubicBezTo>
                  <a:pt x="74" y="51"/>
                  <a:pt x="74" y="51"/>
                  <a:pt x="74" y="51"/>
                </a:cubicBezTo>
                <a:cubicBezTo>
                  <a:pt x="74" y="51"/>
                  <a:pt x="74" y="51"/>
                  <a:pt x="74" y="51"/>
                </a:cubicBezTo>
                <a:cubicBezTo>
                  <a:pt x="75" y="51"/>
                  <a:pt x="75" y="51"/>
                  <a:pt x="75" y="51"/>
                </a:cubicBezTo>
                <a:cubicBezTo>
                  <a:pt x="75" y="51"/>
                  <a:pt x="76" y="51"/>
                  <a:pt x="76" y="51"/>
                </a:cubicBezTo>
                <a:cubicBezTo>
                  <a:pt x="76" y="51"/>
                  <a:pt x="76" y="51"/>
                  <a:pt x="76" y="51"/>
                </a:cubicBezTo>
                <a:cubicBezTo>
                  <a:pt x="76" y="51"/>
                  <a:pt x="76" y="51"/>
                  <a:pt x="76" y="51"/>
                </a:cubicBezTo>
                <a:cubicBezTo>
                  <a:pt x="76" y="51"/>
                  <a:pt x="76" y="51"/>
                  <a:pt x="76" y="51"/>
                </a:cubicBezTo>
                <a:cubicBezTo>
                  <a:pt x="76" y="51"/>
                  <a:pt x="77" y="51"/>
                  <a:pt x="77" y="51"/>
                </a:cubicBezTo>
                <a:cubicBezTo>
                  <a:pt x="77" y="51"/>
                  <a:pt x="77" y="51"/>
                  <a:pt x="77" y="51"/>
                </a:cubicBezTo>
                <a:cubicBezTo>
                  <a:pt x="77" y="52"/>
                  <a:pt x="77" y="52"/>
                  <a:pt x="77" y="52"/>
                </a:cubicBezTo>
                <a:cubicBezTo>
                  <a:pt x="77" y="52"/>
                  <a:pt x="77" y="52"/>
                  <a:pt x="77" y="52"/>
                </a:cubicBezTo>
                <a:cubicBezTo>
                  <a:pt x="77" y="53"/>
                  <a:pt x="77" y="53"/>
                  <a:pt x="78" y="53"/>
                </a:cubicBezTo>
                <a:cubicBezTo>
                  <a:pt x="78" y="53"/>
                  <a:pt x="78" y="53"/>
                  <a:pt x="78" y="53"/>
                </a:cubicBezTo>
                <a:cubicBezTo>
                  <a:pt x="78" y="53"/>
                  <a:pt x="79" y="53"/>
                  <a:pt x="79" y="54"/>
                </a:cubicBezTo>
                <a:cubicBezTo>
                  <a:pt x="79" y="54"/>
                  <a:pt x="79" y="54"/>
                  <a:pt x="79" y="54"/>
                </a:cubicBezTo>
                <a:cubicBezTo>
                  <a:pt x="79" y="54"/>
                  <a:pt x="79" y="54"/>
                  <a:pt x="79" y="54"/>
                </a:cubicBezTo>
                <a:cubicBezTo>
                  <a:pt x="80" y="54"/>
                  <a:pt x="80" y="54"/>
                  <a:pt x="80" y="54"/>
                </a:cubicBezTo>
                <a:cubicBezTo>
                  <a:pt x="80" y="54"/>
                  <a:pt x="80" y="54"/>
                  <a:pt x="80" y="54"/>
                </a:cubicBezTo>
                <a:cubicBezTo>
                  <a:pt x="80" y="54"/>
                  <a:pt x="80" y="53"/>
                  <a:pt x="80" y="53"/>
                </a:cubicBezTo>
                <a:cubicBezTo>
                  <a:pt x="80" y="53"/>
                  <a:pt x="80" y="53"/>
                  <a:pt x="80" y="53"/>
                </a:cubicBezTo>
                <a:cubicBezTo>
                  <a:pt x="81" y="53"/>
                  <a:pt x="81" y="53"/>
                  <a:pt x="81" y="53"/>
                </a:cubicBezTo>
                <a:cubicBezTo>
                  <a:pt x="81" y="53"/>
                  <a:pt x="81" y="53"/>
                  <a:pt x="81" y="53"/>
                </a:cubicBezTo>
                <a:cubicBezTo>
                  <a:pt x="81" y="53"/>
                  <a:pt x="81" y="53"/>
                  <a:pt x="81" y="53"/>
                </a:cubicBezTo>
                <a:cubicBezTo>
                  <a:pt x="81" y="53"/>
                  <a:pt x="81" y="53"/>
                  <a:pt x="81" y="53"/>
                </a:cubicBezTo>
                <a:cubicBezTo>
                  <a:pt x="81" y="53"/>
                  <a:pt x="82" y="53"/>
                  <a:pt x="82" y="53"/>
                </a:cubicBezTo>
                <a:cubicBezTo>
                  <a:pt x="82" y="53"/>
                  <a:pt x="82" y="53"/>
                  <a:pt x="82" y="53"/>
                </a:cubicBezTo>
                <a:cubicBezTo>
                  <a:pt x="82" y="53"/>
                  <a:pt x="82" y="53"/>
                  <a:pt x="82" y="53"/>
                </a:cubicBezTo>
                <a:cubicBezTo>
                  <a:pt x="83" y="53"/>
                  <a:pt x="83" y="53"/>
                  <a:pt x="83" y="53"/>
                </a:cubicBezTo>
                <a:cubicBezTo>
                  <a:pt x="83" y="53"/>
                  <a:pt x="83" y="53"/>
                  <a:pt x="83" y="53"/>
                </a:cubicBezTo>
                <a:cubicBezTo>
                  <a:pt x="83" y="53"/>
                  <a:pt x="83" y="53"/>
                  <a:pt x="83" y="53"/>
                </a:cubicBezTo>
                <a:cubicBezTo>
                  <a:pt x="83" y="54"/>
                  <a:pt x="83" y="54"/>
                  <a:pt x="83" y="54"/>
                </a:cubicBezTo>
                <a:cubicBezTo>
                  <a:pt x="83" y="54"/>
                  <a:pt x="84" y="54"/>
                  <a:pt x="84" y="54"/>
                </a:cubicBezTo>
                <a:cubicBezTo>
                  <a:pt x="84" y="54"/>
                  <a:pt x="84" y="54"/>
                  <a:pt x="84" y="54"/>
                </a:cubicBezTo>
                <a:cubicBezTo>
                  <a:pt x="84" y="54"/>
                  <a:pt x="84" y="54"/>
                  <a:pt x="85" y="54"/>
                </a:cubicBezTo>
                <a:cubicBezTo>
                  <a:pt x="85" y="54"/>
                  <a:pt x="85" y="54"/>
                  <a:pt x="85" y="54"/>
                </a:cubicBezTo>
                <a:cubicBezTo>
                  <a:pt x="85" y="54"/>
                  <a:pt x="85" y="54"/>
                  <a:pt x="85" y="54"/>
                </a:cubicBezTo>
                <a:cubicBezTo>
                  <a:pt x="85" y="54"/>
                  <a:pt x="85" y="54"/>
                  <a:pt x="85" y="54"/>
                </a:cubicBezTo>
                <a:cubicBezTo>
                  <a:pt x="86" y="54"/>
                  <a:pt x="86" y="53"/>
                  <a:pt x="86" y="53"/>
                </a:cubicBezTo>
                <a:cubicBezTo>
                  <a:pt x="86" y="53"/>
                  <a:pt x="86" y="53"/>
                  <a:pt x="86" y="53"/>
                </a:cubicBezTo>
                <a:cubicBezTo>
                  <a:pt x="86" y="54"/>
                  <a:pt x="86" y="54"/>
                  <a:pt x="86" y="54"/>
                </a:cubicBezTo>
                <a:cubicBezTo>
                  <a:pt x="86" y="53"/>
                  <a:pt x="86" y="53"/>
                  <a:pt x="86" y="53"/>
                </a:cubicBezTo>
                <a:cubicBezTo>
                  <a:pt x="86" y="53"/>
                  <a:pt x="86" y="53"/>
                  <a:pt x="86" y="52"/>
                </a:cubicBezTo>
                <a:cubicBezTo>
                  <a:pt x="86" y="52"/>
                  <a:pt x="86" y="52"/>
                  <a:pt x="87" y="52"/>
                </a:cubicBezTo>
                <a:cubicBezTo>
                  <a:pt x="87" y="52"/>
                  <a:pt x="87" y="52"/>
                  <a:pt x="87" y="52"/>
                </a:cubicBezTo>
                <a:cubicBezTo>
                  <a:pt x="87" y="52"/>
                  <a:pt x="87" y="52"/>
                  <a:pt x="87" y="52"/>
                </a:cubicBezTo>
                <a:cubicBezTo>
                  <a:pt x="87" y="52"/>
                  <a:pt x="87" y="52"/>
                  <a:pt x="87" y="52"/>
                </a:cubicBezTo>
                <a:cubicBezTo>
                  <a:pt x="89" y="52"/>
                  <a:pt x="89" y="52"/>
                  <a:pt x="89" y="52"/>
                </a:cubicBezTo>
                <a:cubicBezTo>
                  <a:pt x="89" y="52"/>
                  <a:pt x="89" y="52"/>
                  <a:pt x="89" y="53"/>
                </a:cubicBezTo>
                <a:cubicBezTo>
                  <a:pt x="89" y="53"/>
                  <a:pt x="90" y="53"/>
                  <a:pt x="90" y="53"/>
                </a:cubicBezTo>
                <a:cubicBezTo>
                  <a:pt x="90" y="53"/>
                  <a:pt x="90" y="53"/>
                  <a:pt x="90" y="53"/>
                </a:cubicBezTo>
                <a:cubicBezTo>
                  <a:pt x="90" y="53"/>
                  <a:pt x="90" y="53"/>
                  <a:pt x="90" y="53"/>
                </a:cubicBezTo>
                <a:cubicBezTo>
                  <a:pt x="90" y="53"/>
                  <a:pt x="91" y="53"/>
                  <a:pt x="91" y="53"/>
                </a:cubicBezTo>
                <a:cubicBezTo>
                  <a:pt x="91" y="53"/>
                  <a:pt x="91" y="53"/>
                  <a:pt x="91" y="53"/>
                </a:cubicBezTo>
                <a:cubicBezTo>
                  <a:pt x="90" y="53"/>
                  <a:pt x="90" y="53"/>
                  <a:pt x="90" y="53"/>
                </a:cubicBezTo>
                <a:cubicBezTo>
                  <a:pt x="91" y="53"/>
                  <a:pt x="91" y="53"/>
                  <a:pt x="91" y="53"/>
                </a:cubicBezTo>
                <a:cubicBezTo>
                  <a:pt x="91" y="53"/>
                  <a:pt x="91" y="53"/>
                  <a:pt x="91" y="53"/>
                </a:cubicBezTo>
                <a:cubicBezTo>
                  <a:pt x="91" y="53"/>
                  <a:pt x="91" y="53"/>
                  <a:pt x="92" y="53"/>
                </a:cubicBezTo>
                <a:cubicBezTo>
                  <a:pt x="92" y="53"/>
                  <a:pt x="92" y="54"/>
                  <a:pt x="92" y="54"/>
                </a:cubicBezTo>
                <a:cubicBezTo>
                  <a:pt x="92" y="54"/>
                  <a:pt x="92" y="54"/>
                  <a:pt x="92" y="54"/>
                </a:cubicBezTo>
                <a:cubicBezTo>
                  <a:pt x="92" y="54"/>
                  <a:pt x="92" y="54"/>
                  <a:pt x="92" y="54"/>
                </a:cubicBezTo>
                <a:cubicBezTo>
                  <a:pt x="92" y="54"/>
                  <a:pt x="92" y="54"/>
                  <a:pt x="92" y="54"/>
                </a:cubicBezTo>
                <a:cubicBezTo>
                  <a:pt x="93" y="54"/>
                  <a:pt x="93" y="54"/>
                  <a:pt x="93" y="54"/>
                </a:cubicBezTo>
                <a:cubicBezTo>
                  <a:pt x="93" y="54"/>
                  <a:pt x="93" y="54"/>
                  <a:pt x="94" y="55"/>
                </a:cubicBezTo>
                <a:cubicBezTo>
                  <a:pt x="94" y="55"/>
                  <a:pt x="94" y="55"/>
                  <a:pt x="94" y="56"/>
                </a:cubicBezTo>
                <a:cubicBezTo>
                  <a:pt x="94" y="56"/>
                  <a:pt x="94" y="56"/>
                  <a:pt x="94" y="57"/>
                </a:cubicBezTo>
                <a:cubicBezTo>
                  <a:pt x="94" y="57"/>
                  <a:pt x="94" y="57"/>
                  <a:pt x="94" y="57"/>
                </a:cubicBezTo>
                <a:cubicBezTo>
                  <a:pt x="94" y="57"/>
                  <a:pt x="94" y="57"/>
                  <a:pt x="94" y="57"/>
                </a:cubicBezTo>
                <a:cubicBezTo>
                  <a:pt x="94" y="57"/>
                  <a:pt x="94" y="57"/>
                  <a:pt x="94" y="57"/>
                </a:cubicBezTo>
                <a:cubicBezTo>
                  <a:pt x="94" y="57"/>
                  <a:pt x="94" y="57"/>
                  <a:pt x="93" y="57"/>
                </a:cubicBezTo>
                <a:cubicBezTo>
                  <a:pt x="93" y="57"/>
                  <a:pt x="93" y="57"/>
                  <a:pt x="93" y="57"/>
                </a:cubicBezTo>
                <a:cubicBezTo>
                  <a:pt x="93" y="58"/>
                  <a:pt x="93" y="58"/>
                  <a:pt x="93" y="58"/>
                </a:cubicBezTo>
                <a:cubicBezTo>
                  <a:pt x="93" y="59"/>
                  <a:pt x="93" y="59"/>
                  <a:pt x="93" y="59"/>
                </a:cubicBezTo>
                <a:cubicBezTo>
                  <a:pt x="93" y="59"/>
                  <a:pt x="93" y="59"/>
                  <a:pt x="93" y="59"/>
                </a:cubicBezTo>
                <a:cubicBezTo>
                  <a:pt x="93" y="59"/>
                  <a:pt x="94" y="59"/>
                  <a:pt x="94" y="59"/>
                </a:cubicBezTo>
                <a:cubicBezTo>
                  <a:pt x="94" y="59"/>
                  <a:pt x="94" y="59"/>
                  <a:pt x="94" y="59"/>
                </a:cubicBezTo>
                <a:cubicBezTo>
                  <a:pt x="94" y="59"/>
                  <a:pt x="94" y="59"/>
                  <a:pt x="94" y="59"/>
                </a:cubicBezTo>
                <a:cubicBezTo>
                  <a:pt x="94" y="59"/>
                  <a:pt x="94" y="59"/>
                  <a:pt x="94" y="59"/>
                </a:cubicBezTo>
                <a:cubicBezTo>
                  <a:pt x="94" y="59"/>
                  <a:pt x="94" y="60"/>
                  <a:pt x="94" y="60"/>
                </a:cubicBezTo>
                <a:cubicBezTo>
                  <a:pt x="94" y="60"/>
                  <a:pt x="94" y="60"/>
                  <a:pt x="94" y="60"/>
                </a:cubicBezTo>
                <a:cubicBezTo>
                  <a:pt x="94" y="60"/>
                  <a:pt x="94" y="60"/>
                  <a:pt x="95" y="60"/>
                </a:cubicBezTo>
                <a:cubicBezTo>
                  <a:pt x="95" y="60"/>
                  <a:pt x="95" y="61"/>
                  <a:pt x="95" y="61"/>
                </a:cubicBezTo>
                <a:cubicBezTo>
                  <a:pt x="95" y="61"/>
                  <a:pt x="95" y="61"/>
                  <a:pt x="95" y="62"/>
                </a:cubicBezTo>
                <a:cubicBezTo>
                  <a:pt x="95" y="62"/>
                  <a:pt x="95" y="62"/>
                  <a:pt x="95" y="62"/>
                </a:cubicBezTo>
                <a:cubicBezTo>
                  <a:pt x="95" y="62"/>
                  <a:pt x="95" y="62"/>
                  <a:pt x="95" y="62"/>
                </a:cubicBezTo>
                <a:cubicBezTo>
                  <a:pt x="95" y="62"/>
                  <a:pt x="95" y="63"/>
                  <a:pt x="96" y="63"/>
                </a:cubicBezTo>
                <a:cubicBezTo>
                  <a:pt x="96" y="63"/>
                  <a:pt x="96" y="63"/>
                  <a:pt x="96" y="63"/>
                </a:cubicBezTo>
                <a:cubicBezTo>
                  <a:pt x="96" y="63"/>
                  <a:pt x="96" y="63"/>
                  <a:pt x="96" y="63"/>
                </a:cubicBezTo>
                <a:cubicBezTo>
                  <a:pt x="96" y="63"/>
                  <a:pt x="96" y="64"/>
                  <a:pt x="96" y="64"/>
                </a:cubicBezTo>
                <a:cubicBezTo>
                  <a:pt x="96" y="64"/>
                  <a:pt x="96" y="64"/>
                  <a:pt x="96" y="64"/>
                </a:cubicBezTo>
                <a:cubicBezTo>
                  <a:pt x="96" y="64"/>
                  <a:pt x="96" y="64"/>
                  <a:pt x="96" y="64"/>
                </a:cubicBezTo>
                <a:cubicBezTo>
                  <a:pt x="96" y="65"/>
                  <a:pt x="96" y="65"/>
                  <a:pt x="96" y="65"/>
                </a:cubicBezTo>
                <a:cubicBezTo>
                  <a:pt x="96" y="65"/>
                  <a:pt x="96" y="65"/>
                  <a:pt x="96" y="65"/>
                </a:cubicBezTo>
                <a:cubicBezTo>
                  <a:pt x="97" y="65"/>
                  <a:pt x="97" y="65"/>
                  <a:pt x="97" y="65"/>
                </a:cubicBezTo>
                <a:cubicBezTo>
                  <a:pt x="97" y="65"/>
                  <a:pt x="97" y="65"/>
                  <a:pt x="97" y="65"/>
                </a:cubicBezTo>
                <a:cubicBezTo>
                  <a:pt x="97" y="65"/>
                  <a:pt x="97" y="65"/>
                  <a:pt x="97" y="65"/>
                </a:cubicBezTo>
                <a:cubicBezTo>
                  <a:pt x="97" y="65"/>
                  <a:pt x="97" y="65"/>
                  <a:pt x="97" y="65"/>
                </a:cubicBezTo>
                <a:cubicBezTo>
                  <a:pt x="97" y="66"/>
                  <a:pt x="97" y="66"/>
                  <a:pt x="97" y="66"/>
                </a:cubicBezTo>
                <a:cubicBezTo>
                  <a:pt x="97" y="66"/>
                  <a:pt x="97" y="66"/>
                  <a:pt x="97" y="66"/>
                </a:cubicBezTo>
                <a:cubicBezTo>
                  <a:pt x="97" y="67"/>
                  <a:pt x="97" y="67"/>
                  <a:pt x="97" y="67"/>
                </a:cubicBezTo>
                <a:cubicBezTo>
                  <a:pt x="97" y="67"/>
                  <a:pt x="97" y="67"/>
                  <a:pt x="97" y="67"/>
                </a:cubicBezTo>
                <a:cubicBezTo>
                  <a:pt x="96" y="67"/>
                  <a:pt x="96" y="67"/>
                  <a:pt x="96" y="67"/>
                </a:cubicBezTo>
                <a:cubicBezTo>
                  <a:pt x="96" y="69"/>
                  <a:pt x="96" y="69"/>
                  <a:pt x="96" y="69"/>
                </a:cubicBezTo>
                <a:cubicBezTo>
                  <a:pt x="96" y="69"/>
                  <a:pt x="96" y="69"/>
                  <a:pt x="96" y="69"/>
                </a:cubicBezTo>
                <a:cubicBezTo>
                  <a:pt x="97" y="69"/>
                  <a:pt x="97" y="69"/>
                  <a:pt x="97" y="69"/>
                </a:cubicBezTo>
                <a:cubicBezTo>
                  <a:pt x="97" y="69"/>
                  <a:pt x="97" y="69"/>
                  <a:pt x="97" y="69"/>
                </a:cubicBezTo>
                <a:cubicBezTo>
                  <a:pt x="97" y="69"/>
                  <a:pt x="97" y="70"/>
                  <a:pt x="97" y="70"/>
                </a:cubicBezTo>
                <a:cubicBezTo>
                  <a:pt x="97" y="70"/>
                  <a:pt x="97" y="70"/>
                  <a:pt x="97" y="70"/>
                </a:cubicBezTo>
                <a:cubicBezTo>
                  <a:pt x="97" y="70"/>
                  <a:pt x="96" y="70"/>
                  <a:pt x="96" y="70"/>
                </a:cubicBezTo>
                <a:cubicBezTo>
                  <a:pt x="96" y="70"/>
                  <a:pt x="96" y="70"/>
                  <a:pt x="96" y="71"/>
                </a:cubicBezTo>
                <a:cubicBezTo>
                  <a:pt x="96" y="71"/>
                  <a:pt x="96" y="71"/>
                  <a:pt x="96" y="71"/>
                </a:cubicBezTo>
                <a:cubicBezTo>
                  <a:pt x="96" y="71"/>
                  <a:pt x="96" y="71"/>
                  <a:pt x="96" y="71"/>
                </a:cubicBezTo>
                <a:cubicBezTo>
                  <a:pt x="96" y="71"/>
                  <a:pt x="96" y="71"/>
                  <a:pt x="96" y="71"/>
                </a:cubicBezTo>
                <a:cubicBezTo>
                  <a:pt x="95" y="71"/>
                  <a:pt x="95" y="71"/>
                  <a:pt x="95" y="71"/>
                </a:cubicBezTo>
                <a:cubicBezTo>
                  <a:pt x="95" y="73"/>
                  <a:pt x="95" y="73"/>
                  <a:pt x="95" y="73"/>
                </a:cubicBezTo>
                <a:cubicBezTo>
                  <a:pt x="95" y="73"/>
                  <a:pt x="95" y="73"/>
                  <a:pt x="95" y="73"/>
                </a:cubicBezTo>
                <a:cubicBezTo>
                  <a:pt x="95" y="73"/>
                  <a:pt x="95" y="73"/>
                  <a:pt x="95" y="73"/>
                </a:cubicBezTo>
                <a:cubicBezTo>
                  <a:pt x="95" y="73"/>
                  <a:pt x="95" y="73"/>
                  <a:pt x="95" y="73"/>
                </a:cubicBezTo>
                <a:cubicBezTo>
                  <a:pt x="95" y="74"/>
                  <a:pt x="95" y="74"/>
                  <a:pt x="95" y="74"/>
                </a:cubicBezTo>
                <a:cubicBezTo>
                  <a:pt x="95" y="74"/>
                  <a:pt x="95" y="74"/>
                  <a:pt x="94" y="74"/>
                </a:cubicBezTo>
                <a:cubicBezTo>
                  <a:pt x="94" y="74"/>
                  <a:pt x="94" y="74"/>
                  <a:pt x="94" y="75"/>
                </a:cubicBezTo>
                <a:cubicBezTo>
                  <a:pt x="94" y="75"/>
                  <a:pt x="94" y="75"/>
                  <a:pt x="94" y="75"/>
                </a:cubicBezTo>
                <a:cubicBezTo>
                  <a:pt x="94" y="75"/>
                  <a:pt x="94" y="75"/>
                  <a:pt x="94" y="75"/>
                </a:cubicBezTo>
                <a:cubicBezTo>
                  <a:pt x="94" y="75"/>
                  <a:pt x="94" y="75"/>
                  <a:pt x="94" y="75"/>
                </a:cubicBezTo>
                <a:cubicBezTo>
                  <a:pt x="94" y="75"/>
                  <a:pt x="94" y="75"/>
                  <a:pt x="94" y="75"/>
                </a:cubicBezTo>
                <a:cubicBezTo>
                  <a:pt x="94" y="80"/>
                  <a:pt x="94" y="80"/>
                  <a:pt x="94" y="80"/>
                </a:cubicBezTo>
                <a:cubicBezTo>
                  <a:pt x="94" y="80"/>
                  <a:pt x="94" y="80"/>
                  <a:pt x="94" y="80"/>
                </a:cubicBezTo>
                <a:cubicBezTo>
                  <a:pt x="94" y="80"/>
                  <a:pt x="94" y="80"/>
                  <a:pt x="94" y="80"/>
                </a:cubicBezTo>
                <a:cubicBezTo>
                  <a:pt x="94" y="80"/>
                  <a:pt x="94" y="80"/>
                  <a:pt x="94" y="80"/>
                </a:cubicBezTo>
                <a:cubicBezTo>
                  <a:pt x="94" y="80"/>
                  <a:pt x="94" y="80"/>
                  <a:pt x="94" y="80"/>
                </a:cubicBezTo>
                <a:cubicBezTo>
                  <a:pt x="94" y="80"/>
                  <a:pt x="94" y="80"/>
                  <a:pt x="94" y="80"/>
                </a:cubicBezTo>
                <a:cubicBezTo>
                  <a:pt x="94" y="80"/>
                  <a:pt x="94" y="80"/>
                  <a:pt x="94" y="80"/>
                </a:cubicBezTo>
                <a:cubicBezTo>
                  <a:pt x="94" y="81"/>
                  <a:pt x="94" y="81"/>
                  <a:pt x="95" y="81"/>
                </a:cubicBezTo>
                <a:cubicBezTo>
                  <a:pt x="95" y="81"/>
                  <a:pt x="95" y="81"/>
                  <a:pt x="95" y="81"/>
                </a:cubicBezTo>
                <a:cubicBezTo>
                  <a:pt x="95" y="81"/>
                  <a:pt x="95" y="81"/>
                  <a:pt x="95" y="81"/>
                </a:cubicBezTo>
                <a:cubicBezTo>
                  <a:pt x="95" y="81"/>
                  <a:pt x="95" y="81"/>
                  <a:pt x="95" y="81"/>
                </a:cubicBezTo>
                <a:cubicBezTo>
                  <a:pt x="95" y="81"/>
                  <a:pt x="95" y="81"/>
                  <a:pt x="95" y="81"/>
                </a:cubicBezTo>
                <a:cubicBezTo>
                  <a:pt x="95" y="81"/>
                  <a:pt x="95" y="81"/>
                  <a:pt x="95" y="81"/>
                </a:cubicBezTo>
                <a:cubicBezTo>
                  <a:pt x="95" y="81"/>
                  <a:pt x="95" y="81"/>
                  <a:pt x="95" y="81"/>
                </a:cubicBezTo>
                <a:cubicBezTo>
                  <a:pt x="95" y="82"/>
                  <a:pt x="95" y="82"/>
                  <a:pt x="95" y="82"/>
                </a:cubicBezTo>
                <a:cubicBezTo>
                  <a:pt x="95" y="82"/>
                  <a:pt x="95" y="82"/>
                  <a:pt x="95" y="82"/>
                </a:cubicBezTo>
                <a:cubicBezTo>
                  <a:pt x="94" y="82"/>
                  <a:pt x="94" y="82"/>
                  <a:pt x="94" y="82"/>
                </a:cubicBezTo>
                <a:cubicBezTo>
                  <a:pt x="94" y="87"/>
                  <a:pt x="94" y="87"/>
                  <a:pt x="94" y="87"/>
                </a:cubicBezTo>
                <a:cubicBezTo>
                  <a:pt x="94" y="87"/>
                  <a:pt x="94" y="87"/>
                  <a:pt x="94" y="87"/>
                </a:cubicBezTo>
                <a:cubicBezTo>
                  <a:pt x="94" y="87"/>
                  <a:pt x="95" y="87"/>
                  <a:pt x="95" y="87"/>
                </a:cubicBezTo>
                <a:cubicBezTo>
                  <a:pt x="95" y="87"/>
                  <a:pt x="95" y="88"/>
                  <a:pt x="95" y="88"/>
                </a:cubicBezTo>
                <a:cubicBezTo>
                  <a:pt x="95" y="88"/>
                  <a:pt x="95" y="89"/>
                  <a:pt x="95" y="89"/>
                </a:cubicBezTo>
                <a:cubicBezTo>
                  <a:pt x="95" y="89"/>
                  <a:pt x="95" y="89"/>
                  <a:pt x="95" y="89"/>
                </a:cubicBezTo>
                <a:cubicBezTo>
                  <a:pt x="94" y="90"/>
                  <a:pt x="94" y="90"/>
                  <a:pt x="94" y="90"/>
                </a:cubicBezTo>
                <a:cubicBezTo>
                  <a:pt x="94" y="90"/>
                  <a:pt x="94" y="90"/>
                  <a:pt x="94" y="90"/>
                </a:cubicBezTo>
                <a:cubicBezTo>
                  <a:pt x="94" y="90"/>
                  <a:pt x="93" y="90"/>
                  <a:pt x="93" y="90"/>
                </a:cubicBezTo>
                <a:cubicBezTo>
                  <a:pt x="93" y="90"/>
                  <a:pt x="93" y="91"/>
                  <a:pt x="93" y="91"/>
                </a:cubicBezTo>
                <a:cubicBezTo>
                  <a:pt x="93" y="91"/>
                  <a:pt x="93" y="91"/>
                  <a:pt x="93" y="91"/>
                </a:cubicBezTo>
                <a:cubicBezTo>
                  <a:pt x="93" y="91"/>
                  <a:pt x="93" y="92"/>
                  <a:pt x="93" y="92"/>
                </a:cubicBezTo>
                <a:cubicBezTo>
                  <a:pt x="94" y="92"/>
                  <a:pt x="94" y="92"/>
                  <a:pt x="94" y="92"/>
                </a:cubicBezTo>
                <a:cubicBezTo>
                  <a:pt x="94" y="92"/>
                  <a:pt x="94" y="92"/>
                  <a:pt x="94" y="92"/>
                </a:cubicBezTo>
                <a:cubicBezTo>
                  <a:pt x="94" y="92"/>
                  <a:pt x="94" y="92"/>
                  <a:pt x="95" y="92"/>
                </a:cubicBezTo>
                <a:cubicBezTo>
                  <a:pt x="95" y="92"/>
                  <a:pt x="95" y="92"/>
                  <a:pt x="96" y="92"/>
                </a:cubicBezTo>
                <a:cubicBezTo>
                  <a:pt x="96" y="92"/>
                  <a:pt x="96" y="92"/>
                  <a:pt x="96" y="92"/>
                </a:cubicBezTo>
                <a:cubicBezTo>
                  <a:pt x="97" y="92"/>
                  <a:pt x="98" y="92"/>
                  <a:pt x="98" y="91"/>
                </a:cubicBezTo>
                <a:cubicBezTo>
                  <a:pt x="99" y="91"/>
                  <a:pt x="99" y="91"/>
                  <a:pt x="99" y="91"/>
                </a:cubicBezTo>
                <a:cubicBezTo>
                  <a:pt x="99" y="91"/>
                  <a:pt x="99" y="91"/>
                  <a:pt x="99" y="91"/>
                </a:cubicBezTo>
                <a:cubicBezTo>
                  <a:pt x="99" y="91"/>
                  <a:pt x="99" y="91"/>
                  <a:pt x="99" y="91"/>
                </a:cubicBezTo>
                <a:cubicBezTo>
                  <a:pt x="99" y="91"/>
                  <a:pt x="99" y="91"/>
                  <a:pt x="99" y="91"/>
                </a:cubicBezTo>
                <a:cubicBezTo>
                  <a:pt x="99" y="91"/>
                  <a:pt x="100" y="91"/>
                  <a:pt x="100" y="91"/>
                </a:cubicBezTo>
                <a:cubicBezTo>
                  <a:pt x="100" y="90"/>
                  <a:pt x="100" y="90"/>
                  <a:pt x="100" y="90"/>
                </a:cubicBezTo>
                <a:cubicBezTo>
                  <a:pt x="100" y="90"/>
                  <a:pt x="100" y="90"/>
                  <a:pt x="100" y="90"/>
                </a:cubicBezTo>
                <a:cubicBezTo>
                  <a:pt x="100" y="90"/>
                  <a:pt x="100" y="90"/>
                  <a:pt x="100" y="90"/>
                </a:cubicBezTo>
                <a:cubicBezTo>
                  <a:pt x="100" y="89"/>
                  <a:pt x="101" y="88"/>
                  <a:pt x="101" y="88"/>
                </a:cubicBezTo>
                <a:cubicBezTo>
                  <a:pt x="102" y="88"/>
                  <a:pt x="102" y="88"/>
                  <a:pt x="102" y="88"/>
                </a:cubicBezTo>
                <a:cubicBezTo>
                  <a:pt x="102" y="88"/>
                  <a:pt x="103" y="88"/>
                  <a:pt x="103" y="88"/>
                </a:cubicBezTo>
                <a:cubicBezTo>
                  <a:pt x="103" y="88"/>
                  <a:pt x="103" y="88"/>
                  <a:pt x="103" y="88"/>
                </a:cubicBezTo>
                <a:cubicBezTo>
                  <a:pt x="103" y="88"/>
                  <a:pt x="103" y="88"/>
                  <a:pt x="104" y="88"/>
                </a:cubicBezTo>
                <a:cubicBezTo>
                  <a:pt x="104" y="88"/>
                  <a:pt x="104" y="88"/>
                  <a:pt x="104" y="88"/>
                </a:cubicBezTo>
                <a:cubicBezTo>
                  <a:pt x="105" y="87"/>
                  <a:pt x="105" y="87"/>
                  <a:pt x="105" y="87"/>
                </a:cubicBezTo>
                <a:cubicBezTo>
                  <a:pt x="105" y="87"/>
                  <a:pt x="105" y="86"/>
                  <a:pt x="105" y="86"/>
                </a:cubicBezTo>
                <a:cubicBezTo>
                  <a:pt x="105" y="86"/>
                  <a:pt x="105" y="86"/>
                  <a:pt x="105" y="86"/>
                </a:cubicBezTo>
                <a:cubicBezTo>
                  <a:pt x="105" y="85"/>
                  <a:pt x="105" y="85"/>
                  <a:pt x="105" y="85"/>
                </a:cubicBezTo>
                <a:cubicBezTo>
                  <a:pt x="105" y="85"/>
                  <a:pt x="104" y="85"/>
                  <a:pt x="104" y="85"/>
                </a:cubicBezTo>
                <a:cubicBezTo>
                  <a:pt x="104" y="85"/>
                  <a:pt x="104" y="85"/>
                  <a:pt x="104" y="85"/>
                </a:cubicBezTo>
                <a:cubicBezTo>
                  <a:pt x="104" y="84"/>
                  <a:pt x="104" y="84"/>
                  <a:pt x="104" y="84"/>
                </a:cubicBezTo>
                <a:cubicBezTo>
                  <a:pt x="104" y="84"/>
                  <a:pt x="104" y="84"/>
                  <a:pt x="104" y="84"/>
                </a:cubicBezTo>
                <a:cubicBezTo>
                  <a:pt x="105" y="84"/>
                  <a:pt x="105" y="84"/>
                  <a:pt x="105" y="84"/>
                </a:cubicBezTo>
                <a:cubicBezTo>
                  <a:pt x="105" y="84"/>
                  <a:pt x="105" y="84"/>
                  <a:pt x="105" y="83"/>
                </a:cubicBezTo>
                <a:cubicBezTo>
                  <a:pt x="105" y="83"/>
                  <a:pt x="105" y="83"/>
                  <a:pt x="105" y="83"/>
                </a:cubicBezTo>
                <a:cubicBezTo>
                  <a:pt x="105" y="83"/>
                  <a:pt x="105" y="83"/>
                  <a:pt x="105" y="83"/>
                </a:cubicBezTo>
                <a:cubicBezTo>
                  <a:pt x="105" y="83"/>
                  <a:pt x="105" y="83"/>
                  <a:pt x="105" y="83"/>
                </a:cubicBezTo>
                <a:cubicBezTo>
                  <a:pt x="105" y="84"/>
                  <a:pt x="105" y="84"/>
                  <a:pt x="105" y="84"/>
                </a:cubicBezTo>
                <a:cubicBezTo>
                  <a:pt x="105" y="83"/>
                  <a:pt x="105" y="83"/>
                  <a:pt x="105" y="83"/>
                </a:cubicBezTo>
                <a:cubicBezTo>
                  <a:pt x="105" y="83"/>
                  <a:pt x="105" y="83"/>
                  <a:pt x="105" y="83"/>
                </a:cubicBezTo>
                <a:cubicBezTo>
                  <a:pt x="105" y="83"/>
                  <a:pt x="105" y="83"/>
                  <a:pt x="105" y="83"/>
                </a:cubicBezTo>
                <a:cubicBezTo>
                  <a:pt x="105" y="83"/>
                  <a:pt x="105" y="83"/>
                  <a:pt x="105" y="83"/>
                </a:cubicBezTo>
                <a:cubicBezTo>
                  <a:pt x="106" y="83"/>
                  <a:pt x="106" y="83"/>
                  <a:pt x="106" y="83"/>
                </a:cubicBezTo>
                <a:cubicBezTo>
                  <a:pt x="106" y="83"/>
                  <a:pt x="107" y="82"/>
                  <a:pt x="107" y="82"/>
                </a:cubicBezTo>
                <a:cubicBezTo>
                  <a:pt x="107" y="81"/>
                  <a:pt x="107" y="81"/>
                  <a:pt x="107" y="80"/>
                </a:cubicBezTo>
                <a:cubicBezTo>
                  <a:pt x="107" y="80"/>
                  <a:pt x="107" y="80"/>
                  <a:pt x="107" y="80"/>
                </a:cubicBezTo>
                <a:cubicBezTo>
                  <a:pt x="107" y="80"/>
                  <a:pt x="107" y="79"/>
                  <a:pt x="107" y="79"/>
                </a:cubicBezTo>
                <a:cubicBezTo>
                  <a:pt x="107" y="79"/>
                  <a:pt x="107" y="79"/>
                  <a:pt x="107" y="79"/>
                </a:cubicBezTo>
                <a:cubicBezTo>
                  <a:pt x="107" y="79"/>
                  <a:pt x="107" y="79"/>
                  <a:pt x="107" y="79"/>
                </a:cubicBezTo>
                <a:cubicBezTo>
                  <a:pt x="107" y="79"/>
                  <a:pt x="107" y="79"/>
                  <a:pt x="107" y="79"/>
                </a:cubicBezTo>
                <a:cubicBezTo>
                  <a:pt x="107" y="79"/>
                  <a:pt x="107" y="78"/>
                  <a:pt x="107" y="78"/>
                </a:cubicBezTo>
                <a:cubicBezTo>
                  <a:pt x="107" y="78"/>
                  <a:pt x="108" y="78"/>
                  <a:pt x="108" y="78"/>
                </a:cubicBezTo>
                <a:cubicBezTo>
                  <a:pt x="108" y="78"/>
                  <a:pt x="108" y="78"/>
                  <a:pt x="108" y="78"/>
                </a:cubicBezTo>
                <a:cubicBezTo>
                  <a:pt x="108" y="78"/>
                  <a:pt x="108" y="78"/>
                  <a:pt x="108" y="78"/>
                </a:cubicBezTo>
                <a:cubicBezTo>
                  <a:pt x="109" y="77"/>
                  <a:pt x="109" y="77"/>
                  <a:pt x="109" y="77"/>
                </a:cubicBezTo>
                <a:cubicBezTo>
                  <a:pt x="109" y="77"/>
                  <a:pt x="109" y="76"/>
                  <a:pt x="109" y="76"/>
                </a:cubicBezTo>
                <a:cubicBezTo>
                  <a:pt x="109" y="76"/>
                  <a:pt x="109" y="76"/>
                  <a:pt x="109" y="76"/>
                </a:cubicBezTo>
                <a:cubicBezTo>
                  <a:pt x="109" y="76"/>
                  <a:pt x="109" y="75"/>
                  <a:pt x="109" y="75"/>
                </a:cubicBezTo>
                <a:cubicBezTo>
                  <a:pt x="110" y="75"/>
                  <a:pt x="110" y="74"/>
                  <a:pt x="111" y="74"/>
                </a:cubicBezTo>
                <a:cubicBezTo>
                  <a:pt x="111" y="74"/>
                  <a:pt x="111" y="74"/>
                  <a:pt x="111" y="74"/>
                </a:cubicBezTo>
                <a:cubicBezTo>
                  <a:pt x="111" y="74"/>
                  <a:pt x="111" y="73"/>
                  <a:pt x="111" y="73"/>
                </a:cubicBezTo>
                <a:cubicBezTo>
                  <a:pt x="111" y="73"/>
                  <a:pt x="111" y="72"/>
                  <a:pt x="111" y="72"/>
                </a:cubicBezTo>
                <a:cubicBezTo>
                  <a:pt x="111" y="72"/>
                  <a:pt x="111" y="72"/>
                  <a:pt x="111" y="72"/>
                </a:cubicBezTo>
                <a:cubicBezTo>
                  <a:pt x="111" y="71"/>
                  <a:pt x="111" y="71"/>
                  <a:pt x="111" y="70"/>
                </a:cubicBezTo>
                <a:cubicBezTo>
                  <a:pt x="111" y="70"/>
                  <a:pt x="111" y="70"/>
                  <a:pt x="112" y="69"/>
                </a:cubicBezTo>
                <a:cubicBezTo>
                  <a:pt x="112" y="69"/>
                  <a:pt x="112" y="69"/>
                  <a:pt x="112" y="69"/>
                </a:cubicBezTo>
                <a:cubicBezTo>
                  <a:pt x="112" y="69"/>
                  <a:pt x="112" y="69"/>
                  <a:pt x="112" y="69"/>
                </a:cubicBezTo>
                <a:cubicBezTo>
                  <a:pt x="112" y="68"/>
                  <a:pt x="112" y="68"/>
                  <a:pt x="112" y="68"/>
                </a:cubicBezTo>
                <a:cubicBezTo>
                  <a:pt x="112" y="68"/>
                  <a:pt x="112" y="68"/>
                  <a:pt x="112" y="68"/>
                </a:cubicBezTo>
                <a:cubicBezTo>
                  <a:pt x="112" y="68"/>
                  <a:pt x="112" y="68"/>
                  <a:pt x="112" y="68"/>
                </a:cubicBezTo>
                <a:cubicBezTo>
                  <a:pt x="112" y="68"/>
                  <a:pt x="112" y="68"/>
                  <a:pt x="112" y="68"/>
                </a:cubicBezTo>
                <a:cubicBezTo>
                  <a:pt x="112" y="69"/>
                  <a:pt x="112" y="69"/>
                  <a:pt x="112" y="69"/>
                </a:cubicBezTo>
                <a:cubicBezTo>
                  <a:pt x="112" y="68"/>
                  <a:pt x="112" y="68"/>
                  <a:pt x="112" y="68"/>
                </a:cubicBezTo>
                <a:cubicBezTo>
                  <a:pt x="112" y="67"/>
                  <a:pt x="112" y="66"/>
                  <a:pt x="112" y="65"/>
                </a:cubicBezTo>
                <a:cubicBezTo>
                  <a:pt x="112" y="65"/>
                  <a:pt x="112" y="64"/>
                  <a:pt x="112" y="64"/>
                </a:cubicBezTo>
                <a:cubicBezTo>
                  <a:pt x="112" y="63"/>
                  <a:pt x="112" y="62"/>
                  <a:pt x="113" y="62"/>
                </a:cubicBezTo>
                <a:cubicBezTo>
                  <a:pt x="113" y="61"/>
                  <a:pt x="113" y="61"/>
                  <a:pt x="113" y="61"/>
                </a:cubicBezTo>
                <a:cubicBezTo>
                  <a:pt x="113" y="61"/>
                  <a:pt x="113" y="61"/>
                  <a:pt x="113" y="61"/>
                </a:cubicBezTo>
                <a:cubicBezTo>
                  <a:pt x="113" y="61"/>
                  <a:pt x="113" y="61"/>
                  <a:pt x="113" y="61"/>
                </a:cubicBezTo>
                <a:cubicBezTo>
                  <a:pt x="113" y="61"/>
                  <a:pt x="113" y="61"/>
                  <a:pt x="113" y="61"/>
                </a:cubicBezTo>
                <a:cubicBezTo>
                  <a:pt x="113" y="61"/>
                  <a:pt x="113" y="61"/>
                  <a:pt x="113" y="61"/>
                </a:cubicBezTo>
                <a:cubicBezTo>
                  <a:pt x="113" y="61"/>
                  <a:pt x="113" y="61"/>
                  <a:pt x="113" y="61"/>
                </a:cubicBezTo>
                <a:cubicBezTo>
                  <a:pt x="113" y="60"/>
                  <a:pt x="113" y="60"/>
                  <a:pt x="113" y="60"/>
                </a:cubicBezTo>
                <a:cubicBezTo>
                  <a:pt x="113" y="60"/>
                  <a:pt x="113" y="60"/>
                  <a:pt x="113" y="60"/>
                </a:cubicBezTo>
                <a:cubicBezTo>
                  <a:pt x="113" y="60"/>
                  <a:pt x="113" y="60"/>
                  <a:pt x="113" y="60"/>
                </a:cubicBezTo>
                <a:cubicBezTo>
                  <a:pt x="113" y="60"/>
                  <a:pt x="113" y="60"/>
                  <a:pt x="114" y="60"/>
                </a:cubicBezTo>
                <a:cubicBezTo>
                  <a:pt x="114" y="60"/>
                  <a:pt x="114" y="60"/>
                  <a:pt x="114" y="60"/>
                </a:cubicBezTo>
                <a:cubicBezTo>
                  <a:pt x="114" y="58"/>
                  <a:pt x="114" y="58"/>
                  <a:pt x="114" y="58"/>
                </a:cubicBezTo>
                <a:cubicBezTo>
                  <a:pt x="114" y="58"/>
                  <a:pt x="114" y="58"/>
                  <a:pt x="114" y="57"/>
                </a:cubicBezTo>
                <a:cubicBezTo>
                  <a:pt x="114" y="57"/>
                  <a:pt x="114" y="57"/>
                  <a:pt x="114" y="57"/>
                </a:cubicBezTo>
                <a:cubicBezTo>
                  <a:pt x="113" y="57"/>
                  <a:pt x="113" y="57"/>
                  <a:pt x="113" y="57"/>
                </a:cubicBezTo>
                <a:cubicBezTo>
                  <a:pt x="113" y="57"/>
                  <a:pt x="113" y="56"/>
                  <a:pt x="113" y="56"/>
                </a:cubicBezTo>
                <a:cubicBezTo>
                  <a:pt x="113" y="56"/>
                  <a:pt x="113" y="56"/>
                  <a:pt x="113" y="56"/>
                </a:cubicBezTo>
                <a:cubicBezTo>
                  <a:pt x="113" y="56"/>
                  <a:pt x="113" y="55"/>
                  <a:pt x="114" y="55"/>
                </a:cubicBezTo>
                <a:cubicBezTo>
                  <a:pt x="114" y="55"/>
                  <a:pt x="114" y="55"/>
                  <a:pt x="114" y="55"/>
                </a:cubicBezTo>
                <a:cubicBezTo>
                  <a:pt x="114" y="55"/>
                  <a:pt x="114" y="55"/>
                  <a:pt x="114" y="55"/>
                </a:cubicBezTo>
                <a:cubicBezTo>
                  <a:pt x="114" y="54"/>
                  <a:pt x="114" y="54"/>
                  <a:pt x="114" y="54"/>
                </a:cubicBezTo>
                <a:cubicBezTo>
                  <a:pt x="114" y="54"/>
                  <a:pt x="114" y="54"/>
                  <a:pt x="114" y="54"/>
                </a:cubicBezTo>
                <a:cubicBezTo>
                  <a:pt x="114" y="53"/>
                  <a:pt x="114" y="53"/>
                  <a:pt x="114" y="53"/>
                </a:cubicBezTo>
                <a:cubicBezTo>
                  <a:pt x="114" y="53"/>
                  <a:pt x="114" y="53"/>
                  <a:pt x="114" y="53"/>
                </a:cubicBezTo>
                <a:cubicBezTo>
                  <a:pt x="114" y="52"/>
                  <a:pt x="114" y="52"/>
                  <a:pt x="114" y="52"/>
                </a:cubicBezTo>
                <a:cubicBezTo>
                  <a:pt x="114" y="52"/>
                  <a:pt x="114" y="52"/>
                  <a:pt x="114" y="52"/>
                </a:cubicBezTo>
                <a:cubicBezTo>
                  <a:pt x="114" y="50"/>
                  <a:pt x="114" y="50"/>
                  <a:pt x="114" y="50"/>
                </a:cubicBezTo>
                <a:cubicBezTo>
                  <a:pt x="114" y="50"/>
                  <a:pt x="114" y="50"/>
                  <a:pt x="114" y="50"/>
                </a:cubicBezTo>
                <a:cubicBezTo>
                  <a:pt x="114" y="49"/>
                  <a:pt x="115" y="49"/>
                  <a:pt x="114" y="49"/>
                </a:cubicBezTo>
                <a:cubicBezTo>
                  <a:pt x="114" y="48"/>
                  <a:pt x="113" y="48"/>
                  <a:pt x="113" y="48"/>
                </a:cubicBezTo>
                <a:cubicBezTo>
                  <a:pt x="113" y="47"/>
                  <a:pt x="113" y="47"/>
                  <a:pt x="113" y="47"/>
                </a:cubicBezTo>
                <a:cubicBezTo>
                  <a:pt x="113" y="46"/>
                  <a:pt x="113" y="46"/>
                  <a:pt x="113" y="46"/>
                </a:cubicBezTo>
                <a:cubicBezTo>
                  <a:pt x="113" y="46"/>
                  <a:pt x="112" y="46"/>
                  <a:pt x="112" y="46"/>
                </a:cubicBezTo>
                <a:cubicBezTo>
                  <a:pt x="112" y="46"/>
                  <a:pt x="112" y="46"/>
                  <a:pt x="112" y="45"/>
                </a:cubicBezTo>
                <a:cubicBezTo>
                  <a:pt x="112" y="45"/>
                  <a:pt x="112" y="45"/>
                  <a:pt x="112" y="45"/>
                </a:cubicBezTo>
                <a:cubicBezTo>
                  <a:pt x="112" y="45"/>
                  <a:pt x="112" y="45"/>
                  <a:pt x="112" y="45"/>
                </a:cubicBezTo>
                <a:cubicBezTo>
                  <a:pt x="112" y="45"/>
                  <a:pt x="112" y="45"/>
                  <a:pt x="112" y="45"/>
                </a:cubicBezTo>
                <a:cubicBezTo>
                  <a:pt x="112" y="45"/>
                  <a:pt x="112" y="45"/>
                  <a:pt x="112" y="44"/>
                </a:cubicBezTo>
                <a:cubicBezTo>
                  <a:pt x="112" y="44"/>
                  <a:pt x="112" y="44"/>
                  <a:pt x="111" y="44"/>
                </a:cubicBezTo>
                <a:cubicBezTo>
                  <a:pt x="111" y="44"/>
                  <a:pt x="111" y="44"/>
                  <a:pt x="111" y="44"/>
                </a:cubicBezTo>
                <a:cubicBezTo>
                  <a:pt x="111" y="44"/>
                  <a:pt x="111" y="44"/>
                  <a:pt x="111" y="44"/>
                </a:cubicBezTo>
                <a:cubicBezTo>
                  <a:pt x="111" y="44"/>
                  <a:pt x="111" y="43"/>
                  <a:pt x="111" y="43"/>
                </a:cubicBezTo>
                <a:cubicBezTo>
                  <a:pt x="111" y="43"/>
                  <a:pt x="111" y="43"/>
                  <a:pt x="111" y="43"/>
                </a:cubicBezTo>
                <a:cubicBezTo>
                  <a:pt x="111" y="43"/>
                  <a:pt x="111" y="43"/>
                  <a:pt x="111" y="43"/>
                </a:cubicBezTo>
                <a:cubicBezTo>
                  <a:pt x="111" y="43"/>
                  <a:pt x="111" y="42"/>
                  <a:pt x="111" y="42"/>
                </a:cubicBezTo>
                <a:cubicBezTo>
                  <a:pt x="111" y="42"/>
                  <a:pt x="110" y="42"/>
                  <a:pt x="110" y="42"/>
                </a:cubicBezTo>
                <a:cubicBezTo>
                  <a:pt x="110" y="42"/>
                  <a:pt x="110" y="42"/>
                  <a:pt x="110" y="42"/>
                </a:cubicBezTo>
                <a:cubicBezTo>
                  <a:pt x="110" y="41"/>
                  <a:pt x="110" y="41"/>
                  <a:pt x="110" y="41"/>
                </a:cubicBezTo>
                <a:cubicBezTo>
                  <a:pt x="109" y="41"/>
                  <a:pt x="109" y="40"/>
                  <a:pt x="109" y="39"/>
                </a:cubicBezTo>
                <a:cubicBezTo>
                  <a:pt x="109" y="39"/>
                  <a:pt x="109" y="39"/>
                  <a:pt x="109" y="39"/>
                </a:cubicBezTo>
                <a:cubicBezTo>
                  <a:pt x="109" y="39"/>
                  <a:pt x="109" y="39"/>
                  <a:pt x="109" y="39"/>
                </a:cubicBezTo>
                <a:cubicBezTo>
                  <a:pt x="109" y="39"/>
                  <a:pt x="109" y="39"/>
                  <a:pt x="109" y="39"/>
                </a:cubicBezTo>
                <a:cubicBezTo>
                  <a:pt x="109" y="38"/>
                  <a:pt x="108" y="38"/>
                  <a:pt x="108" y="38"/>
                </a:cubicBezTo>
                <a:cubicBezTo>
                  <a:pt x="108" y="38"/>
                  <a:pt x="108" y="38"/>
                  <a:pt x="108" y="38"/>
                </a:cubicBezTo>
                <a:cubicBezTo>
                  <a:pt x="108" y="37"/>
                  <a:pt x="108" y="37"/>
                  <a:pt x="108" y="37"/>
                </a:cubicBezTo>
                <a:cubicBezTo>
                  <a:pt x="108" y="37"/>
                  <a:pt x="107" y="37"/>
                  <a:pt x="107" y="37"/>
                </a:cubicBezTo>
                <a:cubicBezTo>
                  <a:pt x="107" y="37"/>
                  <a:pt x="107" y="37"/>
                  <a:pt x="107" y="37"/>
                </a:cubicBezTo>
                <a:cubicBezTo>
                  <a:pt x="107" y="37"/>
                  <a:pt x="107" y="36"/>
                  <a:pt x="107" y="36"/>
                </a:cubicBezTo>
                <a:cubicBezTo>
                  <a:pt x="107" y="36"/>
                  <a:pt x="107" y="36"/>
                  <a:pt x="107" y="36"/>
                </a:cubicBezTo>
                <a:cubicBezTo>
                  <a:pt x="107" y="36"/>
                  <a:pt x="107" y="36"/>
                  <a:pt x="107" y="36"/>
                </a:cubicBezTo>
                <a:cubicBezTo>
                  <a:pt x="107" y="36"/>
                  <a:pt x="107" y="36"/>
                  <a:pt x="107" y="36"/>
                </a:cubicBezTo>
                <a:cubicBezTo>
                  <a:pt x="107" y="36"/>
                  <a:pt x="107" y="36"/>
                  <a:pt x="107" y="36"/>
                </a:cubicBezTo>
                <a:cubicBezTo>
                  <a:pt x="107" y="36"/>
                  <a:pt x="107" y="36"/>
                  <a:pt x="107" y="36"/>
                </a:cubicBezTo>
                <a:cubicBezTo>
                  <a:pt x="107" y="35"/>
                  <a:pt x="107" y="35"/>
                  <a:pt x="107" y="35"/>
                </a:cubicBezTo>
                <a:cubicBezTo>
                  <a:pt x="107" y="35"/>
                  <a:pt x="107" y="35"/>
                  <a:pt x="107" y="35"/>
                </a:cubicBezTo>
                <a:cubicBezTo>
                  <a:pt x="106" y="35"/>
                  <a:pt x="106" y="35"/>
                  <a:pt x="106" y="35"/>
                </a:cubicBezTo>
                <a:cubicBezTo>
                  <a:pt x="106" y="34"/>
                  <a:pt x="105" y="34"/>
                  <a:pt x="105" y="33"/>
                </a:cubicBezTo>
                <a:cubicBezTo>
                  <a:pt x="105" y="32"/>
                  <a:pt x="105" y="32"/>
                  <a:pt x="105" y="32"/>
                </a:cubicBezTo>
                <a:cubicBezTo>
                  <a:pt x="104" y="32"/>
                  <a:pt x="104" y="31"/>
                  <a:pt x="103" y="31"/>
                </a:cubicBezTo>
                <a:cubicBezTo>
                  <a:pt x="104" y="31"/>
                  <a:pt x="104" y="31"/>
                  <a:pt x="104" y="31"/>
                </a:cubicBezTo>
                <a:cubicBezTo>
                  <a:pt x="104" y="30"/>
                  <a:pt x="104" y="30"/>
                  <a:pt x="104" y="30"/>
                </a:cubicBezTo>
                <a:cubicBezTo>
                  <a:pt x="104" y="31"/>
                  <a:pt x="104" y="31"/>
                  <a:pt x="104" y="31"/>
                </a:cubicBezTo>
                <a:cubicBezTo>
                  <a:pt x="105" y="31"/>
                  <a:pt x="105" y="31"/>
                  <a:pt x="105" y="31"/>
                </a:cubicBezTo>
                <a:cubicBezTo>
                  <a:pt x="105" y="31"/>
                  <a:pt x="105" y="31"/>
                  <a:pt x="105" y="31"/>
                </a:cubicBezTo>
                <a:cubicBezTo>
                  <a:pt x="105" y="31"/>
                  <a:pt x="105" y="31"/>
                  <a:pt x="105" y="31"/>
                </a:cubicBezTo>
                <a:cubicBezTo>
                  <a:pt x="105" y="31"/>
                  <a:pt x="105" y="31"/>
                  <a:pt x="105" y="31"/>
                </a:cubicBezTo>
                <a:cubicBezTo>
                  <a:pt x="105" y="32"/>
                  <a:pt x="105" y="32"/>
                  <a:pt x="105" y="32"/>
                </a:cubicBezTo>
                <a:cubicBezTo>
                  <a:pt x="105" y="32"/>
                  <a:pt x="105" y="32"/>
                  <a:pt x="105" y="32"/>
                </a:cubicBezTo>
                <a:cubicBezTo>
                  <a:pt x="105" y="32"/>
                  <a:pt x="105" y="32"/>
                  <a:pt x="105" y="32"/>
                </a:cubicBezTo>
                <a:cubicBezTo>
                  <a:pt x="105" y="32"/>
                  <a:pt x="105" y="32"/>
                  <a:pt x="105" y="32"/>
                </a:cubicBezTo>
                <a:cubicBezTo>
                  <a:pt x="105" y="33"/>
                  <a:pt x="105" y="33"/>
                  <a:pt x="105" y="33"/>
                </a:cubicBezTo>
                <a:cubicBezTo>
                  <a:pt x="106" y="33"/>
                  <a:pt x="106" y="33"/>
                  <a:pt x="106" y="33"/>
                </a:cubicBezTo>
                <a:cubicBezTo>
                  <a:pt x="106" y="33"/>
                  <a:pt x="106" y="33"/>
                  <a:pt x="106" y="33"/>
                </a:cubicBezTo>
                <a:cubicBezTo>
                  <a:pt x="106" y="33"/>
                  <a:pt x="106" y="33"/>
                  <a:pt x="106" y="33"/>
                </a:cubicBezTo>
                <a:cubicBezTo>
                  <a:pt x="106" y="33"/>
                  <a:pt x="106" y="33"/>
                  <a:pt x="106" y="33"/>
                </a:cubicBezTo>
                <a:cubicBezTo>
                  <a:pt x="106" y="34"/>
                  <a:pt x="106" y="34"/>
                  <a:pt x="106" y="34"/>
                </a:cubicBezTo>
                <a:cubicBezTo>
                  <a:pt x="106" y="34"/>
                  <a:pt x="107" y="34"/>
                  <a:pt x="107" y="34"/>
                </a:cubicBezTo>
                <a:cubicBezTo>
                  <a:pt x="107" y="34"/>
                  <a:pt x="107" y="34"/>
                  <a:pt x="107" y="34"/>
                </a:cubicBezTo>
                <a:cubicBezTo>
                  <a:pt x="107" y="34"/>
                  <a:pt x="107" y="35"/>
                  <a:pt x="107" y="35"/>
                </a:cubicBezTo>
                <a:cubicBezTo>
                  <a:pt x="108" y="35"/>
                  <a:pt x="108" y="35"/>
                  <a:pt x="108" y="35"/>
                </a:cubicBezTo>
                <a:cubicBezTo>
                  <a:pt x="108" y="36"/>
                  <a:pt x="108" y="36"/>
                  <a:pt x="108" y="36"/>
                </a:cubicBezTo>
                <a:cubicBezTo>
                  <a:pt x="108" y="36"/>
                  <a:pt x="108" y="36"/>
                  <a:pt x="108" y="36"/>
                </a:cubicBezTo>
                <a:cubicBezTo>
                  <a:pt x="108" y="36"/>
                  <a:pt x="108" y="36"/>
                  <a:pt x="108" y="36"/>
                </a:cubicBezTo>
                <a:cubicBezTo>
                  <a:pt x="108" y="36"/>
                  <a:pt x="108" y="37"/>
                  <a:pt x="108" y="37"/>
                </a:cubicBezTo>
                <a:cubicBezTo>
                  <a:pt x="109" y="37"/>
                  <a:pt x="109" y="37"/>
                  <a:pt x="109" y="37"/>
                </a:cubicBezTo>
                <a:cubicBezTo>
                  <a:pt x="109" y="37"/>
                  <a:pt x="109" y="37"/>
                  <a:pt x="109" y="37"/>
                </a:cubicBezTo>
                <a:cubicBezTo>
                  <a:pt x="109" y="38"/>
                  <a:pt x="109" y="38"/>
                  <a:pt x="109" y="38"/>
                </a:cubicBezTo>
                <a:cubicBezTo>
                  <a:pt x="109" y="38"/>
                  <a:pt x="109" y="38"/>
                  <a:pt x="109" y="38"/>
                </a:cubicBezTo>
                <a:cubicBezTo>
                  <a:pt x="109" y="38"/>
                  <a:pt x="109" y="38"/>
                  <a:pt x="109" y="38"/>
                </a:cubicBezTo>
                <a:cubicBezTo>
                  <a:pt x="109" y="38"/>
                  <a:pt x="109" y="38"/>
                  <a:pt x="109" y="38"/>
                </a:cubicBezTo>
                <a:cubicBezTo>
                  <a:pt x="109" y="38"/>
                  <a:pt x="109" y="38"/>
                  <a:pt x="109" y="38"/>
                </a:cubicBezTo>
                <a:cubicBezTo>
                  <a:pt x="109" y="38"/>
                  <a:pt x="109" y="38"/>
                  <a:pt x="109" y="38"/>
                </a:cubicBezTo>
                <a:cubicBezTo>
                  <a:pt x="109" y="39"/>
                  <a:pt x="109" y="39"/>
                  <a:pt x="109" y="39"/>
                </a:cubicBezTo>
                <a:cubicBezTo>
                  <a:pt x="110" y="39"/>
                  <a:pt x="110" y="39"/>
                  <a:pt x="110" y="39"/>
                </a:cubicBezTo>
                <a:cubicBezTo>
                  <a:pt x="110" y="39"/>
                  <a:pt x="110" y="40"/>
                  <a:pt x="110" y="40"/>
                </a:cubicBezTo>
                <a:cubicBezTo>
                  <a:pt x="110" y="40"/>
                  <a:pt x="110" y="40"/>
                  <a:pt x="110" y="40"/>
                </a:cubicBezTo>
                <a:cubicBezTo>
                  <a:pt x="110" y="40"/>
                  <a:pt x="110" y="40"/>
                  <a:pt x="110" y="40"/>
                </a:cubicBezTo>
                <a:cubicBezTo>
                  <a:pt x="110" y="40"/>
                  <a:pt x="110" y="41"/>
                  <a:pt x="111" y="41"/>
                </a:cubicBezTo>
                <a:cubicBezTo>
                  <a:pt x="111" y="41"/>
                  <a:pt x="111" y="41"/>
                  <a:pt x="111" y="41"/>
                </a:cubicBezTo>
                <a:cubicBezTo>
                  <a:pt x="111" y="41"/>
                  <a:pt x="111" y="41"/>
                  <a:pt x="111" y="41"/>
                </a:cubicBezTo>
                <a:cubicBezTo>
                  <a:pt x="111" y="42"/>
                  <a:pt x="111" y="42"/>
                  <a:pt x="111" y="42"/>
                </a:cubicBezTo>
                <a:cubicBezTo>
                  <a:pt x="111" y="42"/>
                  <a:pt x="111" y="42"/>
                  <a:pt x="111" y="42"/>
                </a:cubicBezTo>
                <a:cubicBezTo>
                  <a:pt x="111" y="42"/>
                  <a:pt x="111" y="42"/>
                  <a:pt x="111" y="42"/>
                </a:cubicBezTo>
                <a:cubicBezTo>
                  <a:pt x="111" y="42"/>
                  <a:pt x="111" y="43"/>
                  <a:pt x="111" y="43"/>
                </a:cubicBezTo>
                <a:cubicBezTo>
                  <a:pt x="112" y="43"/>
                  <a:pt x="112" y="43"/>
                  <a:pt x="112" y="44"/>
                </a:cubicBezTo>
                <a:cubicBezTo>
                  <a:pt x="113" y="44"/>
                  <a:pt x="113" y="44"/>
                  <a:pt x="113" y="44"/>
                </a:cubicBezTo>
                <a:cubicBezTo>
                  <a:pt x="113" y="43"/>
                  <a:pt x="113" y="43"/>
                  <a:pt x="113" y="43"/>
                </a:cubicBezTo>
                <a:cubicBezTo>
                  <a:pt x="113" y="42"/>
                  <a:pt x="112" y="41"/>
                  <a:pt x="112" y="39"/>
                </a:cubicBezTo>
                <a:cubicBezTo>
                  <a:pt x="112" y="38"/>
                  <a:pt x="112" y="38"/>
                  <a:pt x="112" y="37"/>
                </a:cubicBezTo>
                <a:close/>
                <a:moveTo>
                  <a:pt x="79" y="5"/>
                </a:moveTo>
                <a:cubicBezTo>
                  <a:pt x="79" y="5"/>
                  <a:pt x="78" y="5"/>
                  <a:pt x="78" y="6"/>
                </a:cubicBezTo>
                <a:cubicBezTo>
                  <a:pt x="78" y="6"/>
                  <a:pt x="78" y="6"/>
                  <a:pt x="78" y="6"/>
                </a:cubicBezTo>
                <a:cubicBezTo>
                  <a:pt x="78" y="6"/>
                  <a:pt x="78" y="6"/>
                  <a:pt x="78" y="6"/>
                </a:cubicBezTo>
                <a:cubicBezTo>
                  <a:pt x="78" y="7"/>
                  <a:pt x="78" y="7"/>
                  <a:pt x="78" y="7"/>
                </a:cubicBezTo>
                <a:cubicBezTo>
                  <a:pt x="78" y="7"/>
                  <a:pt x="79" y="7"/>
                  <a:pt x="79" y="7"/>
                </a:cubicBezTo>
                <a:cubicBezTo>
                  <a:pt x="79" y="8"/>
                  <a:pt x="79" y="8"/>
                  <a:pt x="79" y="8"/>
                </a:cubicBezTo>
                <a:cubicBezTo>
                  <a:pt x="79" y="7"/>
                  <a:pt x="79" y="7"/>
                  <a:pt x="79" y="7"/>
                </a:cubicBezTo>
                <a:cubicBezTo>
                  <a:pt x="79" y="7"/>
                  <a:pt x="79" y="7"/>
                  <a:pt x="79" y="7"/>
                </a:cubicBezTo>
                <a:cubicBezTo>
                  <a:pt x="79" y="7"/>
                  <a:pt x="79" y="8"/>
                  <a:pt x="79" y="8"/>
                </a:cubicBezTo>
                <a:cubicBezTo>
                  <a:pt x="79" y="8"/>
                  <a:pt x="79" y="8"/>
                  <a:pt x="79" y="8"/>
                </a:cubicBezTo>
                <a:cubicBezTo>
                  <a:pt x="78" y="8"/>
                  <a:pt x="78" y="8"/>
                  <a:pt x="78" y="8"/>
                </a:cubicBezTo>
                <a:cubicBezTo>
                  <a:pt x="78" y="8"/>
                  <a:pt x="78" y="8"/>
                  <a:pt x="78" y="8"/>
                </a:cubicBezTo>
                <a:cubicBezTo>
                  <a:pt x="78" y="8"/>
                  <a:pt x="78" y="8"/>
                  <a:pt x="78" y="8"/>
                </a:cubicBezTo>
                <a:cubicBezTo>
                  <a:pt x="78" y="8"/>
                  <a:pt x="78" y="8"/>
                  <a:pt x="78" y="8"/>
                </a:cubicBezTo>
                <a:cubicBezTo>
                  <a:pt x="78" y="10"/>
                  <a:pt x="78" y="10"/>
                  <a:pt x="78" y="10"/>
                </a:cubicBezTo>
                <a:cubicBezTo>
                  <a:pt x="79" y="10"/>
                  <a:pt x="79" y="10"/>
                  <a:pt x="79" y="10"/>
                </a:cubicBezTo>
                <a:cubicBezTo>
                  <a:pt x="79" y="10"/>
                  <a:pt x="79" y="10"/>
                  <a:pt x="79" y="10"/>
                </a:cubicBezTo>
                <a:cubicBezTo>
                  <a:pt x="80" y="10"/>
                  <a:pt x="80" y="10"/>
                  <a:pt x="80" y="10"/>
                </a:cubicBezTo>
                <a:cubicBezTo>
                  <a:pt x="80" y="10"/>
                  <a:pt x="80" y="10"/>
                  <a:pt x="80" y="10"/>
                </a:cubicBezTo>
                <a:cubicBezTo>
                  <a:pt x="81" y="10"/>
                  <a:pt x="81" y="10"/>
                  <a:pt x="81" y="10"/>
                </a:cubicBezTo>
                <a:cubicBezTo>
                  <a:pt x="81" y="10"/>
                  <a:pt x="81" y="10"/>
                  <a:pt x="81" y="10"/>
                </a:cubicBezTo>
                <a:cubicBezTo>
                  <a:pt x="81" y="9"/>
                  <a:pt x="81" y="9"/>
                  <a:pt x="81" y="9"/>
                </a:cubicBezTo>
                <a:cubicBezTo>
                  <a:pt x="81" y="9"/>
                  <a:pt x="81" y="9"/>
                  <a:pt x="81" y="9"/>
                </a:cubicBezTo>
                <a:cubicBezTo>
                  <a:pt x="81" y="9"/>
                  <a:pt x="81" y="8"/>
                  <a:pt x="80" y="8"/>
                </a:cubicBezTo>
                <a:cubicBezTo>
                  <a:pt x="80" y="8"/>
                  <a:pt x="80" y="8"/>
                  <a:pt x="80" y="8"/>
                </a:cubicBezTo>
                <a:cubicBezTo>
                  <a:pt x="80" y="8"/>
                  <a:pt x="80" y="8"/>
                  <a:pt x="80" y="8"/>
                </a:cubicBezTo>
                <a:cubicBezTo>
                  <a:pt x="80" y="8"/>
                  <a:pt x="80" y="8"/>
                  <a:pt x="80" y="8"/>
                </a:cubicBezTo>
                <a:cubicBezTo>
                  <a:pt x="80" y="8"/>
                  <a:pt x="80" y="8"/>
                  <a:pt x="80" y="8"/>
                </a:cubicBezTo>
                <a:cubicBezTo>
                  <a:pt x="80" y="8"/>
                  <a:pt x="80" y="8"/>
                  <a:pt x="80" y="8"/>
                </a:cubicBezTo>
                <a:cubicBezTo>
                  <a:pt x="80" y="8"/>
                  <a:pt x="80" y="8"/>
                  <a:pt x="81" y="7"/>
                </a:cubicBezTo>
                <a:cubicBezTo>
                  <a:pt x="81" y="7"/>
                  <a:pt x="81" y="7"/>
                  <a:pt x="81" y="6"/>
                </a:cubicBezTo>
                <a:cubicBezTo>
                  <a:pt x="81" y="6"/>
                  <a:pt x="81" y="6"/>
                  <a:pt x="81" y="6"/>
                </a:cubicBezTo>
                <a:cubicBezTo>
                  <a:pt x="81" y="6"/>
                  <a:pt x="81" y="6"/>
                  <a:pt x="81" y="6"/>
                </a:cubicBezTo>
                <a:cubicBezTo>
                  <a:pt x="81" y="6"/>
                  <a:pt x="81" y="6"/>
                  <a:pt x="81" y="6"/>
                </a:cubicBezTo>
                <a:cubicBezTo>
                  <a:pt x="80" y="6"/>
                  <a:pt x="80" y="6"/>
                  <a:pt x="80" y="6"/>
                </a:cubicBezTo>
                <a:cubicBezTo>
                  <a:pt x="80" y="6"/>
                  <a:pt x="80" y="6"/>
                  <a:pt x="80" y="6"/>
                </a:cubicBezTo>
                <a:cubicBezTo>
                  <a:pt x="80" y="5"/>
                  <a:pt x="80" y="5"/>
                  <a:pt x="80" y="5"/>
                </a:cubicBezTo>
                <a:cubicBezTo>
                  <a:pt x="80" y="5"/>
                  <a:pt x="80" y="5"/>
                  <a:pt x="80" y="5"/>
                </a:cubicBezTo>
                <a:cubicBezTo>
                  <a:pt x="80" y="5"/>
                  <a:pt x="80" y="5"/>
                  <a:pt x="80" y="5"/>
                </a:cubicBezTo>
                <a:cubicBezTo>
                  <a:pt x="79" y="5"/>
                  <a:pt x="79" y="5"/>
                  <a:pt x="79" y="5"/>
                </a:cubicBezTo>
                <a:cubicBezTo>
                  <a:pt x="79" y="5"/>
                  <a:pt x="79" y="5"/>
                  <a:pt x="79" y="5"/>
                </a:cubicBezTo>
                <a:close/>
                <a:moveTo>
                  <a:pt x="75" y="5"/>
                </a:moveTo>
                <a:cubicBezTo>
                  <a:pt x="75" y="5"/>
                  <a:pt x="75" y="5"/>
                  <a:pt x="75" y="5"/>
                </a:cubicBezTo>
                <a:cubicBezTo>
                  <a:pt x="75" y="5"/>
                  <a:pt x="75" y="5"/>
                  <a:pt x="75" y="5"/>
                </a:cubicBezTo>
                <a:cubicBezTo>
                  <a:pt x="75" y="5"/>
                  <a:pt x="75" y="5"/>
                  <a:pt x="75" y="5"/>
                </a:cubicBezTo>
                <a:cubicBezTo>
                  <a:pt x="75" y="5"/>
                  <a:pt x="75" y="5"/>
                  <a:pt x="74" y="5"/>
                </a:cubicBezTo>
                <a:cubicBezTo>
                  <a:pt x="74" y="5"/>
                  <a:pt x="74" y="5"/>
                  <a:pt x="74" y="5"/>
                </a:cubicBezTo>
                <a:cubicBezTo>
                  <a:pt x="74" y="5"/>
                  <a:pt x="74" y="5"/>
                  <a:pt x="74" y="5"/>
                </a:cubicBezTo>
                <a:cubicBezTo>
                  <a:pt x="74" y="6"/>
                  <a:pt x="74" y="6"/>
                  <a:pt x="74" y="6"/>
                </a:cubicBezTo>
                <a:cubicBezTo>
                  <a:pt x="74" y="6"/>
                  <a:pt x="74" y="6"/>
                  <a:pt x="74" y="6"/>
                </a:cubicBezTo>
                <a:cubicBezTo>
                  <a:pt x="74" y="6"/>
                  <a:pt x="74" y="6"/>
                  <a:pt x="74" y="6"/>
                </a:cubicBezTo>
                <a:cubicBezTo>
                  <a:pt x="74" y="6"/>
                  <a:pt x="74" y="6"/>
                  <a:pt x="74" y="6"/>
                </a:cubicBezTo>
                <a:cubicBezTo>
                  <a:pt x="73" y="6"/>
                  <a:pt x="73" y="6"/>
                  <a:pt x="73" y="6"/>
                </a:cubicBezTo>
                <a:cubicBezTo>
                  <a:pt x="73" y="6"/>
                  <a:pt x="73" y="6"/>
                  <a:pt x="73" y="6"/>
                </a:cubicBezTo>
                <a:cubicBezTo>
                  <a:pt x="73" y="6"/>
                  <a:pt x="73" y="6"/>
                  <a:pt x="73" y="6"/>
                </a:cubicBezTo>
                <a:cubicBezTo>
                  <a:pt x="73" y="6"/>
                  <a:pt x="73" y="6"/>
                  <a:pt x="73" y="6"/>
                </a:cubicBezTo>
                <a:cubicBezTo>
                  <a:pt x="73" y="7"/>
                  <a:pt x="73" y="7"/>
                  <a:pt x="73" y="7"/>
                </a:cubicBezTo>
                <a:cubicBezTo>
                  <a:pt x="73" y="7"/>
                  <a:pt x="73" y="7"/>
                  <a:pt x="73" y="7"/>
                </a:cubicBezTo>
                <a:cubicBezTo>
                  <a:pt x="73" y="8"/>
                  <a:pt x="73" y="8"/>
                  <a:pt x="73" y="8"/>
                </a:cubicBezTo>
                <a:cubicBezTo>
                  <a:pt x="73" y="8"/>
                  <a:pt x="73" y="8"/>
                  <a:pt x="73" y="8"/>
                </a:cubicBezTo>
                <a:cubicBezTo>
                  <a:pt x="73" y="8"/>
                  <a:pt x="73" y="8"/>
                  <a:pt x="73" y="8"/>
                </a:cubicBezTo>
                <a:cubicBezTo>
                  <a:pt x="73" y="8"/>
                  <a:pt x="73" y="8"/>
                  <a:pt x="73" y="8"/>
                </a:cubicBezTo>
                <a:cubicBezTo>
                  <a:pt x="74" y="8"/>
                  <a:pt x="74" y="8"/>
                  <a:pt x="74" y="8"/>
                </a:cubicBezTo>
                <a:cubicBezTo>
                  <a:pt x="74" y="8"/>
                  <a:pt x="74" y="8"/>
                  <a:pt x="74" y="8"/>
                </a:cubicBezTo>
                <a:cubicBezTo>
                  <a:pt x="74" y="8"/>
                  <a:pt x="74" y="8"/>
                  <a:pt x="74" y="8"/>
                </a:cubicBezTo>
                <a:cubicBezTo>
                  <a:pt x="74" y="8"/>
                  <a:pt x="74" y="8"/>
                  <a:pt x="74" y="8"/>
                </a:cubicBezTo>
                <a:cubicBezTo>
                  <a:pt x="74" y="8"/>
                  <a:pt x="74" y="9"/>
                  <a:pt x="74" y="9"/>
                </a:cubicBezTo>
                <a:cubicBezTo>
                  <a:pt x="74" y="9"/>
                  <a:pt x="75" y="9"/>
                  <a:pt x="75" y="9"/>
                </a:cubicBezTo>
                <a:cubicBezTo>
                  <a:pt x="75" y="9"/>
                  <a:pt x="75" y="9"/>
                  <a:pt x="75" y="9"/>
                </a:cubicBezTo>
                <a:cubicBezTo>
                  <a:pt x="75" y="9"/>
                  <a:pt x="75" y="9"/>
                  <a:pt x="75" y="9"/>
                </a:cubicBezTo>
                <a:cubicBezTo>
                  <a:pt x="76" y="9"/>
                  <a:pt x="76" y="9"/>
                  <a:pt x="76" y="9"/>
                </a:cubicBezTo>
                <a:cubicBezTo>
                  <a:pt x="76" y="9"/>
                  <a:pt x="76" y="9"/>
                  <a:pt x="76" y="9"/>
                </a:cubicBezTo>
                <a:cubicBezTo>
                  <a:pt x="77" y="9"/>
                  <a:pt x="77" y="9"/>
                  <a:pt x="77" y="9"/>
                </a:cubicBezTo>
                <a:cubicBezTo>
                  <a:pt x="77" y="9"/>
                  <a:pt x="77" y="9"/>
                  <a:pt x="77" y="9"/>
                </a:cubicBezTo>
                <a:cubicBezTo>
                  <a:pt x="77" y="9"/>
                  <a:pt x="77" y="9"/>
                  <a:pt x="77" y="8"/>
                </a:cubicBezTo>
                <a:cubicBezTo>
                  <a:pt x="78" y="8"/>
                  <a:pt x="78" y="8"/>
                  <a:pt x="78" y="7"/>
                </a:cubicBezTo>
                <a:cubicBezTo>
                  <a:pt x="78" y="7"/>
                  <a:pt x="78" y="7"/>
                  <a:pt x="77" y="7"/>
                </a:cubicBezTo>
                <a:cubicBezTo>
                  <a:pt x="77" y="6"/>
                  <a:pt x="77" y="6"/>
                  <a:pt x="77" y="6"/>
                </a:cubicBezTo>
                <a:cubicBezTo>
                  <a:pt x="77" y="6"/>
                  <a:pt x="77" y="6"/>
                  <a:pt x="77" y="6"/>
                </a:cubicBezTo>
                <a:cubicBezTo>
                  <a:pt x="77" y="6"/>
                  <a:pt x="77" y="6"/>
                  <a:pt x="77" y="6"/>
                </a:cubicBezTo>
                <a:cubicBezTo>
                  <a:pt x="77" y="6"/>
                  <a:pt x="78" y="6"/>
                  <a:pt x="78" y="5"/>
                </a:cubicBezTo>
                <a:cubicBezTo>
                  <a:pt x="78" y="5"/>
                  <a:pt x="78" y="5"/>
                  <a:pt x="78" y="5"/>
                </a:cubicBezTo>
                <a:cubicBezTo>
                  <a:pt x="78" y="5"/>
                  <a:pt x="78" y="5"/>
                  <a:pt x="78" y="5"/>
                </a:cubicBezTo>
                <a:cubicBezTo>
                  <a:pt x="77" y="5"/>
                  <a:pt x="77" y="5"/>
                  <a:pt x="77" y="5"/>
                </a:cubicBezTo>
                <a:cubicBezTo>
                  <a:pt x="77" y="5"/>
                  <a:pt x="77" y="5"/>
                  <a:pt x="77" y="5"/>
                </a:cubicBezTo>
                <a:cubicBezTo>
                  <a:pt x="77" y="5"/>
                  <a:pt x="77" y="5"/>
                  <a:pt x="77" y="5"/>
                </a:cubicBezTo>
                <a:cubicBezTo>
                  <a:pt x="77" y="4"/>
                  <a:pt x="76" y="4"/>
                  <a:pt x="76" y="4"/>
                </a:cubicBezTo>
                <a:cubicBezTo>
                  <a:pt x="76" y="4"/>
                  <a:pt x="76" y="4"/>
                  <a:pt x="76" y="4"/>
                </a:cubicBezTo>
                <a:cubicBezTo>
                  <a:pt x="76" y="4"/>
                  <a:pt x="76" y="4"/>
                  <a:pt x="76" y="4"/>
                </a:cubicBezTo>
                <a:cubicBezTo>
                  <a:pt x="76" y="4"/>
                  <a:pt x="76" y="4"/>
                  <a:pt x="76" y="4"/>
                </a:cubicBezTo>
                <a:cubicBezTo>
                  <a:pt x="76" y="4"/>
                  <a:pt x="75" y="4"/>
                  <a:pt x="75" y="4"/>
                </a:cubicBezTo>
                <a:cubicBezTo>
                  <a:pt x="75" y="4"/>
                  <a:pt x="75" y="4"/>
                  <a:pt x="75" y="4"/>
                </a:cubicBezTo>
                <a:cubicBezTo>
                  <a:pt x="75" y="4"/>
                  <a:pt x="75" y="4"/>
                  <a:pt x="75" y="4"/>
                </a:cubicBezTo>
                <a:cubicBezTo>
                  <a:pt x="75" y="4"/>
                  <a:pt x="75" y="4"/>
                  <a:pt x="75" y="4"/>
                </a:cubicBezTo>
                <a:cubicBezTo>
                  <a:pt x="75" y="4"/>
                  <a:pt x="75" y="4"/>
                  <a:pt x="75" y="4"/>
                </a:cubicBezTo>
                <a:cubicBezTo>
                  <a:pt x="75" y="4"/>
                  <a:pt x="75" y="4"/>
                  <a:pt x="75" y="4"/>
                </a:cubicBezTo>
                <a:cubicBezTo>
                  <a:pt x="75" y="3"/>
                  <a:pt x="75" y="3"/>
                  <a:pt x="75" y="3"/>
                </a:cubicBezTo>
                <a:cubicBezTo>
                  <a:pt x="73" y="3"/>
                  <a:pt x="73" y="3"/>
                  <a:pt x="73" y="3"/>
                </a:cubicBezTo>
                <a:cubicBezTo>
                  <a:pt x="73" y="4"/>
                  <a:pt x="73" y="4"/>
                  <a:pt x="73" y="4"/>
                </a:cubicBezTo>
                <a:cubicBezTo>
                  <a:pt x="73" y="4"/>
                  <a:pt x="73" y="4"/>
                  <a:pt x="73" y="4"/>
                </a:cubicBezTo>
                <a:cubicBezTo>
                  <a:pt x="73" y="4"/>
                  <a:pt x="73" y="5"/>
                  <a:pt x="73" y="5"/>
                </a:cubicBezTo>
                <a:cubicBezTo>
                  <a:pt x="73" y="5"/>
                  <a:pt x="73" y="5"/>
                  <a:pt x="73" y="5"/>
                </a:cubicBezTo>
                <a:cubicBezTo>
                  <a:pt x="75" y="5"/>
                  <a:pt x="75" y="5"/>
                  <a:pt x="75" y="5"/>
                </a:cubicBezTo>
                <a:cubicBezTo>
                  <a:pt x="75" y="5"/>
                  <a:pt x="75" y="5"/>
                  <a:pt x="75" y="5"/>
                </a:cubicBezTo>
                <a:close/>
                <a:moveTo>
                  <a:pt x="112" y="77"/>
                </a:moveTo>
                <a:cubicBezTo>
                  <a:pt x="113" y="76"/>
                  <a:pt x="113" y="75"/>
                  <a:pt x="113" y="74"/>
                </a:cubicBezTo>
                <a:cubicBezTo>
                  <a:pt x="113" y="74"/>
                  <a:pt x="113" y="74"/>
                  <a:pt x="113" y="74"/>
                </a:cubicBezTo>
                <a:cubicBezTo>
                  <a:pt x="113" y="74"/>
                  <a:pt x="113" y="74"/>
                  <a:pt x="113" y="74"/>
                </a:cubicBezTo>
                <a:cubicBezTo>
                  <a:pt x="113" y="74"/>
                  <a:pt x="113" y="74"/>
                  <a:pt x="113" y="74"/>
                </a:cubicBezTo>
                <a:cubicBezTo>
                  <a:pt x="113" y="74"/>
                  <a:pt x="113" y="74"/>
                  <a:pt x="113" y="74"/>
                </a:cubicBezTo>
                <a:cubicBezTo>
                  <a:pt x="113" y="74"/>
                  <a:pt x="113" y="74"/>
                  <a:pt x="112" y="73"/>
                </a:cubicBezTo>
                <a:cubicBezTo>
                  <a:pt x="112" y="74"/>
                  <a:pt x="112" y="74"/>
                  <a:pt x="112" y="74"/>
                </a:cubicBezTo>
                <a:cubicBezTo>
                  <a:pt x="112" y="74"/>
                  <a:pt x="112" y="74"/>
                  <a:pt x="112" y="74"/>
                </a:cubicBezTo>
                <a:cubicBezTo>
                  <a:pt x="112" y="74"/>
                  <a:pt x="112" y="74"/>
                  <a:pt x="111" y="74"/>
                </a:cubicBezTo>
                <a:cubicBezTo>
                  <a:pt x="111" y="75"/>
                  <a:pt x="111" y="75"/>
                  <a:pt x="111" y="75"/>
                </a:cubicBezTo>
                <a:cubicBezTo>
                  <a:pt x="111" y="75"/>
                  <a:pt x="110" y="76"/>
                  <a:pt x="110" y="76"/>
                </a:cubicBezTo>
                <a:cubicBezTo>
                  <a:pt x="110" y="76"/>
                  <a:pt x="110" y="76"/>
                  <a:pt x="110" y="76"/>
                </a:cubicBezTo>
                <a:cubicBezTo>
                  <a:pt x="110" y="76"/>
                  <a:pt x="110" y="76"/>
                  <a:pt x="110" y="76"/>
                </a:cubicBezTo>
                <a:cubicBezTo>
                  <a:pt x="110" y="76"/>
                  <a:pt x="110" y="77"/>
                  <a:pt x="110" y="77"/>
                </a:cubicBezTo>
                <a:cubicBezTo>
                  <a:pt x="110" y="77"/>
                  <a:pt x="110" y="77"/>
                  <a:pt x="110" y="77"/>
                </a:cubicBezTo>
                <a:cubicBezTo>
                  <a:pt x="110" y="77"/>
                  <a:pt x="110" y="77"/>
                  <a:pt x="110" y="77"/>
                </a:cubicBezTo>
                <a:cubicBezTo>
                  <a:pt x="109" y="78"/>
                  <a:pt x="109" y="78"/>
                  <a:pt x="109" y="79"/>
                </a:cubicBezTo>
                <a:cubicBezTo>
                  <a:pt x="109" y="79"/>
                  <a:pt x="109" y="79"/>
                  <a:pt x="109" y="79"/>
                </a:cubicBezTo>
                <a:cubicBezTo>
                  <a:pt x="109" y="79"/>
                  <a:pt x="109" y="79"/>
                  <a:pt x="109" y="79"/>
                </a:cubicBezTo>
                <a:cubicBezTo>
                  <a:pt x="109" y="79"/>
                  <a:pt x="109" y="80"/>
                  <a:pt x="109" y="81"/>
                </a:cubicBezTo>
                <a:cubicBezTo>
                  <a:pt x="109" y="81"/>
                  <a:pt x="109" y="81"/>
                  <a:pt x="109" y="81"/>
                </a:cubicBezTo>
                <a:cubicBezTo>
                  <a:pt x="109" y="82"/>
                  <a:pt x="109" y="82"/>
                  <a:pt x="109" y="82"/>
                </a:cubicBezTo>
                <a:cubicBezTo>
                  <a:pt x="109" y="82"/>
                  <a:pt x="109" y="82"/>
                  <a:pt x="109" y="82"/>
                </a:cubicBezTo>
                <a:cubicBezTo>
                  <a:pt x="109" y="82"/>
                  <a:pt x="109" y="82"/>
                  <a:pt x="109" y="82"/>
                </a:cubicBezTo>
                <a:cubicBezTo>
                  <a:pt x="110" y="82"/>
                  <a:pt x="111" y="81"/>
                  <a:pt x="111" y="81"/>
                </a:cubicBezTo>
                <a:cubicBezTo>
                  <a:pt x="111" y="81"/>
                  <a:pt x="111" y="80"/>
                  <a:pt x="111" y="80"/>
                </a:cubicBezTo>
                <a:cubicBezTo>
                  <a:pt x="111" y="80"/>
                  <a:pt x="111" y="80"/>
                  <a:pt x="111" y="80"/>
                </a:cubicBezTo>
                <a:cubicBezTo>
                  <a:pt x="111" y="80"/>
                  <a:pt x="111" y="80"/>
                  <a:pt x="111" y="79"/>
                </a:cubicBezTo>
                <a:cubicBezTo>
                  <a:pt x="111" y="79"/>
                  <a:pt x="111" y="79"/>
                  <a:pt x="111" y="79"/>
                </a:cubicBezTo>
                <a:cubicBezTo>
                  <a:pt x="111" y="79"/>
                  <a:pt x="111" y="79"/>
                  <a:pt x="111" y="79"/>
                </a:cubicBezTo>
                <a:cubicBezTo>
                  <a:pt x="111" y="79"/>
                  <a:pt x="111" y="79"/>
                  <a:pt x="111" y="78"/>
                </a:cubicBezTo>
                <a:cubicBezTo>
                  <a:pt x="111" y="78"/>
                  <a:pt x="111" y="78"/>
                  <a:pt x="111" y="78"/>
                </a:cubicBezTo>
                <a:cubicBezTo>
                  <a:pt x="111" y="78"/>
                  <a:pt x="111" y="78"/>
                  <a:pt x="111" y="78"/>
                </a:cubicBezTo>
                <a:cubicBezTo>
                  <a:pt x="111" y="78"/>
                  <a:pt x="112" y="78"/>
                  <a:pt x="112" y="78"/>
                </a:cubicBezTo>
                <a:cubicBezTo>
                  <a:pt x="112" y="77"/>
                  <a:pt x="112" y="77"/>
                  <a:pt x="112" y="77"/>
                </a:cubicBezTo>
                <a:cubicBezTo>
                  <a:pt x="112" y="77"/>
                  <a:pt x="112" y="77"/>
                  <a:pt x="112" y="77"/>
                </a:cubicBezTo>
                <a:cubicBezTo>
                  <a:pt x="112" y="77"/>
                  <a:pt x="112" y="77"/>
                  <a:pt x="112" y="77"/>
                </a:cubicBezTo>
                <a:cubicBezTo>
                  <a:pt x="112" y="77"/>
                  <a:pt x="112" y="77"/>
                  <a:pt x="112" y="77"/>
                </a:cubicBezTo>
                <a:close/>
              </a:path>
            </a:pathLst>
          </a:custGeom>
          <a:solidFill>
            <a:srgbClr val="0070C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6" name="Freeform 8"/>
          <p:cNvSpPr>
            <a:spLocks noEditPoints="1"/>
          </p:cNvSpPr>
          <p:nvPr/>
        </p:nvSpPr>
        <p:spPr bwMode="auto">
          <a:xfrm>
            <a:off x="2250276" y="3527046"/>
            <a:ext cx="634333" cy="555779"/>
          </a:xfrm>
          <a:custGeom>
            <a:avLst/>
            <a:gdLst>
              <a:gd name="T0" fmla="*/ 92 w 137"/>
              <a:gd name="T1" fmla="*/ 69 h 120"/>
              <a:gd name="T2" fmla="*/ 76 w 137"/>
              <a:gd name="T3" fmla="*/ 52 h 120"/>
              <a:gd name="T4" fmla="*/ 75 w 137"/>
              <a:gd name="T5" fmla="*/ 38 h 120"/>
              <a:gd name="T6" fmla="*/ 69 w 137"/>
              <a:gd name="T7" fmla="*/ 44 h 120"/>
              <a:gd name="T8" fmla="*/ 52 w 137"/>
              <a:gd name="T9" fmla="*/ 28 h 120"/>
              <a:gd name="T10" fmla="*/ 41 w 137"/>
              <a:gd name="T11" fmla="*/ 37 h 120"/>
              <a:gd name="T12" fmla="*/ 18 w 137"/>
              <a:gd name="T13" fmla="*/ 38 h 120"/>
              <a:gd name="T14" fmla="*/ 16 w 137"/>
              <a:gd name="T15" fmla="*/ 52 h 120"/>
              <a:gd name="T16" fmla="*/ 0 w 137"/>
              <a:gd name="T17" fmla="*/ 69 h 120"/>
              <a:gd name="T18" fmla="*/ 9 w 137"/>
              <a:gd name="T19" fmla="*/ 80 h 120"/>
              <a:gd name="T20" fmla="*/ 10 w 137"/>
              <a:gd name="T21" fmla="*/ 103 h 120"/>
              <a:gd name="T22" fmla="*/ 24 w 137"/>
              <a:gd name="T23" fmla="*/ 104 h 120"/>
              <a:gd name="T24" fmla="*/ 41 w 137"/>
              <a:gd name="T25" fmla="*/ 120 h 120"/>
              <a:gd name="T26" fmla="*/ 52 w 137"/>
              <a:gd name="T27" fmla="*/ 111 h 120"/>
              <a:gd name="T28" fmla="*/ 72 w 137"/>
              <a:gd name="T29" fmla="*/ 107 h 120"/>
              <a:gd name="T30" fmla="*/ 83 w 137"/>
              <a:gd name="T31" fmla="*/ 103 h 120"/>
              <a:gd name="T32" fmla="*/ 83 w 137"/>
              <a:gd name="T33" fmla="*/ 80 h 120"/>
              <a:gd name="T34" fmla="*/ 72 w 137"/>
              <a:gd name="T35" fmla="*/ 84 h 120"/>
              <a:gd name="T36" fmla="*/ 46 w 137"/>
              <a:gd name="T37" fmla="*/ 101 h 120"/>
              <a:gd name="T38" fmla="*/ 46 w 137"/>
              <a:gd name="T39" fmla="*/ 47 h 120"/>
              <a:gd name="T40" fmla="*/ 73 w 137"/>
              <a:gd name="T41" fmla="*/ 74 h 120"/>
              <a:gd name="T42" fmla="*/ 129 w 137"/>
              <a:gd name="T43" fmla="*/ 77 h 120"/>
              <a:gd name="T44" fmla="*/ 137 w 137"/>
              <a:gd name="T45" fmla="*/ 85 h 120"/>
              <a:gd name="T46" fmla="*/ 133 w 137"/>
              <a:gd name="T47" fmla="*/ 91 h 120"/>
              <a:gd name="T48" fmla="*/ 132 w 137"/>
              <a:gd name="T49" fmla="*/ 102 h 120"/>
              <a:gd name="T50" fmla="*/ 125 w 137"/>
              <a:gd name="T51" fmla="*/ 103 h 120"/>
              <a:gd name="T52" fmla="*/ 117 w 137"/>
              <a:gd name="T53" fmla="*/ 111 h 120"/>
              <a:gd name="T54" fmla="*/ 111 w 137"/>
              <a:gd name="T55" fmla="*/ 107 h 120"/>
              <a:gd name="T56" fmla="*/ 100 w 137"/>
              <a:gd name="T57" fmla="*/ 106 h 120"/>
              <a:gd name="T58" fmla="*/ 99 w 137"/>
              <a:gd name="T59" fmla="*/ 99 h 120"/>
              <a:gd name="T60" fmla="*/ 91 w 137"/>
              <a:gd name="T61" fmla="*/ 91 h 120"/>
              <a:gd name="T62" fmla="*/ 96 w 137"/>
              <a:gd name="T63" fmla="*/ 85 h 120"/>
              <a:gd name="T64" fmla="*/ 96 w 137"/>
              <a:gd name="T65" fmla="*/ 74 h 120"/>
              <a:gd name="T66" fmla="*/ 103 w 137"/>
              <a:gd name="T67" fmla="*/ 73 h 120"/>
              <a:gd name="T68" fmla="*/ 111 w 137"/>
              <a:gd name="T69" fmla="*/ 65 h 120"/>
              <a:gd name="T70" fmla="*/ 117 w 137"/>
              <a:gd name="T71" fmla="*/ 70 h 120"/>
              <a:gd name="T72" fmla="*/ 128 w 137"/>
              <a:gd name="T73" fmla="*/ 70 h 120"/>
              <a:gd name="T74" fmla="*/ 129 w 137"/>
              <a:gd name="T75" fmla="*/ 77 h 120"/>
              <a:gd name="T76" fmla="*/ 128 w 137"/>
              <a:gd name="T77" fmla="*/ 88 h 120"/>
              <a:gd name="T78" fmla="*/ 101 w 137"/>
              <a:gd name="T79" fmla="*/ 88 h 120"/>
              <a:gd name="T80" fmla="*/ 114 w 137"/>
              <a:gd name="T81" fmla="*/ 102 h 120"/>
              <a:gd name="T82" fmla="*/ 137 w 137"/>
              <a:gd name="T83" fmla="*/ 27 h 120"/>
              <a:gd name="T84" fmla="*/ 131 w 137"/>
              <a:gd name="T85" fmla="*/ 34 h 120"/>
              <a:gd name="T86" fmla="*/ 131 w 137"/>
              <a:gd name="T87" fmla="*/ 50 h 120"/>
              <a:gd name="T88" fmla="*/ 122 w 137"/>
              <a:gd name="T89" fmla="*/ 51 h 120"/>
              <a:gd name="T90" fmla="*/ 111 w 137"/>
              <a:gd name="T91" fmla="*/ 61 h 120"/>
              <a:gd name="T92" fmla="*/ 103 w 137"/>
              <a:gd name="T93" fmla="*/ 55 h 120"/>
              <a:gd name="T94" fmla="*/ 88 w 137"/>
              <a:gd name="T95" fmla="*/ 55 h 120"/>
              <a:gd name="T96" fmla="*/ 87 w 137"/>
              <a:gd name="T97" fmla="*/ 46 h 120"/>
              <a:gd name="T98" fmla="*/ 76 w 137"/>
              <a:gd name="T99" fmla="*/ 34 h 120"/>
              <a:gd name="T100" fmla="*/ 82 w 137"/>
              <a:gd name="T101" fmla="*/ 27 h 120"/>
              <a:gd name="T102" fmla="*/ 83 w 137"/>
              <a:gd name="T103" fmla="*/ 12 h 120"/>
              <a:gd name="T104" fmla="*/ 92 w 137"/>
              <a:gd name="T105" fmla="*/ 11 h 120"/>
              <a:gd name="T106" fmla="*/ 103 w 137"/>
              <a:gd name="T107" fmla="*/ 0 h 120"/>
              <a:gd name="T108" fmla="*/ 110 w 137"/>
              <a:gd name="T109" fmla="*/ 6 h 120"/>
              <a:gd name="T110" fmla="*/ 126 w 137"/>
              <a:gd name="T111" fmla="*/ 7 h 120"/>
              <a:gd name="T112" fmla="*/ 127 w 137"/>
              <a:gd name="T113" fmla="*/ 16 h 120"/>
              <a:gd name="T114" fmla="*/ 107 w 137"/>
              <a:gd name="T115" fmla="*/ 49 h 120"/>
              <a:gd name="T116" fmla="*/ 89 w 137"/>
              <a:gd name="T117" fmla="*/ 31 h 120"/>
              <a:gd name="T118" fmla="*/ 125 w 137"/>
              <a:gd name="T119" fmla="*/ 3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7" h="120">
                <a:moveTo>
                  <a:pt x="92" y="80"/>
                </a:moveTo>
                <a:cubicBezTo>
                  <a:pt x="92" y="69"/>
                  <a:pt x="92" y="69"/>
                  <a:pt x="92" y="69"/>
                </a:cubicBezTo>
                <a:cubicBezTo>
                  <a:pt x="83" y="69"/>
                  <a:pt x="83" y="69"/>
                  <a:pt x="83" y="69"/>
                </a:cubicBezTo>
                <a:cubicBezTo>
                  <a:pt x="82" y="62"/>
                  <a:pt x="80" y="57"/>
                  <a:pt x="76" y="52"/>
                </a:cubicBezTo>
                <a:cubicBezTo>
                  <a:pt x="83" y="45"/>
                  <a:pt x="83" y="45"/>
                  <a:pt x="83" y="45"/>
                </a:cubicBezTo>
                <a:cubicBezTo>
                  <a:pt x="75" y="38"/>
                  <a:pt x="75" y="38"/>
                  <a:pt x="75" y="38"/>
                </a:cubicBezTo>
                <a:cubicBezTo>
                  <a:pt x="72" y="41"/>
                  <a:pt x="72" y="41"/>
                  <a:pt x="72" y="41"/>
                </a:cubicBezTo>
                <a:cubicBezTo>
                  <a:pt x="69" y="44"/>
                  <a:pt x="69" y="44"/>
                  <a:pt x="69" y="44"/>
                </a:cubicBezTo>
                <a:cubicBezTo>
                  <a:pt x="64" y="40"/>
                  <a:pt x="58" y="38"/>
                  <a:pt x="52" y="37"/>
                </a:cubicBezTo>
                <a:cubicBezTo>
                  <a:pt x="52" y="28"/>
                  <a:pt x="52" y="28"/>
                  <a:pt x="52" y="28"/>
                </a:cubicBezTo>
                <a:cubicBezTo>
                  <a:pt x="41" y="28"/>
                  <a:pt x="41" y="28"/>
                  <a:pt x="41" y="28"/>
                </a:cubicBezTo>
                <a:cubicBezTo>
                  <a:pt x="41" y="37"/>
                  <a:pt x="41" y="37"/>
                  <a:pt x="41" y="37"/>
                </a:cubicBezTo>
                <a:cubicBezTo>
                  <a:pt x="35" y="38"/>
                  <a:pt x="29" y="40"/>
                  <a:pt x="24" y="44"/>
                </a:cubicBezTo>
                <a:cubicBezTo>
                  <a:pt x="18" y="38"/>
                  <a:pt x="18" y="38"/>
                  <a:pt x="18" y="38"/>
                </a:cubicBezTo>
                <a:cubicBezTo>
                  <a:pt x="10" y="46"/>
                  <a:pt x="10" y="46"/>
                  <a:pt x="10" y="46"/>
                </a:cubicBezTo>
                <a:cubicBezTo>
                  <a:pt x="16" y="52"/>
                  <a:pt x="16" y="52"/>
                  <a:pt x="16" y="52"/>
                </a:cubicBezTo>
                <a:cubicBezTo>
                  <a:pt x="13" y="57"/>
                  <a:pt x="10" y="63"/>
                  <a:pt x="9" y="69"/>
                </a:cubicBezTo>
                <a:cubicBezTo>
                  <a:pt x="0" y="69"/>
                  <a:pt x="0" y="69"/>
                  <a:pt x="0" y="69"/>
                </a:cubicBezTo>
                <a:cubicBezTo>
                  <a:pt x="0" y="80"/>
                  <a:pt x="0" y="80"/>
                  <a:pt x="0" y="80"/>
                </a:cubicBezTo>
                <a:cubicBezTo>
                  <a:pt x="9" y="80"/>
                  <a:pt x="9" y="80"/>
                  <a:pt x="9" y="80"/>
                </a:cubicBezTo>
                <a:cubicBezTo>
                  <a:pt x="10" y="86"/>
                  <a:pt x="13" y="92"/>
                  <a:pt x="16" y="97"/>
                </a:cubicBezTo>
                <a:cubicBezTo>
                  <a:pt x="10" y="103"/>
                  <a:pt x="10" y="103"/>
                  <a:pt x="10" y="103"/>
                </a:cubicBezTo>
                <a:cubicBezTo>
                  <a:pt x="18" y="111"/>
                  <a:pt x="18" y="111"/>
                  <a:pt x="18" y="111"/>
                </a:cubicBezTo>
                <a:cubicBezTo>
                  <a:pt x="24" y="104"/>
                  <a:pt x="24" y="104"/>
                  <a:pt x="24" y="104"/>
                </a:cubicBezTo>
                <a:cubicBezTo>
                  <a:pt x="29" y="108"/>
                  <a:pt x="35" y="110"/>
                  <a:pt x="41" y="111"/>
                </a:cubicBezTo>
                <a:cubicBezTo>
                  <a:pt x="41" y="120"/>
                  <a:pt x="41" y="120"/>
                  <a:pt x="41" y="120"/>
                </a:cubicBezTo>
                <a:cubicBezTo>
                  <a:pt x="52" y="120"/>
                  <a:pt x="52" y="120"/>
                  <a:pt x="52" y="120"/>
                </a:cubicBezTo>
                <a:cubicBezTo>
                  <a:pt x="52" y="111"/>
                  <a:pt x="52" y="111"/>
                  <a:pt x="52" y="111"/>
                </a:cubicBezTo>
                <a:cubicBezTo>
                  <a:pt x="58" y="110"/>
                  <a:pt x="64" y="108"/>
                  <a:pt x="69" y="104"/>
                </a:cubicBezTo>
                <a:cubicBezTo>
                  <a:pt x="72" y="107"/>
                  <a:pt x="72" y="107"/>
                  <a:pt x="72" y="107"/>
                </a:cubicBezTo>
                <a:cubicBezTo>
                  <a:pt x="75" y="111"/>
                  <a:pt x="75" y="111"/>
                  <a:pt x="75" y="111"/>
                </a:cubicBezTo>
                <a:cubicBezTo>
                  <a:pt x="83" y="103"/>
                  <a:pt x="83" y="103"/>
                  <a:pt x="83" y="103"/>
                </a:cubicBezTo>
                <a:cubicBezTo>
                  <a:pt x="77" y="96"/>
                  <a:pt x="77" y="96"/>
                  <a:pt x="77" y="96"/>
                </a:cubicBezTo>
                <a:cubicBezTo>
                  <a:pt x="80" y="91"/>
                  <a:pt x="83" y="86"/>
                  <a:pt x="83" y="80"/>
                </a:cubicBezTo>
                <a:cubicBezTo>
                  <a:pt x="92" y="80"/>
                  <a:pt x="92" y="80"/>
                  <a:pt x="92" y="80"/>
                </a:cubicBezTo>
                <a:close/>
                <a:moveTo>
                  <a:pt x="72" y="84"/>
                </a:moveTo>
                <a:cubicBezTo>
                  <a:pt x="72" y="84"/>
                  <a:pt x="72" y="84"/>
                  <a:pt x="72" y="84"/>
                </a:cubicBezTo>
                <a:cubicBezTo>
                  <a:pt x="68" y="94"/>
                  <a:pt x="58" y="101"/>
                  <a:pt x="46" y="101"/>
                </a:cubicBezTo>
                <a:cubicBezTo>
                  <a:pt x="31" y="101"/>
                  <a:pt x="19" y="89"/>
                  <a:pt x="19" y="74"/>
                </a:cubicBezTo>
                <a:cubicBezTo>
                  <a:pt x="19" y="59"/>
                  <a:pt x="31" y="47"/>
                  <a:pt x="46" y="47"/>
                </a:cubicBezTo>
                <a:cubicBezTo>
                  <a:pt x="58" y="47"/>
                  <a:pt x="68" y="54"/>
                  <a:pt x="72" y="64"/>
                </a:cubicBezTo>
                <a:cubicBezTo>
                  <a:pt x="73" y="67"/>
                  <a:pt x="73" y="71"/>
                  <a:pt x="73" y="74"/>
                </a:cubicBezTo>
                <a:cubicBezTo>
                  <a:pt x="73" y="78"/>
                  <a:pt x="73" y="81"/>
                  <a:pt x="72" y="84"/>
                </a:cubicBezTo>
                <a:close/>
                <a:moveTo>
                  <a:pt x="129" y="77"/>
                </a:moveTo>
                <a:cubicBezTo>
                  <a:pt x="131" y="79"/>
                  <a:pt x="132" y="82"/>
                  <a:pt x="133" y="85"/>
                </a:cubicBezTo>
                <a:cubicBezTo>
                  <a:pt x="137" y="85"/>
                  <a:pt x="137" y="85"/>
                  <a:pt x="137" y="85"/>
                </a:cubicBezTo>
                <a:cubicBezTo>
                  <a:pt x="137" y="91"/>
                  <a:pt x="137" y="91"/>
                  <a:pt x="137" y="91"/>
                </a:cubicBezTo>
                <a:cubicBezTo>
                  <a:pt x="133" y="91"/>
                  <a:pt x="133" y="91"/>
                  <a:pt x="133" y="91"/>
                </a:cubicBezTo>
                <a:cubicBezTo>
                  <a:pt x="132" y="94"/>
                  <a:pt x="131" y="97"/>
                  <a:pt x="129" y="99"/>
                </a:cubicBezTo>
                <a:cubicBezTo>
                  <a:pt x="132" y="102"/>
                  <a:pt x="132" y="102"/>
                  <a:pt x="132" y="102"/>
                </a:cubicBezTo>
                <a:cubicBezTo>
                  <a:pt x="129" y="106"/>
                  <a:pt x="129" y="106"/>
                  <a:pt x="129" y="106"/>
                </a:cubicBezTo>
                <a:cubicBezTo>
                  <a:pt x="125" y="103"/>
                  <a:pt x="125" y="103"/>
                  <a:pt x="125" y="103"/>
                </a:cubicBezTo>
                <a:cubicBezTo>
                  <a:pt x="123" y="105"/>
                  <a:pt x="120" y="106"/>
                  <a:pt x="117" y="107"/>
                </a:cubicBezTo>
                <a:cubicBezTo>
                  <a:pt x="117" y="111"/>
                  <a:pt x="117" y="111"/>
                  <a:pt x="117" y="111"/>
                </a:cubicBezTo>
                <a:cubicBezTo>
                  <a:pt x="111" y="111"/>
                  <a:pt x="111" y="111"/>
                  <a:pt x="111" y="111"/>
                </a:cubicBezTo>
                <a:cubicBezTo>
                  <a:pt x="111" y="107"/>
                  <a:pt x="111" y="107"/>
                  <a:pt x="111" y="107"/>
                </a:cubicBezTo>
                <a:cubicBezTo>
                  <a:pt x="108" y="106"/>
                  <a:pt x="105" y="105"/>
                  <a:pt x="103" y="103"/>
                </a:cubicBezTo>
                <a:cubicBezTo>
                  <a:pt x="100" y="106"/>
                  <a:pt x="100" y="106"/>
                  <a:pt x="100" y="106"/>
                </a:cubicBezTo>
                <a:cubicBezTo>
                  <a:pt x="96" y="102"/>
                  <a:pt x="96" y="102"/>
                  <a:pt x="96" y="102"/>
                </a:cubicBezTo>
                <a:cubicBezTo>
                  <a:pt x="99" y="99"/>
                  <a:pt x="99" y="99"/>
                  <a:pt x="99" y="99"/>
                </a:cubicBezTo>
                <a:cubicBezTo>
                  <a:pt x="97" y="97"/>
                  <a:pt x="96" y="94"/>
                  <a:pt x="96" y="91"/>
                </a:cubicBezTo>
                <a:cubicBezTo>
                  <a:pt x="91" y="91"/>
                  <a:pt x="91" y="91"/>
                  <a:pt x="91" y="91"/>
                </a:cubicBezTo>
                <a:cubicBezTo>
                  <a:pt x="91" y="85"/>
                  <a:pt x="91" y="85"/>
                  <a:pt x="91" y="85"/>
                </a:cubicBezTo>
                <a:cubicBezTo>
                  <a:pt x="96" y="85"/>
                  <a:pt x="96" y="85"/>
                  <a:pt x="96" y="85"/>
                </a:cubicBezTo>
                <a:cubicBezTo>
                  <a:pt x="96" y="82"/>
                  <a:pt x="97" y="79"/>
                  <a:pt x="99" y="77"/>
                </a:cubicBezTo>
                <a:cubicBezTo>
                  <a:pt x="96" y="74"/>
                  <a:pt x="96" y="74"/>
                  <a:pt x="96" y="74"/>
                </a:cubicBezTo>
                <a:cubicBezTo>
                  <a:pt x="100" y="70"/>
                  <a:pt x="100" y="70"/>
                  <a:pt x="100" y="70"/>
                </a:cubicBezTo>
                <a:cubicBezTo>
                  <a:pt x="103" y="73"/>
                  <a:pt x="103" y="73"/>
                  <a:pt x="103" y="73"/>
                </a:cubicBezTo>
                <a:cubicBezTo>
                  <a:pt x="105" y="71"/>
                  <a:pt x="108" y="70"/>
                  <a:pt x="111" y="70"/>
                </a:cubicBezTo>
                <a:cubicBezTo>
                  <a:pt x="111" y="65"/>
                  <a:pt x="111" y="65"/>
                  <a:pt x="111" y="65"/>
                </a:cubicBezTo>
                <a:cubicBezTo>
                  <a:pt x="117" y="65"/>
                  <a:pt x="117" y="65"/>
                  <a:pt x="117" y="65"/>
                </a:cubicBezTo>
                <a:cubicBezTo>
                  <a:pt x="117" y="70"/>
                  <a:pt x="117" y="70"/>
                  <a:pt x="117" y="70"/>
                </a:cubicBezTo>
                <a:cubicBezTo>
                  <a:pt x="120" y="70"/>
                  <a:pt x="123" y="71"/>
                  <a:pt x="125" y="73"/>
                </a:cubicBezTo>
                <a:cubicBezTo>
                  <a:pt x="128" y="70"/>
                  <a:pt x="128" y="70"/>
                  <a:pt x="128" y="70"/>
                </a:cubicBezTo>
                <a:cubicBezTo>
                  <a:pt x="132" y="74"/>
                  <a:pt x="132" y="74"/>
                  <a:pt x="132" y="74"/>
                </a:cubicBezTo>
                <a:cubicBezTo>
                  <a:pt x="129" y="77"/>
                  <a:pt x="129" y="77"/>
                  <a:pt x="129" y="77"/>
                </a:cubicBezTo>
                <a:close/>
                <a:moveTo>
                  <a:pt x="114" y="102"/>
                </a:moveTo>
                <a:cubicBezTo>
                  <a:pt x="122" y="102"/>
                  <a:pt x="128" y="96"/>
                  <a:pt x="128" y="88"/>
                </a:cubicBezTo>
                <a:cubicBezTo>
                  <a:pt x="128" y="81"/>
                  <a:pt x="122" y="75"/>
                  <a:pt x="114" y="75"/>
                </a:cubicBezTo>
                <a:cubicBezTo>
                  <a:pt x="107" y="75"/>
                  <a:pt x="101" y="81"/>
                  <a:pt x="101" y="88"/>
                </a:cubicBezTo>
                <a:cubicBezTo>
                  <a:pt x="101" y="96"/>
                  <a:pt x="107" y="102"/>
                  <a:pt x="114" y="102"/>
                </a:cubicBezTo>
                <a:cubicBezTo>
                  <a:pt x="114" y="102"/>
                  <a:pt x="114" y="102"/>
                  <a:pt x="114" y="102"/>
                </a:cubicBezTo>
                <a:close/>
                <a:moveTo>
                  <a:pt x="131" y="27"/>
                </a:moveTo>
                <a:cubicBezTo>
                  <a:pt x="137" y="27"/>
                  <a:pt x="137" y="27"/>
                  <a:pt x="137" y="27"/>
                </a:cubicBezTo>
                <a:cubicBezTo>
                  <a:pt x="137" y="34"/>
                  <a:pt x="137" y="34"/>
                  <a:pt x="137" y="34"/>
                </a:cubicBezTo>
                <a:cubicBezTo>
                  <a:pt x="131" y="34"/>
                  <a:pt x="131" y="34"/>
                  <a:pt x="131" y="34"/>
                </a:cubicBezTo>
                <a:cubicBezTo>
                  <a:pt x="131" y="38"/>
                  <a:pt x="129" y="42"/>
                  <a:pt x="127" y="45"/>
                </a:cubicBezTo>
                <a:cubicBezTo>
                  <a:pt x="131" y="50"/>
                  <a:pt x="131" y="50"/>
                  <a:pt x="131" y="50"/>
                </a:cubicBezTo>
                <a:cubicBezTo>
                  <a:pt x="126" y="55"/>
                  <a:pt x="126" y="55"/>
                  <a:pt x="126" y="55"/>
                </a:cubicBezTo>
                <a:cubicBezTo>
                  <a:pt x="122" y="51"/>
                  <a:pt x="122" y="51"/>
                  <a:pt x="122" y="51"/>
                </a:cubicBezTo>
                <a:cubicBezTo>
                  <a:pt x="118" y="53"/>
                  <a:pt x="115" y="55"/>
                  <a:pt x="111" y="55"/>
                </a:cubicBezTo>
                <a:cubicBezTo>
                  <a:pt x="111" y="61"/>
                  <a:pt x="111" y="61"/>
                  <a:pt x="111" y="61"/>
                </a:cubicBezTo>
                <a:cubicBezTo>
                  <a:pt x="103" y="61"/>
                  <a:pt x="103" y="61"/>
                  <a:pt x="103" y="61"/>
                </a:cubicBezTo>
                <a:cubicBezTo>
                  <a:pt x="103" y="55"/>
                  <a:pt x="103" y="55"/>
                  <a:pt x="103" y="55"/>
                </a:cubicBezTo>
                <a:cubicBezTo>
                  <a:pt x="99" y="55"/>
                  <a:pt x="95" y="53"/>
                  <a:pt x="92" y="51"/>
                </a:cubicBezTo>
                <a:cubicBezTo>
                  <a:pt x="88" y="55"/>
                  <a:pt x="88" y="55"/>
                  <a:pt x="88" y="55"/>
                </a:cubicBezTo>
                <a:cubicBezTo>
                  <a:pt x="83" y="50"/>
                  <a:pt x="83" y="50"/>
                  <a:pt x="83" y="50"/>
                </a:cubicBezTo>
                <a:cubicBezTo>
                  <a:pt x="87" y="46"/>
                  <a:pt x="87" y="46"/>
                  <a:pt x="87" y="46"/>
                </a:cubicBezTo>
                <a:cubicBezTo>
                  <a:pt x="85" y="42"/>
                  <a:pt x="83" y="39"/>
                  <a:pt x="82" y="34"/>
                </a:cubicBezTo>
                <a:cubicBezTo>
                  <a:pt x="76" y="34"/>
                  <a:pt x="76" y="34"/>
                  <a:pt x="76" y="34"/>
                </a:cubicBezTo>
                <a:cubicBezTo>
                  <a:pt x="76" y="27"/>
                  <a:pt x="76" y="27"/>
                  <a:pt x="76" y="27"/>
                </a:cubicBezTo>
                <a:cubicBezTo>
                  <a:pt x="82" y="27"/>
                  <a:pt x="82" y="27"/>
                  <a:pt x="82" y="27"/>
                </a:cubicBezTo>
                <a:cubicBezTo>
                  <a:pt x="83" y="23"/>
                  <a:pt x="84" y="19"/>
                  <a:pt x="87" y="16"/>
                </a:cubicBezTo>
                <a:cubicBezTo>
                  <a:pt x="83" y="12"/>
                  <a:pt x="83" y="12"/>
                  <a:pt x="83" y="12"/>
                </a:cubicBezTo>
                <a:cubicBezTo>
                  <a:pt x="88" y="7"/>
                  <a:pt x="88" y="7"/>
                  <a:pt x="88" y="7"/>
                </a:cubicBezTo>
                <a:cubicBezTo>
                  <a:pt x="92" y="11"/>
                  <a:pt x="92" y="11"/>
                  <a:pt x="92" y="11"/>
                </a:cubicBezTo>
                <a:cubicBezTo>
                  <a:pt x="95" y="8"/>
                  <a:pt x="99" y="7"/>
                  <a:pt x="103" y="6"/>
                </a:cubicBezTo>
                <a:cubicBezTo>
                  <a:pt x="103" y="0"/>
                  <a:pt x="103" y="0"/>
                  <a:pt x="103" y="0"/>
                </a:cubicBezTo>
                <a:cubicBezTo>
                  <a:pt x="110" y="0"/>
                  <a:pt x="110" y="0"/>
                  <a:pt x="110" y="0"/>
                </a:cubicBezTo>
                <a:cubicBezTo>
                  <a:pt x="110" y="6"/>
                  <a:pt x="110" y="6"/>
                  <a:pt x="110" y="6"/>
                </a:cubicBezTo>
                <a:cubicBezTo>
                  <a:pt x="115" y="7"/>
                  <a:pt x="118" y="8"/>
                  <a:pt x="121" y="11"/>
                </a:cubicBezTo>
                <a:cubicBezTo>
                  <a:pt x="126" y="7"/>
                  <a:pt x="126" y="7"/>
                  <a:pt x="126" y="7"/>
                </a:cubicBezTo>
                <a:cubicBezTo>
                  <a:pt x="131" y="12"/>
                  <a:pt x="131" y="12"/>
                  <a:pt x="131" y="12"/>
                </a:cubicBezTo>
                <a:cubicBezTo>
                  <a:pt x="127" y="16"/>
                  <a:pt x="127" y="16"/>
                  <a:pt x="127" y="16"/>
                </a:cubicBezTo>
                <a:cubicBezTo>
                  <a:pt x="129" y="19"/>
                  <a:pt x="131" y="23"/>
                  <a:pt x="131" y="27"/>
                </a:cubicBezTo>
                <a:close/>
                <a:moveTo>
                  <a:pt x="107" y="49"/>
                </a:moveTo>
                <a:cubicBezTo>
                  <a:pt x="107" y="49"/>
                  <a:pt x="107" y="49"/>
                  <a:pt x="107" y="49"/>
                </a:cubicBezTo>
                <a:cubicBezTo>
                  <a:pt x="97" y="49"/>
                  <a:pt x="89" y="41"/>
                  <a:pt x="89" y="31"/>
                </a:cubicBezTo>
                <a:cubicBezTo>
                  <a:pt x="89" y="21"/>
                  <a:pt x="97" y="13"/>
                  <a:pt x="107" y="13"/>
                </a:cubicBezTo>
                <a:cubicBezTo>
                  <a:pt x="117" y="13"/>
                  <a:pt x="125" y="21"/>
                  <a:pt x="125" y="31"/>
                </a:cubicBezTo>
                <a:cubicBezTo>
                  <a:pt x="125" y="41"/>
                  <a:pt x="117" y="49"/>
                  <a:pt x="107" y="49"/>
                </a:cubicBezTo>
                <a:close/>
              </a:path>
            </a:pathLst>
          </a:custGeom>
          <a:solidFill>
            <a:srgbClr val="FFC00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7" name="TextBox 36"/>
          <p:cNvSpPr txBox="1"/>
          <p:nvPr/>
        </p:nvSpPr>
        <p:spPr>
          <a:xfrm>
            <a:off x="1966867" y="1793343"/>
            <a:ext cx="1908342" cy="632481"/>
          </a:xfrm>
          <a:prstGeom prst="rect">
            <a:avLst/>
          </a:prstGeom>
          <a:noFill/>
        </p:spPr>
        <p:txBody>
          <a:bodyPr wrap="square" rtlCol="0">
            <a:spAutoFit/>
          </a:bodyPr>
          <a:lstStyle/>
          <a:p>
            <a:pPr>
              <a:lnSpc>
                <a:spcPct val="130000"/>
              </a:lnSpc>
              <a:defRPr/>
            </a:pPr>
            <a:r>
              <a:rPr lang="zh-CN" altLang="en-US" sz="900" kern="0" dirty="0">
                <a:solidFill>
                  <a:prstClr val="black">
                    <a:lumMod val="75000"/>
                    <a:lumOff val="25000"/>
                  </a:prstClr>
                </a:solidFill>
                <a:latin typeface="微软雅黑" pitchFamily="34" charset="-122"/>
                <a:ea typeface="微软雅黑" pitchFamily="34" charset="-122"/>
              </a:rPr>
              <a:t>After you hit your content here, or by copying your text, choose paste in this box and choose to keep only the text.</a:t>
            </a:r>
          </a:p>
        </p:txBody>
      </p:sp>
      <p:sp>
        <p:nvSpPr>
          <p:cNvPr id="38" name="TextBox 37"/>
          <p:cNvSpPr txBox="1"/>
          <p:nvPr/>
        </p:nvSpPr>
        <p:spPr>
          <a:xfrm>
            <a:off x="1970209" y="1446987"/>
            <a:ext cx="1395913" cy="305468"/>
          </a:xfrm>
          <a:prstGeom prst="rect">
            <a:avLst/>
          </a:prstGeom>
          <a:noFill/>
        </p:spPr>
        <p:txBody>
          <a:bodyPr wrap="square" tIns="0" bIns="0" rtlCol="0" anchor="t">
            <a:spAutoFit/>
          </a:bodyPr>
          <a:lstStyle/>
          <a:p>
            <a:pPr>
              <a:lnSpc>
                <a:spcPct val="150000"/>
              </a:lnSpc>
              <a:defRPr/>
            </a:pPr>
            <a:r>
              <a:rPr lang="zh-CN" altLang="en-US" sz="1500" kern="0" dirty="0">
                <a:solidFill>
                  <a:prstClr val="black">
                    <a:lumMod val="75000"/>
                    <a:lumOff val="25000"/>
                  </a:prstClr>
                </a:solidFill>
                <a:latin typeface="微软雅黑" pitchFamily="34" charset="-122"/>
                <a:ea typeface="微软雅黑" pitchFamily="34" charset="-122"/>
                <a:cs typeface="华文黑体" pitchFamily="2" charset="-122"/>
              </a:rPr>
              <a:t>Policy One</a:t>
            </a:r>
          </a:p>
        </p:txBody>
      </p:sp>
      <p:grpSp>
        <p:nvGrpSpPr>
          <p:cNvPr id="39" name="组合 38"/>
          <p:cNvGrpSpPr/>
          <p:nvPr/>
        </p:nvGrpSpPr>
        <p:grpSpPr>
          <a:xfrm>
            <a:off x="4241724" y="1152717"/>
            <a:ext cx="3059785" cy="1518551"/>
            <a:chOff x="1591195" y="3531392"/>
            <a:chExt cx="1721136" cy="774463"/>
          </a:xfrm>
          <a:effectLst>
            <a:outerShdw blurRad="444500" dist="254000" dir="8100000" algn="tr" rotWithShape="0">
              <a:prstClr val="black">
                <a:alpha val="50000"/>
              </a:prstClr>
            </a:outerShdw>
          </a:effectLst>
        </p:grpSpPr>
        <p:sp>
          <p:nvSpPr>
            <p:cNvPr id="40" name="圆角矩形 104"/>
            <p:cNvSpPr/>
            <p:nvPr/>
          </p:nvSpPr>
          <p:spPr>
            <a:xfrm>
              <a:off x="1591195" y="3531392"/>
              <a:ext cx="1721136" cy="774463"/>
            </a:xfrm>
            <a:custGeom>
              <a:avLst/>
              <a:gdLst/>
              <a:ahLst/>
              <a:cxnLst/>
              <a:rect l="l" t="t" r="r" b="b"/>
              <a:pathLst>
                <a:path w="1721136" h="774463">
                  <a:moveTo>
                    <a:pt x="136668" y="0"/>
                  </a:moveTo>
                  <a:lnTo>
                    <a:pt x="1291044" y="0"/>
                  </a:lnTo>
                  <a:cubicBezTo>
                    <a:pt x="1323411" y="0"/>
                    <a:pt x="1349650" y="26239"/>
                    <a:pt x="1349650" y="58606"/>
                  </a:cubicBezTo>
                  <a:lnTo>
                    <a:pt x="1349650" y="225615"/>
                  </a:lnTo>
                  <a:lnTo>
                    <a:pt x="1629660" y="225615"/>
                  </a:lnTo>
                  <a:cubicBezTo>
                    <a:pt x="1680181" y="225615"/>
                    <a:pt x="1721136" y="266570"/>
                    <a:pt x="1721136" y="317091"/>
                  </a:cubicBezTo>
                  <a:lnTo>
                    <a:pt x="1721136" y="682987"/>
                  </a:lnTo>
                  <a:cubicBezTo>
                    <a:pt x="1721136" y="733508"/>
                    <a:pt x="1680181" y="774463"/>
                    <a:pt x="1629660" y="774463"/>
                  </a:cubicBezTo>
                  <a:lnTo>
                    <a:pt x="91476" y="774463"/>
                  </a:lnTo>
                  <a:cubicBezTo>
                    <a:pt x="40955" y="774463"/>
                    <a:pt x="0" y="733508"/>
                    <a:pt x="0" y="682987"/>
                  </a:cubicBezTo>
                  <a:lnTo>
                    <a:pt x="0" y="317091"/>
                  </a:lnTo>
                  <a:cubicBezTo>
                    <a:pt x="0" y="271215"/>
                    <a:pt x="33770" y="233227"/>
                    <a:pt x="78062" y="228323"/>
                  </a:cubicBezTo>
                  <a:lnTo>
                    <a:pt x="78062" y="58606"/>
                  </a:lnTo>
                  <a:cubicBezTo>
                    <a:pt x="78062" y="26239"/>
                    <a:pt x="104301" y="0"/>
                    <a:pt x="136668" y="0"/>
                  </a:cubicBezTo>
                  <a:close/>
                </a:path>
              </a:pathLst>
            </a:custGeom>
            <a:gradFill>
              <a:gsLst>
                <a:gs pos="62000">
                  <a:sysClr val="window" lastClr="FFFFFF">
                    <a:lumMod val="95000"/>
                  </a:sysClr>
                </a:gs>
                <a:gs pos="0">
                  <a:sysClr val="window" lastClr="FFFFFF"/>
                </a:gs>
                <a:gs pos="100000">
                  <a:sysClr val="window" lastClr="FFFFFF">
                    <a:lumMod val="85000"/>
                  </a:sysClr>
                </a:gs>
                <a:gs pos="0">
                  <a:sysClr val="window" lastClr="FFFFFF"/>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a:cs typeface="+mn-cs"/>
              </a:endParaRPr>
            </a:p>
          </p:txBody>
        </p:sp>
        <p:sp>
          <p:nvSpPr>
            <p:cNvPr id="41" name="圆角矩形 100"/>
            <p:cNvSpPr/>
            <p:nvPr/>
          </p:nvSpPr>
          <p:spPr>
            <a:xfrm>
              <a:off x="1612670" y="3548528"/>
              <a:ext cx="1678187" cy="740191"/>
            </a:xfrm>
            <a:custGeom>
              <a:avLst/>
              <a:gdLst/>
              <a:ahLst/>
              <a:cxnLst/>
              <a:rect l="l" t="t" r="r" b="b"/>
              <a:pathLst>
                <a:path w="1678187" h="740191">
                  <a:moveTo>
                    <a:pt x="140663" y="0"/>
                  </a:moveTo>
                  <a:lnTo>
                    <a:pt x="1250586" y="0"/>
                  </a:lnTo>
                  <a:cubicBezTo>
                    <a:pt x="1285463" y="0"/>
                    <a:pt x="1313736" y="28273"/>
                    <a:pt x="1313736" y="63150"/>
                  </a:cubicBezTo>
                  <a:lnTo>
                    <a:pt x="1313736" y="225841"/>
                  </a:lnTo>
                  <a:lnTo>
                    <a:pt x="1592460" y="225841"/>
                  </a:lnTo>
                  <a:cubicBezTo>
                    <a:pt x="1639806" y="225841"/>
                    <a:pt x="1678187" y="264222"/>
                    <a:pt x="1678187" y="311568"/>
                  </a:cubicBezTo>
                  <a:lnTo>
                    <a:pt x="1678187" y="654464"/>
                  </a:lnTo>
                  <a:cubicBezTo>
                    <a:pt x="1678187" y="701810"/>
                    <a:pt x="1639806" y="740191"/>
                    <a:pt x="1592460" y="740191"/>
                  </a:cubicBezTo>
                  <a:lnTo>
                    <a:pt x="85727" y="740191"/>
                  </a:lnTo>
                  <a:cubicBezTo>
                    <a:pt x="38381" y="740191"/>
                    <a:pt x="0" y="701810"/>
                    <a:pt x="0" y="654464"/>
                  </a:cubicBezTo>
                  <a:lnTo>
                    <a:pt x="0" y="311568"/>
                  </a:lnTo>
                  <a:cubicBezTo>
                    <a:pt x="0" y="267034"/>
                    <a:pt x="33957" y="230432"/>
                    <a:pt x="77513" y="227499"/>
                  </a:cubicBezTo>
                  <a:lnTo>
                    <a:pt x="77513" y="63150"/>
                  </a:lnTo>
                  <a:cubicBezTo>
                    <a:pt x="77513" y="28273"/>
                    <a:pt x="105786" y="0"/>
                    <a:pt x="140663" y="0"/>
                  </a:cubicBezTo>
                  <a:close/>
                </a:path>
              </a:pathLst>
            </a:custGeom>
            <a:gradFill>
              <a:gsLst>
                <a:gs pos="39000">
                  <a:srgbClr val="F0F0F0"/>
                </a:gs>
                <a:gs pos="0">
                  <a:sysClr val="window" lastClr="FFFFFF"/>
                </a:gs>
                <a:gs pos="100000">
                  <a:sysClr val="window" lastClr="FFFFFF">
                    <a:lumMod val="75000"/>
                  </a:sysClr>
                </a:gs>
                <a:gs pos="0">
                  <a:sysClr val="window" lastClr="FFFFFF"/>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a:cs typeface="+mn-cs"/>
              </a:endParaRPr>
            </a:p>
          </p:txBody>
        </p:sp>
      </p:grpSp>
      <p:sp>
        <p:nvSpPr>
          <p:cNvPr id="42" name="Freeform 6"/>
          <p:cNvSpPr>
            <a:spLocks noEditPoints="1"/>
          </p:cNvSpPr>
          <p:nvPr/>
        </p:nvSpPr>
        <p:spPr bwMode="auto">
          <a:xfrm>
            <a:off x="4429041" y="1734344"/>
            <a:ext cx="664409" cy="417387"/>
          </a:xfrm>
          <a:custGeom>
            <a:avLst/>
            <a:gdLst>
              <a:gd name="T0" fmla="*/ 107 w 165"/>
              <a:gd name="T1" fmla="*/ 104 h 104"/>
              <a:gd name="T2" fmla="*/ 124 w 165"/>
              <a:gd name="T3" fmla="*/ 104 h 104"/>
              <a:gd name="T4" fmla="*/ 124 w 165"/>
              <a:gd name="T5" fmla="*/ 45 h 104"/>
              <a:gd name="T6" fmla="*/ 107 w 165"/>
              <a:gd name="T7" fmla="*/ 61 h 104"/>
              <a:gd name="T8" fmla="*/ 107 w 165"/>
              <a:gd name="T9" fmla="*/ 104 h 104"/>
              <a:gd name="T10" fmla="*/ 132 w 165"/>
              <a:gd name="T11" fmla="*/ 104 h 104"/>
              <a:gd name="T12" fmla="*/ 149 w 165"/>
              <a:gd name="T13" fmla="*/ 104 h 104"/>
              <a:gd name="T14" fmla="*/ 149 w 165"/>
              <a:gd name="T15" fmla="*/ 22 h 104"/>
              <a:gd name="T16" fmla="*/ 132 w 165"/>
              <a:gd name="T17" fmla="*/ 38 h 104"/>
              <a:gd name="T18" fmla="*/ 132 w 165"/>
              <a:gd name="T19" fmla="*/ 104 h 104"/>
              <a:gd name="T20" fmla="*/ 161 w 165"/>
              <a:gd name="T21" fmla="*/ 0 h 104"/>
              <a:gd name="T22" fmla="*/ 164 w 165"/>
              <a:gd name="T23" fmla="*/ 4 h 104"/>
              <a:gd name="T24" fmla="*/ 164 w 165"/>
              <a:gd name="T25" fmla="*/ 5 h 104"/>
              <a:gd name="T26" fmla="*/ 161 w 165"/>
              <a:gd name="T27" fmla="*/ 15 h 104"/>
              <a:gd name="T28" fmla="*/ 161 w 165"/>
              <a:gd name="T29" fmla="*/ 16 h 104"/>
              <a:gd name="T30" fmla="*/ 156 w 165"/>
              <a:gd name="T31" fmla="*/ 17 h 104"/>
              <a:gd name="T32" fmla="*/ 155 w 165"/>
              <a:gd name="T33" fmla="*/ 17 h 104"/>
              <a:gd name="T34" fmla="*/ 153 w 165"/>
              <a:gd name="T35" fmla="*/ 14 h 104"/>
              <a:gd name="T36" fmla="*/ 103 w 165"/>
              <a:gd name="T37" fmla="*/ 61 h 104"/>
              <a:gd name="T38" fmla="*/ 87 w 165"/>
              <a:gd name="T39" fmla="*/ 44 h 104"/>
              <a:gd name="T40" fmla="*/ 74 w 165"/>
              <a:gd name="T41" fmla="*/ 30 h 104"/>
              <a:gd name="T42" fmla="*/ 3 w 165"/>
              <a:gd name="T43" fmla="*/ 96 h 104"/>
              <a:gd name="T44" fmla="*/ 0 w 165"/>
              <a:gd name="T45" fmla="*/ 93 h 104"/>
              <a:gd name="T46" fmla="*/ 74 w 165"/>
              <a:gd name="T47" fmla="*/ 24 h 104"/>
              <a:gd name="T48" fmla="*/ 87 w 165"/>
              <a:gd name="T49" fmla="*/ 37 h 104"/>
              <a:gd name="T50" fmla="*/ 103 w 165"/>
              <a:gd name="T51" fmla="*/ 55 h 104"/>
              <a:gd name="T52" fmla="*/ 150 w 165"/>
              <a:gd name="T53" fmla="*/ 11 h 104"/>
              <a:gd name="T54" fmla="*/ 148 w 165"/>
              <a:gd name="T55" fmla="*/ 9 h 104"/>
              <a:gd name="T56" fmla="*/ 147 w 165"/>
              <a:gd name="T57" fmla="*/ 8 h 104"/>
              <a:gd name="T58" fmla="*/ 149 w 165"/>
              <a:gd name="T59" fmla="*/ 3 h 104"/>
              <a:gd name="T60" fmla="*/ 150 w 165"/>
              <a:gd name="T61" fmla="*/ 3 h 104"/>
              <a:gd name="T62" fmla="*/ 160 w 165"/>
              <a:gd name="T63" fmla="*/ 1 h 104"/>
              <a:gd name="T64" fmla="*/ 161 w 165"/>
              <a:gd name="T65" fmla="*/ 0 h 104"/>
              <a:gd name="T66" fmla="*/ 7 w 165"/>
              <a:gd name="T67" fmla="*/ 104 h 104"/>
              <a:gd name="T68" fmla="*/ 24 w 165"/>
              <a:gd name="T69" fmla="*/ 104 h 104"/>
              <a:gd name="T70" fmla="*/ 24 w 165"/>
              <a:gd name="T71" fmla="*/ 81 h 104"/>
              <a:gd name="T72" fmla="*/ 7 w 165"/>
              <a:gd name="T73" fmla="*/ 97 h 104"/>
              <a:gd name="T74" fmla="*/ 7 w 165"/>
              <a:gd name="T75" fmla="*/ 104 h 104"/>
              <a:gd name="T76" fmla="*/ 32 w 165"/>
              <a:gd name="T77" fmla="*/ 104 h 104"/>
              <a:gd name="T78" fmla="*/ 49 w 165"/>
              <a:gd name="T79" fmla="*/ 104 h 104"/>
              <a:gd name="T80" fmla="*/ 49 w 165"/>
              <a:gd name="T81" fmla="*/ 58 h 104"/>
              <a:gd name="T82" fmla="*/ 32 w 165"/>
              <a:gd name="T83" fmla="*/ 74 h 104"/>
              <a:gd name="T84" fmla="*/ 32 w 165"/>
              <a:gd name="T85" fmla="*/ 104 h 104"/>
              <a:gd name="T86" fmla="*/ 57 w 165"/>
              <a:gd name="T87" fmla="*/ 50 h 104"/>
              <a:gd name="T88" fmla="*/ 57 w 165"/>
              <a:gd name="T89" fmla="*/ 104 h 104"/>
              <a:gd name="T90" fmla="*/ 74 w 165"/>
              <a:gd name="T91" fmla="*/ 104 h 104"/>
              <a:gd name="T92" fmla="*/ 74 w 165"/>
              <a:gd name="T93" fmla="*/ 34 h 104"/>
              <a:gd name="T94" fmla="*/ 74 w 165"/>
              <a:gd name="T95" fmla="*/ 34 h 104"/>
              <a:gd name="T96" fmla="*/ 57 w 165"/>
              <a:gd name="T97" fmla="*/ 50 h 104"/>
              <a:gd name="T98" fmla="*/ 82 w 165"/>
              <a:gd name="T99" fmla="*/ 43 h 104"/>
              <a:gd name="T100" fmla="*/ 82 w 165"/>
              <a:gd name="T101" fmla="*/ 104 h 104"/>
              <a:gd name="T102" fmla="*/ 87 w 165"/>
              <a:gd name="T103" fmla="*/ 104 h 104"/>
              <a:gd name="T104" fmla="*/ 99 w 165"/>
              <a:gd name="T105" fmla="*/ 104 h 104"/>
              <a:gd name="T106" fmla="*/ 99 w 165"/>
              <a:gd name="T107" fmla="*/ 61 h 104"/>
              <a:gd name="T108" fmla="*/ 87 w 165"/>
              <a:gd name="T109" fmla="*/ 48 h 104"/>
              <a:gd name="T110" fmla="*/ 82 w 165"/>
              <a:gd name="T111" fmla="*/ 4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5" h="104">
                <a:moveTo>
                  <a:pt x="107" y="104"/>
                </a:moveTo>
                <a:cubicBezTo>
                  <a:pt x="124" y="104"/>
                  <a:pt x="124" y="104"/>
                  <a:pt x="124" y="104"/>
                </a:cubicBezTo>
                <a:cubicBezTo>
                  <a:pt x="124" y="45"/>
                  <a:pt x="124" y="45"/>
                  <a:pt x="124" y="45"/>
                </a:cubicBezTo>
                <a:cubicBezTo>
                  <a:pt x="107" y="61"/>
                  <a:pt x="107" y="61"/>
                  <a:pt x="107" y="61"/>
                </a:cubicBezTo>
                <a:cubicBezTo>
                  <a:pt x="107" y="104"/>
                  <a:pt x="107" y="104"/>
                  <a:pt x="107" y="104"/>
                </a:cubicBezTo>
                <a:close/>
                <a:moveTo>
                  <a:pt x="132" y="104"/>
                </a:moveTo>
                <a:cubicBezTo>
                  <a:pt x="149" y="104"/>
                  <a:pt x="149" y="104"/>
                  <a:pt x="149" y="104"/>
                </a:cubicBezTo>
                <a:cubicBezTo>
                  <a:pt x="149" y="22"/>
                  <a:pt x="149" y="22"/>
                  <a:pt x="149" y="22"/>
                </a:cubicBezTo>
                <a:cubicBezTo>
                  <a:pt x="132" y="38"/>
                  <a:pt x="132" y="38"/>
                  <a:pt x="132" y="38"/>
                </a:cubicBezTo>
                <a:cubicBezTo>
                  <a:pt x="132" y="104"/>
                  <a:pt x="132" y="104"/>
                  <a:pt x="132" y="104"/>
                </a:cubicBezTo>
                <a:close/>
                <a:moveTo>
                  <a:pt x="161" y="0"/>
                </a:moveTo>
                <a:cubicBezTo>
                  <a:pt x="164" y="0"/>
                  <a:pt x="165" y="2"/>
                  <a:pt x="164" y="4"/>
                </a:cubicBezTo>
                <a:cubicBezTo>
                  <a:pt x="164" y="5"/>
                  <a:pt x="164" y="5"/>
                  <a:pt x="164" y="5"/>
                </a:cubicBezTo>
                <a:cubicBezTo>
                  <a:pt x="163" y="8"/>
                  <a:pt x="162" y="12"/>
                  <a:pt x="161" y="15"/>
                </a:cubicBezTo>
                <a:cubicBezTo>
                  <a:pt x="161" y="16"/>
                  <a:pt x="161" y="16"/>
                  <a:pt x="161" y="16"/>
                </a:cubicBezTo>
                <a:cubicBezTo>
                  <a:pt x="160" y="19"/>
                  <a:pt x="158" y="19"/>
                  <a:pt x="156" y="17"/>
                </a:cubicBezTo>
                <a:cubicBezTo>
                  <a:pt x="155" y="17"/>
                  <a:pt x="155" y="17"/>
                  <a:pt x="155" y="17"/>
                </a:cubicBezTo>
                <a:cubicBezTo>
                  <a:pt x="154" y="16"/>
                  <a:pt x="154" y="15"/>
                  <a:pt x="153" y="14"/>
                </a:cubicBezTo>
                <a:cubicBezTo>
                  <a:pt x="103" y="61"/>
                  <a:pt x="103" y="61"/>
                  <a:pt x="103" y="61"/>
                </a:cubicBezTo>
                <a:cubicBezTo>
                  <a:pt x="87" y="44"/>
                  <a:pt x="87" y="44"/>
                  <a:pt x="87" y="44"/>
                </a:cubicBezTo>
                <a:cubicBezTo>
                  <a:pt x="74" y="30"/>
                  <a:pt x="74" y="30"/>
                  <a:pt x="74" y="30"/>
                </a:cubicBezTo>
                <a:cubicBezTo>
                  <a:pt x="3" y="96"/>
                  <a:pt x="3" y="96"/>
                  <a:pt x="3" y="96"/>
                </a:cubicBezTo>
                <a:cubicBezTo>
                  <a:pt x="0" y="93"/>
                  <a:pt x="0" y="93"/>
                  <a:pt x="0" y="93"/>
                </a:cubicBezTo>
                <a:cubicBezTo>
                  <a:pt x="74" y="24"/>
                  <a:pt x="74" y="24"/>
                  <a:pt x="74" y="24"/>
                </a:cubicBezTo>
                <a:cubicBezTo>
                  <a:pt x="87" y="37"/>
                  <a:pt x="87" y="37"/>
                  <a:pt x="87" y="37"/>
                </a:cubicBezTo>
                <a:cubicBezTo>
                  <a:pt x="103" y="55"/>
                  <a:pt x="103" y="55"/>
                  <a:pt x="103" y="55"/>
                </a:cubicBezTo>
                <a:cubicBezTo>
                  <a:pt x="150" y="11"/>
                  <a:pt x="150" y="11"/>
                  <a:pt x="150" y="11"/>
                </a:cubicBezTo>
                <a:cubicBezTo>
                  <a:pt x="149" y="10"/>
                  <a:pt x="148" y="9"/>
                  <a:pt x="148" y="9"/>
                </a:cubicBezTo>
                <a:cubicBezTo>
                  <a:pt x="147" y="8"/>
                  <a:pt x="147" y="8"/>
                  <a:pt x="147" y="8"/>
                </a:cubicBezTo>
                <a:cubicBezTo>
                  <a:pt x="145" y="6"/>
                  <a:pt x="146" y="4"/>
                  <a:pt x="149" y="3"/>
                </a:cubicBezTo>
                <a:cubicBezTo>
                  <a:pt x="150" y="3"/>
                  <a:pt x="150" y="3"/>
                  <a:pt x="150" y="3"/>
                </a:cubicBezTo>
                <a:cubicBezTo>
                  <a:pt x="152" y="2"/>
                  <a:pt x="157" y="1"/>
                  <a:pt x="160" y="1"/>
                </a:cubicBezTo>
                <a:cubicBezTo>
                  <a:pt x="161" y="0"/>
                  <a:pt x="161" y="0"/>
                  <a:pt x="161" y="0"/>
                </a:cubicBezTo>
                <a:close/>
                <a:moveTo>
                  <a:pt x="7" y="104"/>
                </a:moveTo>
                <a:cubicBezTo>
                  <a:pt x="24" y="104"/>
                  <a:pt x="24" y="104"/>
                  <a:pt x="24" y="104"/>
                </a:cubicBezTo>
                <a:cubicBezTo>
                  <a:pt x="24" y="81"/>
                  <a:pt x="24" y="81"/>
                  <a:pt x="24" y="81"/>
                </a:cubicBezTo>
                <a:cubicBezTo>
                  <a:pt x="7" y="97"/>
                  <a:pt x="7" y="97"/>
                  <a:pt x="7" y="97"/>
                </a:cubicBezTo>
                <a:cubicBezTo>
                  <a:pt x="7" y="104"/>
                  <a:pt x="7" y="104"/>
                  <a:pt x="7" y="104"/>
                </a:cubicBezTo>
                <a:close/>
                <a:moveTo>
                  <a:pt x="32" y="104"/>
                </a:moveTo>
                <a:cubicBezTo>
                  <a:pt x="49" y="104"/>
                  <a:pt x="49" y="104"/>
                  <a:pt x="49" y="104"/>
                </a:cubicBezTo>
                <a:cubicBezTo>
                  <a:pt x="49" y="58"/>
                  <a:pt x="49" y="58"/>
                  <a:pt x="49" y="58"/>
                </a:cubicBezTo>
                <a:cubicBezTo>
                  <a:pt x="32" y="74"/>
                  <a:pt x="32" y="74"/>
                  <a:pt x="32" y="74"/>
                </a:cubicBezTo>
                <a:cubicBezTo>
                  <a:pt x="32" y="104"/>
                  <a:pt x="32" y="104"/>
                  <a:pt x="32" y="104"/>
                </a:cubicBezTo>
                <a:close/>
                <a:moveTo>
                  <a:pt x="57" y="50"/>
                </a:moveTo>
                <a:cubicBezTo>
                  <a:pt x="57" y="104"/>
                  <a:pt x="57" y="104"/>
                  <a:pt x="57" y="104"/>
                </a:cubicBezTo>
                <a:cubicBezTo>
                  <a:pt x="74" y="104"/>
                  <a:pt x="74" y="104"/>
                  <a:pt x="74" y="104"/>
                </a:cubicBezTo>
                <a:cubicBezTo>
                  <a:pt x="74" y="34"/>
                  <a:pt x="74" y="34"/>
                  <a:pt x="74" y="34"/>
                </a:cubicBezTo>
                <a:cubicBezTo>
                  <a:pt x="74" y="34"/>
                  <a:pt x="74" y="34"/>
                  <a:pt x="74" y="34"/>
                </a:cubicBezTo>
                <a:cubicBezTo>
                  <a:pt x="57" y="50"/>
                  <a:pt x="57" y="50"/>
                  <a:pt x="57" y="50"/>
                </a:cubicBezTo>
                <a:close/>
                <a:moveTo>
                  <a:pt x="82" y="43"/>
                </a:moveTo>
                <a:cubicBezTo>
                  <a:pt x="82" y="104"/>
                  <a:pt x="82" y="104"/>
                  <a:pt x="82" y="104"/>
                </a:cubicBezTo>
                <a:cubicBezTo>
                  <a:pt x="87" y="104"/>
                  <a:pt x="87" y="104"/>
                  <a:pt x="87" y="104"/>
                </a:cubicBezTo>
                <a:cubicBezTo>
                  <a:pt x="99" y="104"/>
                  <a:pt x="99" y="104"/>
                  <a:pt x="99" y="104"/>
                </a:cubicBezTo>
                <a:cubicBezTo>
                  <a:pt x="99" y="61"/>
                  <a:pt x="99" y="61"/>
                  <a:pt x="99" y="61"/>
                </a:cubicBezTo>
                <a:cubicBezTo>
                  <a:pt x="87" y="48"/>
                  <a:pt x="87" y="48"/>
                  <a:pt x="87" y="48"/>
                </a:cubicBezTo>
                <a:lnTo>
                  <a:pt x="82" y="43"/>
                </a:lnTo>
                <a:close/>
              </a:path>
            </a:pathLst>
          </a:custGeom>
          <a:solidFill>
            <a:srgbClr val="FFC00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3" name="TextBox 42"/>
          <p:cNvSpPr txBox="1"/>
          <p:nvPr/>
        </p:nvSpPr>
        <p:spPr>
          <a:xfrm>
            <a:off x="5167267" y="1793343"/>
            <a:ext cx="1908342" cy="632481"/>
          </a:xfrm>
          <a:prstGeom prst="rect">
            <a:avLst/>
          </a:prstGeom>
          <a:noFill/>
        </p:spPr>
        <p:txBody>
          <a:bodyPr wrap="square" rtlCol="0">
            <a:spAutoFit/>
          </a:bodyPr>
          <a:lstStyle/>
          <a:p>
            <a:pPr>
              <a:lnSpc>
                <a:spcPct val="130000"/>
              </a:lnSpc>
              <a:defRPr/>
            </a:pPr>
            <a:r>
              <a:rPr lang="zh-CN" altLang="en-US" sz="900" kern="0" dirty="0">
                <a:solidFill>
                  <a:prstClr val="black">
                    <a:lumMod val="75000"/>
                    <a:lumOff val="25000"/>
                  </a:prstClr>
                </a:solidFill>
                <a:latin typeface="微软雅黑" pitchFamily="34" charset="-122"/>
                <a:ea typeface="微软雅黑" pitchFamily="34" charset="-122"/>
              </a:rPr>
              <a:t>After you hit your content here, or by copying your text, choose paste in this box and choose to keep only the text.</a:t>
            </a:r>
          </a:p>
        </p:txBody>
      </p:sp>
      <p:sp>
        <p:nvSpPr>
          <p:cNvPr id="44" name="TextBox 43"/>
          <p:cNvSpPr txBox="1"/>
          <p:nvPr/>
        </p:nvSpPr>
        <p:spPr>
          <a:xfrm>
            <a:off x="5170609" y="1446987"/>
            <a:ext cx="1395913" cy="305468"/>
          </a:xfrm>
          <a:prstGeom prst="rect">
            <a:avLst/>
          </a:prstGeom>
          <a:noFill/>
        </p:spPr>
        <p:txBody>
          <a:bodyPr wrap="square" tIns="0" bIns="0" rtlCol="0" anchor="t">
            <a:spAutoFit/>
          </a:bodyPr>
          <a:lstStyle/>
          <a:p>
            <a:pPr>
              <a:lnSpc>
                <a:spcPct val="150000"/>
              </a:lnSpc>
              <a:defRPr/>
            </a:pPr>
            <a:r>
              <a:rPr lang="zh-CN" altLang="en-US" sz="1500" kern="0" dirty="0">
                <a:solidFill>
                  <a:prstClr val="black">
                    <a:lumMod val="75000"/>
                    <a:lumOff val="25000"/>
                  </a:prstClr>
                </a:solidFill>
                <a:latin typeface="微软雅黑" pitchFamily="34" charset="-122"/>
                <a:ea typeface="微软雅黑" pitchFamily="34" charset="-122"/>
                <a:cs typeface="华文黑体" pitchFamily="2" charset="-122"/>
              </a:rPr>
              <a:t>Policy 2</a:t>
            </a:r>
          </a:p>
        </p:txBody>
      </p:sp>
      <p:sp>
        <p:nvSpPr>
          <p:cNvPr id="45" name="TextBox 44"/>
          <p:cNvSpPr txBox="1"/>
          <p:nvPr/>
        </p:nvSpPr>
        <p:spPr>
          <a:xfrm>
            <a:off x="3037009" y="3692663"/>
            <a:ext cx="1908342" cy="632481"/>
          </a:xfrm>
          <a:prstGeom prst="rect">
            <a:avLst/>
          </a:prstGeom>
          <a:noFill/>
        </p:spPr>
        <p:txBody>
          <a:bodyPr wrap="square" rtlCol="0">
            <a:spAutoFit/>
          </a:bodyPr>
          <a:lstStyle/>
          <a:p>
            <a:pPr>
              <a:lnSpc>
                <a:spcPct val="130000"/>
              </a:lnSpc>
              <a:defRPr/>
            </a:pPr>
            <a:r>
              <a:rPr lang="zh-CN" altLang="en-US" sz="900" kern="0" dirty="0">
                <a:solidFill>
                  <a:prstClr val="black">
                    <a:lumMod val="75000"/>
                    <a:lumOff val="25000"/>
                  </a:prstClr>
                </a:solidFill>
                <a:latin typeface="微软雅黑" pitchFamily="34" charset="-122"/>
                <a:ea typeface="微软雅黑" pitchFamily="34" charset="-122"/>
              </a:rPr>
              <a:t>After you hit your content here, or by copying your text, choose paste in this box and choose to keep only the text.</a:t>
            </a:r>
          </a:p>
        </p:txBody>
      </p:sp>
      <p:sp>
        <p:nvSpPr>
          <p:cNvPr id="46" name="TextBox 45"/>
          <p:cNvSpPr txBox="1"/>
          <p:nvPr/>
        </p:nvSpPr>
        <p:spPr>
          <a:xfrm>
            <a:off x="3040351" y="3346307"/>
            <a:ext cx="1395913" cy="305468"/>
          </a:xfrm>
          <a:prstGeom prst="rect">
            <a:avLst/>
          </a:prstGeom>
          <a:noFill/>
        </p:spPr>
        <p:txBody>
          <a:bodyPr wrap="square" tIns="0" bIns="0" rtlCol="0" anchor="t">
            <a:spAutoFit/>
          </a:bodyPr>
          <a:lstStyle/>
          <a:p>
            <a:pPr>
              <a:lnSpc>
                <a:spcPct val="150000"/>
              </a:lnSpc>
              <a:defRPr/>
            </a:pPr>
            <a:r>
              <a:rPr lang="zh-CN" altLang="en-US" sz="1500" kern="0" dirty="0">
                <a:solidFill>
                  <a:prstClr val="black">
                    <a:lumMod val="75000"/>
                    <a:lumOff val="25000"/>
                  </a:prstClr>
                </a:solidFill>
                <a:latin typeface="微软雅黑" pitchFamily="34" charset="-122"/>
                <a:ea typeface="微软雅黑" pitchFamily="34" charset="-122"/>
                <a:cs typeface="华文黑体" pitchFamily="2" charset="-122"/>
              </a:rPr>
              <a:t>Policy 3</a:t>
            </a:r>
          </a:p>
        </p:txBody>
      </p:sp>
      <p:grpSp>
        <p:nvGrpSpPr>
          <p:cNvPr id="47" name="组合 46"/>
          <p:cNvGrpSpPr/>
          <p:nvPr/>
        </p:nvGrpSpPr>
        <p:grpSpPr>
          <a:xfrm>
            <a:off x="5323009" y="3045661"/>
            <a:ext cx="3059785" cy="1518551"/>
            <a:chOff x="1591195" y="3531392"/>
            <a:chExt cx="1721136" cy="774463"/>
          </a:xfrm>
          <a:effectLst>
            <a:outerShdw blurRad="444500" dist="254000" dir="8100000" algn="tr" rotWithShape="0">
              <a:prstClr val="black">
                <a:alpha val="50000"/>
              </a:prstClr>
            </a:outerShdw>
          </a:effectLst>
        </p:grpSpPr>
        <p:sp>
          <p:nvSpPr>
            <p:cNvPr id="48" name="圆角矩形 104"/>
            <p:cNvSpPr/>
            <p:nvPr/>
          </p:nvSpPr>
          <p:spPr>
            <a:xfrm>
              <a:off x="1591195" y="3531392"/>
              <a:ext cx="1721136" cy="774463"/>
            </a:xfrm>
            <a:custGeom>
              <a:avLst/>
              <a:gdLst/>
              <a:ahLst/>
              <a:cxnLst/>
              <a:rect l="l" t="t" r="r" b="b"/>
              <a:pathLst>
                <a:path w="1721136" h="774463">
                  <a:moveTo>
                    <a:pt x="136668" y="0"/>
                  </a:moveTo>
                  <a:lnTo>
                    <a:pt x="1291044" y="0"/>
                  </a:lnTo>
                  <a:cubicBezTo>
                    <a:pt x="1323411" y="0"/>
                    <a:pt x="1349650" y="26239"/>
                    <a:pt x="1349650" y="58606"/>
                  </a:cubicBezTo>
                  <a:lnTo>
                    <a:pt x="1349650" y="225615"/>
                  </a:lnTo>
                  <a:lnTo>
                    <a:pt x="1629660" y="225615"/>
                  </a:lnTo>
                  <a:cubicBezTo>
                    <a:pt x="1680181" y="225615"/>
                    <a:pt x="1721136" y="266570"/>
                    <a:pt x="1721136" y="317091"/>
                  </a:cubicBezTo>
                  <a:lnTo>
                    <a:pt x="1721136" y="682987"/>
                  </a:lnTo>
                  <a:cubicBezTo>
                    <a:pt x="1721136" y="733508"/>
                    <a:pt x="1680181" y="774463"/>
                    <a:pt x="1629660" y="774463"/>
                  </a:cubicBezTo>
                  <a:lnTo>
                    <a:pt x="91476" y="774463"/>
                  </a:lnTo>
                  <a:cubicBezTo>
                    <a:pt x="40955" y="774463"/>
                    <a:pt x="0" y="733508"/>
                    <a:pt x="0" y="682987"/>
                  </a:cubicBezTo>
                  <a:lnTo>
                    <a:pt x="0" y="317091"/>
                  </a:lnTo>
                  <a:cubicBezTo>
                    <a:pt x="0" y="271215"/>
                    <a:pt x="33770" y="233227"/>
                    <a:pt x="78062" y="228323"/>
                  </a:cubicBezTo>
                  <a:lnTo>
                    <a:pt x="78062" y="58606"/>
                  </a:lnTo>
                  <a:cubicBezTo>
                    <a:pt x="78062" y="26239"/>
                    <a:pt x="104301" y="0"/>
                    <a:pt x="136668" y="0"/>
                  </a:cubicBezTo>
                  <a:close/>
                </a:path>
              </a:pathLst>
            </a:custGeom>
            <a:gradFill>
              <a:gsLst>
                <a:gs pos="62000">
                  <a:sysClr val="window" lastClr="FFFFFF">
                    <a:lumMod val="95000"/>
                  </a:sysClr>
                </a:gs>
                <a:gs pos="0">
                  <a:sysClr val="window" lastClr="FFFFFF"/>
                </a:gs>
                <a:gs pos="100000">
                  <a:sysClr val="window" lastClr="FFFFFF">
                    <a:lumMod val="85000"/>
                  </a:sysClr>
                </a:gs>
                <a:gs pos="0">
                  <a:sysClr val="window" lastClr="FFFFFF"/>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a:cs typeface="+mn-cs"/>
              </a:endParaRPr>
            </a:p>
          </p:txBody>
        </p:sp>
        <p:sp>
          <p:nvSpPr>
            <p:cNvPr id="49" name="圆角矩形 100"/>
            <p:cNvSpPr/>
            <p:nvPr/>
          </p:nvSpPr>
          <p:spPr>
            <a:xfrm>
              <a:off x="1612670" y="3548528"/>
              <a:ext cx="1678187" cy="740191"/>
            </a:xfrm>
            <a:custGeom>
              <a:avLst/>
              <a:gdLst/>
              <a:ahLst/>
              <a:cxnLst/>
              <a:rect l="l" t="t" r="r" b="b"/>
              <a:pathLst>
                <a:path w="1678187" h="740191">
                  <a:moveTo>
                    <a:pt x="140663" y="0"/>
                  </a:moveTo>
                  <a:lnTo>
                    <a:pt x="1250586" y="0"/>
                  </a:lnTo>
                  <a:cubicBezTo>
                    <a:pt x="1285463" y="0"/>
                    <a:pt x="1313736" y="28273"/>
                    <a:pt x="1313736" y="63150"/>
                  </a:cubicBezTo>
                  <a:lnTo>
                    <a:pt x="1313736" y="225841"/>
                  </a:lnTo>
                  <a:lnTo>
                    <a:pt x="1592460" y="225841"/>
                  </a:lnTo>
                  <a:cubicBezTo>
                    <a:pt x="1639806" y="225841"/>
                    <a:pt x="1678187" y="264222"/>
                    <a:pt x="1678187" y="311568"/>
                  </a:cubicBezTo>
                  <a:lnTo>
                    <a:pt x="1678187" y="654464"/>
                  </a:lnTo>
                  <a:cubicBezTo>
                    <a:pt x="1678187" y="701810"/>
                    <a:pt x="1639806" y="740191"/>
                    <a:pt x="1592460" y="740191"/>
                  </a:cubicBezTo>
                  <a:lnTo>
                    <a:pt x="85727" y="740191"/>
                  </a:lnTo>
                  <a:cubicBezTo>
                    <a:pt x="38381" y="740191"/>
                    <a:pt x="0" y="701810"/>
                    <a:pt x="0" y="654464"/>
                  </a:cubicBezTo>
                  <a:lnTo>
                    <a:pt x="0" y="311568"/>
                  </a:lnTo>
                  <a:cubicBezTo>
                    <a:pt x="0" y="267034"/>
                    <a:pt x="33957" y="230432"/>
                    <a:pt x="77513" y="227499"/>
                  </a:cubicBezTo>
                  <a:lnTo>
                    <a:pt x="77513" y="63150"/>
                  </a:lnTo>
                  <a:cubicBezTo>
                    <a:pt x="77513" y="28273"/>
                    <a:pt x="105786" y="0"/>
                    <a:pt x="140663" y="0"/>
                  </a:cubicBezTo>
                  <a:close/>
                </a:path>
              </a:pathLst>
            </a:custGeom>
            <a:gradFill>
              <a:gsLst>
                <a:gs pos="39000">
                  <a:srgbClr val="F0F0F0"/>
                </a:gs>
                <a:gs pos="0">
                  <a:sysClr val="window" lastClr="FFFFFF"/>
                </a:gs>
                <a:gs pos="100000">
                  <a:sysClr val="window" lastClr="FFFFFF">
                    <a:lumMod val="75000"/>
                  </a:sysClr>
                </a:gs>
                <a:gs pos="0">
                  <a:sysClr val="window" lastClr="FFFFFF"/>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a:cs typeface="+mn-cs"/>
              </a:endParaRPr>
            </a:p>
          </p:txBody>
        </p:sp>
      </p:grpSp>
      <p:sp>
        <p:nvSpPr>
          <p:cNvPr id="50" name="Freeform 7"/>
          <p:cNvSpPr>
            <a:spLocks noEditPoints="1"/>
          </p:cNvSpPr>
          <p:nvPr/>
        </p:nvSpPr>
        <p:spPr bwMode="auto">
          <a:xfrm>
            <a:off x="5515454" y="3563144"/>
            <a:ext cx="605984" cy="489370"/>
          </a:xfrm>
          <a:custGeom>
            <a:avLst/>
            <a:gdLst>
              <a:gd name="T0" fmla="*/ 67 w 123"/>
              <a:gd name="T1" fmla="*/ 62 h 100"/>
              <a:gd name="T2" fmla="*/ 67 w 123"/>
              <a:gd name="T3" fmla="*/ 65 h 100"/>
              <a:gd name="T4" fmla="*/ 66 w 123"/>
              <a:gd name="T5" fmla="*/ 67 h 100"/>
              <a:gd name="T6" fmla="*/ 62 w 123"/>
              <a:gd name="T7" fmla="*/ 67 h 100"/>
              <a:gd name="T8" fmla="*/ 58 w 123"/>
              <a:gd name="T9" fmla="*/ 67 h 100"/>
              <a:gd name="T10" fmla="*/ 56 w 123"/>
              <a:gd name="T11" fmla="*/ 65 h 100"/>
              <a:gd name="T12" fmla="*/ 56 w 123"/>
              <a:gd name="T13" fmla="*/ 62 h 100"/>
              <a:gd name="T14" fmla="*/ 0 w 123"/>
              <a:gd name="T15" fmla="*/ 44 h 100"/>
              <a:gd name="T16" fmla="*/ 0 w 123"/>
              <a:gd name="T17" fmla="*/ 81 h 100"/>
              <a:gd name="T18" fmla="*/ 19 w 123"/>
              <a:gd name="T19" fmla="*/ 100 h 100"/>
              <a:gd name="T20" fmla="*/ 62 w 123"/>
              <a:gd name="T21" fmla="*/ 100 h 100"/>
              <a:gd name="T22" fmla="*/ 104 w 123"/>
              <a:gd name="T23" fmla="*/ 100 h 100"/>
              <a:gd name="T24" fmla="*/ 123 w 123"/>
              <a:gd name="T25" fmla="*/ 81 h 100"/>
              <a:gd name="T26" fmla="*/ 123 w 123"/>
              <a:gd name="T27" fmla="*/ 44 h 100"/>
              <a:gd name="T28" fmla="*/ 67 w 123"/>
              <a:gd name="T29" fmla="*/ 62 h 100"/>
              <a:gd name="T30" fmla="*/ 62 w 123"/>
              <a:gd name="T31" fmla="*/ 58 h 100"/>
              <a:gd name="T32" fmla="*/ 64 w 123"/>
              <a:gd name="T33" fmla="*/ 58 h 100"/>
              <a:gd name="T34" fmla="*/ 66 w 123"/>
              <a:gd name="T35" fmla="*/ 59 h 100"/>
              <a:gd name="T36" fmla="*/ 66 w 123"/>
              <a:gd name="T37" fmla="*/ 64 h 100"/>
              <a:gd name="T38" fmla="*/ 64 w 123"/>
              <a:gd name="T39" fmla="*/ 65 h 100"/>
              <a:gd name="T40" fmla="*/ 62 w 123"/>
              <a:gd name="T41" fmla="*/ 65 h 100"/>
              <a:gd name="T42" fmla="*/ 60 w 123"/>
              <a:gd name="T43" fmla="*/ 65 h 100"/>
              <a:gd name="T44" fmla="*/ 58 w 123"/>
              <a:gd name="T45" fmla="*/ 64 h 100"/>
              <a:gd name="T46" fmla="*/ 58 w 123"/>
              <a:gd name="T47" fmla="*/ 59 h 100"/>
              <a:gd name="T48" fmla="*/ 60 w 123"/>
              <a:gd name="T49" fmla="*/ 58 h 100"/>
              <a:gd name="T50" fmla="*/ 62 w 123"/>
              <a:gd name="T51" fmla="*/ 58 h 100"/>
              <a:gd name="T52" fmla="*/ 56 w 123"/>
              <a:gd name="T53" fmla="*/ 58 h 100"/>
              <a:gd name="T54" fmla="*/ 56 w 123"/>
              <a:gd name="T55" fmla="*/ 60 h 100"/>
              <a:gd name="T56" fmla="*/ 1 w 123"/>
              <a:gd name="T57" fmla="*/ 42 h 100"/>
              <a:gd name="T58" fmla="*/ 19 w 123"/>
              <a:gd name="T59" fmla="*/ 24 h 100"/>
              <a:gd name="T60" fmla="*/ 62 w 123"/>
              <a:gd name="T61" fmla="*/ 24 h 100"/>
              <a:gd name="T62" fmla="*/ 104 w 123"/>
              <a:gd name="T63" fmla="*/ 24 h 100"/>
              <a:gd name="T64" fmla="*/ 123 w 123"/>
              <a:gd name="T65" fmla="*/ 42 h 100"/>
              <a:gd name="T66" fmla="*/ 67 w 123"/>
              <a:gd name="T67" fmla="*/ 60 h 100"/>
              <a:gd name="T68" fmla="*/ 67 w 123"/>
              <a:gd name="T69" fmla="*/ 58 h 100"/>
              <a:gd name="T70" fmla="*/ 66 w 123"/>
              <a:gd name="T71" fmla="*/ 56 h 100"/>
              <a:gd name="T72" fmla="*/ 62 w 123"/>
              <a:gd name="T73" fmla="*/ 56 h 100"/>
              <a:gd name="T74" fmla="*/ 58 w 123"/>
              <a:gd name="T75" fmla="*/ 56 h 100"/>
              <a:gd name="T76" fmla="*/ 56 w 123"/>
              <a:gd name="T77" fmla="*/ 58 h 100"/>
              <a:gd name="T78" fmla="*/ 62 w 123"/>
              <a:gd name="T79" fmla="*/ 4 h 100"/>
              <a:gd name="T80" fmla="*/ 62 w 123"/>
              <a:gd name="T81" fmla="*/ 4 h 100"/>
              <a:gd name="T82" fmla="*/ 81 w 123"/>
              <a:gd name="T83" fmla="*/ 23 h 100"/>
              <a:gd name="T84" fmla="*/ 84 w 123"/>
              <a:gd name="T85" fmla="*/ 23 h 100"/>
              <a:gd name="T86" fmla="*/ 62 w 123"/>
              <a:gd name="T87" fmla="*/ 0 h 100"/>
              <a:gd name="T88" fmla="*/ 62 w 123"/>
              <a:gd name="T89" fmla="*/ 0 h 100"/>
              <a:gd name="T90" fmla="*/ 39 w 123"/>
              <a:gd name="T91" fmla="*/ 23 h 100"/>
              <a:gd name="T92" fmla="*/ 43 w 123"/>
              <a:gd name="T93" fmla="*/ 23 h 100"/>
              <a:gd name="T94" fmla="*/ 62 w 123"/>
              <a:gd name="T95" fmla="*/ 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3" h="100">
                <a:moveTo>
                  <a:pt x="67" y="62"/>
                </a:moveTo>
                <a:cubicBezTo>
                  <a:pt x="67" y="65"/>
                  <a:pt x="67" y="65"/>
                  <a:pt x="67" y="65"/>
                </a:cubicBezTo>
                <a:cubicBezTo>
                  <a:pt x="67" y="66"/>
                  <a:pt x="67" y="67"/>
                  <a:pt x="66" y="67"/>
                </a:cubicBezTo>
                <a:cubicBezTo>
                  <a:pt x="62" y="67"/>
                  <a:pt x="62" y="67"/>
                  <a:pt x="62" y="67"/>
                </a:cubicBezTo>
                <a:cubicBezTo>
                  <a:pt x="58" y="67"/>
                  <a:pt x="58" y="67"/>
                  <a:pt x="58" y="67"/>
                </a:cubicBezTo>
                <a:cubicBezTo>
                  <a:pt x="57" y="67"/>
                  <a:pt x="56" y="66"/>
                  <a:pt x="56" y="65"/>
                </a:cubicBezTo>
                <a:cubicBezTo>
                  <a:pt x="56" y="62"/>
                  <a:pt x="56" y="62"/>
                  <a:pt x="56" y="62"/>
                </a:cubicBezTo>
                <a:cubicBezTo>
                  <a:pt x="0" y="44"/>
                  <a:pt x="0" y="44"/>
                  <a:pt x="0" y="44"/>
                </a:cubicBezTo>
                <a:cubicBezTo>
                  <a:pt x="0" y="81"/>
                  <a:pt x="0" y="81"/>
                  <a:pt x="0" y="81"/>
                </a:cubicBezTo>
                <a:cubicBezTo>
                  <a:pt x="0" y="92"/>
                  <a:pt x="9" y="100"/>
                  <a:pt x="19" y="100"/>
                </a:cubicBezTo>
                <a:cubicBezTo>
                  <a:pt x="62" y="100"/>
                  <a:pt x="62" y="100"/>
                  <a:pt x="62" y="100"/>
                </a:cubicBezTo>
                <a:cubicBezTo>
                  <a:pt x="104" y="100"/>
                  <a:pt x="104" y="100"/>
                  <a:pt x="104" y="100"/>
                </a:cubicBezTo>
                <a:cubicBezTo>
                  <a:pt x="114" y="100"/>
                  <a:pt x="123" y="92"/>
                  <a:pt x="123" y="81"/>
                </a:cubicBezTo>
                <a:cubicBezTo>
                  <a:pt x="123" y="44"/>
                  <a:pt x="123" y="44"/>
                  <a:pt x="123" y="44"/>
                </a:cubicBezTo>
                <a:cubicBezTo>
                  <a:pt x="67" y="62"/>
                  <a:pt x="67" y="62"/>
                  <a:pt x="67" y="62"/>
                </a:cubicBezTo>
                <a:close/>
                <a:moveTo>
                  <a:pt x="62" y="58"/>
                </a:moveTo>
                <a:cubicBezTo>
                  <a:pt x="64" y="58"/>
                  <a:pt x="64" y="58"/>
                  <a:pt x="64" y="58"/>
                </a:cubicBezTo>
                <a:cubicBezTo>
                  <a:pt x="65" y="58"/>
                  <a:pt x="66" y="58"/>
                  <a:pt x="66" y="59"/>
                </a:cubicBezTo>
                <a:cubicBezTo>
                  <a:pt x="66" y="64"/>
                  <a:pt x="66" y="64"/>
                  <a:pt x="66" y="64"/>
                </a:cubicBezTo>
                <a:cubicBezTo>
                  <a:pt x="66" y="65"/>
                  <a:pt x="65" y="65"/>
                  <a:pt x="64" y="65"/>
                </a:cubicBezTo>
                <a:cubicBezTo>
                  <a:pt x="62" y="65"/>
                  <a:pt x="62" y="65"/>
                  <a:pt x="62" y="65"/>
                </a:cubicBezTo>
                <a:cubicBezTo>
                  <a:pt x="60" y="65"/>
                  <a:pt x="60" y="65"/>
                  <a:pt x="60" y="65"/>
                </a:cubicBezTo>
                <a:cubicBezTo>
                  <a:pt x="59" y="65"/>
                  <a:pt x="58" y="65"/>
                  <a:pt x="58" y="64"/>
                </a:cubicBezTo>
                <a:cubicBezTo>
                  <a:pt x="58" y="59"/>
                  <a:pt x="58" y="59"/>
                  <a:pt x="58" y="59"/>
                </a:cubicBezTo>
                <a:cubicBezTo>
                  <a:pt x="58" y="58"/>
                  <a:pt x="59" y="58"/>
                  <a:pt x="60" y="58"/>
                </a:cubicBezTo>
                <a:cubicBezTo>
                  <a:pt x="62" y="58"/>
                  <a:pt x="62" y="58"/>
                  <a:pt x="62" y="58"/>
                </a:cubicBezTo>
                <a:close/>
                <a:moveTo>
                  <a:pt x="56" y="58"/>
                </a:moveTo>
                <a:cubicBezTo>
                  <a:pt x="56" y="60"/>
                  <a:pt x="56" y="60"/>
                  <a:pt x="56" y="60"/>
                </a:cubicBezTo>
                <a:cubicBezTo>
                  <a:pt x="1" y="42"/>
                  <a:pt x="1" y="42"/>
                  <a:pt x="1" y="42"/>
                </a:cubicBezTo>
                <a:cubicBezTo>
                  <a:pt x="1" y="32"/>
                  <a:pt x="9" y="24"/>
                  <a:pt x="19" y="24"/>
                </a:cubicBezTo>
                <a:cubicBezTo>
                  <a:pt x="62" y="24"/>
                  <a:pt x="62" y="24"/>
                  <a:pt x="62" y="24"/>
                </a:cubicBezTo>
                <a:cubicBezTo>
                  <a:pt x="104" y="24"/>
                  <a:pt x="104" y="24"/>
                  <a:pt x="104" y="24"/>
                </a:cubicBezTo>
                <a:cubicBezTo>
                  <a:pt x="114" y="24"/>
                  <a:pt x="122" y="32"/>
                  <a:pt x="123" y="42"/>
                </a:cubicBezTo>
                <a:cubicBezTo>
                  <a:pt x="67" y="60"/>
                  <a:pt x="67" y="60"/>
                  <a:pt x="67" y="60"/>
                </a:cubicBezTo>
                <a:cubicBezTo>
                  <a:pt x="67" y="58"/>
                  <a:pt x="67" y="58"/>
                  <a:pt x="67" y="58"/>
                </a:cubicBezTo>
                <a:cubicBezTo>
                  <a:pt x="67" y="56"/>
                  <a:pt x="67" y="56"/>
                  <a:pt x="66" y="56"/>
                </a:cubicBezTo>
                <a:cubicBezTo>
                  <a:pt x="62" y="56"/>
                  <a:pt x="62" y="56"/>
                  <a:pt x="62" y="56"/>
                </a:cubicBezTo>
                <a:cubicBezTo>
                  <a:pt x="58" y="56"/>
                  <a:pt x="58" y="56"/>
                  <a:pt x="58" y="56"/>
                </a:cubicBezTo>
                <a:cubicBezTo>
                  <a:pt x="57" y="56"/>
                  <a:pt x="56" y="56"/>
                  <a:pt x="56" y="58"/>
                </a:cubicBezTo>
                <a:close/>
                <a:moveTo>
                  <a:pt x="62" y="4"/>
                </a:moveTo>
                <a:cubicBezTo>
                  <a:pt x="62" y="4"/>
                  <a:pt x="62" y="4"/>
                  <a:pt x="62" y="4"/>
                </a:cubicBezTo>
                <a:cubicBezTo>
                  <a:pt x="72" y="4"/>
                  <a:pt x="81" y="13"/>
                  <a:pt x="81" y="23"/>
                </a:cubicBezTo>
                <a:cubicBezTo>
                  <a:pt x="84" y="23"/>
                  <a:pt x="84" y="23"/>
                  <a:pt x="84" y="23"/>
                </a:cubicBezTo>
                <a:cubicBezTo>
                  <a:pt x="84" y="11"/>
                  <a:pt x="74" y="1"/>
                  <a:pt x="62" y="0"/>
                </a:cubicBezTo>
                <a:cubicBezTo>
                  <a:pt x="62" y="0"/>
                  <a:pt x="62" y="0"/>
                  <a:pt x="62" y="0"/>
                </a:cubicBezTo>
                <a:cubicBezTo>
                  <a:pt x="49" y="0"/>
                  <a:pt x="39" y="11"/>
                  <a:pt x="39" y="23"/>
                </a:cubicBezTo>
                <a:cubicBezTo>
                  <a:pt x="43" y="23"/>
                  <a:pt x="43" y="23"/>
                  <a:pt x="43" y="23"/>
                </a:cubicBezTo>
                <a:cubicBezTo>
                  <a:pt x="43" y="13"/>
                  <a:pt x="51" y="4"/>
                  <a:pt x="62" y="4"/>
                </a:cubicBezTo>
                <a:close/>
              </a:path>
            </a:pathLst>
          </a:custGeom>
          <a:solidFill>
            <a:srgbClr val="0070C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1" name="TextBox 50"/>
          <p:cNvSpPr txBox="1"/>
          <p:nvPr/>
        </p:nvSpPr>
        <p:spPr>
          <a:xfrm>
            <a:off x="6310267" y="3692663"/>
            <a:ext cx="1908342" cy="632481"/>
          </a:xfrm>
          <a:prstGeom prst="rect">
            <a:avLst/>
          </a:prstGeom>
          <a:noFill/>
        </p:spPr>
        <p:txBody>
          <a:bodyPr wrap="square" rtlCol="0">
            <a:spAutoFit/>
          </a:bodyPr>
          <a:lstStyle/>
          <a:p>
            <a:pPr>
              <a:lnSpc>
                <a:spcPct val="130000"/>
              </a:lnSpc>
              <a:defRPr/>
            </a:pPr>
            <a:r>
              <a:rPr lang="zh-CN" altLang="en-US" sz="900" kern="0" dirty="0">
                <a:solidFill>
                  <a:prstClr val="black">
                    <a:lumMod val="75000"/>
                    <a:lumOff val="25000"/>
                  </a:prstClr>
                </a:solidFill>
                <a:latin typeface="微软雅黑" pitchFamily="34" charset="-122"/>
                <a:ea typeface="微软雅黑" pitchFamily="34" charset="-122"/>
              </a:rPr>
              <a:t>After you hit your content here, or by copying your text, choose paste in this box and choose to keep only the text.</a:t>
            </a:r>
          </a:p>
        </p:txBody>
      </p:sp>
      <p:sp>
        <p:nvSpPr>
          <p:cNvPr id="52" name="TextBox 51"/>
          <p:cNvSpPr txBox="1"/>
          <p:nvPr/>
        </p:nvSpPr>
        <p:spPr>
          <a:xfrm>
            <a:off x="6313609" y="3346307"/>
            <a:ext cx="1395913" cy="305468"/>
          </a:xfrm>
          <a:prstGeom prst="rect">
            <a:avLst/>
          </a:prstGeom>
          <a:noFill/>
        </p:spPr>
        <p:txBody>
          <a:bodyPr wrap="square" tIns="0" bIns="0" rtlCol="0" anchor="t">
            <a:spAutoFit/>
          </a:bodyPr>
          <a:lstStyle/>
          <a:p>
            <a:pPr>
              <a:lnSpc>
                <a:spcPct val="150000"/>
              </a:lnSpc>
              <a:defRPr/>
            </a:pPr>
            <a:r>
              <a:rPr lang="zh-CN" altLang="en-US" sz="1500" kern="0" dirty="0">
                <a:solidFill>
                  <a:prstClr val="black">
                    <a:lumMod val="75000"/>
                    <a:lumOff val="25000"/>
                  </a:prstClr>
                </a:solidFill>
                <a:latin typeface="微软雅黑" pitchFamily="34" charset="-122"/>
                <a:ea typeface="微软雅黑" pitchFamily="34" charset="-122"/>
                <a:cs typeface="华文黑体" pitchFamily="2" charset="-122"/>
              </a:rPr>
              <a:t>Policy four</a:t>
            </a:r>
          </a:p>
        </p:txBody>
      </p:sp>
      <p:sp>
        <p:nvSpPr>
          <p:cNvPr id="53" name="TextBox 52"/>
          <p:cNvSpPr txBox="1"/>
          <p:nvPr/>
        </p:nvSpPr>
        <p:spPr>
          <a:xfrm>
            <a:off x="1654179" y="5917921"/>
            <a:ext cx="738965" cy="307928"/>
          </a:xfrm>
          <a:prstGeom prst="rect">
            <a:avLst/>
          </a:prstGeom>
          <a:noFill/>
        </p:spPr>
        <p:txBody>
          <a:bodyPr wrap="none" lIns="61109" tIns="30555" rIns="61109" bIns="30555"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zh-CN" altLang="en-US" sz="1800" b="0" i="0" u="none" strike="noStrike" kern="0" cap="none" spc="0" normalizeH="0" baseline="0" noProof="0" dirty="0">
                <a:ln>
                  <a:noFill/>
                </a:ln>
                <a:solidFill>
                  <a:prstClr val="black"/>
                </a:solidFill>
                <a:effectLst/>
                <a:uLnTx/>
                <a:uFillTx/>
              </a:rPr>
              <a:t>Delayer</a:t>
            </a:r>
          </a:p>
        </p:txBody>
      </p:sp>
    </p:spTree>
    <p:extLst>
      <p:ext uri="{BB962C8B-B14F-4D97-AF65-F5344CB8AC3E}">
        <p14:creationId xmlns:p14="http://schemas.microsoft.com/office/powerpoint/2010/main" val="1228776844"/>
      </p:ext>
    </p:extLst>
  </p:cSld>
  <p:clrMapOvr>
    <a:masterClrMapping/>
  </p:clrMapOvr>
  <mc:AlternateContent xmlns:mc="http://schemas.openxmlformats.org/markup-compatibility/2006" xmlns:p14="http://schemas.microsoft.com/office/powerpoint/2010/main">
    <mc:Choice Requires="p14">
      <p:transition spd="slow" p14:dur="1200" advTm="100">
        <p14:flip dir="r"/>
      </p:transition>
    </mc:Choice>
    <mc:Fallback xmlns:a14="http://schemas.microsoft.com/office/drawing/2010/main" xmlns="">
      <p:transition spd="slow" advTm="1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accel="58000" fill="hold" nodeType="afterEffect" p14:presetBounceEnd="58000">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14:bounceEnd="58000">
                                          <p:cBhvr additive="base">
                                            <p:cTn id="7" dur="1500" fill="hold"/>
                                            <p:tgtEl>
                                              <p:spTgt spid="32"/>
                                            </p:tgtEl>
                                            <p:attrNameLst>
                                              <p:attrName>ppt_x</p:attrName>
                                            </p:attrNameLst>
                                          </p:cBhvr>
                                          <p:tavLst>
                                            <p:tav tm="0">
                                              <p:val>
                                                <p:strVal val="0-#ppt_w/2"/>
                                              </p:val>
                                            </p:tav>
                                            <p:tav tm="100000">
                                              <p:val>
                                                <p:strVal val="#ppt_x"/>
                                              </p:val>
                                            </p:tav>
                                          </p:tavLst>
                                        </p:anim>
                                        <p:anim calcmode="lin" valueType="num" p14:bounceEnd="58000">
                                          <p:cBhvr additive="base">
                                            <p:cTn id="8" dur="1500" fill="hold"/>
                                            <p:tgtEl>
                                              <p:spTgt spid="32"/>
                                            </p:tgtEl>
                                            <p:attrNameLst>
                                              <p:attrName>ppt_y</p:attrName>
                                            </p:attrNameLst>
                                          </p:cBhvr>
                                          <p:tavLst>
                                            <p:tav tm="0">
                                              <p:val>
                                                <p:strVal val="0-#ppt_h/2"/>
                                              </p:val>
                                            </p:tav>
                                            <p:tav tm="100000">
                                              <p:val>
                                                <p:strVal val="#ppt_y"/>
                                              </p:val>
                                            </p:tav>
                                          </p:tavLst>
                                        </p:anim>
                                      </p:childTnLst>
                                    </p:cTn>
                                  </p:par>
                                </p:childTnLst>
                              </p:cTn>
                            </p:par>
                            <p:par>
                              <p:cTn id="9" fill="hold">
                                <p:stCondLst>
                                  <p:cond delay="15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2000"/>
                                </p:stCondLst>
                                <p:childTnLst>
                                  <p:par>
                                    <p:cTn id="16" presetID="22" presetClass="entr" presetSubtype="8"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wipe(left)">
                                          <p:cBhvr>
                                            <p:cTn id="18" dur="500"/>
                                            <p:tgtEl>
                                              <p:spTgt spid="37"/>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left)">
                                          <p:cBhvr>
                                            <p:cTn id="21" dur="500"/>
                                            <p:tgtEl>
                                              <p:spTgt spid="38"/>
                                            </p:tgtEl>
                                          </p:cBhvr>
                                        </p:animEffect>
                                      </p:childTnLst>
                                    </p:cTn>
                                  </p:par>
                                  <p:par>
                                    <p:cTn id="22" presetID="2" presetClass="entr" presetSubtype="3" accel="58000" fill="hold" nodeType="withEffect" p14:presetBounceEnd="58000">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14:bounceEnd="58000">
                                          <p:cBhvr additive="base">
                                            <p:cTn id="24" dur="1500" fill="hold"/>
                                            <p:tgtEl>
                                              <p:spTgt spid="39"/>
                                            </p:tgtEl>
                                            <p:attrNameLst>
                                              <p:attrName>ppt_x</p:attrName>
                                            </p:attrNameLst>
                                          </p:cBhvr>
                                          <p:tavLst>
                                            <p:tav tm="0">
                                              <p:val>
                                                <p:strVal val="1+#ppt_w/2"/>
                                              </p:val>
                                            </p:tav>
                                            <p:tav tm="100000">
                                              <p:val>
                                                <p:strVal val="#ppt_x"/>
                                              </p:val>
                                            </p:tav>
                                          </p:tavLst>
                                        </p:anim>
                                        <p:anim calcmode="lin" valueType="num" p14:bounceEnd="58000">
                                          <p:cBhvr additive="base">
                                            <p:cTn id="25" dur="1500" fill="hold"/>
                                            <p:tgtEl>
                                              <p:spTgt spid="39"/>
                                            </p:tgtEl>
                                            <p:attrNameLst>
                                              <p:attrName>ppt_y</p:attrName>
                                            </p:attrNameLst>
                                          </p:cBhvr>
                                          <p:tavLst>
                                            <p:tav tm="0">
                                              <p:val>
                                                <p:strVal val="0-#ppt_h/2"/>
                                              </p:val>
                                            </p:tav>
                                            <p:tav tm="100000">
                                              <p:val>
                                                <p:strVal val="#ppt_y"/>
                                              </p:val>
                                            </p:tav>
                                          </p:tavLst>
                                        </p:anim>
                                      </p:childTnLst>
                                    </p:cTn>
                                  </p:par>
                                </p:childTnLst>
                              </p:cTn>
                            </p:par>
                            <p:par>
                              <p:cTn id="26" fill="hold">
                                <p:stCondLst>
                                  <p:cond delay="3500"/>
                                </p:stCondLst>
                                <p:childTnLst>
                                  <p:par>
                                    <p:cTn id="27" presetID="53" presetClass="entr" presetSubtype="16" fill="hold" grpId="0" nodeType="after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p:cTn id="29" dur="500" fill="hold"/>
                                            <p:tgtEl>
                                              <p:spTgt spid="42"/>
                                            </p:tgtEl>
                                            <p:attrNameLst>
                                              <p:attrName>ppt_w</p:attrName>
                                            </p:attrNameLst>
                                          </p:cBhvr>
                                          <p:tavLst>
                                            <p:tav tm="0">
                                              <p:val>
                                                <p:fltVal val="0"/>
                                              </p:val>
                                            </p:tav>
                                            <p:tav tm="100000">
                                              <p:val>
                                                <p:strVal val="#ppt_w"/>
                                              </p:val>
                                            </p:tav>
                                          </p:tavLst>
                                        </p:anim>
                                        <p:anim calcmode="lin" valueType="num">
                                          <p:cBhvr>
                                            <p:cTn id="30" dur="500" fill="hold"/>
                                            <p:tgtEl>
                                              <p:spTgt spid="42"/>
                                            </p:tgtEl>
                                            <p:attrNameLst>
                                              <p:attrName>ppt_h</p:attrName>
                                            </p:attrNameLst>
                                          </p:cBhvr>
                                          <p:tavLst>
                                            <p:tav tm="0">
                                              <p:val>
                                                <p:fltVal val="0"/>
                                              </p:val>
                                            </p:tav>
                                            <p:tav tm="100000">
                                              <p:val>
                                                <p:strVal val="#ppt_h"/>
                                              </p:val>
                                            </p:tav>
                                          </p:tavLst>
                                        </p:anim>
                                        <p:animEffect transition="in" filter="fade">
                                          <p:cBhvr>
                                            <p:cTn id="31" dur="500"/>
                                            <p:tgtEl>
                                              <p:spTgt spid="42"/>
                                            </p:tgtEl>
                                          </p:cBhvr>
                                        </p:animEffect>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43"/>
                                            </p:tgtEl>
                                            <p:attrNameLst>
                                              <p:attrName>style.visibility</p:attrName>
                                            </p:attrNameLst>
                                          </p:cBhvr>
                                          <p:to>
                                            <p:strVal val="visible"/>
                                          </p:to>
                                        </p:set>
                                        <p:animEffect transition="in" filter="wipe(left)">
                                          <p:cBhvr>
                                            <p:cTn id="35" dur="500"/>
                                            <p:tgtEl>
                                              <p:spTgt spid="43"/>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44"/>
                                            </p:tgtEl>
                                            <p:attrNameLst>
                                              <p:attrName>style.visibility</p:attrName>
                                            </p:attrNameLst>
                                          </p:cBhvr>
                                          <p:to>
                                            <p:strVal val="visible"/>
                                          </p:to>
                                        </p:set>
                                        <p:animEffect transition="in" filter="wipe(left)">
                                          <p:cBhvr>
                                            <p:cTn id="38" dur="500"/>
                                            <p:tgtEl>
                                              <p:spTgt spid="44"/>
                                            </p:tgtEl>
                                          </p:cBhvr>
                                        </p:animEffect>
                                      </p:childTnLst>
                                    </p:cTn>
                                  </p:par>
                                  <p:par>
                                    <p:cTn id="39" presetID="2" presetClass="entr" presetSubtype="12" accel="58000" fill="hold" nodeType="withEffect" p14:presetBounceEnd="58000">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14:bounceEnd="58000">
                                          <p:cBhvr additive="base">
                                            <p:cTn id="41" dur="1500" fill="hold"/>
                                            <p:tgtEl>
                                              <p:spTgt spid="29"/>
                                            </p:tgtEl>
                                            <p:attrNameLst>
                                              <p:attrName>ppt_x</p:attrName>
                                            </p:attrNameLst>
                                          </p:cBhvr>
                                          <p:tavLst>
                                            <p:tav tm="0">
                                              <p:val>
                                                <p:strVal val="0-#ppt_w/2"/>
                                              </p:val>
                                            </p:tav>
                                            <p:tav tm="100000">
                                              <p:val>
                                                <p:strVal val="#ppt_x"/>
                                              </p:val>
                                            </p:tav>
                                          </p:tavLst>
                                        </p:anim>
                                        <p:anim calcmode="lin" valueType="num" p14:bounceEnd="58000">
                                          <p:cBhvr additive="base">
                                            <p:cTn id="42" dur="15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500" fill="hold"/>
                                            <p:tgtEl>
                                              <p:spTgt spid="36"/>
                                            </p:tgtEl>
                                            <p:attrNameLst>
                                              <p:attrName>ppt_w</p:attrName>
                                            </p:attrNameLst>
                                          </p:cBhvr>
                                          <p:tavLst>
                                            <p:tav tm="0">
                                              <p:val>
                                                <p:fltVal val="0"/>
                                              </p:val>
                                            </p:tav>
                                            <p:tav tm="100000">
                                              <p:val>
                                                <p:strVal val="#ppt_w"/>
                                              </p:val>
                                            </p:tav>
                                          </p:tavLst>
                                        </p:anim>
                                        <p:anim calcmode="lin" valueType="num">
                                          <p:cBhvr>
                                            <p:cTn id="47" dur="500" fill="hold"/>
                                            <p:tgtEl>
                                              <p:spTgt spid="36"/>
                                            </p:tgtEl>
                                            <p:attrNameLst>
                                              <p:attrName>ppt_h</p:attrName>
                                            </p:attrNameLst>
                                          </p:cBhvr>
                                          <p:tavLst>
                                            <p:tav tm="0">
                                              <p:val>
                                                <p:fltVal val="0"/>
                                              </p:val>
                                            </p:tav>
                                            <p:tav tm="100000">
                                              <p:val>
                                                <p:strVal val="#ppt_h"/>
                                              </p:val>
                                            </p:tav>
                                          </p:tavLst>
                                        </p:anim>
                                        <p:animEffect transition="in" filter="fade">
                                          <p:cBhvr>
                                            <p:cTn id="48" dur="500"/>
                                            <p:tgtEl>
                                              <p:spTgt spid="36"/>
                                            </p:tgtEl>
                                          </p:cBhvr>
                                        </p:animEffect>
                                      </p:childTnLst>
                                    </p:cTn>
                                  </p:par>
                                </p:childTnLst>
                              </p:cTn>
                            </p:par>
                            <p:par>
                              <p:cTn id="49" fill="hold">
                                <p:stCondLst>
                                  <p:cond delay="6000"/>
                                </p:stCondLst>
                                <p:childTnLst>
                                  <p:par>
                                    <p:cTn id="50" presetID="22" presetClass="entr" presetSubtype="8"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left)">
                                          <p:cBhvr>
                                            <p:cTn id="52" dur="500"/>
                                            <p:tgtEl>
                                              <p:spTgt spid="45"/>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46"/>
                                            </p:tgtEl>
                                            <p:attrNameLst>
                                              <p:attrName>style.visibility</p:attrName>
                                            </p:attrNameLst>
                                          </p:cBhvr>
                                          <p:to>
                                            <p:strVal val="visible"/>
                                          </p:to>
                                        </p:set>
                                        <p:animEffect transition="in" filter="wipe(left)">
                                          <p:cBhvr>
                                            <p:cTn id="55" dur="500"/>
                                            <p:tgtEl>
                                              <p:spTgt spid="46"/>
                                            </p:tgtEl>
                                          </p:cBhvr>
                                        </p:animEffect>
                                      </p:childTnLst>
                                    </p:cTn>
                                  </p:par>
                                  <p:par>
                                    <p:cTn id="56" presetID="2" presetClass="entr" presetSubtype="6" accel="58000" fill="hold" nodeType="withEffect" p14:presetBounceEnd="58000">
                                      <p:stCondLst>
                                        <p:cond delay="0"/>
                                      </p:stCondLst>
                                      <p:childTnLst>
                                        <p:set>
                                          <p:cBhvr>
                                            <p:cTn id="57" dur="1" fill="hold">
                                              <p:stCondLst>
                                                <p:cond delay="0"/>
                                              </p:stCondLst>
                                            </p:cTn>
                                            <p:tgtEl>
                                              <p:spTgt spid="47"/>
                                            </p:tgtEl>
                                            <p:attrNameLst>
                                              <p:attrName>style.visibility</p:attrName>
                                            </p:attrNameLst>
                                          </p:cBhvr>
                                          <p:to>
                                            <p:strVal val="visible"/>
                                          </p:to>
                                        </p:set>
                                        <p:anim calcmode="lin" valueType="num" p14:bounceEnd="58000">
                                          <p:cBhvr additive="base">
                                            <p:cTn id="58" dur="1500" fill="hold"/>
                                            <p:tgtEl>
                                              <p:spTgt spid="47"/>
                                            </p:tgtEl>
                                            <p:attrNameLst>
                                              <p:attrName>ppt_x</p:attrName>
                                            </p:attrNameLst>
                                          </p:cBhvr>
                                          <p:tavLst>
                                            <p:tav tm="0">
                                              <p:val>
                                                <p:strVal val="1+#ppt_w/2"/>
                                              </p:val>
                                            </p:tav>
                                            <p:tav tm="100000">
                                              <p:val>
                                                <p:strVal val="#ppt_x"/>
                                              </p:val>
                                            </p:tav>
                                          </p:tavLst>
                                        </p:anim>
                                        <p:anim calcmode="lin" valueType="num" p14:bounceEnd="58000">
                                          <p:cBhvr additive="base">
                                            <p:cTn id="59" dur="1500" fill="hold"/>
                                            <p:tgtEl>
                                              <p:spTgt spid="47"/>
                                            </p:tgtEl>
                                            <p:attrNameLst>
                                              <p:attrName>ppt_y</p:attrName>
                                            </p:attrNameLst>
                                          </p:cBhvr>
                                          <p:tavLst>
                                            <p:tav tm="0">
                                              <p:val>
                                                <p:strVal val="1+#ppt_h/2"/>
                                              </p:val>
                                            </p:tav>
                                            <p:tav tm="100000">
                                              <p:val>
                                                <p:strVal val="#ppt_y"/>
                                              </p:val>
                                            </p:tav>
                                          </p:tavLst>
                                        </p:anim>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8000"/>
                                </p:stCondLst>
                                <p:childTnLst>
                                  <p:par>
                                    <p:cTn id="67" presetID="22" presetClass="entr" presetSubtype="8" fill="hold" grpId="0"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52"/>
                                            </p:tgtEl>
                                            <p:attrNameLst>
                                              <p:attrName>style.visibility</p:attrName>
                                            </p:attrNameLst>
                                          </p:cBhvr>
                                          <p:to>
                                            <p:strVal val="visible"/>
                                          </p:to>
                                        </p:set>
                                        <p:animEffect transition="in" filter="wipe(left)">
                                          <p:cBhvr>
                                            <p:cTn id="72" dur="500"/>
                                            <p:tgtEl>
                                              <p:spTgt spid="52"/>
                                            </p:tgtEl>
                                          </p:cBhvr>
                                        </p:animEffect>
                                      </p:childTnLst>
                                    </p:cTn>
                                  </p:par>
                                </p:childTnLst>
                              </p:cTn>
                            </p:par>
                            <p:par>
                              <p:cTn id="73" fill="hold">
                                <p:stCondLst>
                                  <p:cond delay="8500"/>
                                </p:stCondLst>
                                <p:childTnLst>
                                  <p:par>
                                    <p:cTn id="74" presetID="10" presetClass="entr" presetSubtype="0"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Effect transition="in" filter="fade">
                                          <p:cBhvr>
                                            <p:cTn id="76"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p:bldP spid="38" grpId="0"/>
          <p:bldP spid="42" grpId="0" animBg="1"/>
          <p:bldP spid="43" grpId="0"/>
          <p:bldP spid="44" grpId="0"/>
          <p:bldP spid="45" grpId="0"/>
          <p:bldP spid="46" grpId="0"/>
          <p:bldP spid="50" grpId="0" animBg="1"/>
          <p:bldP spid="51" grpId="0"/>
          <p:bldP spid="52" grpId="0"/>
          <p:bldP spid="53" grpId="0"/>
        </p:bldLst>
      </p:timing>
    </mc:Choice>
    <mc:Fallback xmlns:a14="http://schemas.microsoft.com/office/drawing/2010/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accel="5800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1500" fill="hold"/>
                                            <p:tgtEl>
                                              <p:spTgt spid="32"/>
                                            </p:tgtEl>
                                            <p:attrNameLst>
                                              <p:attrName>ppt_x</p:attrName>
                                            </p:attrNameLst>
                                          </p:cBhvr>
                                          <p:tavLst>
                                            <p:tav tm="0">
                                              <p:val>
                                                <p:strVal val="0-#ppt_w/2"/>
                                              </p:val>
                                            </p:tav>
                                            <p:tav tm="100000">
                                              <p:val>
                                                <p:strVal val="#ppt_x"/>
                                              </p:val>
                                            </p:tav>
                                          </p:tavLst>
                                        </p:anim>
                                        <p:anim calcmode="lin" valueType="num">
                                          <p:cBhvr additive="base">
                                            <p:cTn id="8" dur="1500" fill="hold"/>
                                            <p:tgtEl>
                                              <p:spTgt spid="32"/>
                                            </p:tgtEl>
                                            <p:attrNameLst>
                                              <p:attrName>ppt_y</p:attrName>
                                            </p:attrNameLst>
                                          </p:cBhvr>
                                          <p:tavLst>
                                            <p:tav tm="0">
                                              <p:val>
                                                <p:strVal val="0-#ppt_h/2"/>
                                              </p:val>
                                            </p:tav>
                                            <p:tav tm="100000">
                                              <p:val>
                                                <p:strVal val="#ppt_y"/>
                                              </p:val>
                                            </p:tav>
                                          </p:tavLst>
                                        </p:anim>
                                      </p:childTnLst>
                                    </p:cTn>
                                  </p:par>
                                </p:childTnLst>
                              </p:cTn>
                            </p:par>
                            <p:par>
                              <p:cTn id="9" fill="hold">
                                <p:stCondLst>
                                  <p:cond delay="15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2000"/>
                                </p:stCondLst>
                                <p:childTnLst>
                                  <p:par>
                                    <p:cTn id="16" presetID="22" presetClass="entr" presetSubtype="8"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wipe(left)">
                                          <p:cBhvr>
                                            <p:cTn id="18" dur="500"/>
                                            <p:tgtEl>
                                              <p:spTgt spid="37"/>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left)">
                                          <p:cBhvr>
                                            <p:cTn id="21" dur="500"/>
                                            <p:tgtEl>
                                              <p:spTgt spid="38"/>
                                            </p:tgtEl>
                                          </p:cBhvr>
                                        </p:animEffect>
                                      </p:childTnLst>
                                    </p:cTn>
                                  </p:par>
                                  <p:par>
                                    <p:cTn id="22" presetID="2" presetClass="entr" presetSubtype="3" accel="58000" fill="hold" nodeType="with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additive="base">
                                            <p:cTn id="24" dur="1500" fill="hold"/>
                                            <p:tgtEl>
                                              <p:spTgt spid="39"/>
                                            </p:tgtEl>
                                            <p:attrNameLst>
                                              <p:attrName>ppt_x</p:attrName>
                                            </p:attrNameLst>
                                          </p:cBhvr>
                                          <p:tavLst>
                                            <p:tav tm="0">
                                              <p:val>
                                                <p:strVal val="1+#ppt_w/2"/>
                                              </p:val>
                                            </p:tav>
                                            <p:tav tm="100000">
                                              <p:val>
                                                <p:strVal val="#ppt_x"/>
                                              </p:val>
                                            </p:tav>
                                          </p:tavLst>
                                        </p:anim>
                                        <p:anim calcmode="lin" valueType="num">
                                          <p:cBhvr additive="base">
                                            <p:cTn id="25" dur="1500" fill="hold"/>
                                            <p:tgtEl>
                                              <p:spTgt spid="39"/>
                                            </p:tgtEl>
                                            <p:attrNameLst>
                                              <p:attrName>ppt_y</p:attrName>
                                            </p:attrNameLst>
                                          </p:cBhvr>
                                          <p:tavLst>
                                            <p:tav tm="0">
                                              <p:val>
                                                <p:strVal val="0-#ppt_h/2"/>
                                              </p:val>
                                            </p:tav>
                                            <p:tav tm="100000">
                                              <p:val>
                                                <p:strVal val="#ppt_y"/>
                                              </p:val>
                                            </p:tav>
                                          </p:tavLst>
                                        </p:anim>
                                      </p:childTnLst>
                                    </p:cTn>
                                  </p:par>
                                </p:childTnLst>
                              </p:cTn>
                            </p:par>
                            <p:par>
                              <p:cTn id="26" fill="hold">
                                <p:stCondLst>
                                  <p:cond delay="3500"/>
                                </p:stCondLst>
                                <p:childTnLst>
                                  <p:par>
                                    <p:cTn id="27" presetID="53" presetClass="entr" presetSubtype="16" fill="hold" grpId="0" nodeType="after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p:cTn id="29" dur="500" fill="hold"/>
                                            <p:tgtEl>
                                              <p:spTgt spid="42"/>
                                            </p:tgtEl>
                                            <p:attrNameLst>
                                              <p:attrName>ppt_w</p:attrName>
                                            </p:attrNameLst>
                                          </p:cBhvr>
                                          <p:tavLst>
                                            <p:tav tm="0">
                                              <p:val>
                                                <p:fltVal val="0"/>
                                              </p:val>
                                            </p:tav>
                                            <p:tav tm="100000">
                                              <p:val>
                                                <p:strVal val="#ppt_w"/>
                                              </p:val>
                                            </p:tav>
                                          </p:tavLst>
                                        </p:anim>
                                        <p:anim calcmode="lin" valueType="num">
                                          <p:cBhvr>
                                            <p:cTn id="30" dur="500" fill="hold"/>
                                            <p:tgtEl>
                                              <p:spTgt spid="42"/>
                                            </p:tgtEl>
                                            <p:attrNameLst>
                                              <p:attrName>ppt_h</p:attrName>
                                            </p:attrNameLst>
                                          </p:cBhvr>
                                          <p:tavLst>
                                            <p:tav tm="0">
                                              <p:val>
                                                <p:fltVal val="0"/>
                                              </p:val>
                                            </p:tav>
                                            <p:tav tm="100000">
                                              <p:val>
                                                <p:strVal val="#ppt_h"/>
                                              </p:val>
                                            </p:tav>
                                          </p:tavLst>
                                        </p:anim>
                                        <p:animEffect transition="in" filter="fade">
                                          <p:cBhvr>
                                            <p:cTn id="31" dur="500"/>
                                            <p:tgtEl>
                                              <p:spTgt spid="42"/>
                                            </p:tgtEl>
                                          </p:cBhvr>
                                        </p:animEffect>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43"/>
                                            </p:tgtEl>
                                            <p:attrNameLst>
                                              <p:attrName>style.visibility</p:attrName>
                                            </p:attrNameLst>
                                          </p:cBhvr>
                                          <p:to>
                                            <p:strVal val="visible"/>
                                          </p:to>
                                        </p:set>
                                        <p:animEffect transition="in" filter="wipe(left)">
                                          <p:cBhvr>
                                            <p:cTn id="35" dur="500"/>
                                            <p:tgtEl>
                                              <p:spTgt spid="43"/>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44"/>
                                            </p:tgtEl>
                                            <p:attrNameLst>
                                              <p:attrName>style.visibility</p:attrName>
                                            </p:attrNameLst>
                                          </p:cBhvr>
                                          <p:to>
                                            <p:strVal val="visible"/>
                                          </p:to>
                                        </p:set>
                                        <p:animEffect transition="in" filter="wipe(left)">
                                          <p:cBhvr>
                                            <p:cTn id="38" dur="500"/>
                                            <p:tgtEl>
                                              <p:spTgt spid="44"/>
                                            </p:tgtEl>
                                          </p:cBhvr>
                                        </p:animEffect>
                                      </p:childTnLst>
                                    </p:cTn>
                                  </p:par>
                                  <p:par>
                                    <p:cTn id="39" presetID="2" presetClass="entr" presetSubtype="12" accel="58000" fill="hold" nodeType="with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500" fill="hold"/>
                                            <p:tgtEl>
                                              <p:spTgt spid="29"/>
                                            </p:tgtEl>
                                            <p:attrNameLst>
                                              <p:attrName>ppt_x</p:attrName>
                                            </p:attrNameLst>
                                          </p:cBhvr>
                                          <p:tavLst>
                                            <p:tav tm="0">
                                              <p:val>
                                                <p:strVal val="0-#ppt_w/2"/>
                                              </p:val>
                                            </p:tav>
                                            <p:tav tm="100000">
                                              <p:val>
                                                <p:strVal val="#ppt_x"/>
                                              </p:val>
                                            </p:tav>
                                          </p:tavLst>
                                        </p:anim>
                                        <p:anim calcmode="lin" valueType="num">
                                          <p:cBhvr additive="base">
                                            <p:cTn id="42" dur="15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500" fill="hold"/>
                                            <p:tgtEl>
                                              <p:spTgt spid="36"/>
                                            </p:tgtEl>
                                            <p:attrNameLst>
                                              <p:attrName>ppt_w</p:attrName>
                                            </p:attrNameLst>
                                          </p:cBhvr>
                                          <p:tavLst>
                                            <p:tav tm="0">
                                              <p:val>
                                                <p:fltVal val="0"/>
                                              </p:val>
                                            </p:tav>
                                            <p:tav tm="100000">
                                              <p:val>
                                                <p:strVal val="#ppt_w"/>
                                              </p:val>
                                            </p:tav>
                                          </p:tavLst>
                                        </p:anim>
                                        <p:anim calcmode="lin" valueType="num">
                                          <p:cBhvr>
                                            <p:cTn id="47" dur="500" fill="hold"/>
                                            <p:tgtEl>
                                              <p:spTgt spid="36"/>
                                            </p:tgtEl>
                                            <p:attrNameLst>
                                              <p:attrName>ppt_h</p:attrName>
                                            </p:attrNameLst>
                                          </p:cBhvr>
                                          <p:tavLst>
                                            <p:tav tm="0">
                                              <p:val>
                                                <p:fltVal val="0"/>
                                              </p:val>
                                            </p:tav>
                                            <p:tav tm="100000">
                                              <p:val>
                                                <p:strVal val="#ppt_h"/>
                                              </p:val>
                                            </p:tav>
                                          </p:tavLst>
                                        </p:anim>
                                        <p:animEffect transition="in" filter="fade">
                                          <p:cBhvr>
                                            <p:cTn id="48" dur="500"/>
                                            <p:tgtEl>
                                              <p:spTgt spid="36"/>
                                            </p:tgtEl>
                                          </p:cBhvr>
                                        </p:animEffect>
                                      </p:childTnLst>
                                    </p:cTn>
                                  </p:par>
                                </p:childTnLst>
                              </p:cTn>
                            </p:par>
                            <p:par>
                              <p:cTn id="49" fill="hold">
                                <p:stCondLst>
                                  <p:cond delay="6000"/>
                                </p:stCondLst>
                                <p:childTnLst>
                                  <p:par>
                                    <p:cTn id="50" presetID="22" presetClass="entr" presetSubtype="8"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left)">
                                          <p:cBhvr>
                                            <p:cTn id="52" dur="500"/>
                                            <p:tgtEl>
                                              <p:spTgt spid="45"/>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46"/>
                                            </p:tgtEl>
                                            <p:attrNameLst>
                                              <p:attrName>style.visibility</p:attrName>
                                            </p:attrNameLst>
                                          </p:cBhvr>
                                          <p:to>
                                            <p:strVal val="visible"/>
                                          </p:to>
                                        </p:set>
                                        <p:animEffect transition="in" filter="wipe(left)">
                                          <p:cBhvr>
                                            <p:cTn id="55" dur="500"/>
                                            <p:tgtEl>
                                              <p:spTgt spid="46"/>
                                            </p:tgtEl>
                                          </p:cBhvr>
                                        </p:animEffect>
                                      </p:childTnLst>
                                    </p:cTn>
                                  </p:par>
                                  <p:par>
                                    <p:cTn id="56" presetID="2" presetClass="entr" presetSubtype="6" accel="58000" fill="hold" nodeType="withEffect">
                                      <p:stCondLst>
                                        <p:cond delay="0"/>
                                      </p:stCondLst>
                                      <p:childTnLst>
                                        <p:set>
                                          <p:cBhvr>
                                            <p:cTn id="57" dur="1" fill="hold">
                                              <p:stCondLst>
                                                <p:cond delay="0"/>
                                              </p:stCondLst>
                                            </p:cTn>
                                            <p:tgtEl>
                                              <p:spTgt spid="47"/>
                                            </p:tgtEl>
                                            <p:attrNameLst>
                                              <p:attrName>style.visibility</p:attrName>
                                            </p:attrNameLst>
                                          </p:cBhvr>
                                          <p:to>
                                            <p:strVal val="visible"/>
                                          </p:to>
                                        </p:set>
                                        <p:anim calcmode="lin" valueType="num">
                                          <p:cBhvr additive="base">
                                            <p:cTn id="58" dur="1500" fill="hold"/>
                                            <p:tgtEl>
                                              <p:spTgt spid="47"/>
                                            </p:tgtEl>
                                            <p:attrNameLst>
                                              <p:attrName>ppt_x</p:attrName>
                                            </p:attrNameLst>
                                          </p:cBhvr>
                                          <p:tavLst>
                                            <p:tav tm="0">
                                              <p:val>
                                                <p:strVal val="1+#ppt_w/2"/>
                                              </p:val>
                                            </p:tav>
                                            <p:tav tm="100000">
                                              <p:val>
                                                <p:strVal val="#ppt_x"/>
                                              </p:val>
                                            </p:tav>
                                          </p:tavLst>
                                        </p:anim>
                                        <p:anim calcmode="lin" valueType="num">
                                          <p:cBhvr additive="base">
                                            <p:cTn id="59" dur="1500" fill="hold"/>
                                            <p:tgtEl>
                                              <p:spTgt spid="47"/>
                                            </p:tgtEl>
                                            <p:attrNameLst>
                                              <p:attrName>ppt_y</p:attrName>
                                            </p:attrNameLst>
                                          </p:cBhvr>
                                          <p:tavLst>
                                            <p:tav tm="0">
                                              <p:val>
                                                <p:strVal val="1+#ppt_h/2"/>
                                              </p:val>
                                            </p:tav>
                                            <p:tav tm="100000">
                                              <p:val>
                                                <p:strVal val="#ppt_y"/>
                                              </p:val>
                                            </p:tav>
                                          </p:tavLst>
                                        </p:anim>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8000"/>
                                </p:stCondLst>
                                <p:childTnLst>
                                  <p:par>
                                    <p:cTn id="67" presetID="22" presetClass="entr" presetSubtype="8" fill="hold" grpId="0"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52"/>
                                            </p:tgtEl>
                                            <p:attrNameLst>
                                              <p:attrName>style.visibility</p:attrName>
                                            </p:attrNameLst>
                                          </p:cBhvr>
                                          <p:to>
                                            <p:strVal val="visible"/>
                                          </p:to>
                                        </p:set>
                                        <p:animEffect transition="in" filter="wipe(left)">
                                          <p:cBhvr>
                                            <p:cTn id="72" dur="500"/>
                                            <p:tgtEl>
                                              <p:spTgt spid="52"/>
                                            </p:tgtEl>
                                          </p:cBhvr>
                                        </p:animEffect>
                                      </p:childTnLst>
                                    </p:cTn>
                                  </p:par>
                                </p:childTnLst>
                              </p:cTn>
                            </p:par>
                            <p:par>
                              <p:cTn id="73" fill="hold">
                                <p:stCondLst>
                                  <p:cond delay="8500"/>
                                </p:stCondLst>
                                <p:childTnLst>
                                  <p:par>
                                    <p:cTn id="74" presetID="10" presetClass="entr" presetSubtype="0"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Effect transition="in" filter="fade">
                                          <p:cBhvr>
                                            <p:cTn id="76"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p:bldP spid="38" grpId="0"/>
          <p:bldP spid="42" grpId="0" animBg="1"/>
          <p:bldP spid="43" grpId="0"/>
          <p:bldP spid="44" grpId="0"/>
          <p:bldP spid="45" grpId="0"/>
          <p:bldP spid="46" grpId="0"/>
          <p:bldP spid="50" grpId="0" animBg="1"/>
          <p:bldP spid="51" grpId="0"/>
          <p:bldP spid="52" grpId="0"/>
          <p:bldP spid="53" grpId="0"/>
        </p:bldLst>
      </p:timing>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标题 1"/>
          <p:cNvSpPr txBox="1">
            <a:spLocks/>
          </p:cNvSpPr>
          <p:nvPr/>
        </p:nvSpPr>
        <p:spPr>
          <a:xfrm>
            <a:off x="1184649" y="250504"/>
            <a:ext cx="1677386"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wrap="none" lIns="68582" tIns="34292" rIns="68582" bIns="34292">
            <a:spAutoFit/>
          </a:bodyPr>
          <a:lstStyle>
            <a:lvl1pPr algn="ctr" rtl="0" fontAlgn="base">
              <a:spcBef>
                <a:spcPct val="0"/>
              </a:spcBef>
              <a:spcAft>
                <a:spcPct val="0"/>
              </a:spcAft>
              <a:defRPr lang="zh-CN" altLang="en-US" sz="2000" b="0" kern="1200">
                <a:solidFill>
                  <a:schemeClr val="tx1">
                    <a:lumMod val="85000"/>
                    <a:lumOff val="15000"/>
                  </a:schemeClr>
                </a:solidFill>
                <a:latin typeface="微软雅黑" pitchFamily="34" charset="-122"/>
                <a:ea typeface="微软雅黑" pitchFamily="34" charset="-122"/>
                <a:cs typeface="+mn-cs"/>
              </a:defRPr>
            </a:lvl1pPr>
            <a:lvl2pPr algn="ctr" rtl="0" fontAlgn="base">
              <a:spcBef>
                <a:spcPct val="0"/>
              </a:spcBef>
              <a:spcAft>
                <a:spcPct val="0"/>
              </a:spcAft>
              <a:defRPr sz="4400">
                <a:solidFill>
                  <a:schemeClr val="tx1"/>
                </a:solidFill>
                <a:latin typeface="Calibri" pitchFamily="34" charset="0"/>
                <a:ea typeface="宋体" charset="-122"/>
              </a:defRPr>
            </a:lvl2pPr>
            <a:lvl3pPr algn="ctr" rtl="0" fontAlgn="base">
              <a:spcBef>
                <a:spcPct val="0"/>
              </a:spcBef>
              <a:spcAft>
                <a:spcPct val="0"/>
              </a:spcAft>
              <a:defRPr sz="4400">
                <a:solidFill>
                  <a:schemeClr val="tx1"/>
                </a:solidFill>
                <a:latin typeface="Calibri" pitchFamily="34" charset="0"/>
                <a:ea typeface="宋体" charset="-122"/>
              </a:defRPr>
            </a:lvl3pPr>
            <a:lvl4pPr algn="ctr" rtl="0" fontAlgn="base">
              <a:spcBef>
                <a:spcPct val="0"/>
              </a:spcBef>
              <a:spcAft>
                <a:spcPct val="0"/>
              </a:spcAft>
              <a:defRPr sz="4400">
                <a:solidFill>
                  <a:schemeClr val="tx1"/>
                </a:solidFill>
                <a:latin typeface="Calibri" pitchFamily="34" charset="0"/>
                <a:ea typeface="宋体" charset="-122"/>
              </a:defRPr>
            </a:lvl4pPr>
            <a:lvl5pPr algn="ctr" rtl="0" fontAlgn="base">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000" b="0" i="0" u="none" strike="noStrike" kern="1200" cap="none" spc="0" normalizeH="0" baseline="0" noProof="0">
                <a:ln>
                  <a:noFill/>
                </a:ln>
                <a:solidFill>
                  <a:sysClr val="windowText" lastClr="000000">
                    <a:lumMod val="85000"/>
                    <a:lumOff val="15000"/>
                  </a:sysClr>
                </a:solidFill>
                <a:effectLst/>
                <a:uLnTx/>
                <a:uFillTx/>
                <a:latin typeface="微软雅黑" pitchFamily="34" charset="-122"/>
                <a:ea typeface="微软雅黑" pitchFamily="34" charset="-122"/>
                <a:cs typeface="+mn-cs"/>
              </a:rPr>
              <a:t>Team expansion plan</a:t>
            </a:r>
            <a:endParaRPr kumimoji="0" lang="zh-CN" altLang="en-US" sz="2000" b="0" i="0" u="none" strike="noStrike" kern="1200" cap="none" spc="0" normalizeH="0" baseline="0" noProof="0" dirty="0">
              <a:ln>
                <a:noFill/>
              </a:ln>
              <a:solidFill>
                <a:sysClr val="windowText" lastClr="000000">
                  <a:lumMod val="85000"/>
                  <a:lumOff val="15000"/>
                </a:sysClr>
              </a:solidFill>
              <a:effectLst/>
              <a:uLnTx/>
              <a:uFillTx/>
              <a:latin typeface="微软雅黑" pitchFamily="34" charset="-122"/>
              <a:ea typeface="微软雅黑" pitchFamily="34" charset="-122"/>
              <a:cs typeface="+mn-cs"/>
            </a:endParaRPr>
          </a:p>
        </p:txBody>
      </p:sp>
      <p:grpSp>
        <p:nvGrpSpPr>
          <p:cNvPr id="38" name="组合 37"/>
          <p:cNvGrpSpPr/>
          <p:nvPr/>
        </p:nvGrpSpPr>
        <p:grpSpPr>
          <a:xfrm>
            <a:off x="1696760" y="2478038"/>
            <a:ext cx="5864847" cy="1326356"/>
            <a:chOff x="1601528" y="2724944"/>
            <a:chExt cx="5864847" cy="1075184"/>
          </a:xfrm>
        </p:grpSpPr>
        <p:cxnSp>
          <p:nvCxnSpPr>
            <p:cNvPr id="39" name="Straight Connector 30"/>
            <p:cNvCxnSpPr/>
            <p:nvPr/>
          </p:nvCxnSpPr>
          <p:spPr>
            <a:xfrm>
              <a:off x="1601528" y="2724944"/>
              <a:ext cx="0" cy="1075184"/>
            </a:xfrm>
            <a:prstGeom prst="line">
              <a:avLst/>
            </a:prstGeom>
            <a:noFill/>
            <a:ln w="19050" cap="flat" cmpd="sng" algn="ctr">
              <a:solidFill>
                <a:srgbClr val="0070C0">
                  <a:lumMod val="50000"/>
                </a:srgbClr>
              </a:solidFill>
              <a:prstDash val="solid"/>
            </a:ln>
            <a:effectLst/>
          </p:spPr>
        </p:cxnSp>
        <p:cxnSp>
          <p:nvCxnSpPr>
            <p:cNvPr id="40" name="Straight Connector 35"/>
            <p:cNvCxnSpPr/>
            <p:nvPr/>
          </p:nvCxnSpPr>
          <p:spPr>
            <a:xfrm>
              <a:off x="3067740" y="2724944"/>
              <a:ext cx="0" cy="1075184"/>
            </a:xfrm>
            <a:prstGeom prst="line">
              <a:avLst/>
            </a:prstGeom>
            <a:noFill/>
            <a:ln w="19050" cap="flat" cmpd="sng" algn="ctr">
              <a:solidFill>
                <a:srgbClr val="0070C0">
                  <a:lumMod val="50000"/>
                </a:srgbClr>
              </a:solidFill>
              <a:prstDash val="solid"/>
            </a:ln>
            <a:effectLst/>
          </p:spPr>
        </p:cxnSp>
        <p:cxnSp>
          <p:nvCxnSpPr>
            <p:cNvPr id="41" name="Straight Connector 52"/>
            <p:cNvCxnSpPr/>
            <p:nvPr/>
          </p:nvCxnSpPr>
          <p:spPr>
            <a:xfrm>
              <a:off x="4533952" y="2724944"/>
              <a:ext cx="0" cy="1075184"/>
            </a:xfrm>
            <a:prstGeom prst="line">
              <a:avLst/>
            </a:prstGeom>
            <a:noFill/>
            <a:ln w="19050" cap="flat" cmpd="sng" algn="ctr">
              <a:solidFill>
                <a:srgbClr val="0070C0">
                  <a:lumMod val="50000"/>
                </a:srgbClr>
              </a:solidFill>
              <a:prstDash val="solid"/>
            </a:ln>
            <a:effectLst/>
          </p:spPr>
        </p:cxnSp>
        <p:cxnSp>
          <p:nvCxnSpPr>
            <p:cNvPr id="42" name="Straight Connector 63"/>
            <p:cNvCxnSpPr/>
            <p:nvPr/>
          </p:nvCxnSpPr>
          <p:spPr>
            <a:xfrm>
              <a:off x="6000164" y="2724944"/>
              <a:ext cx="0" cy="1075184"/>
            </a:xfrm>
            <a:prstGeom prst="line">
              <a:avLst/>
            </a:prstGeom>
            <a:noFill/>
            <a:ln w="19050" cap="flat" cmpd="sng" algn="ctr">
              <a:solidFill>
                <a:srgbClr val="0070C0">
                  <a:lumMod val="50000"/>
                </a:srgbClr>
              </a:solidFill>
              <a:prstDash val="solid"/>
            </a:ln>
            <a:effectLst/>
          </p:spPr>
        </p:cxnSp>
        <p:cxnSp>
          <p:nvCxnSpPr>
            <p:cNvPr id="43" name="Straight Connector 67"/>
            <p:cNvCxnSpPr/>
            <p:nvPr/>
          </p:nvCxnSpPr>
          <p:spPr>
            <a:xfrm>
              <a:off x="7466375" y="2724944"/>
              <a:ext cx="0" cy="1075184"/>
            </a:xfrm>
            <a:prstGeom prst="line">
              <a:avLst/>
            </a:prstGeom>
            <a:noFill/>
            <a:ln w="19050" cap="flat" cmpd="sng" algn="ctr">
              <a:solidFill>
                <a:srgbClr val="0070C0">
                  <a:lumMod val="50000"/>
                </a:srgbClr>
              </a:solidFill>
              <a:prstDash val="solid"/>
            </a:ln>
            <a:effectLst/>
          </p:spPr>
        </p:cxnSp>
      </p:grpSp>
      <p:grpSp>
        <p:nvGrpSpPr>
          <p:cNvPr id="44" name="组合 43"/>
          <p:cNvGrpSpPr/>
          <p:nvPr/>
        </p:nvGrpSpPr>
        <p:grpSpPr>
          <a:xfrm>
            <a:off x="1148438" y="1563638"/>
            <a:ext cx="1086033" cy="1086033"/>
            <a:chOff x="304800" y="673100"/>
            <a:chExt cx="4000500" cy="4000500"/>
          </a:xfrm>
          <a:effectLst>
            <a:outerShdw blurRad="444500" dist="254000" dir="8100000" algn="tr" rotWithShape="0">
              <a:prstClr val="black">
                <a:alpha val="50000"/>
              </a:prstClr>
            </a:outerShdw>
          </a:effectLst>
        </p:grpSpPr>
        <p:sp>
          <p:nvSpPr>
            <p:cNvPr id="45" name="同心圆 4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6" name="椭圆 45"/>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endParaRPr>
            </a:p>
          </p:txBody>
        </p:sp>
      </p:grpSp>
      <p:grpSp>
        <p:nvGrpSpPr>
          <p:cNvPr id="47" name="组合 46"/>
          <p:cNvGrpSpPr/>
          <p:nvPr/>
        </p:nvGrpSpPr>
        <p:grpSpPr>
          <a:xfrm>
            <a:off x="2615288" y="1563638"/>
            <a:ext cx="1086033" cy="1086033"/>
            <a:chOff x="304800" y="673100"/>
            <a:chExt cx="4000500" cy="4000500"/>
          </a:xfrm>
          <a:effectLst>
            <a:outerShdw blurRad="444500" dist="254000" dir="8100000" algn="tr" rotWithShape="0">
              <a:prstClr val="black">
                <a:alpha val="50000"/>
              </a:prstClr>
            </a:outerShdw>
          </a:effectLst>
        </p:grpSpPr>
        <p:sp>
          <p:nvSpPr>
            <p:cNvPr id="48" name="同心圆 4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9" name="椭圆 48"/>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endParaRPr>
            </a:p>
          </p:txBody>
        </p:sp>
      </p:grpSp>
      <p:grpSp>
        <p:nvGrpSpPr>
          <p:cNvPr id="50" name="组合 49"/>
          <p:cNvGrpSpPr/>
          <p:nvPr/>
        </p:nvGrpSpPr>
        <p:grpSpPr>
          <a:xfrm>
            <a:off x="4082138" y="1563638"/>
            <a:ext cx="1086033" cy="1086033"/>
            <a:chOff x="304800" y="673100"/>
            <a:chExt cx="4000500" cy="4000500"/>
          </a:xfrm>
          <a:effectLst>
            <a:outerShdw blurRad="444500" dist="254000" dir="8100000" algn="tr" rotWithShape="0">
              <a:prstClr val="black">
                <a:alpha val="50000"/>
              </a:prstClr>
            </a:outerShdw>
          </a:effectLst>
        </p:grpSpPr>
        <p:sp>
          <p:nvSpPr>
            <p:cNvPr id="51" name="同心圆 5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2" name="椭圆 51"/>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endParaRPr>
            </a:p>
          </p:txBody>
        </p:sp>
      </p:grpSp>
      <p:grpSp>
        <p:nvGrpSpPr>
          <p:cNvPr id="53" name="组合 52"/>
          <p:cNvGrpSpPr/>
          <p:nvPr/>
        </p:nvGrpSpPr>
        <p:grpSpPr>
          <a:xfrm>
            <a:off x="5548988" y="1563638"/>
            <a:ext cx="1086033" cy="1086033"/>
            <a:chOff x="304800" y="673100"/>
            <a:chExt cx="4000500" cy="4000500"/>
          </a:xfrm>
          <a:effectLst>
            <a:outerShdw blurRad="444500" dist="254000" dir="8100000" algn="tr" rotWithShape="0">
              <a:prstClr val="black">
                <a:alpha val="50000"/>
              </a:prstClr>
            </a:outerShdw>
          </a:effectLst>
        </p:grpSpPr>
        <p:sp>
          <p:nvSpPr>
            <p:cNvPr id="54" name="同心圆 5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5" name="椭圆 54"/>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endParaRPr>
            </a:p>
          </p:txBody>
        </p:sp>
      </p:grpSp>
      <p:grpSp>
        <p:nvGrpSpPr>
          <p:cNvPr id="56" name="组合 55"/>
          <p:cNvGrpSpPr/>
          <p:nvPr/>
        </p:nvGrpSpPr>
        <p:grpSpPr>
          <a:xfrm>
            <a:off x="7015838" y="1563638"/>
            <a:ext cx="1086033" cy="1086033"/>
            <a:chOff x="304800" y="673100"/>
            <a:chExt cx="4000500" cy="4000500"/>
          </a:xfrm>
          <a:effectLst>
            <a:outerShdw blurRad="444500" dist="254000" dir="8100000" algn="tr" rotWithShape="0">
              <a:prstClr val="black">
                <a:alpha val="50000"/>
              </a:prstClr>
            </a:outerShdw>
          </a:effectLst>
        </p:grpSpPr>
        <p:sp>
          <p:nvSpPr>
            <p:cNvPr id="57" name="同心圆 5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8" name="椭圆 57"/>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endParaRPr>
            </a:p>
          </p:txBody>
        </p:sp>
      </p:grpSp>
      <p:pic>
        <p:nvPicPr>
          <p:cNvPr id="59" name="Picture 77" descr="F:\Trabajos\Envato\Graphic River\Mica PPT\mountains.pn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a:ext>
            </a:extLst>
          </a:blip>
          <a:srcRect/>
          <a:stretch/>
        </p:blipFill>
        <p:spPr bwMode="auto">
          <a:xfrm>
            <a:off x="838994" y="3006767"/>
            <a:ext cx="7467600" cy="797627"/>
          </a:xfrm>
          <a:prstGeom prst="rect">
            <a:avLst/>
          </a:prstGeom>
          <a:noFill/>
          <a:effectLst>
            <a:outerShdw blurRad="292100" sx="109000" sy="109000" algn="ctr" rotWithShape="0">
              <a:prstClr val="black">
                <a:alpha val="51000"/>
              </a:prstClr>
            </a:outerShdw>
          </a:effectLst>
          <a:extLst>
            <a:ext uri="{909E8E84-426E-40DD-AFC4-6F175D3DCCD1}">
              <a14:hiddenFill xmlns:a14="http://schemas.microsoft.com/office/drawing/2010/main">
                <a:solidFill>
                  <a:srgbClr val="FFFFFF"/>
                </a:solidFill>
              </a14:hiddenFill>
            </a:ext>
          </a:extLst>
        </p:spPr>
      </p:pic>
      <p:sp>
        <p:nvSpPr>
          <p:cNvPr id="60" name="文本框 37"/>
          <p:cNvSpPr>
            <a:spLocks noChangeArrowheads="1"/>
          </p:cNvSpPr>
          <p:nvPr/>
        </p:nvSpPr>
        <p:spPr bwMode="auto">
          <a:xfrm>
            <a:off x="1254040" y="1868258"/>
            <a:ext cx="95571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marL="0" marR="0" lvl="0" indent="0" defTabSz="914400" eaLnBrk="1" fontAlgn="base" latinLnBrk="0" hangingPunct="1">
              <a:lnSpc>
                <a:spcPct val="100000"/>
              </a:lnSpc>
              <a:spcBef>
                <a:spcPct val="0"/>
              </a:spcBef>
              <a:spcAft>
                <a:spcPct val="0"/>
              </a:spcAft>
              <a:buClrTx/>
              <a:buSzTx/>
              <a:buFont typeface="Arial" charset="0"/>
              <a:buNone/>
              <a:tabLst/>
              <a:defRPr/>
            </a:pPr>
            <a:r>
              <a:rPr kumimoji="0" lang="zh-CN" altLang="en-US" sz="800" b="0" i="0" u="none" strike="noStrike" kern="0" cap="none" spc="0" normalizeH="0" baseline="0" noProof="0" dirty="0">
                <a:ln>
                  <a:noFill/>
                </a:ln>
                <a:solidFill>
                  <a:srgbClr val="0070C0"/>
                </a:solidFill>
                <a:effectLst/>
                <a:uLnTx/>
                <a:uFillTx/>
                <a:latin typeface="微软雅黑" pitchFamily="34" charset="-122"/>
                <a:ea typeface="微软雅黑" pitchFamily="34" charset="-122"/>
                <a:sym typeface="Calibri" pitchFamily="34" charset="0"/>
              </a:rPr>
              <a:t>Innovation and </a:t>
            </a:r>
            <a:endParaRPr kumimoji="0" lang="en-US" altLang="zh-CN" sz="800" b="0" i="0" u="none" strike="noStrike" kern="0" cap="none" spc="0" normalizeH="0" baseline="0" noProof="0" dirty="0">
              <a:ln>
                <a:noFill/>
              </a:ln>
              <a:solidFill>
                <a:srgbClr val="0070C0"/>
              </a:solidFill>
              <a:effectLst/>
              <a:uLnTx/>
              <a:uFillTx/>
              <a:latin typeface="微软雅黑" pitchFamily="34" charset="-122"/>
              <a:ea typeface="微软雅黑" pitchFamily="34" charset="-122"/>
              <a:sym typeface="Calibri" pitchFamily="34" charset="0"/>
            </a:endParaRPr>
          </a:p>
          <a:p>
            <a:pPr marL="0" marR="0" lvl="0" indent="0" defTabSz="914400" eaLnBrk="1" fontAlgn="base" latinLnBrk="0" hangingPunct="1">
              <a:lnSpc>
                <a:spcPct val="100000"/>
              </a:lnSpc>
              <a:spcBef>
                <a:spcPct val="0"/>
              </a:spcBef>
              <a:spcAft>
                <a:spcPct val="0"/>
              </a:spcAft>
              <a:buClrTx/>
              <a:buSzTx/>
              <a:buFont typeface="Arial" charset="0"/>
              <a:buNone/>
              <a:tabLst/>
              <a:defRPr/>
            </a:pPr>
            <a:r>
              <a:rPr kumimoji="0" lang="zh-CN" altLang="en-US" sz="800" b="0" i="0" u="none" strike="noStrike" kern="0" cap="none" spc="0" normalizeH="0" baseline="0" noProof="0" dirty="0">
                <a:ln>
                  <a:noFill/>
                </a:ln>
                <a:solidFill>
                  <a:srgbClr val="0070C0"/>
                </a:solidFill>
                <a:effectLst/>
                <a:uLnTx/>
                <a:uFillTx/>
                <a:latin typeface="微软雅黑" pitchFamily="34" charset="-122"/>
                <a:ea typeface="微软雅黑" pitchFamily="34" charset="-122"/>
                <a:sym typeface="Calibri" pitchFamily="34" charset="0"/>
              </a:rPr>
              <a:t>pragmatism</a:t>
            </a:r>
            <a:endParaRPr kumimoji="0" lang="zh-CN" altLang="en-US" sz="800" b="0" i="0" u="none" strike="noStrike" kern="0" cap="none" spc="0" normalizeH="0" baseline="0" noProof="0" dirty="0">
              <a:ln>
                <a:noFill/>
              </a:ln>
              <a:solidFill>
                <a:srgbClr val="0070C0"/>
              </a:solidFill>
              <a:effectLst/>
              <a:uLnTx/>
              <a:uFillTx/>
              <a:latin typeface="微软雅黑" pitchFamily="34" charset="-122"/>
              <a:ea typeface="微软雅黑" pitchFamily="34" charset="-122"/>
              <a:sym typeface="微软雅黑" pitchFamily="34" charset="-122"/>
            </a:endParaRPr>
          </a:p>
        </p:txBody>
      </p:sp>
      <p:sp>
        <p:nvSpPr>
          <p:cNvPr id="61" name="文本框 37"/>
          <p:cNvSpPr>
            <a:spLocks noChangeArrowheads="1"/>
          </p:cNvSpPr>
          <p:nvPr/>
        </p:nvSpPr>
        <p:spPr bwMode="auto">
          <a:xfrm>
            <a:off x="2688224" y="1929813"/>
            <a:ext cx="94288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marL="0" marR="0" lvl="0" indent="0" defTabSz="914400" eaLnBrk="1" fontAlgn="base" latinLnBrk="0" hangingPunct="1">
              <a:lnSpc>
                <a:spcPct val="100000"/>
              </a:lnSpc>
              <a:spcBef>
                <a:spcPct val="0"/>
              </a:spcBef>
              <a:spcAft>
                <a:spcPct val="0"/>
              </a:spcAft>
              <a:buClrTx/>
              <a:buSzTx/>
              <a:buFont typeface="Arial" charset="0"/>
              <a:buNone/>
              <a:tabLst/>
              <a:defRPr/>
            </a:pPr>
            <a:r>
              <a:rPr kumimoji="0" lang="zh-CN" altLang="en-US" sz="800" b="0" i="0" u="none" strike="noStrike" kern="0" cap="none" spc="0" normalizeH="0" baseline="0" noProof="0" dirty="0">
                <a:ln>
                  <a:noFill/>
                </a:ln>
                <a:solidFill>
                  <a:srgbClr val="0070C0"/>
                </a:solidFill>
                <a:effectLst/>
                <a:uLnTx/>
                <a:uFillTx/>
                <a:latin typeface="微软雅黑" pitchFamily="34" charset="-122"/>
                <a:ea typeface="微软雅黑" pitchFamily="34" charset="-122"/>
                <a:sym typeface="Calibri" pitchFamily="34" charset="0"/>
              </a:rPr>
              <a:t>Beyond the self</a:t>
            </a:r>
            <a:endParaRPr kumimoji="0" lang="zh-CN" altLang="en-US" sz="800" b="0" i="0" u="none" strike="noStrike" kern="0" cap="none" spc="0" normalizeH="0" baseline="0" noProof="0" dirty="0">
              <a:ln>
                <a:noFill/>
              </a:ln>
              <a:solidFill>
                <a:srgbClr val="0070C0"/>
              </a:solidFill>
              <a:effectLst/>
              <a:uLnTx/>
              <a:uFillTx/>
              <a:latin typeface="微软雅黑" pitchFamily="34" charset="-122"/>
              <a:ea typeface="微软雅黑" pitchFamily="34" charset="-122"/>
              <a:sym typeface="微软雅黑" pitchFamily="34" charset="-122"/>
            </a:endParaRPr>
          </a:p>
        </p:txBody>
      </p:sp>
      <p:sp>
        <p:nvSpPr>
          <p:cNvPr id="62" name="文本框 37"/>
          <p:cNvSpPr>
            <a:spLocks noChangeArrowheads="1"/>
          </p:cNvSpPr>
          <p:nvPr/>
        </p:nvSpPr>
        <p:spPr bwMode="auto">
          <a:xfrm>
            <a:off x="4240063" y="1843862"/>
            <a:ext cx="86914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marL="0" marR="0" lvl="0" indent="0" defTabSz="914400" eaLnBrk="1" fontAlgn="base" latinLnBrk="0" hangingPunct="1">
              <a:lnSpc>
                <a:spcPct val="100000"/>
              </a:lnSpc>
              <a:spcBef>
                <a:spcPct val="0"/>
              </a:spcBef>
              <a:spcAft>
                <a:spcPct val="0"/>
              </a:spcAft>
              <a:buClrTx/>
              <a:buSzTx/>
              <a:buFont typeface="Arial" charset="0"/>
              <a:buNone/>
              <a:tabLst/>
              <a:defRPr/>
            </a:pPr>
            <a:r>
              <a:rPr kumimoji="0" lang="zh-CN" altLang="en-US" sz="800" b="0" i="0" u="none" strike="noStrike" kern="0" cap="none" spc="0" normalizeH="0" baseline="0" noProof="0" dirty="0">
                <a:ln>
                  <a:noFill/>
                </a:ln>
                <a:solidFill>
                  <a:srgbClr val="0070C0"/>
                </a:solidFill>
                <a:effectLst/>
                <a:uLnTx/>
                <a:uFillTx/>
                <a:latin typeface="微软雅黑" pitchFamily="34" charset="-122"/>
                <a:ea typeface="微软雅黑" pitchFamily="34" charset="-122"/>
                <a:sym typeface="Calibri" pitchFamily="34" charset="0"/>
              </a:rPr>
              <a:t>The pursuit of</a:t>
            </a:r>
            <a:endParaRPr kumimoji="0" lang="en-US" altLang="zh-CN" sz="800" b="0" i="0" u="none" strike="noStrike" kern="0" cap="none" spc="0" normalizeH="0" baseline="0" noProof="0" dirty="0">
              <a:ln>
                <a:noFill/>
              </a:ln>
              <a:solidFill>
                <a:srgbClr val="0070C0"/>
              </a:solidFill>
              <a:effectLst/>
              <a:uLnTx/>
              <a:uFillTx/>
              <a:latin typeface="微软雅黑" pitchFamily="34" charset="-122"/>
              <a:ea typeface="微软雅黑" pitchFamily="34" charset="-122"/>
              <a:sym typeface="Calibri" pitchFamily="34" charset="0"/>
            </a:endParaRPr>
          </a:p>
          <a:p>
            <a:pPr marL="0" marR="0" lvl="0" indent="0" defTabSz="914400" eaLnBrk="1" fontAlgn="base" latinLnBrk="0" hangingPunct="1">
              <a:lnSpc>
                <a:spcPct val="100000"/>
              </a:lnSpc>
              <a:spcBef>
                <a:spcPct val="0"/>
              </a:spcBef>
              <a:spcAft>
                <a:spcPct val="0"/>
              </a:spcAft>
              <a:buClrTx/>
              <a:buSzTx/>
              <a:buFont typeface="Arial" charset="0"/>
              <a:buNone/>
              <a:tabLst/>
              <a:defRPr/>
            </a:pPr>
            <a:r>
              <a:rPr kumimoji="0" lang="zh-CN" altLang="en-US" sz="800" b="0" i="0" u="none" strike="noStrike" kern="0" cap="none" spc="0" normalizeH="0" baseline="0" noProof="0" dirty="0">
                <a:ln>
                  <a:noFill/>
                </a:ln>
                <a:solidFill>
                  <a:srgbClr val="0070C0"/>
                </a:solidFill>
                <a:effectLst/>
                <a:uLnTx/>
                <a:uFillTx/>
                <a:latin typeface="微软雅黑" pitchFamily="34" charset="-122"/>
                <a:ea typeface="微软雅黑" pitchFamily="34" charset="-122"/>
                <a:sym typeface="Calibri" pitchFamily="34" charset="0"/>
              </a:rPr>
              <a:t> excellence</a:t>
            </a:r>
            <a:endParaRPr kumimoji="0" lang="zh-CN" altLang="en-US" sz="800" b="0" i="0" u="none" strike="noStrike" kern="0" cap="none" spc="0" normalizeH="0" baseline="0" noProof="0" dirty="0">
              <a:ln>
                <a:noFill/>
              </a:ln>
              <a:solidFill>
                <a:srgbClr val="0070C0"/>
              </a:solidFill>
              <a:effectLst/>
              <a:uLnTx/>
              <a:uFillTx/>
              <a:latin typeface="微软雅黑" pitchFamily="34" charset="-122"/>
              <a:ea typeface="微软雅黑" pitchFamily="34" charset="-122"/>
              <a:sym typeface="微软雅黑" pitchFamily="34" charset="-122"/>
            </a:endParaRPr>
          </a:p>
        </p:txBody>
      </p:sp>
      <p:sp>
        <p:nvSpPr>
          <p:cNvPr id="63" name="文本框 37"/>
          <p:cNvSpPr>
            <a:spLocks noChangeArrowheads="1"/>
          </p:cNvSpPr>
          <p:nvPr/>
        </p:nvSpPr>
        <p:spPr bwMode="auto">
          <a:xfrm>
            <a:off x="5583094" y="1843862"/>
            <a:ext cx="94769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marL="0" marR="0" lvl="0" indent="0" defTabSz="914400" eaLnBrk="1" fontAlgn="base" latinLnBrk="0" hangingPunct="1">
              <a:lnSpc>
                <a:spcPct val="100000"/>
              </a:lnSpc>
              <a:spcBef>
                <a:spcPct val="0"/>
              </a:spcBef>
              <a:spcAft>
                <a:spcPct val="0"/>
              </a:spcAft>
              <a:buClrTx/>
              <a:buSzTx/>
              <a:buFont typeface="Arial" charset="0"/>
              <a:buNone/>
              <a:tabLst/>
              <a:defRPr/>
            </a:pPr>
            <a:r>
              <a:rPr kumimoji="0" lang="zh-CN" altLang="en-US" sz="800" b="0" i="0" u="none" strike="noStrike" kern="0" cap="none" spc="0" normalizeH="0" baseline="0" noProof="0" dirty="0">
                <a:ln>
                  <a:noFill/>
                </a:ln>
                <a:solidFill>
                  <a:srgbClr val="0070C0"/>
                </a:solidFill>
                <a:effectLst/>
                <a:uLnTx/>
                <a:uFillTx/>
                <a:latin typeface="微软雅黑" pitchFamily="34" charset="-122"/>
                <a:ea typeface="微软雅黑" pitchFamily="34" charset="-122"/>
                <a:sym typeface="Calibri" pitchFamily="34" charset="0"/>
              </a:rPr>
              <a:t>United struggle</a:t>
            </a:r>
            <a:endParaRPr kumimoji="0" lang="zh-CN" altLang="en-US" sz="800" b="0" i="0" u="none" strike="noStrike" kern="0" cap="none" spc="0" normalizeH="0" baseline="0" noProof="0" dirty="0">
              <a:ln>
                <a:noFill/>
              </a:ln>
              <a:solidFill>
                <a:srgbClr val="0070C0"/>
              </a:solidFill>
              <a:effectLst/>
              <a:uLnTx/>
              <a:uFillTx/>
              <a:latin typeface="微软雅黑" pitchFamily="34" charset="-122"/>
              <a:ea typeface="微软雅黑" pitchFamily="34" charset="-122"/>
              <a:sym typeface="微软雅黑" pitchFamily="34" charset="-122"/>
            </a:endParaRPr>
          </a:p>
        </p:txBody>
      </p:sp>
      <p:sp>
        <p:nvSpPr>
          <p:cNvPr id="64" name="文本框 37"/>
          <p:cNvSpPr>
            <a:spLocks noChangeArrowheads="1"/>
          </p:cNvSpPr>
          <p:nvPr/>
        </p:nvSpPr>
        <p:spPr bwMode="auto">
          <a:xfrm>
            <a:off x="7077357" y="1843862"/>
            <a:ext cx="100540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marL="0" marR="0" lvl="0" indent="0" defTabSz="914400" eaLnBrk="1" fontAlgn="base" latinLnBrk="0" hangingPunct="1">
              <a:lnSpc>
                <a:spcPct val="100000"/>
              </a:lnSpc>
              <a:spcBef>
                <a:spcPct val="0"/>
              </a:spcBef>
              <a:spcAft>
                <a:spcPct val="0"/>
              </a:spcAft>
              <a:buClrTx/>
              <a:buSzTx/>
              <a:buFont typeface="Arial" charset="0"/>
              <a:buNone/>
              <a:tabLst/>
              <a:defRPr/>
            </a:pPr>
            <a:r>
              <a:rPr kumimoji="0" lang="zh-CN" altLang="en-US" sz="800" b="0" i="0" u="none" strike="noStrike" kern="0" cap="none" spc="0" normalizeH="0" baseline="0" noProof="0" dirty="0">
                <a:ln>
                  <a:noFill/>
                </a:ln>
                <a:solidFill>
                  <a:srgbClr val="0070C0"/>
                </a:solidFill>
                <a:effectLst/>
                <a:uLnTx/>
                <a:uFillTx/>
                <a:latin typeface="微软雅黑" pitchFamily="34" charset="-122"/>
                <a:ea typeface="微软雅黑" pitchFamily="34" charset="-122"/>
                <a:sym typeface="Calibri" pitchFamily="34" charset="0"/>
              </a:rPr>
              <a:t>Dare to innovate</a:t>
            </a:r>
            <a:endParaRPr kumimoji="0" lang="zh-CN" altLang="en-US" sz="800" b="0" i="0" u="none" strike="noStrike" kern="0" cap="none" spc="0" normalizeH="0" baseline="0" noProof="0" dirty="0">
              <a:ln>
                <a:noFill/>
              </a:ln>
              <a:solidFill>
                <a:srgbClr val="0070C0"/>
              </a:solidFill>
              <a:effectLst/>
              <a:uLnTx/>
              <a:uFillTx/>
              <a:latin typeface="微软雅黑" pitchFamily="34" charset="-122"/>
              <a:ea typeface="微软雅黑" pitchFamily="34" charset="-122"/>
              <a:sym typeface="微软雅黑" pitchFamily="34" charset="-122"/>
            </a:endParaRPr>
          </a:p>
        </p:txBody>
      </p:sp>
      <p:sp>
        <p:nvSpPr>
          <p:cNvPr id="65" name="矩形 64"/>
          <p:cNvSpPr/>
          <p:nvPr/>
        </p:nvSpPr>
        <p:spPr>
          <a:xfrm>
            <a:off x="1209140" y="2179618"/>
            <a:ext cx="1005403" cy="161587"/>
          </a:xfrm>
          <a:prstGeom prst="rect">
            <a:avLst/>
          </a:prstGeom>
          <a:noFill/>
          <a:ln>
            <a:noFill/>
          </a:ln>
        </p:spPr>
        <p:txBody>
          <a:bodyPr wrap="square" lIns="68582" tIns="34292" rIns="68582" bIns="34292">
            <a:spAutoFit/>
          </a:bodyPr>
          <a:lstStyle/>
          <a:p>
            <a:pPr fontAlgn="base">
              <a:spcBef>
                <a:spcPct val="0"/>
              </a:spcBef>
              <a:spcAft>
                <a:spcPct val="0"/>
              </a:spcAft>
            </a:pPr>
            <a:r>
              <a:rPr lang="en-US" altLang="zh-CN" sz="600" dirty="0">
                <a:solidFill>
                  <a:prstClr val="black"/>
                </a:solidFill>
                <a:latin typeface="微软雅黑"/>
                <a:ea typeface="微软雅黑"/>
              </a:rPr>
              <a:t>Pragmatic innovation</a:t>
            </a:r>
            <a:endParaRPr lang="zh-CN" altLang="en-US" sz="600" dirty="0">
              <a:solidFill>
                <a:prstClr val="black"/>
              </a:solidFill>
              <a:latin typeface="微软雅黑"/>
              <a:ea typeface="微软雅黑"/>
            </a:endParaRPr>
          </a:p>
        </p:txBody>
      </p:sp>
      <p:sp>
        <p:nvSpPr>
          <p:cNvPr id="66" name="矩形 65"/>
          <p:cNvSpPr/>
          <p:nvPr/>
        </p:nvSpPr>
        <p:spPr>
          <a:xfrm>
            <a:off x="2763193" y="2179618"/>
            <a:ext cx="1005403" cy="161587"/>
          </a:xfrm>
          <a:prstGeom prst="rect">
            <a:avLst/>
          </a:prstGeom>
          <a:noFill/>
          <a:ln>
            <a:noFill/>
          </a:ln>
        </p:spPr>
        <p:txBody>
          <a:bodyPr wrap="square" lIns="68582" tIns="34292" rIns="68582" bIns="34292">
            <a:spAutoFit/>
          </a:bodyPr>
          <a:lstStyle/>
          <a:p>
            <a:pPr fontAlgn="base">
              <a:spcBef>
                <a:spcPct val="0"/>
              </a:spcBef>
              <a:spcAft>
                <a:spcPct val="0"/>
              </a:spcAft>
            </a:pPr>
            <a:r>
              <a:rPr lang="en-US" altLang="zh-CN" sz="600" dirty="0">
                <a:solidFill>
                  <a:prstClr val="black"/>
                </a:solidFill>
                <a:latin typeface="微软雅黑"/>
                <a:ea typeface="微软雅黑"/>
              </a:rPr>
              <a:t>Transcendental ego</a:t>
            </a:r>
            <a:endParaRPr lang="zh-CN" altLang="en-US" sz="600" dirty="0">
              <a:solidFill>
                <a:prstClr val="black"/>
              </a:solidFill>
              <a:latin typeface="微软雅黑"/>
              <a:ea typeface="微软雅黑"/>
            </a:endParaRPr>
          </a:p>
        </p:txBody>
      </p:sp>
      <p:sp>
        <p:nvSpPr>
          <p:cNvPr id="67" name="矩形 66"/>
          <p:cNvSpPr/>
          <p:nvPr/>
        </p:nvSpPr>
        <p:spPr>
          <a:xfrm>
            <a:off x="4203373" y="2179618"/>
            <a:ext cx="1005403" cy="161587"/>
          </a:xfrm>
          <a:prstGeom prst="rect">
            <a:avLst/>
          </a:prstGeom>
          <a:noFill/>
          <a:ln>
            <a:noFill/>
          </a:ln>
        </p:spPr>
        <p:txBody>
          <a:bodyPr wrap="square" lIns="68582" tIns="34292" rIns="68582" bIns="34292">
            <a:spAutoFit/>
          </a:bodyPr>
          <a:lstStyle/>
          <a:p>
            <a:pPr fontAlgn="base">
              <a:spcBef>
                <a:spcPct val="0"/>
              </a:spcBef>
              <a:spcAft>
                <a:spcPct val="0"/>
              </a:spcAft>
            </a:pPr>
            <a:r>
              <a:rPr lang="en-US" altLang="zh-CN" sz="600" dirty="0">
                <a:solidFill>
                  <a:prstClr val="black"/>
                </a:solidFill>
                <a:latin typeface="微软雅黑"/>
                <a:ea typeface="微软雅黑"/>
              </a:rPr>
              <a:t>Pursuit of Excellence</a:t>
            </a:r>
            <a:endParaRPr lang="zh-CN" altLang="en-US" sz="600" dirty="0">
              <a:solidFill>
                <a:prstClr val="black"/>
              </a:solidFill>
              <a:latin typeface="微软雅黑"/>
              <a:ea typeface="微软雅黑"/>
            </a:endParaRPr>
          </a:p>
        </p:txBody>
      </p:sp>
      <p:sp>
        <p:nvSpPr>
          <p:cNvPr id="68" name="矩形 67"/>
          <p:cNvSpPr/>
          <p:nvPr/>
        </p:nvSpPr>
        <p:spPr>
          <a:xfrm>
            <a:off x="5580112" y="2179618"/>
            <a:ext cx="1005403" cy="161587"/>
          </a:xfrm>
          <a:prstGeom prst="rect">
            <a:avLst/>
          </a:prstGeom>
          <a:noFill/>
          <a:ln>
            <a:noFill/>
          </a:ln>
        </p:spPr>
        <p:txBody>
          <a:bodyPr wrap="square" lIns="68582" tIns="34292" rIns="68582" bIns="34292">
            <a:spAutoFit/>
          </a:bodyPr>
          <a:lstStyle/>
          <a:p>
            <a:pPr algn="ctr" fontAlgn="base">
              <a:spcBef>
                <a:spcPct val="0"/>
              </a:spcBef>
              <a:spcAft>
                <a:spcPct val="0"/>
              </a:spcAft>
            </a:pPr>
            <a:r>
              <a:rPr lang="en-US" altLang="zh-CN" sz="600" dirty="0">
                <a:solidFill>
                  <a:prstClr val="black"/>
                </a:solidFill>
                <a:latin typeface="微软雅黑"/>
                <a:ea typeface="微软雅黑"/>
              </a:rPr>
              <a:t>United Struggle</a:t>
            </a:r>
            <a:endParaRPr lang="zh-CN" altLang="en-US" sz="600" dirty="0">
              <a:solidFill>
                <a:prstClr val="black"/>
              </a:solidFill>
              <a:latin typeface="微软雅黑"/>
              <a:ea typeface="微软雅黑"/>
            </a:endParaRPr>
          </a:p>
        </p:txBody>
      </p:sp>
      <p:sp>
        <p:nvSpPr>
          <p:cNvPr id="69" name="矩形 68"/>
          <p:cNvSpPr/>
          <p:nvPr/>
        </p:nvSpPr>
        <p:spPr>
          <a:xfrm>
            <a:off x="7080696" y="2179618"/>
            <a:ext cx="1005403" cy="161587"/>
          </a:xfrm>
          <a:prstGeom prst="rect">
            <a:avLst/>
          </a:prstGeom>
          <a:noFill/>
          <a:ln>
            <a:noFill/>
          </a:ln>
        </p:spPr>
        <p:txBody>
          <a:bodyPr wrap="square" lIns="68582" tIns="34292" rIns="68582" bIns="34292">
            <a:spAutoFit/>
          </a:bodyPr>
          <a:lstStyle/>
          <a:p>
            <a:pPr algn="ctr" fontAlgn="base">
              <a:spcBef>
                <a:spcPct val="0"/>
              </a:spcBef>
              <a:spcAft>
                <a:spcPct val="0"/>
              </a:spcAft>
            </a:pPr>
            <a:r>
              <a:rPr lang="en-US" altLang="zh-CN" sz="600" dirty="0">
                <a:solidFill>
                  <a:prstClr val="black"/>
                </a:solidFill>
                <a:latin typeface="微软雅黑"/>
                <a:ea typeface="微软雅黑"/>
              </a:rPr>
              <a:t>Dare to innovate</a:t>
            </a:r>
            <a:endParaRPr lang="zh-CN" altLang="en-US" sz="600" dirty="0">
              <a:solidFill>
                <a:prstClr val="black"/>
              </a:solidFill>
              <a:latin typeface="微软雅黑"/>
              <a:ea typeface="微软雅黑"/>
            </a:endParaRPr>
          </a:p>
        </p:txBody>
      </p:sp>
      <p:sp>
        <p:nvSpPr>
          <p:cNvPr id="70" name="文本1"/>
          <p:cNvSpPr>
            <a:spLocks noChangeArrowheads="1"/>
          </p:cNvSpPr>
          <p:nvPr/>
        </p:nvSpPr>
        <p:spPr bwMode="gray">
          <a:xfrm>
            <a:off x="2460324" y="3776660"/>
            <a:ext cx="3941269" cy="891780"/>
          </a:xfrm>
          <a:prstGeom prst="roundRect">
            <a:avLst>
              <a:gd name="adj" fmla="val 11505"/>
            </a:avLst>
          </a:prstGeom>
          <a:noFill/>
          <a:ln w="28575" cap="flat" cmpd="sng" algn="ctr">
            <a:noFill/>
            <a:prstDash val="solid"/>
          </a:ln>
          <a:effectLst/>
        </p:spPr>
        <p:txBody>
          <a:bodyPr lIns="68589" tIns="34295" rIns="68589" bIns="34295"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en-US" sz="900" dirty="0">
                <a:solidFill>
                  <a:prstClr val="black"/>
                </a:solidFill>
                <a:latin typeface="微软雅黑" pitchFamily="34" charset="-122"/>
                <a:ea typeface="微软雅黑" pitchFamily="34" charset="-122"/>
              </a:rPr>
              <a:t>After you hit your content here, or by copying your text, choose paste in this box and choose to keep only the text. A comprehensive description of the chart above is entered here.</a:t>
            </a:r>
            <a:endParaRPr lang="zh-CN" altLang="zh-CN" sz="900" dirty="0">
              <a:solidFill>
                <a:prstClr val="black"/>
              </a:solidFill>
              <a:latin typeface="微软雅黑" pitchFamily="34" charset="-122"/>
              <a:ea typeface="微软雅黑" pitchFamily="34" charset="-122"/>
            </a:endParaRPr>
          </a:p>
        </p:txBody>
      </p:sp>
      <p:sp>
        <p:nvSpPr>
          <p:cNvPr id="71" name="TextBox 70"/>
          <p:cNvSpPr txBox="1"/>
          <p:nvPr/>
        </p:nvSpPr>
        <p:spPr>
          <a:xfrm>
            <a:off x="1654179" y="5917921"/>
            <a:ext cx="738965" cy="307928"/>
          </a:xfrm>
          <a:prstGeom prst="rect">
            <a:avLst/>
          </a:prstGeom>
          <a:noFill/>
        </p:spPr>
        <p:txBody>
          <a:bodyPr wrap="none" lIns="61109" tIns="30555" rIns="61109" bIns="30555"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zh-CN" altLang="en-US" sz="1800" b="0" i="0" u="none" strike="noStrike" kern="0" cap="none" spc="0" normalizeH="0" baseline="0" noProof="0" dirty="0">
                <a:ln>
                  <a:noFill/>
                </a:ln>
                <a:solidFill>
                  <a:prstClr val="black"/>
                </a:solidFill>
                <a:effectLst/>
                <a:uLnTx/>
                <a:uFillTx/>
              </a:rPr>
              <a:t>Delayer</a:t>
            </a:r>
          </a:p>
        </p:txBody>
      </p:sp>
    </p:spTree>
    <p:extLst>
      <p:ext uri="{BB962C8B-B14F-4D97-AF65-F5344CB8AC3E}">
        <p14:creationId xmlns:p14="http://schemas.microsoft.com/office/powerpoint/2010/main" val="3229101910"/>
      </p:ext>
    </p:extLst>
  </p:cSld>
  <p:clrMapOvr>
    <a:masterClrMapping/>
  </p:clrMapOvr>
  <mc:AlternateContent xmlns:mc="http://schemas.openxmlformats.org/markup-compatibility/2006" xmlns:p14="http://schemas.microsoft.com/office/powerpoint/2010/main">
    <mc:Choice Requires="p14">
      <p:transition spd="slow" p14:dur="1200" advTm="100">
        <p14:flip dir="r"/>
      </p:transition>
    </mc:Choice>
    <mc:Fallback xmlns:a14="http://schemas.microsoft.com/office/drawing/2010/main" xmlns="">
      <p:transition spd="slow" advTm="10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1000"/>
                                            <p:tgtEl>
                                              <p:spTgt spid="59"/>
                                            </p:tgtEl>
                                          </p:cBhvr>
                                        </p:animEffect>
                                        <p:anim calcmode="lin" valueType="num">
                                          <p:cBhvr>
                                            <p:cTn id="8" dur="1000" fill="hold"/>
                                            <p:tgtEl>
                                              <p:spTgt spid="59"/>
                                            </p:tgtEl>
                                            <p:attrNameLst>
                                              <p:attrName>ppt_x</p:attrName>
                                            </p:attrNameLst>
                                          </p:cBhvr>
                                          <p:tavLst>
                                            <p:tav tm="0">
                                              <p:val>
                                                <p:strVal val="#ppt_x"/>
                                              </p:val>
                                            </p:tav>
                                            <p:tav tm="100000">
                                              <p:val>
                                                <p:strVal val="#ppt_x"/>
                                              </p:val>
                                            </p:tav>
                                          </p:tavLst>
                                        </p:anim>
                                        <p:anim calcmode="lin" valueType="num">
                                          <p:cBhvr>
                                            <p:cTn id="9" dur="1000" fill="hold"/>
                                            <p:tgtEl>
                                              <p:spTgt spid="5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nodeType="after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wipe(down)">
                                          <p:cBhvr>
                                            <p:cTn id="13" dur="500"/>
                                            <p:tgtEl>
                                              <p:spTgt spid="38"/>
                                            </p:tgtEl>
                                          </p:cBhvr>
                                        </p:animEffect>
                                      </p:childTnLst>
                                    </p:cTn>
                                  </p:par>
                                </p:childTnLst>
                              </p:cTn>
                            </p:par>
                            <p:par>
                              <p:cTn id="14" fill="hold">
                                <p:stCondLst>
                                  <p:cond delay="1500"/>
                                </p:stCondLst>
                                <p:childTnLst>
                                  <p:par>
                                    <p:cTn id="15" presetID="2" presetClass="entr" presetSubtype="1" accel="52000" fill="hold" nodeType="afterEffect" p14:presetBounceEnd="68000">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14:bounceEnd="68000">
                                          <p:cBhvr additive="base">
                                            <p:cTn id="17" dur="1000" fill="hold"/>
                                            <p:tgtEl>
                                              <p:spTgt spid="44"/>
                                            </p:tgtEl>
                                            <p:attrNameLst>
                                              <p:attrName>ppt_x</p:attrName>
                                            </p:attrNameLst>
                                          </p:cBhvr>
                                          <p:tavLst>
                                            <p:tav tm="0">
                                              <p:val>
                                                <p:strVal val="#ppt_x"/>
                                              </p:val>
                                            </p:tav>
                                            <p:tav tm="100000">
                                              <p:val>
                                                <p:strVal val="#ppt_x"/>
                                              </p:val>
                                            </p:tav>
                                          </p:tavLst>
                                        </p:anim>
                                        <p:anim calcmode="lin" valueType="num" p14:bounceEnd="68000">
                                          <p:cBhvr additive="base">
                                            <p:cTn id="18" dur="1000" fill="hold"/>
                                            <p:tgtEl>
                                              <p:spTgt spid="44"/>
                                            </p:tgtEl>
                                            <p:attrNameLst>
                                              <p:attrName>ppt_y</p:attrName>
                                            </p:attrNameLst>
                                          </p:cBhvr>
                                          <p:tavLst>
                                            <p:tav tm="0">
                                              <p:val>
                                                <p:strVal val="0-#ppt_h/2"/>
                                              </p:val>
                                            </p:tav>
                                            <p:tav tm="100000">
                                              <p:val>
                                                <p:strVal val="#ppt_y"/>
                                              </p:val>
                                            </p:tav>
                                          </p:tavLst>
                                        </p:anim>
                                      </p:childTnLst>
                                    </p:cTn>
                                  </p:par>
                                  <p:par>
                                    <p:cTn id="19" presetID="2" presetClass="entr" presetSubtype="1" accel="52000" fill="hold" nodeType="withEffect" p14:presetBounceEnd="68000">
                                      <p:stCondLst>
                                        <p:cond delay="200"/>
                                      </p:stCondLst>
                                      <p:childTnLst>
                                        <p:set>
                                          <p:cBhvr>
                                            <p:cTn id="20" dur="1" fill="hold">
                                              <p:stCondLst>
                                                <p:cond delay="0"/>
                                              </p:stCondLst>
                                            </p:cTn>
                                            <p:tgtEl>
                                              <p:spTgt spid="47"/>
                                            </p:tgtEl>
                                            <p:attrNameLst>
                                              <p:attrName>style.visibility</p:attrName>
                                            </p:attrNameLst>
                                          </p:cBhvr>
                                          <p:to>
                                            <p:strVal val="visible"/>
                                          </p:to>
                                        </p:set>
                                        <p:anim calcmode="lin" valueType="num" p14:bounceEnd="68000">
                                          <p:cBhvr additive="base">
                                            <p:cTn id="21" dur="1000" fill="hold"/>
                                            <p:tgtEl>
                                              <p:spTgt spid="47"/>
                                            </p:tgtEl>
                                            <p:attrNameLst>
                                              <p:attrName>ppt_x</p:attrName>
                                            </p:attrNameLst>
                                          </p:cBhvr>
                                          <p:tavLst>
                                            <p:tav tm="0">
                                              <p:val>
                                                <p:strVal val="#ppt_x"/>
                                              </p:val>
                                            </p:tav>
                                            <p:tav tm="100000">
                                              <p:val>
                                                <p:strVal val="#ppt_x"/>
                                              </p:val>
                                            </p:tav>
                                          </p:tavLst>
                                        </p:anim>
                                        <p:anim calcmode="lin" valueType="num" p14:bounceEnd="68000">
                                          <p:cBhvr additive="base">
                                            <p:cTn id="22" dur="1000" fill="hold"/>
                                            <p:tgtEl>
                                              <p:spTgt spid="47"/>
                                            </p:tgtEl>
                                            <p:attrNameLst>
                                              <p:attrName>ppt_y</p:attrName>
                                            </p:attrNameLst>
                                          </p:cBhvr>
                                          <p:tavLst>
                                            <p:tav tm="0">
                                              <p:val>
                                                <p:strVal val="0-#ppt_h/2"/>
                                              </p:val>
                                            </p:tav>
                                            <p:tav tm="100000">
                                              <p:val>
                                                <p:strVal val="#ppt_y"/>
                                              </p:val>
                                            </p:tav>
                                          </p:tavLst>
                                        </p:anim>
                                      </p:childTnLst>
                                    </p:cTn>
                                  </p:par>
                                  <p:par>
                                    <p:cTn id="23" presetID="2" presetClass="entr" presetSubtype="1" accel="52000" fill="hold" nodeType="withEffect" p14:presetBounceEnd="68000">
                                      <p:stCondLst>
                                        <p:cond delay="400"/>
                                      </p:stCondLst>
                                      <p:childTnLst>
                                        <p:set>
                                          <p:cBhvr>
                                            <p:cTn id="24" dur="1" fill="hold">
                                              <p:stCondLst>
                                                <p:cond delay="0"/>
                                              </p:stCondLst>
                                            </p:cTn>
                                            <p:tgtEl>
                                              <p:spTgt spid="50"/>
                                            </p:tgtEl>
                                            <p:attrNameLst>
                                              <p:attrName>style.visibility</p:attrName>
                                            </p:attrNameLst>
                                          </p:cBhvr>
                                          <p:to>
                                            <p:strVal val="visible"/>
                                          </p:to>
                                        </p:set>
                                        <p:anim calcmode="lin" valueType="num" p14:bounceEnd="68000">
                                          <p:cBhvr additive="base">
                                            <p:cTn id="25" dur="1000" fill="hold"/>
                                            <p:tgtEl>
                                              <p:spTgt spid="50"/>
                                            </p:tgtEl>
                                            <p:attrNameLst>
                                              <p:attrName>ppt_x</p:attrName>
                                            </p:attrNameLst>
                                          </p:cBhvr>
                                          <p:tavLst>
                                            <p:tav tm="0">
                                              <p:val>
                                                <p:strVal val="#ppt_x"/>
                                              </p:val>
                                            </p:tav>
                                            <p:tav tm="100000">
                                              <p:val>
                                                <p:strVal val="#ppt_x"/>
                                              </p:val>
                                            </p:tav>
                                          </p:tavLst>
                                        </p:anim>
                                        <p:anim calcmode="lin" valueType="num" p14:bounceEnd="68000">
                                          <p:cBhvr additive="base">
                                            <p:cTn id="26" dur="1000" fill="hold"/>
                                            <p:tgtEl>
                                              <p:spTgt spid="50"/>
                                            </p:tgtEl>
                                            <p:attrNameLst>
                                              <p:attrName>ppt_y</p:attrName>
                                            </p:attrNameLst>
                                          </p:cBhvr>
                                          <p:tavLst>
                                            <p:tav tm="0">
                                              <p:val>
                                                <p:strVal val="0-#ppt_h/2"/>
                                              </p:val>
                                            </p:tav>
                                            <p:tav tm="100000">
                                              <p:val>
                                                <p:strVal val="#ppt_y"/>
                                              </p:val>
                                            </p:tav>
                                          </p:tavLst>
                                        </p:anim>
                                      </p:childTnLst>
                                    </p:cTn>
                                  </p:par>
                                  <p:par>
                                    <p:cTn id="27" presetID="2" presetClass="entr" presetSubtype="1" accel="52000" fill="hold" nodeType="withEffect" p14:presetBounceEnd="68000">
                                      <p:stCondLst>
                                        <p:cond delay="700"/>
                                      </p:stCondLst>
                                      <p:childTnLst>
                                        <p:set>
                                          <p:cBhvr>
                                            <p:cTn id="28" dur="1" fill="hold">
                                              <p:stCondLst>
                                                <p:cond delay="0"/>
                                              </p:stCondLst>
                                            </p:cTn>
                                            <p:tgtEl>
                                              <p:spTgt spid="53"/>
                                            </p:tgtEl>
                                            <p:attrNameLst>
                                              <p:attrName>style.visibility</p:attrName>
                                            </p:attrNameLst>
                                          </p:cBhvr>
                                          <p:to>
                                            <p:strVal val="visible"/>
                                          </p:to>
                                        </p:set>
                                        <p:anim calcmode="lin" valueType="num" p14:bounceEnd="68000">
                                          <p:cBhvr additive="base">
                                            <p:cTn id="29" dur="1000" fill="hold"/>
                                            <p:tgtEl>
                                              <p:spTgt spid="53"/>
                                            </p:tgtEl>
                                            <p:attrNameLst>
                                              <p:attrName>ppt_x</p:attrName>
                                            </p:attrNameLst>
                                          </p:cBhvr>
                                          <p:tavLst>
                                            <p:tav tm="0">
                                              <p:val>
                                                <p:strVal val="#ppt_x"/>
                                              </p:val>
                                            </p:tav>
                                            <p:tav tm="100000">
                                              <p:val>
                                                <p:strVal val="#ppt_x"/>
                                              </p:val>
                                            </p:tav>
                                          </p:tavLst>
                                        </p:anim>
                                        <p:anim calcmode="lin" valueType="num" p14:bounceEnd="68000">
                                          <p:cBhvr additive="base">
                                            <p:cTn id="30" dur="1000" fill="hold"/>
                                            <p:tgtEl>
                                              <p:spTgt spid="53"/>
                                            </p:tgtEl>
                                            <p:attrNameLst>
                                              <p:attrName>ppt_y</p:attrName>
                                            </p:attrNameLst>
                                          </p:cBhvr>
                                          <p:tavLst>
                                            <p:tav tm="0">
                                              <p:val>
                                                <p:strVal val="0-#ppt_h/2"/>
                                              </p:val>
                                            </p:tav>
                                            <p:tav tm="100000">
                                              <p:val>
                                                <p:strVal val="#ppt_y"/>
                                              </p:val>
                                            </p:tav>
                                          </p:tavLst>
                                        </p:anim>
                                      </p:childTnLst>
                                    </p:cTn>
                                  </p:par>
                                  <p:par>
                                    <p:cTn id="31" presetID="2" presetClass="entr" presetSubtype="1" accel="52000" fill="hold" nodeType="withEffect" p14:presetBounceEnd="68000">
                                      <p:stCondLst>
                                        <p:cond delay="1000"/>
                                      </p:stCondLst>
                                      <p:childTnLst>
                                        <p:set>
                                          <p:cBhvr>
                                            <p:cTn id="32" dur="1" fill="hold">
                                              <p:stCondLst>
                                                <p:cond delay="0"/>
                                              </p:stCondLst>
                                            </p:cTn>
                                            <p:tgtEl>
                                              <p:spTgt spid="56"/>
                                            </p:tgtEl>
                                            <p:attrNameLst>
                                              <p:attrName>style.visibility</p:attrName>
                                            </p:attrNameLst>
                                          </p:cBhvr>
                                          <p:to>
                                            <p:strVal val="visible"/>
                                          </p:to>
                                        </p:set>
                                        <p:anim calcmode="lin" valueType="num" p14:bounceEnd="68000">
                                          <p:cBhvr additive="base">
                                            <p:cTn id="33" dur="1000" fill="hold"/>
                                            <p:tgtEl>
                                              <p:spTgt spid="56"/>
                                            </p:tgtEl>
                                            <p:attrNameLst>
                                              <p:attrName>ppt_x</p:attrName>
                                            </p:attrNameLst>
                                          </p:cBhvr>
                                          <p:tavLst>
                                            <p:tav tm="0">
                                              <p:val>
                                                <p:strVal val="#ppt_x"/>
                                              </p:val>
                                            </p:tav>
                                            <p:tav tm="100000">
                                              <p:val>
                                                <p:strVal val="#ppt_x"/>
                                              </p:val>
                                            </p:tav>
                                          </p:tavLst>
                                        </p:anim>
                                        <p:anim calcmode="lin" valueType="num" p14:bounceEnd="68000">
                                          <p:cBhvr additive="base">
                                            <p:cTn id="34" dur="1000" fill="hold"/>
                                            <p:tgtEl>
                                              <p:spTgt spid="56"/>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16" presetClass="entr" presetSubtype="21" fill="hold" grpId="0" nodeType="afterEffect">
                                      <p:stCondLst>
                                        <p:cond delay="0"/>
                                      </p:stCondLst>
                                      <p:childTnLst>
                                        <p:set>
                                          <p:cBhvr>
                                            <p:cTn id="37" dur="1" fill="hold">
                                              <p:stCondLst>
                                                <p:cond delay="0"/>
                                              </p:stCondLst>
                                            </p:cTn>
                                            <p:tgtEl>
                                              <p:spTgt spid="60"/>
                                            </p:tgtEl>
                                            <p:attrNameLst>
                                              <p:attrName>style.visibility</p:attrName>
                                            </p:attrNameLst>
                                          </p:cBhvr>
                                          <p:to>
                                            <p:strVal val="visible"/>
                                          </p:to>
                                        </p:set>
                                        <p:animEffect transition="in" filter="barn(inVertical)">
                                          <p:cBhvr>
                                            <p:cTn id="38" dur="500"/>
                                            <p:tgtEl>
                                              <p:spTgt spid="60"/>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61"/>
                                            </p:tgtEl>
                                            <p:attrNameLst>
                                              <p:attrName>style.visibility</p:attrName>
                                            </p:attrNameLst>
                                          </p:cBhvr>
                                          <p:to>
                                            <p:strVal val="visible"/>
                                          </p:to>
                                        </p:set>
                                        <p:animEffect transition="in" filter="barn(inVertical)">
                                          <p:cBhvr>
                                            <p:cTn id="41" dur="500"/>
                                            <p:tgtEl>
                                              <p:spTgt spid="61"/>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62"/>
                                            </p:tgtEl>
                                            <p:attrNameLst>
                                              <p:attrName>style.visibility</p:attrName>
                                            </p:attrNameLst>
                                          </p:cBhvr>
                                          <p:to>
                                            <p:strVal val="visible"/>
                                          </p:to>
                                        </p:set>
                                        <p:animEffect transition="in" filter="barn(inVertical)">
                                          <p:cBhvr>
                                            <p:cTn id="44" dur="500"/>
                                            <p:tgtEl>
                                              <p:spTgt spid="62"/>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63"/>
                                            </p:tgtEl>
                                            <p:attrNameLst>
                                              <p:attrName>style.visibility</p:attrName>
                                            </p:attrNameLst>
                                          </p:cBhvr>
                                          <p:to>
                                            <p:strVal val="visible"/>
                                          </p:to>
                                        </p:set>
                                        <p:animEffect transition="in" filter="barn(inVertical)">
                                          <p:cBhvr>
                                            <p:cTn id="47" dur="500"/>
                                            <p:tgtEl>
                                              <p:spTgt spid="63"/>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barn(inVertical)">
                                          <p:cBhvr>
                                            <p:cTn id="50" dur="500"/>
                                            <p:tgtEl>
                                              <p:spTgt spid="64"/>
                                            </p:tgtEl>
                                          </p:cBhvr>
                                        </p:animEffect>
                                      </p:childTnLst>
                                    </p:cTn>
                                  </p:par>
                                  <p:par>
                                    <p:cTn id="51" presetID="16" presetClass="entr" presetSubtype="21"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barn(inVertical)">
                                          <p:cBhvr>
                                            <p:cTn id="53" dur="500"/>
                                            <p:tgtEl>
                                              <p:spTgt spid="65"/>
                                            </p:tgtEl>
                                          </p:cBhvr>
                                        </p:animEffect>
                                      </p:childTnLst>
                                    </p:cTn>
                                  </p:par>
                                  <p:par>
                                    <p:cTn id="54" presetID="16" presetClass="entr" presetSubtype="21" fill="hold" grpId="0" nodeType="withEffect">
                                      <p:stCondLst>
                                        <p:cond delay="0"/>
                                      </p:stCondLst>
                                      <p:childTnLst>
                                        <p:set>
                                          <p:cBhvr>
                                            <p:cTn id="55" dur="1" fill="hold">
                                              <p:stCondLst>
                                                <p:cond delay="0"/>
                                              </p:stCondLst>
                                            </p:cTn>
                                            <p:tgtEl>
                                              <p:spTgt spid="66"/>
                                            </p:tgtEl>
                                            <p:attrNameLst>
                                              <p:attrName>style.visibility</p:attrName>
                                            </p:attrNameLst>
                                          </p:cBhvr>
                                          <p:to>
                                            <p:strVal val="visible"/>
                                          </p:to>
                                        </p:set>
                                        <p:animEffect transition="in" filter="barn(inVertical)">
                                          <p:cBhvr>
                                            <p:cTn id="56" dur="500"/>
                                            <p:tgtEl>
                                              <p:spTgt spid="66"/>
                                            </p:tgtEl>
                                          </p:cBhvr>
                                        </p:animEffect>
                                      </p:childTnLst>
                                    </p:cTn>
                                  </p:par>
                                  <p:par>
                                    <p:cTn id="57" presetID="16" presetClass="entr" presetSubtype="21" fill="hold" grpId="0" nodeType="withEffect">
                                      <p:stCondLst>
                                        <p:cond delay="0"/>
                                      </p:stCondLst>
                                      <p:childTnLst>
                                        <p:set>
                                          <p:cBhvr>
                                            <p:cTn id="58" dur="1" fill="hold">
                                              <p:stCondLst>
                                                <p:cond delay="0"/>
                                              </p:stCondLst>
                                            </p:cTn>
                                            <p:tgtEl>
                                              <p:spTgt spid="67"/>
                                            </p:tgtEl>
                                            <p:attrNameLst>
                                              <p:attrName>style.visibility</p:attrName>
                                            </p:attrNameLst>
                                          </p:cBhvr>
                                          <p:to>
                                            <p:strVal val="visible"/>
                                          </p:to>
                                        </p:set>
                                        <p:animEffect transition="in" filter="barn(inVertical)">
                                          <p:cBhvr>
                                            <p:cTn id="59" dur="500"/>
                                            <p:tgtEl>
                                              <p:spTgt spid="67"/>
                                            </p:tgtEl>
                                          </p:cBhvr>
                                        </p:animEffect>
                                      </p:childTnLst>
                                    </p:cTn>
                                  </p:par>
                                  <p:par>
                                    <p:cTn id="60" presetID="16" presetClass="entr" presetSubtype="21" fill="hold" grpId="0" nodeType="with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barn(inVertical)">
                                          <p:cBhvr>
                                            <p:cTn id="62" dur="500"/>
                                            <p:tgtEl>
                                              <p:spTgt spid="68"/>
                                            </p:tgtEl>
                                          </p:cBhvr>
                                        </p:animEffect>
                                      </p:childTnLst>
                                    </p:cTn>
                                  </p:par>
                                  <p:par>
                                    <p:cTn id="63" presetID="16" presetClass="entr" presetSubtype="21" fill="hold" grpId="0" nodeType="withEffect">
                                      <p:stCondLst>
                                        <p:cond delay="0"/>
                                      </p:stCondLst>
                                      <p:childTnLst>
                                        <p:set>
                                          <p:cBhvr>
                                            <p:cTn id="64" dur="1" fill="hold">
                                              <p:stCondLst>
                                                <p:cond delay="0"/>
                                              </p:stCondLst>
                                            </p:cTn>
                                            <p:tgtEl>
                                              <p:spTgt spid="69"/>
                                            </p:tgtEl>
                                            <p:attrNameLst>
                                              <p:attrName>style.visibility</p:attrName>
                                            </p:attrNameLst>
                                          </p:cBhvr>
                                          <p:to>
                                            <p:strVal val="visible"/>
                                          </p:to>
                                        </p:set>
                                        <p:animEffect transition="in" filter="barn(inVertical)">
                                          <p:cBhvr>
                                            <p:cTn id="65" dur="500"/>
                                            <p:tgtEl>
                                              <p:spTgt spid="69"/>
                                            </p:tgtEl>
                                          </p:cBhvr>
                                        </p:animEffect>
                                      </p:childTnLst>
                                    </p:cTn>
                                  </p:par>
                                </p:childTnLst>
                              </p:cTn>
                            </p:par>
                            <p:par>
                              <p:cTn id="66" fill="hold">
                                <p:stCondLst>
                                  <p:cond delay="4000"/>
                                </p:stCondLst>
                                <p:childTnLst>
                                  <p:par>
                                    <p:cTn id="67" presetID="22" presetClass="entr" presetSubtype="8" fill="hold" grpId="0" nodeType="afterEffect">
                                      <p:stCondLst>
                                        <p:cond delay="0"/>
                                      </p:stCondLst>
                                      <p:childTnLst>
                                        <p:set>
                                          <p:cBhvr>
                                            <p:cTn id="68" dur="1" fill="hold">
                                              <p:stCondLst>
                                                <p:cond delay="0"/>
                                              </p:stCondLst>
                                            </p:cTn>
                                            <p:tgtEl>
                                              <p:spTgt spid="70"/>
                                            </p:tgtEl>
                                            <p:attrNameLst>
                                              <p:attrName>style.visibility</p:attrName>
                                            </p:attrNameLst>
                                          </p:cBhvr>
                                          <p:to>
                                            <p:strVal val="visible"/>
                                          </p:to>
                                        </p:set>
                                        <p:animEffect transition="in" filter="wipe(left)">
                                          <p:cBhvr>
                                            <p:cTn id="69" dur="500"/>
                                            <p:tgtEl>
                                              <p:spTgt spid="70"/>
                                            </p:tgtEl>
                                          </p:cBhvr>
                                        </p:animEffect>
                                      </p:childTnLst>
                                    </p:cTn>
                                  </p:par>
                                </p:childTnLst>
                              </p:cTn>
                            </p:par>
                            <p:par>
                              <p:cTn id="70" fill="hold">
                                <p:stCondLst>
                                  <p:cond delay="4500"/>
                                </p:stCondLst>
                                <p:childTnLst>
                                  <p:par>
                                    <p:cTn id="71" presetID="10" presetClass="entr" presetSubtype="0" fill="hold" grpId="0"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fade">
                                          <p:cBhvr>
                                            <p:cTn id="73"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1" grpId="0"/>
          <p:bldP spid="62" grpId="0"/>
          <p:bldP spid="63" grpId="0"/>
          <p:bldP spid="64" grpId="0"/>
          <p:bldP spid="65" grpId="0"/>
          <p:bldP spid="66" grpId="0"/>
          <p:bldP spid="67" grpId="0"/>
          <p:bldP spid="68" grpId="0"/>
          <p:bldP spid="69" grpId="0"/>
          <p:bldP spid="70" grpId="0"/>
          <p:bldP spid="71"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1000"/>
                                            <p:tgtEl>
                                              <p:spTgt spid="59"/>
                                            </p:tgtEl>
                                          </p:cBhvr>
                                        </p:animEffect>
                                        <p:anim calcmode="lin" valueType="num">
                                          <p:cBhvr>
                                            <p:cTn id="8" dur="1000" fill="hold"/>
                                            <p:tgtEl>
                                              <p:spTgt spid="59"/>
                                            </p:tgtEl>
                                            <p:attrNameLst>
                                              <p:attrName>ppt_x</p:attrName>
                                            </p:attrNameLst>
                                          </p:cBhvr>
                                          <p:tavLst>
                                            <p:tav tm="0">
                                              <p:val>
                                                <p:strVal val="#ppt_x"/>
                                              </p:val>
                                            </p:tav>
                                            <p:tav tm="100000">
                                              <p:val>
                                                <p:strVal val="#ppt_x"/>
                                              </p:val>
                                            </p:tav>
                                          </p:tavLst>
                                        </p:anim>
                                        <p:anim calcmode="lin" valueType="num">
                                          <p:cBhvr>
                                            <p:cTn id="9" dur="1000" fill="hold"/>
                                            <p:tgtEl>
                                              <p:spTgt spid="5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nodeType="after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wipe(down)">
                                          <p:cBhvr>
                                            <p:cTn id="13" dur="500"/>
                                            <p:tgtEl>
                                              <p:spTgt spid="38"/>
                                            </p:tgtEl>
                                          </p:cBhvr>
                                        </p:animEffect>
                                      </p:childTnLst>
                                    </p:cTn>
                                  </p:par>
                                </p:childTnLst>
                              </p:cTn>
                            </p:par>
                            <p:par>
                              <p:cTn id="14" fill="hold">
                                <p:stCondLst>
                                  <p:cond delay="1500"/>
                                </p:stCondLst>
                                <p:childTnLst>
                                  <p:par>
                                    <p:cTn id="15" presetID="2" presetClass="entr" presetSubtype="1" accel="52000" fill="hold"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additive="base">
                                            <p:cTn id="17" dur="1000" fill="hold"/>
                                            <p:tgtEl>
                                              <p:spTgt spid="44"/>
                                            </p:tgtEl>
                                            <p:attrNameLst>
                                              <p:attrName>ppt_x</p:attrName>
                                            </p:attrNameLst>
                                          </p:cBhvr>
                                          <p:tavLst>
                                            <p:tav tm="0">
                                              <p:val>
                                                <p:strVal val="#ppt_x"/>
                                              </p:val>
                                            </p:tav>
                                            <p:tav tm="100000">
                                              <p:val>
                                                <p:strVal val="#ppt_x"/>
                                              </p:val>
                                            </p:tav>
                                          </p:tavLst>
                                        </p:anim>
                                        <p:anim calcmode="lin" valueType="num">
                                          <p:cBhvr additive="base">
                                            <p:cTn id="18" dur="1000" fill="hold"/>
                                            <p:tgtEl>
                                              <p:spTgt spid="44"/>
                                            </p:tgtEl>
                                            <p:attrNameLst>
                                              <p:attrName>ppt_y</p:attrName>
                                            </p:attrNameLst>
                                          </p:cBhvr>
                                          <p:tavLst>
                                            <p:tav tm="0">
                                              <p:val>
                                                <p:strVal val="0-#ppt_h/2"/>
                                              </p:val>
                                            </p:tav>
                                            <p:tav tm="100000">
                                              <p:val>
                                                <p:strVal val="#ppt_y"/>
                                              </p:val>
                                            </p:tav>
                                          </p:tavLst>
                                        </p:anim>
                                      </p:childTnLst>
                                    </p:cTn>
                                  </p:par>
                                  <p:par>
                                    <p:cTn id="19" presetID="2" presetClass="entr" presetSubtype="1" accel="52000" fill="hold" nodeType="withEffect">
                                      <p:stCondLst>
                                        <p:cond delay="200"/>
                                      </p:stCondLst>
                                      <p:childTnLst>
                                        <p:set>
                                          <p:cBhvr>
                                            <p:cTn id="20" dur="1" fill="hold">
                                              <p:stCondLst>
                                                <p:cond delay="0"/>
                                              </p:stCondLst>
                                            </p:cTn>
                                            <p:tgtEl>
                                              <p:spTgt spid="47"/>
                                            </p:tgtEl>
                                            <p:attrNameLst>
                                              <p:attrName>style.visibility</p:attrName>
                                            </p:attrNameLst>
                                          </p:cBhvr>
                                          <p:to>
                                            <p:strVal val="visible"/>
                                          </p:to>
                                        </p:set>
                                        <p:anim calcmode="lin" valueType="num">
                                          <p:cBhvr additive="base">
                                            <p:cTn id="21" dur="1000" fill="hold"/>
                                            <p:tgtEl>
                                              <p:spTgt spid="47"/>
                                            </p:tgtEl>
                                            <p:attrNameLst>
                                              <p:attrName>ppt_x</p:attrName>
                                            </p:attrNameLst>
                                          </p:cBhvr>
                                          <p:tavLst>
                                            <p:tav tm="0">
                                              <p:val>
                                                <p:strVal val="#ppt_x"/>
                                              </p:val>
                                            </p:tav>
                                            <p:tav tm="100000">
                                              <p:val>
                                                <p:strVal val="#ppt_x"/>
                                              </p:val>
                                            </p:tav>
                                          </p:tavLst>
                                        </p:anim>
                                        <p:anim calcmode="lin" valueType="num">
                                          <p:cBhvr additive="base">
                                            <p:cTn id="22" dur="1000" fill="hold"/>
                                            <p:tgtEl>
                                              <p:spTgt spid="47"/>
                                            </p:tgtEl>
                                            <p:attrNameLst>
                                              <p:attrName>ppt_y</p:attrName>
                                            </p:attrNameLst>
                                          </p:cBhvr>
                                          <p:tavLst>
                                            <p:tav tm="0">
                                              <p:val>
                                                <p:strVal val="0-#ppt_h/2"/>
                                              </p:val>
                                            </p:tav>
                                            <p:tav tm="100000">
                                              <p:val>
                                                <p:strVal val="#ppt_y"/>
                                              </p:val>
                                            </p:tav>
                                          </p:tavLst>
                                        </p:anim>
                                      </p:childTnLst>
                                    </p:cTn>
                                  </p:par>
                                  <p:par>
                                    <p:cTn id="23" presetID="2" presetClass="entr" presetSubtype="1" accel="52000" fill="hold" nodeType="withEffect">
                                      <p:stCondLst>
                                        <p:cond delay="400"/>
                                      </p:stCondLst>
                                      <p:childTnLst>
                                        <p:set>
                                          <p:cBhvr>
                                            <p:cTn id="24" dur="1" fill="hold">
                                              <p:stCondLst>
                                                <p:cond delay="0"/>
                                              </p:stCondLst>
                                            </p:cTn>
                                            <p:tgtEl>
                                              <p:spTgt spid="50"/>
                                            </p:tgtEl>
                                            <p:attrNameLst>
                                              <p:attrName>style.visibility</p:attrName>
                                            </p:attrNameLst>
                                          </p:cBhvr>
                                          <p:to>
                                            <p:strVal val="visible"/>
                                          </p:to>
                                        </p:set>
                                        <p:anim calcmode="lin" valueType="num">
                                          <p:cBhvr additive="base">
                                            <p:cTn id="25" dur="1000" fill="hold"/>
                                            <p:tgtEl>
                                              <p:spTgt spid="50"/>
                                            </p:tgtEl>
                                            <p:attrNameLst>
                                              <p:attrName>ppt_x</p:attrName>
                                            </p:attrNameLst>
                                          </p:cBhvr>
                                          <p:tavLst>
                                            <p:tav tm="0">
                                              <p:val>
                                                <p:strVal val="#ppt_x"/>
                                              </p:val>
                                            </p:tav>
                                            <p:tav tm="100000">
                                              <p:val>
                                                <p:strVal val="#ppt_x"/>
                                              </p:val>
                                            </p:tav>
                                          </p:tavLst>
                                        </p:anim>
                                        <p:anim calcmode="lin" valueType="num">
                                          <p:cBhvr additive="base">
                                            <p:cTn id="26" dur="1000" fill="hold"/>
                                            <p:tgtEl>
                                              <p:spTgt spid="50"/>
                                            </p:tgtEl>
                                            <p:attrNameLst>
                                              <p:attrName>ppt_y</p:attrName>
                                            </p:attrNameLst>
                                          </p:cBhvr>
                                          <p:tavLst>
                                            <p:tav tm="0">
                                              <p:val>
                                                <p:strVal val="0-#ppt_h/2"/>
                                              </p:val>
                                            </p:tav>
                                            <p:tav tm="100000">
                                              <p:val>
                                                <p:strVal val="#ppt_y"/>
                                              </p:val>
                                            </p:tav>
                                          </p:tavLst>
                                        </p:anim>
                                      </p:childTnLst>
                                    </p:cTn>
                                  </p:par>
                                  <p:par>
                                    <p:cTn id="27" presetID="2" presetClass="entr" presetSubtype="1" accel="52000" fill="hold" nodeType="withEffect">
                                      <p:stCondLst>
                                        <p:cond delay="700"/>
                                      </p:stCondLst>
                                      <p:childTnLst>
                                        <p:set>
                                          <p:cBhvr>
                                            <p:cTn id="28" dur="1" fill="hold">
                                              <p:stCondLst>
                                                <p:cond delay="0"/>
                                              </p:stCondLst>
                                            </p:cTn>
                                            <p:tgtEl>
                                              <p:spTgt spid="53"/>
                                            </p:tgtEl>
                                            <p:attrNameLst>
                                              <p:attrName>style.visibility</p:attrName>
                                            </p:attrNameLst>
                                          </p:cBhvr>
                                          <p:to>
                                            <p:strVal val="visible"/>
                                          </p:to>
                                        </p:set>
                                        <p:anim calcmode="lin" valueType="num">
                                          <p:cBhvr additive="base">
                                            <p:cTn id="29" dur="1000" fill="hold"/>
                                            <p:tgtEl>
                                              <p:spTgt spid="53"/>
                                            </p:tgtEl>
                                            <p:attrNameLst>
                                              <p:attrName>ppt_x</p:attrName>
                                            </p:attrNameLst>
                                          </p:cBhvr>
                                          <p:tavLst>
                                            <p:tav tm="0">
                                              <p:val>
                                                <p:strVal val="#ppt_x"/>
                                              </p:val>
                                            </p:tav>
                                            <p:tav tm="100000">
                                              <p:val>
                                                <p:strVal val="#ppt_x"/>
                                              </p:val>
                                            </p:tav>
                                          </p:tavLst>
                                        </p:anim>
                                        <p:anim calcmode="lin" valueType="num">
                                          <p:cBhvr additive="base">
                                            <p:cTn id="30" dur="1000" fill="hold"/>
                                            <p:tgtEl>
                                              <p:spTgt spid="53"/>
                                            </p:tgtEl>
                                            <p:attrNameLst>
                                              <p:attrName>ppt_y</p:attrName>
                                            </p:attrNameLst>
                                          </p:cBhvr>
                                          <p:tavLst>
                                            <p:tav tm="0">
                                              <p:val>
                                                <p:strVal val="0-#ppt_h/2"/>
                                              </p:val>
                                            </p:tav>
                                            <p:tav tm="100000">
                                              <p:val>
                                                <p:strVal val="#ppt_y"/>
                                              </p:val>
                                            </p:tav>
                                          </p:tavLst>
                                        </p:anim>
                                      </p:childTnLst>
                                    </p:cTn>
                                  </p:par>
                                  <p:par>
                                    <p:cTn id="31" presetID="2" presetClass="entr" presetSubtype="1" accel="52000" fill="hold" nodeType="withEffect">
                                      <p:stCondLst>
                                        <p:cond delay="1000"/>
                                      </p:stCondLst>
                                      <p:childTnLst>
                                        <p:set>
                                          <p:cBhvr>
                                            <p:cTn id="32" dur="1" fill="hold">
                                              <p:stCondLst>
                                                <p:cond delay="0"/>
                                              </p:stCondLst>
                                            </p:cTn>
                                            <p:tgtEl>
                                              <p:spTgt spid="56"/>
                                            </p:tgtEl>
                                            <p:attrNameLst>
                                              <p:attrName>style.visibility</p:attrName>
                                            </p:attrNameLst>
                                          </p:cBhvr>
                                          <p:to>
                                            <p:strVal val="visible"/>
                                          </p:to>
                                        </p:set>
                                        <p:anim calcmode="lin" valueType="num">
                                          <p:cBhvr additive="base">
                                            <p:cTn id="33" dur="1000" fill="hold"/>
                                            <p:tgtEl>
                                              <p:spTgt spid="56"/>
                                            </p:tgtEl>
                                            <p:attrNameLst>
                                              <p:attrName>ppt_x</p:attrName>
                                            </p:attrNameLst>
                                          </p:cBhvr>
                                          <p:tavLst>
                                            <p:tav tm="0">
                                              <p:val>
                                                <p:strVal val="#ppt_x"/>
                                              </p:val>
                                            </p:tav>
                                            <p:tav tm="100000">
                                              <p:val>
                                                <p:strVal val="#ppt_x"/>
                                              </p:val>
                                            </p:tav>
                                          </p:tavLst>
                                        </p:anim>
                                        <p:anim calcmode="lin" valueType="num">
                                          <p:cBhvr additive="base">
                                            <p:cTn id="34" dur="1000" fill="hold"/>
                                            <p:tgtEl>
                                              <p:spTgt spid="56"/>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16" presetClass="entr" presetSubtype="21" fill="hold" grpId="0" nodeType="afterEffect">
                                      <p:stCondLst>
                                        <p:cond delay="0"/>
                                      </p:stCondLst>
                                      <p:childTnLst>
                                        <p:set>
                                          <p:cBhvr>
                                            <p:cTn id="37" dur="1" fill="hold">
                                              <p:stCondLst>
                                                <p:cond delay="0"/>
                                              </p:stCondLst>
                                            </p:cTn>
                                            <p:tgtEl>
                                              <p:spTgt spid="60"/>
                                            </p:tgtEl>
                                            <p:attrNameLst>
                                              <p:attrName>style.visibility</p:attrName>
                                            </p:attrNameLst>
                                          </p:cBhvr>
                                          <p:to>
                                            <p:strVal val="visible"/>
                                          </p:to>
                                        </p:set>
                                        <p:animEffect transition="in" filter="barn(inVertical)">
                                          <p:cBhvr>
                                            <p:cTn id="38" dur="500"/>
                                            <p:tgtEl>
                                              <p:spTgt spid="60"/>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61"/>
                                            </p:tgtEl>
                                            <p:attrNameLst>
                                              <p:attrName>style.visibility</p:attrName>
                                            </p:attrNameLst>
                                          </p:cBhvr>
                                          <p:to>
                                            <p:strVal val="visible"/>
                                          </p:to>
                                        </p:set>
                                        <p:animEffect transition="in" filter="barn(inVertical)">
                                          <p:cBhvr>
                                            <p:cTn id="41" dur="500"/>
                                            <p:tgtEl>
                                              <p:spTgt spid="61"/>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62"/>
                                            </p:tgtEl>
                                            <p:attrNameLst>
                                              <p:attrName>style.visibility</p:attrName>
                                            </p:attrNameLst>
                                          </p:cBhvr>
                                          <p:to>
                                            <p:strVal val="visible"/>
                                          </p:to>
                                        </p:set>
                                        <p:animEffect transition="in" filter="barn(inVertical)">
                                          <p:cBhvr>
                                            <p:cTn id="44" dur="500"/>
                                            <p:tgtEl>
                                              <p:spTgt spid="62"/>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63"/>
                                            </p:tgtEl>
                                            <p:attrNameLst>
                                              <p:attrName>style.visibility</p:attrName>
                                            </p:attrNameLst>
                                          </p:cBhvr>
                                          <p:to>
                                            <p:strVal val="visible"/>
                                          </p:to>
                                        </p:set>
                                        <p:animEffect transition="in" filter="barn(inVertical)">
                                          <p:cBhvr>
                                            <p:cTn id="47" dur="500"/>
                                            <p:tgtEl>
                                              <p:spTgt spid="63"/>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barn(inVertical)">
                                          <p:cBhvr>
                                            <p:cTn id="50" dur="500"/>
                                            <p:tgtEl>
                                              <p:spTgt spid="64"/>
                                            </p:tgtEl>
                                          </p:cBhvr>
                                        </p:animEffect>
                                      </p:childTnLst>
                                    </p:cTn>
                                  </p:par>
                                  <p:par>
                                    <p:cTn id="51" presetID="16" presetClass="entr" presetSubtype="21"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barn(inVertical)">
                                          <p:cBhvr>
                                            <p:cTn id="53" dur="500"/>
                                            <p:tgtEl>
                                              <p:spTgt spid="65"/>
                                            </p:tgtEl>
                                          </p:cBhvr>
                                        </p:animEffect>
                                      </p:childTnLst>
                                    </p:cTn>
                                  </p:par>
                                  <p:par>
                                    <p:cTn id="54" presetID="16" presetClass="entr" presetSubtype="21" fill="hold" grpId="0" nodeType="withEffect">
                                      <p:stCondLst>
                                        <p:cond delay="0"/>
                                      </p:stCondLst>
                                      <p:childTnLst>
                                        <p:set>
                                          <p:cBhvr>
                                            <p:cTn id="55" dur="1" fill="hold">
                                              <p:stCondLst>
                                                <p:cond delay="0"/>
                                              </p:stCondLst>
                                            </p:cTn>
                                            <p:tgtEl>
                                              <p:spTgt spid="66"/>
                                            </p:tgtEl>
                                            <p:attrNameLst>
                                              <p:attrName>style.visibility</p:attrName>
                                            </p:attrNameLst>
                                          </p:cBhvr>
                                          <p:to>
                                            <p:strVal val="visible"/>
                                          </p:to>
                                        </p:set>
                                        <p:animEffect transition="in" filter="barn(inVertical)">
                                          <p:cBhvr>
                                            <p:cTn id="56" dur="500"/>
                                            <p:tgtEl>
                                              <p:spTgt spid="66"/>
                                            </p:tgtEl>
                                          </p:cBhvr>
                                        </p:animEffect>
                                      </p:childTnLst>
                                    </p:cTn>
                                  </p:par>
                                  <p:par>
                                    <p:cTn id="57" presetID="16" presetClass="entr" presetSubtype="21" fill="hold" grpId="0" nodeType="withEffect">
                                      <p:stCondLst>
                                        <p:cond delay="0"/>
                                      </p:stCondLst>
                                      <p:childTnLst>
                                        <p:set>
                                          <p:cBhvr>
                                            <p:cTn id="58" dur="1" fill="hold">
                                              <p:stCondLst>
                                                <p:cond delay="0"/>
                                              </p:stCondLst>
                                            </p:cTn>
                                            <p:tgtEl>
                                              <p:spTgt spid="67"/>
                                            </p:tgtEl>
                                            <p:attrNameLst>
                                              <p:attrName>style.visibility</p:attrName>
                                            </p:attrNameLst>
                                          </p:cBhvr>
                                          <p:to>
                                            <p:strVal val="visible"/>
                                          </p:to>
                                        </p:set>
                                        <p:animEffect transition="in" filter="barn(inVertical)">
                                          <p:cBhvr>
                                            <p:cTn id="59" dur="500"/>
                                            <p:tgtEl>
                                              <p:spTgt spid="67"/>
                                            </p:tgtEl>
                                          </p:cBhvr>
                                        </p:animEffect>
                                      </p:childTnLst>
                                    </p:cTn>
                                  </p:par>
                                  <p:par>
                                    <p:cTn id="60" presetID="16" presetClass="entr" presetSubtype="21" fill="hold" grpId="0" nodeType="with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barn(inVertical)">
                                          <p:cBhvr>
                                            <p:cTn id="62" dur="500"/>
                                            <p:tgtEl>
                                              <p:spTgt spid="68"/>
                                            </p:tgtEl>
                                          </p:cBhvr>
                                        </p:animEffect>
                                      </p:childTnLst>
                                    </p:cTn>
                                  </p:par>
                                  <p:par>
                                    <p:cTn id="63" presetID="16" presetClass="entr" presetSubtype="21" fill="hold" grpId="0" nodeType="withEffect">
                                      <p:stCondLst>
                                        <p:cond delay="0"/>
                                      </p:stCondLst>
                                      <p:childTnLst>
                                        <p:set>
                                          <p:cBhvr>
                                            <p:cTn id="64" dur="1" fill="hold">
                                              <p:stCondLst>
                                                <p:cond delay="0"/>
                                              </p:stCondLst>
                                            </p:cTn>
                                            <p:tgtEl>
                                              <p:spTgt spid="69"/>
                                            </p:tgtEl>
                                            <p:attrNameLst>
                                              <p:attrName>style.visibility</p:attrName>
                                            </p:attrNameLst>
                                          </p:cBhvr>
                                          <p:to>
                                            <p:strVal val="visible"/>
                                          </p:to>
                                        </p:set>
                                        <p:animEffect transition="in" filter="barn(inVertical)">
                                          <p:cBhvr>
                                            <p:cTn id="65" dur="500"/>
                                            <p:tgtEl>
                                              <p:spTgt spid="69"/>
                                            </p:tgtEl>
                                          </p:cBhvr>
                                        </p:animEffect>
                                      </p:childTnLst>
                                    </p:cTn>
                                  </p:par>
                                </p:childTnLst>
                              </p:cTn>
                            </p:par>
                            <p:par>
                              <p:cTn id="66" fill="hold">
                                <p:stCondLst>
                                  <p:cond delay="4000"/>
                                </p:stCondLst>
                                <p:childTnLst>
                                  <p:par>
                                    <p:cTn id="67" presetID="22" presetClass="entr" presetSubtype="8" fill="hold" grpId="0" nodeType="afterEffect">
                                      <p:stCondLst>
                                        <p:cond delay="0"/>
                                      </p:stCondLst>
                                      <p:childTnLst>
                                        <p:set>
                                          <p:cBhvr>
                                            <p:cTn id="68" dur="1" fill="hold">
                                              <p:stCondLst>
                                                <p:cond delay="0"/>
                                              </p:stCondLst>
                                            </p:cTn>
                                            <p:tgtEl>
                                              <p:spTgt spid="70"/>
                                            </p:tgtEl>
                                            <p:attrNameLst>
                                              <p:attrName>style.visibility</p:attrName>
                                            </p:attrNameLst>
                                          </p:cBhvr>
                                          <p:to>
                                            <p:strVal val="visible"/>
                                          </p:to>
                                        </p:set>
                                        <p:animEffect transition="in" filter="wipe(left)">
                                          <p:cBhvr>
                                            <p:cTn id="69" dur="500"/>
                                            <p:tgtEl>
                                              <p:spTgt spid="70"/>
                                            </p:tgtEl>
                                          </p:cBhvr>
                                        </p:animEffect>
                                      </p:childTnLst>
                                    </p:cTn>
                                  </p:par>
                                </p:childTnLst>
                              </p:cTn>
                            </p:par>
                            <p:par>
                              <p:cTn id="70" fill="hold">
                                <p:stCondLst>
                                  <p:cond delay="4500"/>
                                </p:stCondLst>
                                <p:childTnLst>
                                  <p:par>
                                    <p:cTn id="71" presetID="10" presetClass="entr" presetSubtype="0" fill="hold" grpId="0"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fade">
                                          <p:cBhvr>
                                            <p:cTn id="73"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1" grpId="0"/>
          <p:bldP spid="62" grpId="0"/>
          <p:bldP spid="63" grpId="0"/>
          <p:bldP spid="64" grpId="0"/>
          <p:bldP spid="65" grpId="0"/>
          <p:bldP spid="66" grpId="0"/>
          <p:bldP spid="67" grpId="0"/>
          <p:bldP spid="68" grpId="0"/>
          <p:bldP spid="69" grpId="0"/>
          <p:bldP spid="70" grpId="0"/>
          <p:bldP spid="71" grpId="0"/>
        </p:bldLst>
      </p:timing>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标题 1"/>
          <p:cNvSpPr txBox="1">
            <a:spLocks/>
          </p:cNvSpPr>
          <p:nvPr/>
        </p:nvSpPr>
        <p:spPr>
          <a:xfrm>
            <a:off x="1184649" y="250504"/>
            <a:ext cx="1420906"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wrap="none" lIns="68582" tIns="34292" rIns="68582" bIns="34292">
            <a:spAutoFit/>
          </a:bodyPr>
          <a:lstStyle>
            <a:lvl1pPr algn="ctr" rtl="0" fontAlgn="base">
              <a:spcBef>
                <a:spcPct val="0"/>
              </a:spcBef>
              <a:spcAft>
                <a:spcPct val="0"/>
              </a:spcAft>
              <a:defRPr lang="zh-CN" altLang="en-US" sz="2000" b="0" kern="1200">
                <a:solidFill>
                  <a:schemeClr val="tx1">
                    <a:lumMod val="85000"/>
                    <a:lumOff val="15000"/>
                  </a:schemeClr>
                </a:solidFill>
                <a:latin typeface="微软雅黑" pitchFamily="34" charset="-122"/>
                <a:ea typeface="微软雅黑" pitchFamily="34" charset="-122"/>
                <a:cs typeface="+mn-cs"/>
              </a:defRPr>
            </a:lvl1pPr>
            <a:lvl2pPr algn="ctr" rtl="0" fontAlgn="base">
              <a:spcBef>
                <a:spcPct val="0"/>
              </a:spcBef>
              <a:spcAft>
                <a:spcPct val="0"/>
              </a:spcAft>
              <a:defRPr sz="4400">
                <a:solidFill>
                  <a:schemeClr val="tx1"/>
                </a:solidFill>
                <a:latin typeface="Calibri" pitchFamily="34" charset="0"/>
                <a:ea typeface="宋体" charset="-122"/>
              </a:defRPr>
            </a:lvl2pPr>
            <a:lvl3pPr algn="ctr" rtl="0" fontAlgn="base">
              <a:spcBef>
                <a:spcPct val="0"/>
              </a:spcBef>
              <a:spcAft>
                <a:spcPct val="0"/>
              </a:spcAft>
              <a:defRPr sz="4400">
                <a:solidFill>
                  <a:schemeClr val="tx1"/>
                </a:solidFill>
                <a:latin typeface="Calibri" pitchFamily="34" charset="0"/>
                <a:ea typeface="宋体" charset="-122"/>
              </a:defRPr>
            </a:lvl3pPr>
            <a:lvl4pPr algn="ctr" rtl="0" fontAlgn="base">
              <a:spcBef>
                <a:spcPct val="0"/>
              </a:spcBef>
              <a:spcAft>
                <a:spcPct val="0"/>
              </a:spcAft>
              <a:defRPr sz="4400">
                <a:solidFill>
                  <a:schemeClr val="tx1"/>
                </a:solidFill>
                <a:latin typeface="Calibri" pitchFamily="34" charset="0"/>
                <a:ea typeface="宋体" charset="-122"/>
              </a:defRPr>
            </a:lvl4pPr>
            <a:lvl5pPr algn="ctr" rtl="0" fontAlgn="base">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000" b="0" i="0" u="none" strike="noStrike" kern="1200" cap="none" spc="0" normalizeH="0" baseline="0" noProof="0">
                <a:ln>
                  <a:noFill/>
                </a:ln>
                <a:solidFill>
                  <a:sysClr val="windowText" lastClr="000000">
                    <a:lumMod val="85000"/>
                    <a:lumOff val="15000"/>
                  </a:sysClr>
                </a:solidFill>
                <a:effectLst/>
                <a:uLnTx/>
                <a:uFillTx/>
                <a:latin typeface="微软雅黑" pitchFamily="34" charset="-122"/>
                <a:ea typeface="微软雅黑" pitchFamily="34" charset="-122"/>
                <a:cs typeface="+mn-cs"/>
              </a:rPr>
              <a:t>Maximize benefits</a:t>
            </a:r>
            <a:endParaRPr kumimoji="0" lang="zh-CN" altLang="en-US" sz="2000" b="0" i="0" u="none" strike="noStrike" kern="1200" cap="none" spc="0" normalizeH="0" baseline="0" noProof="0" dirty="0">
              <a:ln>
                <a:noFill/>
              </a:ln>
              <a:solidFill>
                <a:sysClr val="windowText" lastClr="000000">
                  <a:lumMod val="85000"/>
                  <a:lumOff val="15000"/>
                </a:sysClr>
              </a:solidFill>
              <a:effectLst/>
              <a:uLnTx/>
              <a:uFillTx/>
              <a:latin typeface="微软雅黑" pitchFamily="34" charset="-122"/>
              <a:ea typeface="微软雅黑" pitchFamily="34" charset="-122"/>
              <a:cs typeface="+mn-cs"/>
            </a:endParaRPr>
          </a:p>
        </p:txBody>
      </p:sp>
      <p:sp>
        <p:nvSpPr>
          <p:cNvPr id="34" name="五角星 33"/>
          <p:cNvSpPr/>
          <p:nvPr/>
        </p:nvSpPr>
        <p:spPr>
          <a:xfrm>
            <a:off x="2051581" y="1738257"/>
            <a:ext cx="2165350" cy="2165350"/>
          </a:xfrm>
          <a:prstGeom prst="star5">
            <a:avLst/>
          </a:prstGeom>
          <a:noFill/>
          <a:ln w="76200" cap="flat" cmpd="sng" algn="ctr">
            <a:solidFill>
              <a:srgbClr val="0070C0"/>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微软雅黑" pitchFamily="34" charset="-122"/>
              <a:ea typeface="微软雅黑" pitchFamily="34" charset="-122"/>
              <a:cs typeface="+mn-cs"/>
            </a:endParaRPr>
          </a:p>
        </p:txBody>
      </p:sp>
      <p:grpSp>
        <p:nvGrpSpPr>
          <p:cNvPr id="35" name="组合 34"/>
          <p:cNvGrpSpPr/>
          <p:nvPr/>
        </p:nvGrpSpPr>
        <p:grpSpPr>
          <a:xfrm>
            <a:off x="2524904" y="2354207"/>
            <a:ext cx="1218704" cy="1218704"/>
            <a:chOff x="3962648" y="2819400"/>
            <a:chExt cx="1218704" cy="1218704"/>
          </a:xfrm>
        </p:grpSpPr>
        <p:grpSp>
          <p:nvGrpSpPr>
            <p:cNvPr id="36" name="组合 35"/>
            <p:cNvGrpSpPr/>
            <p:nvPr/>
          </p:nvGrpSpPr>
          <p:grpSpPr>
            <a:xfrm>
              <a:off x="3962648" y="2819400"/>
              <a:ext cx="1218704" cy="1218704"/>
              <a:chOff x="304800" y="673100"/>
              <a:chExt cx="4000500" cy="4000500"/>
            </a:xfrm>
            <a:effectLst>
              <a:outerShdw blurRad="444500" dist="254000" dir="8100000" algn="tr" rotWithShape="0">
                <a:prstClr val="black">
                  <a:alpha val="50000"/>
                </a:prstClr>
              </a:outerShdw>
            </a:effectLst>
          </p:grpSpPr>
          <p:sp>
            <p:nvSpPr>
              <p:cNvPr id="38" name="同心圆 3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200" b="0" i="0" u="none" strike="noStrike" kern="0" cap="none" spc="0" normalizeH="0" baseline="0" noProof="0">
                  <a:ln>
                    <a:noFill/>
                  </a:ln>
                  <a:solidFill>
                    <a:prstClr val="black"/>
                  </a:solidFill>
                  <a:effectLst/>
                  <a:uLnTx/>
                  <a:uFillTx/>
                  <a:latin typeface="微软雅黑" pitchFamily="34" charset="-122"/>
                  <a:ea typeface="微软雅黑" pitchFamily="34" charset="-122"/>
                  <a:cs typeface="+mn-cs"/>
                </a:endParaRPr>
              </a:p>
            </p:txBody>
          </p:sp>
          <p:sp>
            <p:nvSpPr>
              <p:cNvPr id="39" name="椭圆 38"/>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微软雅黑" pitchFamily="34" charset="-122"/>
                  <a:ea typeface="微软雅黑" pitchFamily="34" charset="-122"/>
                  <a:cs typeface="+mn-cs"/>
                </a:endParaRPr>
              </a:p>
            </p:txBody>
          </p:sp>
        </p:grpSp>
        <p:sp>
          <p:nvSpPr>
            <p:cNvPr id="37" name="TextBox 36"/>
            <p:cNvSpPr txBox="1"/>
            <p:nvPr/>
          </p:nvSpPr>
          <p:spPr>
            <a:xfrm>
              <a:off x="4126543" y="3108951"/>
              <a:ext cx="877163" cy="646331"/>
            </a:xfrm>
            <a:prstGeom prst="rect">
              <a:avLst/>
            </a:prstGeom>
            <a:noFill/>
          </p:spPr>
          <p:txBody>
            <a:bodyPr wrap="non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zh-CN" altLang="en-US" sz="1800" b="0" i="0" u="none" strike="noStrike" kern="0" cap="none" spc="0" normalizeH="0" baseline="0" noProof="0" dirty="0">
                  <a:ln>
                    <a:noFill/>
                  </a:ln>
                  <a:solidFill>
                    <a:prstClr val="black">
                      <a:lumMod val="75000"/>
                      <a:lumOff val="25000"/>
                    </a:prstClr>
                  </a:solidFill>
                  <a:effectLst/>
                  <a:uLnTx/>
                  <a:uFillTx/>
                  <a:latin typeface="微软雅黑" pitchFamily="34" charset="-122"/>
                  <a:ea typeface="微软雅黑" pitchFamily="34" charset="-122"/>
                </a:rPr>
                <a:t>Interests</a:t>
              </a:r>
              <a:endParaRPr kumimoji="0" lang="en-US" altLang="zh-CN" sz="1800" b="0" i="0" u="none" strike="noStrike" kern="0" cap="none" spc="0" normalizeH="0" baseline="0" noProof="0" dirty="0">
                <a:ln>
                  <a:noFill/>
                </a:ln>
                <a:solidFill>
                  <a:prstClr val="black">
                    <a:lumMod val="75000"/>
                    <a:lumOff val="25000"/>
                  </a:prstClr>
                </a:solidFill>
                <a:effectLst/>
                <a:uLnTx/>
                <a:uFillTx/>
                <a:latin typeface="微软雅黑" pitchFamily="34" charset="-122"/>
                <a:ea typeface="微软雅黑" pitchFamily="34" charset="-122"/>
              </a:endParaRPr>
            </a:p>
            <a:p>
              <a:pPr marL="0" marR="0" lvl="0" indent="0" algn="ctr" defTabSz="914400" eaLnBrk="1" fontAlgn="base" latinLnBrk="0" hangingPunct="1">
                <a:lnSpc>
                  <a:spcPct val="100000"/>
                </a:lnSpc>
                <a:spcBef>
                  <a:spcPct val="0"/>
                </a:spcBef>
                <a:spcAft>
                  <a:spcPct val="0"/>
                </a:spcAft>
                <a:buClrTx/>
                <a:buSzTx/>
                <a:buFontTx/>
                <a:buNone/>
                <a:tabLst/>
                <a:defRPr/>
              </a:pPr>
              <a:r>
                <a:rPr kumimoji="0" lang="zh-CN" altLang="en-US" sz="1800" b="0" i="0" u="none" strike="noStrike" kern="0" cap="none" spc="0" normalizeH="0" baseline="0" noProof="0" dirty="0">
                  <a:ln>
                    <a:noFill/>
                  </a:ln>
                  <a:solidFill>
                    <a:prstClr val="black">
                      <a:lumMod val="75000"/>
                      <a:lumOff val="25000"/>
                    </a:prstClr>
                  </a:solidFill>
                  <a:effectLst/>
                  <a:uLnTx/>
                  <a:uFillTx/>
                  <a:latin typeface="微软雅黑" pitchFamily="34" charset="-122"/>
                  <a:ea typeface="微软雅黑" pitchFamily="34" charset="-122"/>
                </a:rPr>
                <a:t>Maximize</a:t>
              </a:r>
              <a:endParaRPr kumimoji="0" lang="en-US" altLang="zh-CN" sz="1800" b="0" i="0" u="none" strike="noStrike" kern="0" cap="none" spc="0" normalizeH="0" baseline="0" noProof="0" dirty="0">
                <a:ln>
                  <a:noFill/>
                </a:ln>
                <a:solidFill>
                  <a:prstClr val="black">
                    <a:lumMod val="75000"/>
                    <a:lumOff val="25000"/>
                  </a:prstClr>
                </a:solidFill>
                <a:effectLst/>
                <a:uLnTx/>
                <a:uFillTx/>
                <a:latin typeface="微软雅黑" pitchFamily="34" charset="-122"/>
                <a:ea typeface="微软雅黑" pitchFamily="34" charset="-122"/>
              </a:endParaRPr>
            </a:p>
          </p:txBody>
        </p:sp>
      </p:grpSp>
      <p:sp>
        <p:nvSpPr>
          <p:cNvPr id="40" name="椭圆 39"/>
          <p:cNvSpPr/>
          <p:nvPr/>
        </p:nvSpPr>
        <p:spPr>
          <a:xfrm>
            <a:off x="1548834" y="2218743"/>
            <a:ext cx="710139" cy="710139"/>
          </a:xfrm>
          <a:prstGeom prst="ellipse">
            <a:avLst/>
          </a:prstGeom>
          <a:solidFill>
            <a:srgbClr val="0070C0"/>
          </a:solid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微软雅黑" pitchFamily="34" charset="-122"/>
              <a:ea typeface="微软雅黑" pitchFamily="34" charset="-122"/>
              <a:cs typeface="+mn-cs"/>
            </a:endParaRPr>
          </a:p>
        </p:txBody>
      </p:sp>
      <p:sp>
        <p:nvSpPr>
          <p:cNvPr id="41" name="椭圆 40"/>
          <p:cNvSpPr/>
          <p:nvPr/>
        </p:nvSpPr>
        <p:spPr>
          <a:xfrm>
            <a:off x="2779187" y="1221793"/>
            <a:ext cx="710139" cy="710139"/>
          </a:xfrm>
          <a:prstGeom prst="ellipse">
            <a:avLst/>
          </a:prstGeom>
          <a:solidFill>
            <a:srgbClr val="0070C0"/>
          </a:solid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200" b="0" i="0" u="none" strike="noStrike" kern="0" cap="none" spc="0" normalizeH="0" baseline="0" noProof="0" dirty="0">
              <a:ln>
                <a:noFill/>
              </a:ln>
              <a:solidFill>
                <a:prstClr val="white"/>
              </a:solidFill>
              <a:effectLst/>
              <a:uLnTx/>
              <a:uFillTx/>
              <a:latin typeface="微软雅黑" pitchFamily="34" charset="-122"/>
              <a:ea typeface="微软雅黑" pitchFamily="34" charset="-122"/>
              <a:cs typeface="+mn-cs"/>
            </a:endParaRPr>
          </a:p>
        </p:txBody>
      </p:sp>
      <p:sp>
        <p:nvSpPr>
          <p:cNvPr id="42" name="椭圆 41"/>
          <p:cNvSpPr/>
          <p:nvPr/>
        </p:nvSpPr>
        <p:spPr>
          <a:xfrm>
            <a:off x="4023786" y="2218743"/>
            <a:ext cx="710139" cy="710139"/>
          </a:xfrm>
          <a:prstGeom prst="ellipse">
            <a:avLst/>
          </a:prstGeom>
          <a:solidFill>
            <a:srgbClr val="0070C0"/>
          </a:solid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微软雅黑" pitchFamily="34" charset="-122"/>
              <a:ea typeface="微软雅黑" pitchFamily="34" charset="-122"/>
              <a:cs typeface="+mn-cs"/>
            </a:endParaRPr>
          </a:p>
        </p:txBody>
      </p:sp>
      <p:sp>
        <p:nvSpPr>
          <p:cNvPr id="43" name="椭圆 42"/>
          <p:cNvSpPr/>
          <p:nvPr/>
        </p:nvSpPr>
        <p:spPr>
          <a:xfrm>
            <a:off x="3532192" y="3661811"/>
            <a:ext cx="710139" cy="710139"/>
          </a:xfrm>
          <a:prstGeom prst="ellipse">
            <a:avLst/>
          </a:prstGeom>
          <a:solidFill>
            <a:srgbClr val="0070C0"/>
          </a:solid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微软雅黑" pitchFamily="34" charset="-122"/>
              <a:ea typeface="微软雅黑" pitchFamily="34" charset="-122"/>
              <a:cs typeface="+mn-cs"/>
            </a:endParaRPr>
          </a:p>
        </p:txBody>
      </p:sp>
      <p:sp>
        <p:nvSpPr>
          <p:cNvPr id="44" name="椭圆 43"/>
          <p:cNvSpPr/>
          <p:nvPr/>
        </p:nvSpPr>
        <p:spPr>
          <a:xfrm>
            <a:off x="2038835" y="3649111"/>
            <a:ext cx="710139" cy="710139"/>
          </a:xfrm>
          <a:prstGeom prst="ellipse">
            <a:avLst/>
          </a:prstGeom>
          <a:solidFill>
            <a:srgbClr val="0070C0"/>
          </a:solid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微软雅黑" pitchFamily="34" charset="-122"/>
              <a:ea typeface="微软雅黑" pitchFamily="34" charset="-122"/>
              <a:cs typeface="+mn-cs"/>
            </a:endParaRPr>
          </a:p>
        </p:txBody>
      </p:sp>
      <p:sp>
        <p:nvSpPr>
          <p:cNvPr id="45" name="TextBox 44"/>
          <p:cNvSpPr txBox="1"/>
          <p:nvPr/>
        </p:nvSpPr>
        <p:spPr>
          <a:xfrm>
            <a:off x="1452497" y="1369258"/>
            <a:ext cx="902811" cy="307777"/>
          </a:xfrm>
          <a:prstGeom prst="rect">
            <a:avLst/>
          </a:prstGeom>
          <a:noFill/>
        </p:spPr>
        <p:txBody>
          <a:bodyPr wrap="none" rtlCol="0">
            <a:spAutoFit/>
          </a:bodyPr>
          <a:lstStyle/>
          <a:p>
            <a:pPr algn="ctr" fontAlgn="base">
              <a:spcBef>
                <a:spcPct val="0"/>
              </a:spcBef>
              <a:spcAft>
                <a:spcPct val="0"/>
              </a:spcAft>
            </a:pPr>
            <a:r>
              <a:rPr lang="zh-CN" altLang="en-US" sz="1400" b="1" dirty="0">
                <a:solidFill>
                  <a:prstClr val="black">
                    <a:lumMod val="65000"/>
                    <a:lumOff val="35000"/>
                  </a:prstClr>
                </a:solidFill>
                <a:latin typeface="微软雅黑" pitchFamily="34" charset="-122"/>
                <a:ea typeface="微软雅黑" pitchFamily="34" charset="-122"/>
              </a:rPr>
              <a:t>Managing costs</a:t>
            </a:r>
          </a:p>
        </p:txBody>
      </p:sp>
      <p:sp>
        <p:nvSpPr>
          <p:cNvPr id="46" name="TextBox 45"/>
          <p:cNvSpPr txBox="1"/>
          <p:nvPr/>
        </p:nvSpPr>
        <p:spPr>
          <a:xfrm>
            <a:off x="4844876" y="2418122"/>
            <a:ext cx="902811" cy="307777"/>
          </a:xfrm>
          <a:prstGeom prst="rect">
            <a:avLst/>
          </a:prstGeom>
          <a:noFill/>
        </p:spPr>
        <p:txBody>
          <a:bodyPr wrap="none" rtlCol="0">
            <a:spAutoFit/>
          </a:bodyPr>
          <a:lstStyle/>
          <a:p>
            <a:pPr fontAlgn="base">
              <a:spcBef>
                <a:spcPct val="0"/>
              </a:spcBef>
              <a:spcAft>
                <a:spcPct val="0"/>
              </a:spcAft>
            </a:pPr>
            <a:r>
              <a:rPr lang="zh-CN" altLang="en-US" sz="1400" b="1" dirty="0">
                <a:solidFill>
                  <a:prstClr val="black">
                    <a:lumMod val="65000"/>
                    <a:lumOff val="35000"/>
                  </a:prstClr>
                </a:solidFill>
                <a:latin typeface="微软雅黑" pitchFamily="34" charset="-122"/>
                <a:ea typeface="微软雅黑" pitchFamily="34" charset="-122"/>
              </a:rPr>
              <a:t>Other costs</a:t>
            </a:r>
          </a:p>
        </p:txBody>
      </p:sp>
      <p:sp>
        <p:nvSpPr>
          <p:cNvPr id="47" name="TextBox 46"/>
          <p:cNvSpPr txBox="1"/>
          <p:nvPr/>
        </p:nvSpPr>
        <p:spPr>
          <a:xfrm>
            <a:off x="4338218" y="3920157"/>
            <a:ext cx="902811" cy="307777"/>
          </a:xfrm>
          <a:prstGeom prst="rect">
            <a:avLst/>
          </a:prstGeom>
          <a:noFill/>
        </p:spPr>
        <p:txBody>
          <a:bodyPr wrap="none" rtlCol="0">
            <a:spAutoFit/>
          </a:bodyPr>
          <a:lstStyle/>
          <a:p>
            <a:pPr fontAlgn="base">
              <a:spcBef>
                <a:spcPct val="0"/>
              </a:spcBef>
              <a:spcAft>
                <a:spcPct val="0"/>
              </a:spcAft>
            </a:pPr>
            <a:r>
              <a:rPr lang="zh-CN" altLang="en-US" sz="1400" b="1" dirty="0">
                <a:solidFill>
                  <a:prstClr val="black">
                    <a:lumMod val="65000"/>
                    <a:lumOff val="35000"/>
                  </a:prstClr>
                </a:solidFill>
                <a:latin typeface="微软雅黑" pitchFamily="34" charset="-122"/>
                <a:ea typeface="微软雅黑" pitchFamily="34" charset="-122"/>
              </a:rPr>
              <a:t>Staff costs</a:t>
            </a:r>
          </a:p>
        </p:txBody>
      </p:sp>
      <p:sp>
        <p:nvSpPr>
          <p:cNvPr id="48" name="TextBox 47"/>
          <p:cNvSpPr txBox="1"/>
          <p:nvPr/>
        </p:nvSpPr>
        <p:spPr>
          <a:xfrm>
            <a:off x="499348" y="2451600"/>
            <a:ext cx="902811" cy="307777"/>
          </a:xfrm>
          <a:prstGeom prst="rect">
            <a:avLst/>
          </a:prstGeom>
          <a:noFill/>
        </p:spPr>
        <p:txBody>
          <a:bodyPr wrap="none" rtlCol="0">
            <a:spAutoFit/>
          </a:bodyPr>
          <a:lstStyle/>
          <a:p>
            <a:pPr algn="ctr" fontAlgn="base">
              <a:spcBef>
                <a:spcPct val="0"/>
              </a:spcBef>
              <a:spcAft>
                <a:spcPct val="0"/>
              </a:spcAft>
            </a:pPr>
            <a:r>
              <a:rPr lang="zh-CN" altLang="en-US" sz="1400" b="1" dirty="0">
                <a:solidFill>
                  <a:prstClr val="black">
                    <a:lumMod val="65000"/>
                    <a:lumOff val="35000"/>
                  </a:prstClr>
                </a:solidFill>
                <a:latin typeface="微软雅黑" pitchFamily="34" charset="-122"/>
                <a:ea typeface="微软雅黑" pitchFamily="34" charset="-122"/>
              </a:rPr>
              <a:t>Office costs</a:t>
            </a:r>
          </a:p>
        </p:txBody>
      </p:sp>
      <p:sp>
        <p:nvSpPr>
          <p:cNvPr id="49" name="TextBox 48"/>
          <p:cNvSpPr txBox="1"/>
          <p:nvPr/>
        </p:nvSpPr>
        <p:spPr>
          <a:xfrm>
            <a:off x="763804" y="3870312"/>
            <a:ext cx="902811" cy="307777"/>
          </a:xfrm>
          <a:prstGeom prst="rect">
            <a:avLst/>
          </a:prstGeom>
          <a:noFill/>
        </p:spPr>
        <p:txBody>
          <a:bodyPr wrap="none" rtlCol="0">
            <a:spAutoFit/>
          </a:bodyPr>
          <a:lstStyle/>
          <a:p>
            <a:pPr algn="ctr" fontAlgn="base">
              <a:spcBef>
                <a:spcPct val="0"/>
              </a:spcBef>
              <a:spcAft>
                <a:spcPct val="0"/>
              </a:spcAft>
            </a:pPr>
            <a:r>
              <a:rPr lang="zh-CN" altLang="en-US" sz="1400" b="1" dirty="0">
                <a:solidFill>
                  <a:prstClr val="black">
                    <a:lumMod val="65000"/>
                    <a:lumOff val="35000"/>
                  </a:prstClr>
                </a:solidFill>
                <a:latin typeface="微软雅黑" pitchFamily="34" charset="-122"/>
                <a:ea typeface="微软雅黑" pitchFamily="34" charset="-122"/>
              </a:rPr>
              <a:t>Marketing costs</a:t>
            </a:r>
          </a:p>
        </p:txBody>
      </p:sp>
      <p:grpSp>
        <p:nvGrpSpPr>
          <p:cNvPr id="50" name="组合 49"/>
          <p:cNvGrpSpPr/>
          <p:nvPr/>
        </p:nvGrpSpPr>
        <p:grpSpPr>
          <a:xfrm>
            <a:off x="6161692" y="1275118"/>
            <a:ext cx="2077200" cy="432536"/>
            <a:chOff x="814328" y="3219334"/>
            <a:chExt cx="2077200" cy="432536"/>
          </a:xfrm>
        </p:grpSpPr>
        <p:grpSp>
          <p:nvGrpSpPr>
            <p:cNvPr id="51" name="组合 50"/>
            <p:cNvGrpSpPr/>
            <p:nvPr/>
          </p:nvGrpSpPr>
          <p:grpSpPr>
            <a:xfrm>
              <a:off x="814328" y="3219334"/>
              <a:ext cx="2077200" cy="432536"/>
              <a:chOff x="4304043" y="1286668"/>
              <a:chExt cx="5877487" cy="2757793"/>
            </a:xfrm>
            <a:effectLst>
              <a:outerShdw blurRad="381000" dist="254000" dir="8100000" algn="tr" rotWithShape="0">
                <a:prstClr val="black">
                  <a:alpha val="40000"/>
                </a:prstClr>
              </a:outerShdw>
            </a:effectLst>
          </p:grpSpPr>
          <p:sp>
            <p:nvSpPr>
              <p:cNvPr id="53" name="圆角矩形 52"/>
              <p:cNvSpPr/>
              <p:nvPr/>
            </p:nvSpPr>
            <p:spPr>
              <a:xfrm>
                <a:off x="4304043" y="1286668"/>
                <a:ext cx="5877487" cy="2757793"/>
              </a:xfrm>
              <a:prstGeom prst="roundRect">
                <a:avLst/>
              </a:prstGeom>
              <a:gradFill>
                <a:gsLst>
                  <a:gs pos="62000">
                    <a:sysClr val="window" lastClr="FFFFFF">
                      <a:lumMod val="95000"/>
                    </a:sysClr>
                  </a:gs>
                  <a:gs pos="0">
                    <a:sysClr val="window" lastClr="FFFFFF"/>
                  </a:gs>
                  <a:gs pos="100000">
                    <a:sysClr val="window" lastClr="FFFFFF">
                      <a:lumMod val="85000"/>
                    </a:sysClr>
                  </a:gs>
                  <a:gs pos="0">
                    <a:sysClr val="window" lastClr="FFFFFF"/>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a:cs typeface="+mn-cs"/>
                </a:endParaRPr>
              </a:p>
            </p:txBody>
          </p:sp>
          <p:sp>
            <p:nvSpPr>
              <p:cNvPr id="54" name="圆角矩形 53"/>
              <p:cNvSpPr/>
              <p:nvPr/>
            </p:nvSpPr>
            <p:spPr>
              <a:xfrm>
                <a:off x="4351924" y="1373342"/>
                <a:ext cx="5775624" cy="2584452"/>
              </a:xfrm>
              <a:prstGeom prst="roundRect">
                <a:avLst/>
              </a:prstGeom>
              <a:gradFill>
                <a:gsLst>
                  <a:gs pos="42000">
                    <a:srgbClr val="F0F0F0"/>
                  </a:gs>
                  <a:gs pos="0">
                    <a:sysClr val="window" lastClr="FFFFFF"/>
                  </a:gs>
                  <a:gs pos="100000">
                    <a:sysClr val="window" lastClr="FFFFFF">
                      <a:lumMod val="85000"/>
                    </a:sysClr>
                  </a:gs>
                  <a:gs pos="0">
                    <a:sysClr val="window" lastClr="FFFFFF"/>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a:cs typeface="+mn-cs"/>
                </a:endParaRPr>
              </a:p>
            </p:txBody>
          </p:sp>
        </p:grpSp>
        <p:sp>
          <p:nvSpPr>
            <p:cNvPr id="52" name="TextBox 51"/>
            <p:cNvSpPr txBox="1"/>
            <p:nvPr/>
          </p:nvSpPr>
          <p:spPr>
            <a:xfrm>
              <a:off x="831250" y="3331792"/>
              <a:ext cx="1999302" cy="153888"/>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itchFamily="34" charset="-122"/>
                  <a:ea typeface="微软雅黑" pitchFamily="34" charset="-122"/>
                </a:defRPr>
              </a:lvl1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zh-CN" altLang="en-US" sz="1000" b="1" i="0" u="none" strike="noStrike" kern="0" cap="none" spc="0" normalizeH="0" baseline="0" noProof="0" dirty="0">
                  <a:ln>
                    <a:noFill/>
                  </a:ln>
                  <a:solidFill>
                    <a:srgbClr val="0070C0"/>
                  </a:solidFill>
                  <a:effectLst/>
                  <a:uLnTx/>
                  <a:uFillTx/>
                  <a:latin typeface="微软雅黑" pitchFamily="34" charset="-122"/>
                  <a:ea typeface="微软雅黑" pitchFamily="34" charset="-122"/>
                </a:rPr>
                <a:t>Click to enter the title text</a:t>
              </a:r>
            </a:p>
          </p:txBody>
        </p:sp>
      </p:grpSp>
      <p:sp>
        <p:nvSpPr>
          <p:cNvPr id="55" name="TextBox 54"/>
          <p:cNvSpPr txBox="1"/>
          <p:nvPr/>
        </p:nvSpPr>
        <p:spPr>
          <a:xfrm>
            <a:off x="5940152" y="2004549"/>
            <a:ext cx="2520281" cy="716928"/>
          </a:xfrm>
          <a:prstGeom prst="rect">
            <a:avLst/>
          </a:prstGeom>
          <a:noFill/>
        </p:spPr>
        <p:txBody>
          <a:bodyPr wrap="square" rtlCol="0">
            <a:spAutoFit/>
          </a:bodyPr>
          <a:lstStyle/>
          <a:p>
            <a:pPr fontAlgn="base">
              <a:lnSpc>
                <a:spcPct val="130000"/>
              </a:lnSpc>
              <a:spcBef>
                <a:spcPct val="0"/>
              </a:spcBef>
              <a:spcAft>
                <a:spcPct val="0"/>
              </a:spcAft>
              <a:defRPr/>
            </a:pPr>
            <a:r>
              <a:rPr lang="en-US" altLang="zh-CN" sz="800" dirty="0">
                <a:solidFill>
                  <a:prstClr val="black"/>
                </a:solidFill>
                <a:latin typeface="微软雅黑" pitchFamily="34" charset="-122"/>
                <a:ea typeface="微软雅黑" pitchFamily="34" charset="-122"/>
              </a:rPr>
              <a:t>01</a:t>
            </a:r>
            <a:r>
              <a:rPr lang="zh-CN" altLang="en-US" sz="800" dirty="0">
                <a:solidFill>
                  <a:prstClr val="black"/>
                </a:solidFill>
                <a:latin typeface="微软雅黑" pitchFamily="34" charset="-122"/>
                <a:ea typeface="微软雅黑" pitchFamily="34" charset="-122"/>
              </a:rPr>
              <a:t>Click to enter the content of the brief text, the text content should be summarized and refined, without the extra text decoration, concise description itemcontent</a:t>
            </a:r>
            <a:r>
              <a:rPr lang="en-US" altLang="zh-CN" sz="800" dirty="0">
                <a:solidFill>
                  <a:prstClr val="black"/>
                </a:solidFill>
                <a:latin typeface="微软雅黑" pitchFamily="34" charset="-122"/>
                <a:ea typeface="微软雅黑" pitchFamily="34" charset="-122"/>
              </a:rPr>
              <a:t>......</a:t>
            </a:r>
            <a:endParaRPr lang="zh-CN" altLang="en-US" sz="800" dirty="0">
              <a:solidFill>
                <a:prstClr val="black"/>
              </a:solidFill>
              <a:latin typeface="微软雅黑" pitchFamily="34" charset="-122"/>
              <a:ea typeface="微软雅黑" pitchFamily="34" charset="-122"/>
            </a:endParaRPr>
          </a:p>
        </p:txBody>
      </p:sp>
      <p:sp>
        <p:nvSpPr>
          <p:cNvPr id="56" name="TextBox 55"/>
          <p:cNvSpPr txBox="1"/>
          <p:nvPr/>
        </p:nvSpPr>
        <p:spPr>
          <a:xfrm>
            <a:off x="5940152" y="2827348"/>
            <a:ext cx="2520281" cy="716928"/>
          </a:xfrm>
          <a:prstGeom prst="rect">
            <a:avLst/>
          </a:prstGeom>
          <a:noFill/>
        </p:spPr>
        <p:txBody>
          <a:bodyPr wrap="square" rtlCol="0">
            <a:spAutoFit/>
          </a:bodyPr>
          <a:lstStyle/>
          <a:p>
            <a:pPr fontAlgn="base">
              <a:lnSpc>
                <a:spcPct val="130000"/>
              </a:lnSpc>
              <a:spcBef>
                <a:spcPct val="0"/>
              </a:spcBef>
              <a:spcAft>
                <a:spcPct val="0"/>
              </a:spcAft>
              <a:defRPr/>
            </a:pPr>
            <a:r>
              <a:rPr lang="en-US" altLang="zh-CN" sz="800" dirty="0">
                <a:solidFill>
                  <a:prstClr val="black"/>
                </a:solidFill>
                <a:latin typeface="微软雅黑" pitchFamily="34" charset="-122"/>
                <a:ea typeface="微软雅黑" pitchFamily="34" charset="-122"/>
              </a:rPr>
              <a:t>02</a:t>
            </a:r>
            <a:r>
              <a:rPr lang="zh-CN" altLang="en-US" sz="800" dirty="0">
                <a:solidFill>
                  <a:prstClr val="black"/>
                </a:solidFill>
                <a:latin typeface="微软雅黑" pitchFamily="34" charset="-122"/>
                <a:ea typeface="微软雅黑" pitchFamily="34" charset="-122"/>
              </a:rPr>
              <a:t>Click to enter the content of the brief text, the text content should be summarized and refined, without the extra text decoration, concise description itemcontent</a:t>
            </a:r>
            <a:r>
              <a:rPr lang="en-US" altLang="zh-CN" sz="800" dirty="0">
                <a:solidFill>
                  <a:prstClr val="black"/>
                </a:solidFill>
                <a:latin typeface="微软雅黑" pitchFamily="34" charset="-122"/>
                <a:ea typeface="微软雅黑" pitchFamily="34" charset="-122"/>
              </a:rPr>
              <a:t>......</a:t>
            </a:r>
            <a:endParaRPr lang="zh-CN" altLang="en-US" sz="800" dirty="0">
              <a:solidFill>
                <a:prstClr val="black"/>
              </a:solidFill>
              <a:latin typeface="微软雅黑" pitchFamily="34" charset="-122"/>
              <a:ea typeface="微软雅黑" pitchFamily="34" charset="-122"/>
            </a:endParaRPr>
          </a:p>
        </p:txBody>
      </p:sp>
      <p:sp>
        <p:nvSpPr>
          <p:cNvPr id="57" name="TextBox 56"/>
          <p:cNvSpPr txBox="1"/>
          <p:nvPr/>
        </p:nvSpPr>
        <p:spPr>
          <a:xfrm>
            <a:off x="5940152" y="3893769"/>
            <a:ext cx="2520281" cy="716928"/>
          </a:xfrm>
          <a:prstGeom prst="rect">
            <a:avLst/>
          </a:prstGeom>
          <a:noFill/>
        </p:spPr>
        <p:txBody>
          <a:bodyPr wrap="square" rtlCol="0">
            <a:spAutoFit/>
          </a:bodyPr>
          <a:lstStyle/>
          <a:p>
            <a:pPr fontAlgn="base">
              <a:lnSpc>
                <a:spcPct val="130000"/>
              </a:lnSpc>
              <a:spcBef>
                <a:spcPct val="0"/>
              </a:spcBef>
              <a:spcAft>
                <a:spcPct val="0"/>
              </a:spcAft>
              <a:defRPr/>
            </a:pPr>
            <a:r>
              <a:rPr lang="en-US" altLang="zh-CN" sz="800" dirty="0">
                <a:solidFill>
                  <a:prstClr val="black"/>
                </a:solidFill>
                <a:latin typeface="微软雅黑" pitchFamily="34" charset="-122"/>
                <a:ea typeface="微软雅黑" pitchFamily="34" charset="-122"/>
              </a:rPr>
              <a:t>03</a:t>
            </a:r>
            <a:r>
              <a:rPr lang="zh-CN" altLang="en-US" sz="800" dirty="0">
                <a:solidFill>
                  <a:prstClr val="black"/>
                </a:solidFill>
                <a:latin typeface="微软雅黑" pitchFamily="34" charset="-122"/>
                <a:ea typeface="微软雅黑" pitchFamily="34" charset="-122"/>
              </a:rPr>
              <a:t>Click to enter the content of the brief text, the text content should be summarized and refined, without the extra text decoration, concise description itemcontent</a:t>
            </a:r>
            <a:r>
              <a:rPr lang="en-US" altLang="zh-CN" sz="800" dirty="0">
                <a:solidFill>
                  <a:prstClr val="black"/>
                </a:solidFill>
                <a:latin typeface="微软雅黑" pitchFamily="34" charset="-122"/>
                <a:ea typeface="微软雅黑" pitchFamily="34" charset="-122"/>
              </a:rPr>
              <a:t>......</a:t>
            </a:r>
            <a:endParaRPr lang="zh-CN" altLang="en-US" sz="800" dirty="0">
              <a:solidFill>
                <a:prstClr val="black"/>
              </a:solidFill>
              <a:latin typeface="微软雅黑" pitchFamily="34" charset="-122"/>
              <a:ea typeface="微软雅黑" pitchFamily="34" charset="-122"/>
            </a:endParaRPr>
          </a:p>
        </p:txBody>
      </p:sp>
      <p:sp>
        <p:nvSpPr>
          <p:cNvPr id="58" name="TextBox 57"/>
          <p:cNvSpPr txBox="1"/>
          <p:nvPr/>
        </p:nvSpPr>
        <p:spPr>
          <a:xfrm>
            <a:off x="2799460" y="1451298"/>
            <a:ext cx="671359" cy="246221"/>
          </a:xfrm>
          <a:prstGeom prst="rect">
            <a:avLst/>
          </a:prstGeom>
          <a:noFill/>
        </p:spPr>
        <p:txBody>
          <a:bodyPr wrap="square" lIns="0" tIns="0" rIns="0" bIns="0" rtlCol="0">
            <a:spAutoFit/>
          </a:bodyPr>
          <a:lstStyle/>
          <a:p>
            <a:pPr algn="ctr" fontAlgn="base">
              <a:spcBef>
                <a:spcPct val="0"/>
              </a:spcBef>
              <a:spcAft>
                <a:spcPct val="0"/>
              </a:spcAft>
            </a:pPr>
            <a:r>
              <a:rPr lang="en-US" altLang="zh-CN" sz="1600" b="1" dirty="0">
                <a:solidFill>
                  <a:prstClr val="white"/>
                </a:solidFill>
                <a:latin typeface="微软雅黑" pitchFamily="34" charset="-122"/>
                <a:ea typeface="微软雅黑" pitchFamily="34" charset="-122"/>
              </a:rPr>
              <a:t>20%</a:t>
            </a:r>
            <a:endParaRPr lang="zh-CN" altLang="en-US" sz="1600" b="1" dirty="0">
              <a:solidFill>
                <a:prstClr val="white"/>
              </a:solidFill>
              <a:latin typeface="微软雅黑" pitchFamily="34" charset="-122"/>
              <a:ea typeface="微软雅黑" pitchFamily="34" charset="-122"/>
            </a:endParaRPr>
          </a:p>
        </p:txBody>
      </p:sp>
      <p:sp>
        <p:nvSpPr>
          <p:cNvPr id="59" name="TextBox 58"/>
          <p:cNvSpPr txBox="1"/>
          <p:nvPr/>
        </p:nvSpPr>
        <p:spPr>
          <a:xfrm>
            <a:off x="1562212" y="2453379"/>
            <a:ext cx="671359" cy="246221"/>
          </a:xfrm>
          <a:prstGeom prst="rect">
            <a:avLst/>
          </a:prstGeom>
          <a:noFill/>
        </p:spPr>
        <p:txBody>
          <a:bodyPr wrap="square" lIns="0" tIns="0" rIns="0" bIns="0" rtlCol="0">
            <a:spAutoFit/>
          </a:bodyPr>
          <a:lstStyle/>
          <a:p>
            <a:pPr algn="ctr" fontAlgn="base">
              <a:spcBef>
                <a:spcPct val="0"/>
              </a:spcBef>
              <a:spcAft>
                <a:spcPct val="0"/>
              </a:spcAft>
            </a:pPr>
            <a:r>
              <a:rPr lang="en-US" altLang="zh-CN" sz="1600" b="1" dirty="0">
                <a:solidFill>
                  <a:prstClr val="white"/>
                </a:solidFill>
                <a:latin typeface="微软雅黑" pitchFamily="34" charset="-122"/>
                <a:ea typeface="微软雅黑" pitchFamily="34" charset="-122"/>
              </a:rPr>
              <a:t>15%</a:t>
            </a:r>
            <a:endParaRPr lang="zh-CN" altLang="en-US" sz="1600" b="1" dirty="0">
              <a:solidFill>
                <a:prstClr val="white"/>
              </a:solidFill>
              <a:latin typeface="微软雅黑" pitchFamily="34" charset="-122"/>
              <a:ea typeface="微软雅黑" pitchFamily="34" charset="-122"/>
            </a:endParaRPr>
          </a:p>
        </p:txBody>
      </p:sp>
      <p:sp>
        <p:nvSpPr>
          <p:cNvPr id="60" name="TextBox 59"/>
          <p:cNvSpPr txBox="1"/>
          <p:nvPr/>
        </p:nvSpPr>
        <p:spPr>
          <a:xfrm>
            <a:off x="4043175" y="2453379"/>
            <a:ext cx="671359" cy="246221"/>
          </a:xfrm>
          <a:prstGeom prst="rect">
            <a:avLst/>
          </a:prstGeom>
          <a:noFill/>
        </p:spPr>
        <p:txBody>
          <a:bodyPr wrap="square" lIns="0" tIns="0" rIns="0" bIns="0" rtlCol="0">
            <a:spAutoFit/>
          </a:bodyPr>
          <a:lstStyle/>
          <a:p>
            <a:pPr algn="ctr" fontAlgn="base">
              <a:spcBef>
                <a:spcPct val="0"/>
              </a:spcBef>
              <a:spcAft>
                <a:spcPct val="0"/>
              </a:spcAft>
            </a:pPr>
            <a:r>
              <a:rPr lang="en-US" altLang="zh-CN" sz="1600" b="1" dirty="0">
                <a:solidFill>
                  <a:prstClr val="white"/>
                </a:solidFill>
                <a:latin typeface="微软雅黑" pitchFamily="34" charset="-122"/>
                <a:ea typeface="微软雅黑" pitchFamily="34" charset="-122"/>
              </a:rPr>
              <a:t>10%</a:t>
            </a:r>
            <a:endParaRPr lang="zh-CN" altLang="en-US" sz="1600" b="1" dirty="0">
              <a:solidFill>
                <a:prstClr val="white"/>
              </a:solidFill>
              <a:latin typeface="微软雅黑" pitchFamily="34" charset="-122"/>
              <a:ea typeface="微软雅黑" pitchFamily="34" charset="-122"/>
            </a:endParaRPr>
          </a:p>
        </p:txBody>
      </p:sp>
      <p:sp>
        <p:nvSpPr>
          <p:cNvPr id="61" name="TextBox 60"/>
          <p:cNvSpPr txBox="1"/>
          <p:nvPr/>
        </p:nvSpPr>
        <p:spPr>
          <a:xfrm>
            <a:off x="2058224" y="3893769"/>
            <a:ext cx="671359" cy="246221"/>
          </a:xfrm>
          <a:prstGeom prst="rect">
            <a:avLst/>
          </a:prstGeom>
          <a:noFill/>
        </p:spPr>
        <p:txBody>
          <a:bodyPr wrap="square" lIns="0" tIns="0" rIns="0" bIns="0" rtlCol="0">
            <a:spAutoFit/>
          </a:bodyPr>
          <a:lstStyle/>
          <a:p>
            <a:pPr algn="ctr" fontAlgn="base">
              <a:spcBef>
                <a:spcPct val="0"/>
              </a:spcBef>
              <a:spcAft>
                <a:spcPct val="0"/>
              </a:spcAft>
            </a:pPr>
            <a:r>
              <a:rPr lang="en-US" altLang="zh-CN" sz="1600" b="1" dirty="0">
                <a:solidFill>
                  <a:prstClr val="white"/>
                </a:solidFill>
                <a:latin typeface="微软雅黑" pitchFamily="34" charset="-122"/>
                <a:ea typeface="微软雅黑" pitchFamily="34" charset="-122"/>
              </a:rPr>
              <a:t>35%</a:t>
            </a:r>
            <a:endParaRPr lang="zh-CN" altLang="en-US" sz="1600" b="1" dirty="0">
              <a:solidFill>
                <a:prstClr val="white"/>
              </a:solidFill>
              <a:latin typeface="微软雅黑" pitchFamily="34" charset="-122"/>
              <a:ea typeface="微软雅黑" pitchFamily="34" charset="-122"/>
            </a:endParaRPr>
          </a:p>
        </p:txBody>
      </p:sp>
      <p:sp>
        <p:nvSpPr>
          <p:cNvPr id="62" name="TextBox 61"/>
          <p:cNvSpPr txBox="1"/>
          <p:nvPr/>
        </p:nvSpPr>
        <p:spPr>
          <a:xfrm>
            <a:off x="3545572" y="3901091"/>
            <a:ext cx="671359" cy="246221"/>
          </a:xfrm>
          <a:prstGeom prst="rect">
            <a:avLst/>
          </a:prstGeom>
          <a:noFill/>
        </p:spPr>
        <p:txBody>
          <a:bodyPr wrap="square" lIns="0" tIns="0" rIns="0" bIns="0" rtlCol="0">
            <a:spAutoFit/>
          </a:bodyPr>
          <a:lstStyle/>
          <a:p>
            <a:pPr algn="ctr" fontAlgn="base">
              <a:spcBef>
                <a:spcPct val="0"/>
              </a:spcBef>
              <a:spcAft>
                <a:spcPct val="0"/>
              </a:spcAft>
            </a:pPr>
            <a:r>
              <a:rPr lang="en-US" altLang="zh-CN" sz="1600" b="1" dirty="0">
                <a:solidFill>
                  <a:prstClr val="white"/>
                </a:solidFill>
                <a:latin typeface="微软雅黑" pitchFamily="34" charset="-122"/>
                <a:ea typeface="微软雅黑" pitchFamily="34" charset="-122"/>
              </a:rPr>
              <a:t>20%</a:t>
            </a:r>
            <a:endParaRPr lang="zh-CN" altLang="en-US" sz="1600" b="1" dirty="0">
              <a:solidFill>
                <a:prstClr val="white"/>
              </a:solidFill>
              <a:latin typeface="微软雅黑" pitchFamily="34" charset="-122"/>
              <a:ea typeface="微软雅黑" pitchFamily="34" charset="-122"/>
            </a:endParaRPr>
          </a:p>
        </p:txBody>
      </p:sp>
      <p:sp>
        <p:nvSpPr>
          <p:cNvPr id="63" name="TextBox 62"/>
          <p:cNvSpPr txBox="1"/>
          <p:nvPr/>
        </p:nvSpPr>
        <p:spPr>
          <a:xfrm>
            <a:off x="1654179" y="5917921"/>
            <a:ext cx="738965" cy="307928"/>
          </a:xfrm>
          <a:prstGeom prst="rect">
            <a:avLst/>
          </a:prstGeom>
          <a:noFill/>
        </p:spPr>
        <p:txBody>
          <a:bodyPr wrap="none" lIns="61109" tIns="30555" rIns="61109" bIns="30555"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zh-CN" altLang="en-US" sz="1800" b="0" i="0" u="none" strike="noStrike" kern="0" cap="none" spc="0" normalizeH="0" baseline="0" noProof="0" dirty="0">
                <a:ln>
                  <a:noFill/>
                </a:ln>
                <a:solidFill>
                  <a:prstClr val="black"/>
                </a:solidFill>
                <a:effectLst/>
                <a:uLnTx/>
                <a:uFillTx/>
              </a:rPr>
              <a:t>Delayer</a:t>
            </a:r>
          </a:p>
        </p:txBody>
      </p:sp>
    </p:spTree>
    <p:extLst>
      <p:ext uri="{BB962C8B-B14F-4D97-AF65-F5344CB8AC3E}">
        <p14:creationId xmlns:p14="http://schemas.microsoft.com/office/powerpoint/2010/main" val="2662814654"/>
      </p:ext>
    </p:extLst>
  </p:cSld>
  <p:clrMapOvr>
    <a:masterClrMapping/>
  </p:clrMapOvr>
  <mc:AlternateContent xmlns:mc="http://schemas.openxmlformats.org/markup-compatibility/2006" xmlns:p14="http://schemas.microsoft.com/office/powerpoint/2010/main">
    <mc:Choice Requires="p14">
      <p:transition spd="slow" p14:dur="1200" advTm="100">
        <p14:flip dir="r"/>
      </p:transition>
    </mc:Choice>
    <mc:Fallback xmlns:a14="http://schemas.microsoft.com/office/drawing/2010/main" xmlns="">
      <p:transition spd="slow" advTm="1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42000" fill="hold" nodeType="afterEffect" p14:presetBounceEnd="46000">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14:bounceEnd="46000">
                                          <p:cBhvr additive="base">
                                            <p:cTn id="7" dur="1500" fill="hold"/>
                                            <p:tgtEl>
                                              <p:spTgt spid="35"/>
                                            </p:tgtEl>
                                            <p:attrNameLst>
                                              <p:attrName>ppt_x</p:attrName>
                                            </p:attrNameLst>
                                          </p:cBhvr>
                                          <p:tavLst>
                                            <p:tav tm="0">
                                              <p:val>
                                                <p:strVal val="#ppt_x"/>
                                              </p:val>
                                            </p:tav>
                                            <p:tav tm="100000">
                                              <p:val>
                                                <p:strVal val="#ppt_x"/>
                                              </p:val>
                                            </p:tav>
                                          </p:tavLst>
                                        </p:anim>
                                        <p:anim calcmode="lin" valueType="num" p14:bounceEnd="46000">
                                          <p:cBhvr additive="base">
                                            <p:cTn id="8" dur="1500" fill="hold"/>
                                            <p:tgtEl>
                                              <p:spTgt spid="35"/>
                                            </p:tgtEl>
                                            <p:attrNameLst>
                                              <p:attrName>ppt_y</p:attrName>
                                            </p:attrNameLst>
                                          </p:cBhvr>
                                          <p:tavLst>
                                            <p:tav tm="0">
                                              <p:val>
                                                <p:strVal val="1+#ppt_h/2"/>
                                              </p:val>
                                            </p:tav>
                                            <p:tav tm="100000">
                                              <p:val>
                                                <p:strVal val="#ppt_y"/>
                                              </p:val>
                                            </p:tav>
                                          </p:tavLst>
                                        </p:anim>
                                      </p:childTnLst>
                                    </p:cTn>
                                  </p:par>
                                </p:childTnLst>
                              </p:cTn>
                            </p:par>
                            <p:par>
                              <p:cTn id="9" fill="hold">
                                <p:stCondLst>
                                  <p:cond delay="1500"/>
                                </p:stCondLst>
                                <p:childTnLst>
                                  <p:par>
                                    <p:cTn id="10" presetID="5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animEffect transition="in" filter="fade">
                                          <p:cBhvr>
                                            <p:cTn id="14" dur="500"/>
                                            <p:tgtEl>
                                              <p:spTgt spid="34"/>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41"/>
                                            </p:tgtEl>
                                            <p:attrNameLst>
                                              <p:attrName>style.visibility</p:attrName>
                                            </p:attrNameLst>
                                          </p:cBhvr>
                                          <p:to>
                                            <p:strVal val="visible"/>
                                          </p:to>
                                        </p:set>
                                        <p:anim calcmode="lin" valueType="num">
                                          <p:cBhvr>
                                            <p:cTn id="18" dur="500" fill="hold"/>
                                            <p:tgtEl>
                                              <p:spTgt spid="41"/>
                                            </p:tgtEl>
                                            <p:attrNameLst>
                                              <p:attrName>ppt_w</p:attrName>
                                            </p:attrNameLst>
                                          </p:cBhvr>
                                          <p:tavLst>
                                            <p:tav tm="0">
                                              <p:val>
                                                <p:fltVal val="0"/>
                                              </p:val>
                                            </p:tav>
                                            <p:tav tm="100000">
                                              <p:val>
                                                <p:strVal val="#ppt_w"/>
                                              </p:val>
                                            </p:tav>
                                          </p:tavLst>
                                        </p:anim>
                                        <p:anim calcmode="lin" valueType="num">
                                          <p:cBhvr>
                                            <p:cTn id="19" dur="500" fill="hold"/>
                                            <p:tgtEl>
                                              <p:spTgt spid="41"/>
                                            </p:tgtEl>
                                            <p:attrNameLst>
                                              <p:attrName>ppt_h</p:attrName>
                                            </p:attrNameLst>
                                          </p:cBhvr>
                                          <p:tavLst>
                                            <p:tav tm="0">
                                              <p:val>
                                                <p:fltVal val="0"/>
                                              </p:val>
                                            </p:tav>
                                            <p:tav tm="100000">
                                              <p:val>
                                                <p:strVal val="#ppt_h"/>
                                              </p:val>
                                            </p:tav>
                                          </p:tavLst>
                                        </p:anim>
                                        <p:animEffect transition="in" filter="fade">
                                          <p:cBhvr>
                                            <p:cTn id="20" dur="500"/>
                                            <p:tgtEl>
                                              <p:spTgt spid="41"/>
                                            </p:tgtEl>
                                          </p:cBhvr>
                                        </p:animEffect>
                                      </p:childTnLst>
                                    </p:cTn>
                                  </p:par>
                                  <p:par>
                                    <p:cTn id="21" presetID="53" presetClass="entr" presetSubtype="16" fill="hold" grpId="0" nodeType="withEffect">
                                      <p:stCondLst>
                                        <p:cond delay="10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par>
                                    <p:cTn id="26" presetID="53" presetClass="entr" presetSubtype="16" fill="hold" grpId="0" nodeType="withEffect">
                                      <p:stCondLst>
                                        <p:cond delay="20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childTnLst>
                                    </p:cTn>
                                  </p:par>
                                  <p:par>
                                    <p:cTn id="31" presetID="53" presetClass="entr" presetSubtype="16" fill="hold" grpId="0" nodeType="withEffect">
                                      <p:stCondLst>
                                        <p:cond delay="300"/>
                                      </p:stCondLst>
                                      <p:childTnLst>
                                        <p:set>
                                          <p:cBhvr>
                                            <p:cTn id="32" dur="1" fill="hold">
                                              <p:stCondLst>
                                                <p:cond delay="0"/>
                                              </p:stCondLst>
                                            </p:cTn>
                                            <p:tgtEl>
                                              <p:spTgt spid="43"/>
                                            </p:tgtEl>
                                            <p:attrNameLst>
                                              <p:attrName>style.visibility</p:attrName>
                                            </p:attrNameLst>
                                          </p:cBhvr>
                                          <p:to>
                                            <p:strVal val="visible"/>
                                          </p:to>
                                        </p:set>
                                        <p:anim calcmode="lin" valueType="num">
                                          <p:cBhvr>
                                            <p:cTn id="33" dur="500" fill="hold"/>
                                            <p:tgtEl>
                                              <p:spTgt spid="43"/>
                                            </p:tgtEl>
                                            <p:attrNameLst>
                                              <p:attrName>ppt_w</p:attrName>
                                            </p:attrNameLst>
                                          </p:cBhvr>
                                          <p:tavLst>
                                            <p:tav tm="0">
                                              <p:val>
                                                <p:fltVal val="0"/>
                                              </p:val>
                                            </p:tav>
                                            <p:tav tm="100000">
                                              <p:val>
                                                <p:strVal val="#ppt_w"/>
                                              </p:val>
                                            </p:tav>
                                          </p:tavLst>
                                        </p:anim>
                                        <p:anim calcmode="lin" valueType="num">
                                          <p:cBhvr>
                                            <p:cTn id="34" dur="500" fill="hold"/>
                                            <p:tgtEl>
                                              <p:spTgt spid="43"/>
                                            </p:tgtEl>
                                            <p:attrNameLst>
                                              <p:attrName>ppt_h</p:attrName>
                                            </p:attrNameLst>
                                          </p:cBhvr>
                                          <p:tavLst>
                                            <p:tav tm="0">
                                              <p:val>
                                                <p:fltVal val="0"/>
                                              </p:val>
                                            </p:tav>
                                            <p:tav tm="100000">
                                              <p:val>
                                                <p:strVal val="#ppt_h"/>
                                              </p:val>
                                            </p:tav>
                                          </p:tavLst>
                                        </p:anim>
                                        <p:animEffect transition="in" filter="fade">
                                          <p:cBhvr>
                                            <p:cTn id="35" dur="500"/>
                                            <p:tgtEl>
                                              <p:spTgt spid="43"/>
                                            </p:tgtEl>
                                          </p:cBhvr>
                                        </p:animEffect>
                                      </p:childTnLst>
                                    </p:cTn>
                                  </p:par>
                                  <p:par>
                                    <p:cTn id="36" presetID="53" presetClass="entr" presetSubtype="16" fill="hold" grpId="0" nodeType="withEffect">
                                      <p:stCondLst>
                                        <p:cond delay="400"/>
                                      </p:stCondLst>
                                      <p:childTnLst>
                                        <p:set>
                                          <p:cBhvr>
                                            <p:cTn id="37" dur="1" fill="hold">
                                              <p:stCondLst>
                                                <p:cond delay="0"/>
                                              </p:stCondLst>
                                            </p:cTn>
                                            <p:tgtEl>
                                              <p:spTgt spid="42"/>
                                            </p:tgtEl>
                                            <p:attrNameLst>
                                              <p:attrName>style.visibility</p:attrName>
                                            </p:attrNameLst>
                                          </p:cBhvr>
                                          <p:to>
                                            <p:strVal val="visible"/>
                                          </p:to>
                                        </p:set>
                                        <p:anim calcmode="lin" valueType="num">
                                          <p:cBhvr>
                                            <p:cTn id="38" dur="500" fill="hold"/>
                                            <p:tgtEl>
                                              <p:spTgt spid="42"/>
                                            </p:tgtEl>
                                            <p:attrNameLst>
                                              <p:attrName>ppt_w</p:attrName>
                                            </p:attrNameLst>
                                          </p:cBhvr>
                                          <p:tavLst>
                                            <p:tav tm="0">
                                              <p:val>
                                                <p:fltVal val="0"/>
                                              </p:val>
                                            </p:tav>
                                            <p:tav tm="100000">
                                              <p:val>
                                                <p:strVal val="#ppt_w"/>
                                              </p:val>
                                            </p:tav>
                                          </p:tavLst>
                                        </p:anim>
                                        <p:anim calcmode="lin" valueType="num">
                                          <p:cBhvr>
                                            <p:cTn id="39" dur="500" fill="hold"/>
                                            <p:tgtEl>
                                              <p:spTgt spid="42"/>
                                            </p:tgtEl>
                                            <p:attrNameLst>
                                              <p:attrName>ppt_h</p:attrName>
                                            </p:attrNameLst>
                                          </p:cBhvr>
                                          <p:tavLst>
                                            <p:tav tm="0">
                                              <p:val>
                                                <p:fltVal val="0"/>
                                              </p:val>
                                            </p:tav>
                                            <p:tav tm="100000">
                                              <p:val>
                                                <p:strVal val="#ppt_h"/>
                                              </p:val>
                                            </p:tav>
                                          </p:tavLst>
                                        </p:anim>
                                        <p:animEffect transition="in" filter="fade">
                                          <p:cBhvr>
                                            <p:cTn id="40" dur="500"/>
                                            <p:tgtEl>
                                              <p:spTgt spid="42"/>
                                            </p:tgtEl>
                                          </p:cBhvr>
                                        </p:animEffect>
                                      </p:childTnLst>
                                    </p:cTn>
                                  </p:par>
                                </p:childTnLst>
                              </p:cTn>
                            </p:par>
                            <p:par>
                              <p:cTn id="41" fill="hold">
                                <p:stCondLst>
                                  <p:cond delay="2900"/>
                                </p:stCondLst>
                                <p:childTnLst>
                                  <p:par>
                                    <p:cTn id="42" presetID="10" presetClass="entr" presetSubtype="0" fill="hold" grpId="0" nodeType="afterEffect">
                                      <p:stCondLst>
                                        <p:cond delay="0"/>
                                      </p:stCondLst>
                                      <p:childTnLst>
                                        <p:set>
                                          <p:cBhvr>
                                            <p:cTn id="43" dur="1" fill="hold">
                                              <p:stCondLst>
                                                <p:cond delay="0"/>
                                              </p:stCondLst>
                                            </p:cTn>
                                            <p:tgtEl>
                                              <p:spTgt spid="58"/>
                                            </p:tgtEl>
                                            <p:attrNameLst>
                                              <p:attrName>style.visibility</p:attrName>
                                            </p:attrNameLst>
                                          </p:cBhvr>
                                          <p:to>
                                            <p:strVal val="visible"/>
                                          </p:to>
                                        </p:set>
                                        <p:animEffect transition="in" filter="fade">
                                          <p:cBhvr>
                                            <p:cTn id="44" dur="500"/>
                                            <p:tgtEl>
                                              <p:spTgt spid="58"/>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fade">
                                          <p:cBhvr>
                                            <p:cTn id="47" dur="500"/>
                                            <p:tgtEl>
                                              <p:spTgt spid="59"/>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60"/>
                                            </p:tgtEl>
                                            <p:attrNameLst>
                                              <p:attrName>style.visibility</p:attrName>
                                            </p:attrNameLst>
                                          </p:cBhvr>
                                          <p:to>
                                            <p:strVal val="visible"/>
                                          </p:to>
                                        </p:set>
                                        <p:animEffect transition="in" filter="fade">
                                          <p:cBhvr>
                                            <p:cTn id="50" dur="500"/>
                                            <p:tgtEl>
                                              <p:spTgt spid="60"/>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500"/>
                                            <p:tgtEl>
                                              <p:spTgt spid="62"/>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61"/>
                                            </p:tgtEl>
                                            <p:attrNameLst>
                                              <p:attrName>style.visibility</p:attrName>
                                            </p:attrNameLst>
                                          </p:cBhvr>
                                          <p:to>
                                            <p:strVal val="visible"/>
                                          </p:to>
                                        </p:set>
                                        <p:animEffect transition="in" filter="fade">
                                          <p:cBhvr>
                                            <p:cTn id="56" dur="500"/>
                                            <p:tgtEl>
                                              <p:spTgt spid="61"/>
                                            </p:tgtEl>
                                          </p:cBhvr>
                                        </p:animEffect>
                                      </p:childTnLst>
                                    </p:cTn>
                                  </p:par>
                                </p:childTnLst>
                              </p:cTn>
                            </p:par>
                            <p:par>
                              <p:cTn id="57" fill="hold">
                                <p:stCondLst>
                                  <p:cond delay="3400"/>
                                </p:stCondLst>
                                <p:childTnLst>
                                  <p:par>
                                    <p:cTn id="58" presetID="12" presetClass="entr" presetSubtype="2" fill="hold" grpId="0" nodeType="afterEffect">
                                      <p:stCondLst>
                                        <p:cond delay="0"/>
                                      </p:stCondLst>
                                      <p:childTnLst>
                                        <p:set>
                                          <p:cBhvr>
                                            <p:cTn id="59" dur="1" fill="hold">
                                              <p:stCondLst>
                                                <p:cond delay="0"/>
                                              </p:stCondLst>
                                            </p:cTn>
                                            <p:tgtEl>
                                              <p:spTgt spid="45"/>
                                            </p:tgtEl>
                                            <p:attrNameLst>
                                              <p:attrName>style.visibility</p:attrName>
                                            </p:attrNameLst>
                                          </p:cBhvr>
                                          <p:to>
                                            <p:strVal val="visible"/>
                                          </p:to>
                                        </p:set>
                                        <p:anim calcmode="lin" valueType="num">
                                          <p:cBhvr additive="base">
                                            <p:cTn id="60" dur="500"/>
                                            <p:tgtEl>
                                              <p:spTgt spid="45"/>
                                            </p:tgtEl>
                                            <p:attrNameLst>
                                              <p:attrName>ppt_x</p:attrName>
                                            </p:attrNameLst>
                                          </p:cBhvr>
                                          <p:tavLst>
                                            <p:tav tm="0">
                                              <p:val>
                                                <p:strVal val="#ppt_x+#ppt_w*1.125000"/>
                                              </p:val>
                                            </p:tav>
                                            <p:tav tm="100000">
                                              <p:val>
                                                <p:strVal val="#ppt_x"/>
                                              </p:val>
                                            </p:tav>
                                          </p:tavLst>
                                        </p:anim>
                                        <p:animEffect transition="in" filter="wipe(left)">
                                          <p:cBhvr>
                                            <p:cTn id="61" dur="500"/>
                                            <p:tgtEl>
                                              <p:spTgt spid="45"/>
                                            </p:tgtEl>
                                          </p:cBhvr>
                                        </p:animEffect>
                                      </p:childTnLst>
                                    </p:cTn>
                                  </p:par>
                                  <p:par>
                                    <p:cTn id="62" presetID="12" presetClass="entr" presetSubtype="2"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p:tgtEl>
                                              <p:spTgt spid="48"/>
                                            </p:tgtEl>
                                            <p:attrNameLst>
                                              <p:attrName>ppt_x</p:attrName>
                                            </p:attrNameLst>
                                          </p:cBhvr>
                                          <p:tavLst>
                                            <p:tav tm="0">
                                              <p:val>
                                                <p:strVal val="#ppt_x+#ppt_w*1.125000"/>
                                              </p:val>
                                            </p:tav>
                                            <p:tav tm="100000">
                                              <p:val>
                                                <p:strVal val="#ppt_x"/>
                                              </p:val>
                                            </p:tav>
                                          </p:tavLst>
                                        </p:anim>
                                        <p:animEffect transition="in" filter="wipe(left)">
                                          <p:cBhvr>
                                            <p:cTn id="65" dur="500"/>
                                            <p:tgtEl>
                                              <p:spTgt spid="48"/>
                                            </p:tgtEl>
                                          </p:cBhvr>
                                        </p:animEffect>
                                      </p:childTnLst>
                                    </p:cTn>
                                  </p:par>
                                  <p:par>
                                    <p:cTn id="66" presetID="12" presetClass="entr" presetSubtype="2" fill="hold" grpId="0" nodeType="withEffect">
                                      <p:stCondLst>
                                        <p:cond delay="0"/>
                                      </p:stCondLst>
                                      <p:childTnLst>
                                        <p:set>
                                          <p:cBhvr>
                                            <p:cTn id="67" dur="1" fill="hold">
                                              <p:stCondLst>
                                                <p:cond delay="0"/>
                                              </p:stCondLst>
                                            </p:cTn>
                                            <p:tgtEl>
                                              <p:spTgt spid="49"/>
                                            </p:tgtEl>
                                            <p:attrNameLst>
                                              <p:attrName>style.visibility</p:attrName>
                                            </p:attrNameLst>
                                          </p:cBhvr>
                                          <p:to>
                                            <p:strVal val="visible"/>
                                          </p:to>
                                        </p:set>
                                        <p:anim calcmode="lin" valueType="num">
                                          <p:cBhvr additive="base">
                                            <p:cTn id="68" dur="500"/>
                                            <p:tgtEl>
                                              <p:spTgt spid="49"/>
                                            </p:tgtEl>
                                            <p:attrNameLst>
                                              <p:attrName>ppt_x</p:attrName>
                                            </p:attrNameLst>
                                          </p:cBhvr>
                                          <p:tavLst>
                                            <p:tav tm="0">
                                              <p:val>
                                                <p:strVal val="#ppt_x+#ppt_w*1.125000"/>
                                              </p:val>
                                            </p:tav>
                                            <p:tav tm="100000">
                                              <p:val>
                                                <p:strVal val="#ppt_x"/>
                                              </p:val>
                                            </p:tav>
                                          </p:tavLst>
                                        </p:anim>
                                        <p:animEffect transition="in" filter="wipe(left)">
                                          <p:cBhvr>
                                            <p:cTn id="69" dur="500"/>
                                            <p:tgtEl>
                                              <p:spTgt spid="49"/>
                                            </p:tgtEl>
                                          </p:cBhvr>
                                        </p:animEffect>
                                      </p:childTnLst>
                                    </p:cTn>
                                  </p:par>
                                  <p:par>
                                    <p:cTn id="70" presetID="12" presetClass="entr" presetSubtype="8"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p:tgtEl>
                                              <p:spTgt spid="46"/>
                                            </p:tgtEl>
                                            <p:attrNameLst>
                                              <p:attrName>ppt_x</p:attrName>
                                            </p:attrNameLst>
                                          </p:cBhvr>
                                          <p:tavLst>
                                            <p:tav tm="0">
                                              <p:val>
                                                <p:strVal val="#ppt_x-#ppt_w*1.125000"/>
                                              </p:val>
                                            </p:tav>
                                            <p:tav tm="100000">
                                              <p:val>
                                                <p:strVal val="#ppt_x"/>
                                              </p:val>
                                            </p:tav>
                                          </p:tavLst>
                                        </p:anim>
                                        <p:animEffect transition="in" filter="wipe(right)">
                                          <p:cBhvr>
                                            <p:cTn id="73" dur="500"/>
                                            <p:tgtEl>
                                              <p:spTgt spid="46"/>
                                            </p:tgtEl>
                                          </p:cBhvr>
                                        </p:animEffect>
                                      </p:childTnLst>
                                    </p:cTn>
                                  </p:par>
                                  <p:par>
                                    <p:cTn id="74" presetID="12" presetClass="entr" presetSubtype="8" fill="hold" grpId="0" nodeType="withEffect">
                                      <p:stCondLst>
                                        <p:cond delay="0"/>
                                      </p:stCondLst>
                                      <p:childTnLst>
                                        <p:set>
                                          <p:cBhvr>
                                            <p:cTn id="75" dur="1" fill="hold">
                                              <p:stCondLst>
                                                <p:cond delay="0"/>
                                              </p:stCondLst>
                                            </p:cTn>
                                            <p:tgtEl>
                                              <p:spTgt spid="47"/>
                                            </p:tgtEl>
                                            <p:attrNameLst>
                                              <p:attrName>style.visibility</p:attrName>
                                            </p:attrNameLst>
                                          </p:cBhvr>
                                          <p:to>
                                            <p:strVal val="visible"/>
                                          </p:to>
                                        </p:set>
                                        <p:anim calcmode="lin" valueType="num">
                                          <p:cBhvr additive="base">
                                            <p:cTn id="76" dur="500"/>
                                            <p:tgtEl>
                                              <p:spTgt spid="47"/>
                                            </p:tgtEl>
                                            <p:attrNameLst>
                                              <p:attrName>ppt_x</p:attrName>
                                            </p:attrNameLst>
                                          </p:cBhvr>
                                          <p:tavLst>
                                            <p:tav tm="0">
                                              <p:val>
                                                <p:strVal val="#ppt_x-#ppt_w*1.125000"/>
                                              </p:val>
                                            </p:tav>
                                            <p:tav tm="100000">
                                              <p:val>
                                                <p:strVal val="#ppt_x"/>
                                              </p:val>
                                            </p:tav>
                                          </p:tavLst>
                                        </p:anim>
                                        <p:animEffect transition="in" filter="wipe(right)">
                                          <p:cBhvr>
                                            <p:cTn id="77" dur="500"/>
                                            <p:tgtEl>
                                              <p:spTgt spid="47"/>
                                            </p:tgtEl>
                                          </p:cBhvr>
                                        </p:animEffect>
                                      </p:childTnLst>
                                    </p:cTn>
                                  </p:par>
                                </p:childTnLst>
                              </p:cTn>
                            </p:par>
                            <p:par>
                              <p:cTn id="78" fill="hold">
                                <p:stCondLst>
                                  <p:cond delay="3900"/>
                                </p:stCondLst>
                                <p:childTnLst>
                                  <p:par>
                                    <p:cTn id="79" presetID="42" presetClass="entr" presetSubtype="0" fill="hold"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fade">
                                          <p:cBhvr>
                                            <p:cTn id="81" dur="500"/>
                                            <p:tgtEl>
                                              <p:spTgt spid="50"/>
                                            </p:tgtEl>
                                          </p:cBhvr>
                                        </p:animEffect>
                                        <p:anim calcmode="lin" valueType="num">
                                          <p:cBhvr>
                                            <p:cTn id="82" dur="500" fill="hold"/>
                                            <p:tgtEl>
                                              <p:spTgt spid="50"/>
                                            </p:tgtEl>
                                            <p:attrNameLst>
                                              <p:attrName>ppt_x</p:attrName>
                                            </p:attrNameLst>
                                          </p:cBhvr>
                                          <p:tavLst>
                                            <p:tav tm="0">
                                              <p:val>
                                                <p:strVal val="#ppt_x"/>
                                              </p:val>
                                            </p:tav>
                                            <p:tav tm="100000">
                                              <p:val>
                                                <p:strVal val="#ppt_x"/>
                                              </p:val>
                                            </p:tav>
                                          </p:tavLst>
                                        </p:anim>
                                        <p:anim calcmode="lin" valueType="num">
                                          <p:cBhvr>
                                            <p:cTn id="83" dur="500" fill="hold"/>
                                            <p:tgtEl>
                                              <p:spTgt spid="50"/>
                                            </p:tgtEl>
                                            <p:attrNameLst>
                                              <p:attrName>ppt_y</p:attrName>
                                            </p:attrNameLst>
                                          </p:cBhvr>
                                          <p:tavLst>
                                            <p:tav tm="0">
                                              <p:val>
                                                <p:strVal val="#ppt_y+.1"/>
                                              </p:val>
                                            </p:tav>
                                            <p:tav tm="100000">
                                              <p:val>
                                                <p:strVal val="#ppt_y"/>
                                              </p:val>
                                            </p:tav>
                                          </p:tavLst>
                                        </p:anim>
                                      </p:childTnLst>
                                    </p:cTn>
                                  </p:par>
                                </p:childTnLst>
                              </p:cTn>
                            </p:par>
                            <p:par>
                              <p:cTn id="84" fill="hold">
                                <p:stCondLst>
                                  <p:cond delay="4400"/>
                                </p:stCondLst>
                                <p:childTnLst>
                                  <p:par>
                                    <p:cTn id="85" presetID="22" presetClass="entr" presetSubtype="1" fill="hold" grpId="0" nodeType="afterEffect">
                                      <p:stCondLst>
                                        <p:cond delay="0"/>
                                      </p:stCondLst>
                                      <p:childTnLst>
                                        <p:set>
                                          <p:cBhvr>
                                            <p:cTn id="86" dur="1" fill="hold">
                                              <p:stCondLst>
                                                <p:cond delay="0"/>
                                              </p:stCondLst>
                                            </p:cTn>
                                            <p:tgtEl>
                                              <p:spTgt spid="55"/>
                                            </p:tgtEl>
                                            <p:attrNameLst>
                                              <p:attrName>style.visibility</p:attrName>
                                            </p:attrNameLst>
                                          </p:cBhvr>
                                          <p:to>
                                            <p:strVal val="visible"/>
                                          </p:to>
                                        </p:set>
                                        <p:animEffect transition="in" filter="wipe(up)">
                                          <p:cBhvr>
                                            <p:cTn id="87" dur="500"/>
                                            <p:tgtEl>
                                              <p:spTgt spid="55"/>
                                            </p:tgtEl>
                                          </p:cBhvr>
                                        </p:animEffect>
                                      </p:childTnLst>
                                    </p:cTn>
                                  </p:par>
                                  <p:par>
                                    <p:cTn id="88" presetID="22" presetClass="entr" presetSubtype="1" fill="hold" grpId="0" nodeType="withEffect">
                                      <p:stCondLst>
                                        <p:cond delay="100"/>
                                      </p:stCondLst>
                                      <p:childTnLst>
                                        <p:set>
                                          <p:cBhvr>
                                            <p:cTn id="89" dur="1" fill="hold">
                                              <p:stCondLst>
                                                <p:cond delay="0"/>
                                              </p:stCondLst>
                                            </p:cTn>
                                            <p:tgtEl>
                                              <p:spTgt spid="56"/>
                                            </p:tgtEl>
                                            <p:attrNameLst>
                                              <p:attrName>style.visibility</p:attrName>
                                            </p:attrNameLst>
                                          </p:cBhvr>
                                          <p:to>
                                            <p:strVal val="visible"/>
                                          </p:to>
                                        </p:set>
                                        <p:animEffect transition="in" filter="wipe(up)">
                                          <p:cBhvr>
                                            <p:cTn id="90" dur="500"/>
                                            <p:tgtEl>
                                              <p:spTgt spid="56"/>
                                            </p:tgtEl>
                                          </p:cBhvr>
                                        </p:animEffect>
                                      </p:childTnLst>
                                    </p:cTn>
                                  </p:par>
                                  <p:par>
                                    <p:cTn id="91" presetID="22" presetClass="entr" presetSubtype="1" fill="hold" grpId="0" nodeType="withEffect">
                                      <p:stCondLst>
                                        <p:cond delay="200"/>
                                      </p:stCondLst>
                                      <p:childTnLst>
                                        <p:set>
                                          <p:cBhvr>
                                            <p:cTn id="92" dur="1" fill="hold">
                                              <p:stCondLst>
                                                <p:cond delay="0"/>
                                              </p:stCondLst>
                                            </p:cTn>
                                            <p:tgtEl>
                                              <p:spTgt spid="57"/>
                                            </p:tgtEl>
                                            <p:attrNameLst>
                                              <p:attrName>style.visibility</p:attrName>
                                            </p:attrNameLst>
                                          </p:cBhvr>
                                          <p:to>
                                            <p:strVal val="visible"/>
                                          </p:to>
                                        </p:set>
                                        <p:animEffect transition="in" filter="wipe(up)">
                                          <p:cBhvr>
                                            <p:cTn id="93" dur="500"/>
                                            <p:tgtEl>
                                              <p:spTgt spid="57"/>
                                            </p:tgtEl>
                                          </p:cBhvr>
                                        </p:animEffect>
                                      </p:childTnLst>
                                    </p:cTn>
                                  </p:par>
                                </p:childTnLst>
                              </p:cTn>
                            </p:par>
                            <p:par>
                              <p:cTn id="94" fill="hold">
                                <p:stCondLst>
                                  <p:cond delay="5100"/>
                                </p:stCondLst>
                                <p:childTnLst>
                                  <p:par>
                                    <p:cTn id="95" presetID="10"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0" grpId="0" animBg="1"/>
          <p:bldP spid="41" grpId="0" animBg="1"/>
          <p:bldP spid="42" grpId="0" animBg="1"/>
          <p:bldP spid="43" grpId="0" animBg="1"/>
          <p:bldP spid="44" grpId="0" animBg="1"/>
          <p:bldP spid="45" grpId="0"/>
          <p:bldP spid="46" grpId="0"/>
          <p:bldP spid="47" grpId="0"/>
          <p:bldP spid="48" grpId="0"/>
          <p:bldP spid="49" grpId="0"/>
          <p:bldP spid="55" grpId="0"/>
          <p:bldP spid="56" grpId="0"/>
          <p:bldP spid="57" grpId="0"/>
          <p:bldP spid="58" grpId="0"/>
          <p:bldP spid="59" grpId="0"/>
          <p:bldP spid="60" grpId="0"/>
          <p:bldP spid="61" grpId="0"/>
          <p:bldP spid="62" grpId="0"/>
          <p:bldP spid="63" grpId="0"/>
        </p:bldLst>
      </p:timing>
    </mc:Choice>
    <mc:Fallback xmlns:a14="http://schemas.microsoft.com/office/drawing/2010/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42000"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1500" fill="hold"/>
                                            <p:tgtEl>
                                              <p:spTgt spid="35"/>
                                            </p:tgtEl>
                                            <p:attrNameLst>
                                              <p:attrName>ppt_x</p:attrName>
                                            </p:attrNameLst>
                                          </p:cBhvr>
                                          <p:tavLst>
                                            <p:tav tm="0">
                                              <p:val>
                                                <p:strVal val="#ppt_x"/>
                                              </p:val>
                                            </p:tav>
                                            <p:tav tm="100000">
                                              <p:val>
                                                <p:strVal val="#ppt_x"/>
                                              </p:val>
                                            </p:tav>
                                          </p:tavLst>
                                        </p:anim>
                                        <p:anim calcmode="lin" valueType="num">
                                          <p:cBhvr additive="base">
                                            <p:cTn id="8" dur="1500" fill="hold"/>
                                            <p:tgtEl>
                                              <p:spTgt spid="35"/>
                                            </p:tgtEl>
                                            <p:attrNameLst>
                                              <p:attrName>ppt_y</p:attrName>
                                            </p:attrNameLst>
                                          </p:cBhvr>
                                          <p:tavLst>
                                            <p:tav tm="0">
                                              <p:val>
                                                <p:strVal val="1+#ppt_h/2"/>
                                              </p:val>
                                            </p:tav>
                                            <p:tav tm="100000">
                                              <p:val>
                                                <p:strVal val="#ppt_y"/>
                                              </p:val>
                                            </p:tav>
                                          </p:tavLst>
                                        </p:anim>
                                      </p:childTnLst>
                                    </p:cTn>
                                  </p:par>
                                </p:childTnLst>
                              </p:cTn>
                            </p:par>
                            <p:par>
                              <p:cTn id="9" fill="hold">
                                <p:stCondLst>
                                  <p:cond delay="1500"/>
                                </p:stCondLst>
                                <p:childTnLst>
                                  <p:par>
                                    <p:cTn id="10" presetID="5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animEffect transition="in" filter="fade">
                                          <p:cBhvr>
                                            <p:cTn id="14" dur="500"/>
                                            <p:tgtEl>
                                              <p:spTgt spid="34"/>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41"/>
                                            </p:tgtEl>
                                            <p:attrNameLst>
                                              <p:attrName>style.visibility</p:attrName>
                                            </p:attrNameLst>
                                          </p:cBhvr>
                                          <p:to>
                                            <p:strVal val="visible"/>
                                          </p:to>
                                        </p:set>
                                        <p:anim calcmode="lin" valueType="num">
                                          <p:cBhvr>
                                            <p:cTn id="18" dur="500" fill="hold"/>
                                            <p:tgtEl>
                                              <p:spTgt spid="41"/>
                                            </p:tgtEl>
                                            <p:attrNameLst>
                                              <p:attrName>ppt_w</p:attrName>
                                            </p:attrNameLst>
                                          </p:cBhvr>
                                          <p:tavLst>
                                            <p:tav tm="0">
                                              <p:val>
                                                <p:fltVal val="0"/>
                                              </p:val>
                                            </p:tav>
                                            <p:tav tm="100000">
                                              <p:val>
                                                <p:strVal val="#ppt_w"/>
                                              </p:val>
                                            </p:tav>
                                          </p:tavLst>
                                        </p:anim>
                                        <p:anim calcmode="lin" valueType="num">
                                          <p:cBhvr>
                                            <p:cTn id="19" dur="500" fill="hold"/>
                                            <p:tgtEl>
                                              <p:spTgt spid="41"/>
                                            </p:tgtEl>
                                            <p:attrNameLst>
                                              <p:attrName>ppt_h</p:attrName>
                                            </p:attrNameLst>
                                          </p:cBhvr>
                                          <p:tavLst>
                                            <p:tav tm="0">
                                              <p:val>
                                                <p:fltVal val="0"/>
                                              </p:val>
                                            </p:tav>
                                            <p:tav tm="100000">
                                              <p:val>
                                                <p:strVal val="#ppt_h"/>
                                              </p:val>
                                            </p:tav>
                                          </p:tavLst>
                                        </p:anim>
                                        <p:animEffect transition="in" filter="fade">
                                          <p:cBhvr>
                                            <p:cTn id="20" dur="500"/>
                                            <p:tgtEl>
                                              <p:spTgt spid="41"/>
                                            </p:tgtEl>
                                          </p:cBhvr>
                                        </p:animEffect>
                                      </p:childTnLst>
                                    </p:cTn>
                                  </p:par>
                                  <p:par>
                                    <p:cTn id="21" presetID="53" presetClass="entr" presetSubtype="16" fill="hold" grpId="0" nodeType="withEffect">
                                      <p:stCondLst>
                                        <p:cond delay="10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par>
                                    <p:cTn id="26" presetID="53" presetClass="entr" presetSubtype="16" fill="hold" grpId="0" nodeType="withEffect">
                                      <p:stCondLst>
                                        <p:cond delay="20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childTnLst>
                                    </p:cTn>
                                  </p:par>
                                  <p:par>
                                    <p:cTn id="31" presetID="53" presetClass="entr" presetSubtype="16" fill="hold" grpId="0" nodeType="withEffect">
                                      <p:stCondLst>
                                        <p:cond delay="300"/>
                                      </p:stCondLst>
                                      <p:childTnLst>
                                        <p:set>
                                          <p:cBhvr>
                                            <p:cTn id="32" dur="1" fill="hold">
                                              <p:stCondLst>
                                                <p:cond delay="0"/>
                                              </p:stCondLst>
                                            </p:cTn>
                                            <p:tgtEl>
                                              <p:spTgt spid="43"/>
                                            </p:tgtEl>
                                            <p:attrNameLst>
                                              <p:attrName>style.visibility</p:attrName>
                                            </p:attrNameLst>
                                          </p:cBhvr>
                                          <p:to>
                                            <p:strVal val="visible"/>
                                          </p:to>
                                        </p:set>
                                        <p:anim calcmode="lin" valueType="num">
                                          <p:cBhvr>
                                            <p:cTn id="33" dur="500" fill="hold"/>
                                            <p:tgtEl>
                                              <p:spTgt spid="43"/>
                                            </p:tgtEl>
                                            <p:attrNameLst>
                                              <p:attrName>ppt_w</p:attrName>
                                            </p:attrNameLst>
                                          </p:cBhvr>
                                          <p:tavLst>
                                            <p:tav tm="0">
                                              <p:val>
                                                <p:fltVal val="0"/>
                                              </p:val>
                                            </p:tav>
                                            <p:tav tm="100000">
                                              <p:val>
                                                <p:strVal val="#ppt_w"/>
                                              </p:val>
                                            </p:tav>
                                          </p:tavLst>
                                        </p:anim>
                                        <p:anim calcmode="lin" valueType="num">
                                          <p:cBhvr>
                                            <p:cTn id="34" dur="500" fill="hold"/>
                                            <p:tgtEl>
                                              <p:spTgt spid="43"/>
                                            </p:tgtEl>
                                            <p:attrNameLst>
                                              <p:attrName>ppt_h</p:attrName>
                                            </p:attrNameLst>
                                          </p:cBhvr>
                                          <p:tavLst>
                                            <p:tav tm="0">
                                              <p:val>
                                                <p:fltVal val="0"/>
                                              </p:val>
                                            </p:tav>
                                            <p:tav tm="100000">
                                              <p:val>
                                                <p:strVal val="#ppt_h"/>
                                              </p:val>
                                            </p:tav>
                                          </p:tavLst>
                                        </p:anim>
                                        <p:animEffect transition="in" filter="fade">
                                          <p:cBhvr>
                                            <p:cTn id="35" dur="500"/>
                                            <p:tgtEl>
                                              <p:spTgt spid="43"/>
                                            </p:tgtEl>
                                          </p:cBhvr>
                                        </p:animEffect>
                                      </p:childTnLst>
                                    </p:cTn>
                                  </p:par>
                                  <p:par>
                                    <p:cTn id="36" presetID="53" presetClass="entr" presetSubtype="16" fill="hold" grpId="0" nodeType="withEffect">
                                      <p:stCondLst>
                                        <p:cond delay="400"/>
                                      </p:stCondLst>
                                      <p:childTnLst>
                                        <p:set>
                                          <p:cBhvr>
                                            <p:cTn id="37" dur="1" fill="hold">
                                              <p:stCondLst>
                                                <p:cond delay="0"/>
                                              </p:stCondLst>
                                            </p:cTn>
                                            <p:tgtEl>
                                              <p:spTgt spid="42"/>
                                            </p:tgtEl>
                                            <p:attrNameLst>
                                              <p:attrName>style.visibility</p:attrName>
                                            </p:attrNameLst>
                                          </p:cBhvr>
                                          <p:to>
                                            <p:strVal val="visible"/>
                                          </p:to>
                                        </p:set>
                                        <p:anim calcmode="lin" valueType="num">
                                          <p:cBhvr>
                                            <p:cTn id="38" dur="500" fill="hold"/>
                                            <p:tgtEl>
                                              <p:spTgt spid="42"/>
                                            </p:tgtEl>
                                            <p:attrNameLst>
                                              <p:attrName>ppt_w</p:attrName>
                                            </p:attrNameLst>
                                          </p:cBhvr>
                                          <p:tavLst>
                                            <p:tav tm="0">
                                              <p:val>
                                                <p:fltVal val="0"/>
                                              </p:val>
                                            </p:tav>
                                            <p:tav tm="100000">
                                              <p:val>
                                                <p:strVal val="#ppt_w"/>
                                              </p:val>
                                            </p:tav>
                                          </p:tavLst>
                                        </p:anim>
                                        <p:anim calcmode="lin" valueType="num">
                                          <p:cBhvr>
                                            <p:cTn id="39" dur="500" fill="hold"/>
                                            <p:tgtEl>
                                              <p:spTgt spid="42"/>
                                            </p:tgtEl>
                                            <p:attrNameLst>
                                              <p:attrName>ppt_h</p:attrName>
                                            </p:attrNameLst>
                                          </p:cBhvr>
                                          <p:tavLst>
                                            <p:tav tm="0">
                                              <p:val>
                                                <p:fltVal val="0"/>
                                              </p:val>
                                            </p:tav>
                                            <p:tav tm="100000">
                                              <p:val>
                                                <p:strVal val="#ppt_h"/>
                                              </p:val>
                                            </p:tav>
                                          </p:tavLst>
                                        </p:anim>
                                        <p:animEffect transition="in" filter="fade">
                                          <p:cBhvr>
                                            <p:cTn id="40" dur="500"/>
                                            <p:tgtEl>
                                              <p:spTgt spid="42"/>
                                            </p:tgtEl>
                                          </p:cBhvr>
                                        </p:animEffect>
                                      </p:childTnLst>
                                    </p:cTn>
                                  </p:par>
                                </p:childTnLst>
                              </p:cTn>
                            </p:par>
                            <p:par>
                              <p:cTn id="41" fill="hold">
                                <p:stCondLst>
                                  <p:cond delay="2900"/>
                                </p:stCondLst>
                                <p:childTnLst>
                                  <p:par>
                                    <p:cTn id="42" presetID="10" presetClass="entr" presetSubtype="0" fill="hold" grpId="0" nodeType="afterEffect">
                                      <p:stCondLst>
                                        <p:cond delay="0"/>
                                      </p:stCondLst>
                                      <p:childTnLst>
                                        <p:set>
                                          <p:cBhvr>
                                            <p:cTn id="43" dur="1" fill="hold">
                                              <p:stCondLst>
                                                <p:cond delay="0"/>
                                              </p:stCondLst>
                                            </p:cTn>
                                            <p:tgtEl>
                                              <p:spTgt spid="58"/>
                                            </p:tgtEl>
                                            <p:attrNameLst>
                                              <p:attrName>style.visibility</p:attrName>
                                            </p:attrNameLst>
                                          </p:cBhvr>
                                          <p:to>
                                            <p:strVal val="visible"/>
                                          </p:to>
                                        </p:set>
                                        <p:animEffect transition="in" filter="fade">
                                          <p:cBhvr>
                                            <p:cTn id="44" dur="500"/>
                                            <p:tgtEl>
                                              <p:spTgt spid="58"/>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fade">
                                          <p:cBhvr>
                                            <p:cTn id="47" dur="500"/>
                                            <p:tgtEl>
                                              <p:spTgt spid="59"/>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60"/>
                                            </p:tgtEl>
                                            <p:attrNameLst>
                                              <p:attrName>style.visibility</p:attrName>
                                            </p:attrNameLst>
                                          </p:cBhvr>
                                          <p:to>
                                            <p:strVal val="visible"/>
                                          </p:to>
                                        </p:set>
                                        <p:animEffect transition="in" filter="fade">
                                          <p:cBhvr>
                                            <p:cTn id="50" dur="500"/>
                                            <p:tgtEl>
                                              <p:spTgt spid="60"/>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500"/>
                                            <p:tgtEl>
                                              <p:spTgt spid="62"/>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61"/>
                                            </p:tgtEl>
                                            <p:attrNameLst>
                                              <p:attrName>style.visibility</p:attrName>
                                            </p:attrNameLst>
                                          </p:cBhvr>
                                          <p:to>
                                            <p:strVal val="visible"/>
                                          </p:to>
                                        </p:set>
                                        <p:animEffect transition="in" filter="fade">
                                          <p:cBhvr>
                                            <p:cTn id="56" dur="500"/>
                                            <p:tgtEl>
                                              <p:spTgt spid="61"/>
                                            </p:tgtEl>
                                          </p:cBhvr>
                                        </p:animEffect>
                                      </p:childTnLst>
                                    </p:cTn>
                                  </p:par>
                                </p:childTnLst>
                              </p:cTn>
                            </p:par>
                            <p:par>
                              <p:cTn id="57" fill="hold">
                                <p:stCondLst>
                                  <p:cond delay="3400"/>
                                </p:stCondLst>
                                <p:childTnLst>
                                  <p:par>
                                    <p:cTn id="58" presetID="12" presetClass="entr" presetSubtype="2" fill="hold" grpId="0" nodeType="afterEffect">
                                      <p:stCondLst>
                                        <p:cond delay="0"/>
                                      </p:stCondLst>
                                      <p:childTnLst>
                                        <p:set>
                                          <p:cBhvr>
                                            <p:cTn id="59" dur="1" fill="hold">
                                              <p:stCondLst>
                                                <p:cond delay="0"/>
                                              </p:stCondLst>
                                            </p:cTn>
                                            <p:tgtEl>
                                              <p:spTgt spid="45"/>
                                            </p:tgtEl>
                                            <p:attrNameLst>
                                              <p:attrName>style.visibility</p:attrName>
                                            </p:attrNameLst>
                                          </p:cBhvr>
                                          <p:to>
                                            <p:strVal val="visible"/>
                                          </p:to>
                                        </p:set>
                                        <p:anim calcmode="lin" valueType="num">
                                          <p:cBhvr additive="base">
                                            <p:cTn id="60" dur="500"/>
                                            <p:tgtEl>
                                              <p:spTgt spid="45"/>
                                            </p:tgtEl>
                                            <p:attrNameLst>
                                              <p:attrName>ppt_x</p:attrName>
                                            </p:attrNameLst>
                                          </p:cBhvr>
                                          <p:tavLst>
                                            <p:tav tm="0">
                                              <p:val>
                                                <p:strVal val="#ppt_x+#ppt_w*1.125000"/>
                                              </p:val>
                                            </p:tav>
                                            <p:tav tm="100000">
                                              <p:val>
                                                <p:strVal val="#ppt_x"/>
                                              </p:val>
                                            </p:tav>
                                          </p:tavLst>
                                        </p:anim>
                                        <p:animEffect transition="in" filter="wipe(left)">
                                          <p:cBhvr>
                                            <p:cTn id="61" dur="500"/>
                                            <p:tgtEl>
                                              <p:spTgt spid="45"/>
                                            </p:tgtEl>
                                          </p:cBhvr>
                                        </p:animEffect>
                                      </p:childTnLst>
                                    </p:cTn>
                                  </p:par>
                                  <p:par>
                                    <p:cTn id="62" presetID="12" presetClass="entr" presetSubtype="2"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p:tgtEl>
                                              <p:spTgt spid="48"/>
                                            </p:tgtEl>
                                            <p:attrNameLst>
                                              <p:attrName>ppt_x</p:attrName>
                                            </p:attrNameLst>
                                          </p:cBhvr>
                                          <p:tavLst>
                                            <p:tav tm="0">
                                              <p:val>
                                                <p:strVal val="#ppt_x+#ppt_w*1.125000"/>
                                              </p:val>
                                            </p:tav>
                                            <p:tav tm="100000">
                                              <p:val>
                                                <p:strVal val="#ppt_x"/>
                                              </p:val>
                                            </p:tav>
                                          </p:tavLst>
                                        </p:anim>
                                        <p:animEffect transition="in" filter="wipe(left)">
                                          <p:cBhvr>
                                            <p:cTn id="65" dur="500"/>
                                            <p:tgtEl>
                                              <p:spTgt spid="48"/>
                                            </p:tgtEl>
                                          </p:cBhvr>
                                        </p:animEffect>
                                      </p:childTnLst>
                                    </p:cTn>
                                  </p:par>
                                  <p:par>
                                    <p:cTn id="66" presetID="12" presetClass="entr" presetSubtype="2" fill="hold" grpId="0" nodeType="withEffect">
                                      <p:stCondLst>
                                        <p:cond delay="0"/>
                                      </p:stCondLst>
                                      <p:childTnLst>
                                        <p:set>
                                          <p:cBhvr>
                                            <p:cTn id="67" dur="1" fill="hold">
                                              <p:stCondLst>
                                                <p:cond delay="0"/>
                                              </p:stCondLst>
                                            </p:cTn>
                                            <p:tgtEl>
                                              <p:spTgt spid="49"/>
                                            </p:tgtEl>
                                            <p:attrNameLst>
                                              <p:attrName>style.visibility</p:attrName>
                                            </p:attrNameLst>
                                          </p:cBhvr>
                                          <p:to>
                                            <p:strVal val="visible"/>
                                          </p:to>
                                        </p:set>
                                        <p:anim calcmode="lin" valueType="num">
                                          <p:cBhvr additive="base">
                                            <p:cTn id="68" dur="500"/>
                                            <p:tgtEl>
                                              <p:spTgt spid="49"/>
                                            </p:tgtEl>
                                            <p:attrNameLst>
                                              <p:attrName>ppt_x</p:attrName>
                                            </p:attrNameLst>
                                          </p:cBhvr>
                                          <p:tavLst>
                                            <p:tav tm="0">
                                              <p:val>
                                                <p:strVal val="#ppt_x+#ppt_w*1.125000"/>
                                              </p:val>
                                            </p:tav>
                                            <p:tav tm="100000">
                                              <p:val>
                                                <p:strVal val="#ppt_x"/>
                                              </p:val>
                                            </p:tav>
                                          </p:tavLst>
                                        </p:anim>
                                        <p:animEffect transition="in" filter="wipe(left)">
                                          <p:cBhvr>
                                            <p:cTn id="69" dur="500"/>
                                            <p:tgtEl>
                                              <p:spTgt spid="49"/>
                                            </p:tgtEl>
                                          </p:cBhvr>
                                        </p:animEffect>
                                      </p:childTnLst>
                                    </p:cTn>
                                  </p:par>
                                  <p:par>
                                    <p:cTn id="70" presetID="12" presetClass="entr" presetSubtype="8"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p:tgtEl>
                                              <p:spTgt spid="46"/>
                                            </p:tgtEl>
                                            <p:attrNameLst>
                                              <p:attrName>ppt_x</p:attrName>
                                            </p:attrNameLst>
                                          </p:cBhvr>
                                          <p:tavLst>
                                            <p:tav tm="0">
                                              <p:val>
                                                <p:strVal val="#ppt_x-#ppt_w*1.125000"/>
                                              </p:val>
                                            </p:tav>
                                            <p:tav tm="100000">
                                              <p:val>
                                                <p:strVal val="#ppt_x"/>
                                              </p:val>
                                            </p:tav>
                                          </p:tavLst>
                                        </p:anim>
                                        <p:animEffect transition="in" filter="wipe(right)">
                                          <p:cBhvr>
                                            <p:cTn id="73" dur="500"/>
                                            <p:tgtEl>
                                              <p:spTgt spid="46"/>
                                            </p:tgtEl>
                                          </p:cBhvr>
                                        </p:animEffect>
                                      </p:childTnLst>
                                    </p:cTn>
                                  </p:par>
                                  <p:par>
                                    <p:cTn id="74" presetID="12" presetClass="entr" presetSubtype="8" fill="hold" grpId="0" nodeType="withEffect">
                                      <p:stCondLst>
                                        <p:cond delay="0"/>
                                      </p:stCondLst>
                                      <p:childTnLst>
                                        <p:set>
                                          <p:cBhvr>
                                            <p:cTn id="75" dur="1" fill="hold">
                                              <p:stCondLst>
                                                <p:cond delay="0"/>
                                              </p:stCondLst>
                                            </p:cTn>
                                            <p:tgtEl>
                                              <p:spTgt spid="47"/>
                                            </p:tgtEl>
                                            <p:attrNameLst>
                                              <p:attrName>style.visibility</p:attrName>
                                            </p:attrNameLst>
                                          </p:cBhvr>
                                          <p:to>
                                            <p:strVal val="visible"/>
                                          </p:to>
                                        </p:set>
                                        <p:anim calcmode="lin" valueType="num">
                                          <p:cBhvr additive="base">
                                            <p:cTn id="76" dur="500"/>
                                            <p:tgtEl>
                                              <p:spTgt spid="47"/>
                                            </p:tgtEl>
                                            <p:attrNameLst>
                                              <p:attrName>ppt_x</p:attrName>
                                            </p:attrNameLst>
                                          </p:cBhvr>
                                          <p:tavLst>
                                            <p:tav tm="0">
                                              <p:val>
                                                <p:strVal val="#ppt_x-#ppt_w*1.125000"/>
                                              </p:val>
                                            </p:tav>
                                            <p:tav tm="100000">
                                              <p:val>
                                                <p:strVal val="#ppt_x"/>
                                              </p:val>
                                            </p:tav>
                                          </p:tavLst>
                                        </p:anim>
                                        <p:animEffect transition="in" filter="wipe(right)">
                                          <p:cBhvr>
                                            <p:cTn id="77" dur="500"/>
                                            <p:tgtEl>
                                              <p:spTgt spid="47"/>
                                            </p:tgtEl>
                                          </p:cBhvr>
                                        </p:animEffect>
                                      </p:childTnLst>
                                    </p:cTn>
                                  </p:par>
                                </p:childTnLst>
                              </p:cTn>
                            </p:par>
                            <p:par>
                              <p:cTn id="78" fill="hold">
                                <p:stCondLst>
                                  <p:cond delay="3900"/>
                                </p:stCondLst>
                                <p:childTnLst>
                                  <p:par>
                                    <p:cTn id="79" presetID="42" presetClass="entr" presetSubtype="0" fill="hold"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fade">
                                          <p:cBhvr>
                                            <p:cTn id="81" dur="500"/>
                                            <p:tgtEl>
                                              <p:spTgt spid="50"/>
                                            </p:tgtEl>
                                          </p:cBhvr>
                                        </p:animEffect>
                                        <p:anim calcmode="lin" valueType="num">
                                          <p:cBhvr>
                                            <p:cTn id="82" dur="500" fill="hold"/>
                                            <p:tgtEl>
                                              <p:spTgt spid="50"/>
                                            </p:tgtEl>
                                            <p:attrNameLst>
                                              <p:attrName>ppt_x</p:attrName>
                                            </p:attrNameLst>
                                          </p:cBhvr>
                                          <p:tavLst>
                                            <p:tav tm="0">
                                              <p:val>
                                                <p:strVal val="#ppt_x"/>
                                              </p:val>
                                            </p:tav>
                                            <p:tav tm="100000">
                                              <p:val>
                                                <p:strVal val="#ppt_x"/>
                                              </p:val>
                                            </p:tav>
                                          </p:tavLst>
                                        </p:anim>
                                        <p:anim calcmode="lin" valueType="num">
                                          <p:cBhvr>
                                            <p:cTn id="83" dur="500" fill="hold"/>
                                            <p:tgtEl>
                                              <p:spTgt spid="50"/>
                                            </p:tgtEl>
                                            <p:attrNameLst>
                                              <p:attrName>ppt_y</p:attrName>
                                            </p:attrNameLst>
                                          </p:cBhvr>
                                          <p:tavLst>
                                            <p:tav tm="0">
                                              <p:val>
                                                <p:strVal val="#ppt_y+.1"/>
                                              </p:val>
                                            </p:tav>
                                            <p:tav tm="100000">
                                              <p:val>
                                                <p:strVal val="#ppt_y"/>
                                              </p:val>
                                            </p:tav>
                                          </p:tavLst>
                                        </p:anim>
                                      </p:childTnLst>
                                    </p:cTn>
                                  </p:par>
                                </p:childTnLst>
                              </p:cTn>
                            </p:par>
                            <p:par>
                              <p:cTn id="84" fill="hold">
                                <p:stCondLst>
                                  <p:cond delay="4400"/>
                                </p:stCondLst>
                                <p:childTnLst>
                                  <p:par>
                                    <p:cTn id="85" presetID="22" presetClass="entr" presetSubtype="1" fill="hold" grpId="0" nodeType="afterEffect">
                                      <p:stCondLst>
                                        <p:cond delay="0"/>
                                      </p:stCondLst>
                                      <p:childTnLst>
                                        <p:set>
                                          <p:cBhvr>
                                            <p:cTn id="86" dur="1" fill="hold">
                                              <p:stCondLst>
                                                <p:cond delay="0"/>
                                              </p:stCondLst>
                                            </p:cTn>
                                            <p:tgtEl>
                                              <p:spTgt spid="55"/>
                                            </p:tgtEl>
                                            <p:attrNameLst>
                                              <p:attrName>style.visibility</p:attrName>
                                            </p:attrNameLst>
                                          </p:cBhvr>
                                          <p:to>
                                            <p:strVal val="visible"/>
                                          </p:to>
                                        </p:set>
                                        <p:animEffect transition="in" filter="wipe(up)">
                                          <p:cBhvr>
                                            <p:cTn id="87" dur="500"/>
                                            <p:tgtEl>
                                              <p:spTgt spid="55"/>
                                            </p:tgtEl>
                                          </p:cBhvr>
                                        </p:animEffect>
                                      </p:childTnLst>
                                    </p:cTn>
                                  </p:par>
                                  <p:par>
                                    <p:cTn id="88" presetID="22" presetClass="entr" presetSubtype="1" fill="hold" grpId="0" nodeType="withEffect">
                                      <p:stCondLst>
                                        <p:cond delay="100"/>
                                      </p:stCondLst>
                                      <p:childTnLst>
                                        <p:set>
                                          <p:cBhvr>
                                            <p:cTn id="89" dur="1" fill="hold">
                                              <p:stCondLst>
                                                <p:cond delay="0"/>
                                              </p:stCondLst>
                                            </p:cTn>
                                            <p:tgtEl>
                                              <p:spTgt spid="56"/>
                                            </p:tgtEl>
                                            <p:attrNameLst>
                                              <p:attrName>style.visibility</p:attrName>
                                            </p:attrNameLst>
                                          </p:cBhvr>
                                          <p:to>
                                            <p:strVal val="visible"/>
                                          </p:to>
                                        </p:set>
                                        <p:animEffect transition="in" filter="wipe(up)">
                                          <p:cBhvr>
                                            <p:cTn id="90" dur="500"/>
                                            <p:tgtEl>
                                              <p:spTgt spid="56"/>
                                            </p:tgtEl>
                                          </p:cBhvr>
                                        </p:animEffect>
                                      </p:childTnLst>
                                    </p:cTn>
                                  </p:par>
                                  <p:par>
                                    <p:cTn id="91" presetID="22" presetClass="entr" presetSubtype="1" fill="hold" grpId="0" nodeType="withEffect">
                                      <p:stCondLst>
                                        <p:cond delay="200"/>
                                      </p:stCondLst>
                                      <p:childTnLst>
                                        <p:set>
                                          <p:cBhvr>
                                            <p:cTn id="92" dur="1" fill="hold">
                                              <p:stCondLst>
                                                <p:cond delay="0"/>
                                              </p:stCondLst>
                                            </p:cTn>
                                            <p:tgtEl>
                                              <p:spTgt spid="57"/>
                                            </p:tgtEl>
                                            <p:attrNameLst>
                                              <p:attrName>style.visibility</p:attrName>
                                            </p:attrNameLst>
                                          </p:cBhvr>
                                          <p:to>
                                            <p:strVal val="visible"/>
                                          </p:to>
                                        </p:set>
                                        <p:animEffect transition="in" filter="wipe(up)">
                                          <p:cBhvr>
                                            <p:cTn id="93" dur="500"/>
                                            <p:tgtEl>
                                              <p:spTgt spid="57"/>
                                            </p:tgtEl>
                                          </p:cBhvr>
                                        </p:animEffect>
                                      </p:childTnLst>
                                    </p:cTn>
                                  </p:par>
                                </p:childTnLst>
                              </p:cTn>
                            </p:par>
                            <p:par>
                              <p:cTn id="94" fill="hold">
                                <p:stCondLst>
                                  <p:cond delay="5100"/>
                                </p:stCondLst>
                                <p:childTnLst>
                                  <p:par>
                                    <p:cTn id="95" presetID="10"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0" grpId="0" animBg="1"/>
          <p:bldP spid="41" grpId="0" animBg="1"/>
          <p:bldP spid="42" grpId="0" animBg="1"/>
          <p:bldP spid="43" grpId="0" animBg="1"/>
          <p:bldP spid="44" grpId="0" animBg="1"/>
          <p:bldP spid="45" grpId="0"/>
          <p:bldP spid="46" grpId="0"/>
          <p:bldP spid="47" grpId="0"/>
          <p:bldP spid="48" grpId="0"/>
          <p:bldP spid="49" grpId="0"/>
          <p:bldP spid="55" grpId="0"/>
          <p:bldP spid="56" grpId="0"/>
          <p:bldP spid="57" grpId="0"/>
          <p:bldP spid="58" grpId="0"/>
          <p:bldP spid="59" grpId="0"/>
          <p:bldP spid="60" grpId="0"/>
          <p:bldP spid="61" grpId="0"/>
          <p:bldP spid="62" grpId="0"/>
          <p:bldP spid="63" grpId="0"/>
        </p:bldLst>
      </p:timing>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标题 1"/>
          <p:cNvSpPr txBox="1">
            <a:spLocks/>
          </p:cNvSpPr>
          <p:nvPr/>
        </p:nvSpPr>
        <p:spPr>
          <a:xfrm>
            <a:off x="1184649" y="250504"/>
            <a:ext cx="3021665"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wrap="none" lIns="68582" tIns="34292" rIns="68582" bIns="34292">
            <a:spAutoFit/>
          </a:bodyPr>
          <a:lstStyle>
            <a:lvl1pPr algn="ctr" rtl="0" fontAlgn="base">
              <a:spcBef>
                <a:spcPct val="0"/>
              </a:spcBef>
              <a:spcAft>
                <a:spcPct val="0"/>
              </a:spcAft>
              <a:defRPr lang="zh-CN" altLang="en-US" sz="2000" b="0" kern="1200">
                <a:solidFill>
                  <a:schemeClr val="tx1">
                    <a:lumMod val="85000"/>
                    <a:lumOff val="15000"/>
                  </a:schemeClr>
                </a:solidFill>
                <a:latin typeface="微软雅黑" pitchFamily="34" charset="-122"/>
                <a:ea typeface="微软雅黑" pitchFamily="34" charset="-122"/>
                <a:cs typeface="+mn-cs"/>
              </a:defRPr>
            </a:lvl1pPr>
            <a:lvl2pPr algn="ctr" rtl="0" fontAlgn="base">
              <a:spcBef>
                <a:spcPct val="0"/>
              </a:spcBef>
              <a:spcAft>
                <a:spcPct val="0"/>
              </a:spcAft>
              <a:defRPr sz="4400">
                <a:solidFill>
                  <a:schemeClr val="tx1"/>
                </a:solidFill>
                <a:latin typeface="Calibri" pitchFamily="34" charset="0"/>
                <a:ea typeface="宋体" charset="-122"/>
              </a:defRPr>
            </a:lvl2pPr>
            <a:lvl3pPr algn="ctr" rtl="0" fontAlgn="base">
              <a:spcBef>
                <a:spcPct val="0"/>
              </a:spcBef>
              <a:spcAft>
                <a:spcPct val="0"/>
              </a:spcAft>
              <a:defRPr sz="4400">
                <a:solidFill>
                  <a:schemeClr val="tx1"/>
                </a:solidFill>
                <a:latin typeface="Calibri" pitchFamily="34" charset="0"/>
                <a:ea typeface="宋体" charset="-122"/>
              </a:defRPr>
            </a:lvl3pPr>
            <a:lvl4pPr algn="ctr" rtl="0" fontAlgn="base">
              <a:spcBef>
                <a:spcPct val="0"/>
              </a:spcBef>
              <a:spcAft>
                <a:spcPct val="0"/>
              </a:spcAft>
              <a:defRPr sz="4400">
                <a:solidFill>
                  <a:schemeClr val="tx1"/>
                </a:solidFill>
                <a:latin typeface="Calibri" pitchFamily="34" charset="0"/>
                <a:ea typeface="宋体" charset="-122"/>
              </a:defRPr>
            </a:lvl4pPr>
            <a:lvl5pPr algn="ctr" rtl="0" fontAlgn="base">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2000" b="0" i="0" u="none" strike="noStrike" kern="1200" cap="none" spc="0" normalizeH="0" baseline="0" noProof="0" dirty="0">
                <a:ln>
                  <a:noFill/>
                </a:ln>
                <a:solidFill>
                  <a:sysClr val="windowText" lastClr="000000">
                    <a:lumMod val="85000"/>
                    <a:lumOff val="15000"/>
                  </a:sysClr>
                </a:solidFill>
                <a:effectLst/>
                <a:uLnTx/>
                <a:uFillTx/>
                <a:latin typeface="微软雅黑" pitchFamily="34" charset="-122"/>
                <a:ea typeface="微软雅黑" pitchFamily="34" charset="-122"/>
                <a:cs typeface="+mn-cs"/>
              </a:rPr>
              <a:t>2020 </a:t>
            </a:r>
            <a:r>
              <a:rPr kumimoji="0" lang="zh-CN" altLang="en-US" sz="2000" b="0" i="0" u="none" strike="noStrike" kern="1200" cap="none" spc="0" normalizeH="0" baseline="0" noProof="0" dirty="0">
                <a:ln>
                  <a:noFill/>
                </a:ln>
                <a:solidFill>
                  <a:sysClr val="windowText" lastClr="000000">
                    <a:lumMod val="85000"/>
                    <a:lumOff val="15000"/>
                  </a:sysClr>
                </a:solidFill>
                <a:effectLst/>
                <a:uLnTx/>
                <a:uFillTx/>
                <a:latin typeface="微软雅黑" pitchFamily="34" charset="-122"/>
                <a:ea typeface="微软雅黑" pitchFamily="34" charset="-122"/>
                <a:cs typeface="+mn-cs"/>
              </a:rPr>
              <a:t>Direction of effort</a:t>
            </a:r>
          </a:p>
        </p:txBody>
      </p:sp>
      <p:sp>
        <p:nvSpPr>
          <p:cNvPr id="26" name="圆角矩形 25"/>
          <p:cNvSpPr/>
          <p:nvPr/>
        </p:nvSpPr>
        <p:spPr>
          <a:xfrm>
            <a:off x="704217" y="2212281"/>
            <a:ext cx="2448272" cy="2375693"/>
          </a:xfrm>
          <a:prstGeom prst="roundRect">
            <a:avLst>
              <a:gd name="adj" fmla="val 9450"/>
            </a:avLst>
          </a:prstGeom>
          <a:noFill/>
          <a:ln w="12700" cap="flat" cmpd="sng" algn="ctr">
            <a:solidFill>
              <a:sysClr val="windowText" lastClr="000000"/>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a:cs typeface="+mn-cs"/>
            </a:endParaRPr>
          </a:p>
        </p:txBody>
      </p:sp>
      <p:grpSp>
        <p:nvGrpSpPr>
          <p:cNvPr id="27" name="组合 26"/>
          <p:cNvGrpSpPr/>
          <p:nvPr/>
        </p:nvGrpSpPr>
        <p:grpSpPr>
          <a:xfrm>
            <a:off x="1183983" y="1080397"/>
            <a:ext cx="1447442" cy="1447442"/>
            <a:chOff x="304800" y="673100"/>
            <a:chExt cx="4000500" cy="4000500"/>
          </a:xfrm>
          <a:effectLst>
            <a:outerShdw blurRad="444500" dist="254000" dir="8100000" algn="tr" rotWithShape="0">
              <a:prstClr val="black">
                <a:alpha val="50000"/>
              </a:prstClr>
            </a:outerShdw>
          </a:effectLst>
        </p:grpSpPr>
        <p:sp>
          <p:nvSpPr>
            <p:cNvPr id="28" name="同心圆 2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a typeface="微软雅黑"/>
                <a:cs typeface="+mn-cs"/>
              </a:endParaRPr>
            </a:p>
          </p:txBody>
        </p:sp>
        <p:sp>
          <p:nvSpPr>
            <p:cNvPr id="29" name="椭圆 28"/>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a:cs typeface="+mn-cs"/>
              </a:endParaRPr>
            </a:p>
          </p:txBody>
        </p:sp>
      </p:grpSp>
      <p:sp>
        <p:nvSpPr>
          <p:cNvPr id="30" name="椭圆 29"/>
          <p:cNvSpPr/>
          <p:nvPr/>
        </p:nvSpPr>
        <p:spPr>
          <a:xfrm>
            <a:off x="2288070" y="2025625"/>
            <a:ext cx="373310" cy="373310"/>
          </a:xfrm>
          <a:prstGeom prst="ellipse">
            <a:avLst/>
          </a:prstGeom>
          <a:solidFill>
            <a:srgbClr val="0070C0"/>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zh-CN" sz="1800" b="0" i="0" u="none" strike="noStrike" kern="0" cap="none" spc="0" normalizeH="0" baseline="0" noProof="0" dirty="0">
                <a:ln>
                  <a:noFill/>
                </a:ln>
                <a:solidFill>
                  <a:prstClr val="white"/>
                </a:solidFill>
                <a:effectLst/>
                <a:uLnTx/>
                <a:uFillTx/>
                <a:latin typeface="Calibri"/>
                <a:ea typeface="微软雅黑"/>
                <a:cs typeface="+mn-cs"/>
              </a:rPr>
              <a:t>1</a:t>
            </a:r>
            <a:endParaRPr kumimoji="0" lang="zh-CN" altLang="en-US" sz="1800" b="0" i="0" u="none" strike="noStrike" kern="0" cap="none" spc="0" normalizeH="0" baseline="0" noProof="0" dirty="0">
              <a:ln>
                <a:noFill/>
              </a:ln>
              <a:solidFill>
                <a:prstClr val="white"/>
              </a:solidFill>
              <a:effectLst/>
              <a:uLnTx/>
              <a:uFillTx/>
              <a:latin typeface="Calibri"/>
              <a:ea typeface="微软雅黑"/>
              <a:cs typeface="+mn-cs"/>
            </a:endParaRPr>
          </a:p>
        </p:txBody>
      </p:sp>
      <p:sp>
        <p:nvSpPr>
          <p:cNvPr id="31" name="矩形 30"/>
          <p:cNvSpPr/>
          <p:nvPr/>
        </p:nvSpPr>
        <p:spPr>
          <a:xfrm>
            <a:off x="1285148" y="1506651"/>
            <a:ext cx="1034129" cy="646331"/>
          </a:xfrm>
          <a:prstGeom prst="rect">
            <a:avLst/>
          </a:prstGeom>
        </p:spPr>
        <p:txBody>
          <a:bodyPr wrap="none">
            <a:spAutoFit/>
          </a:bodyPr>
          <a:lstStyle/>
          <a:p>
            <a:pPr fontAlgn="base">
              <a:spcBef>
                <a:spcPct val="0"/>
              </a:spcBef>
              <a:spcAft>
                <a:spcPct val="0"/>
              </a:spcAft>
            </a:pPr>
            <a:r>
              <a:rPr lang="zh-CN" altLang="en-US" dirty="0">
                <a:solidFill>
                  <a:prstClr val="black"/>
                </a:solidFill>
                <a:latin typeface="微软雅黑"/>
                <a:ea typeface="微软雅黑"/>
              </a:rPr>
              <a:t>Market </a:t>
            </a:r>
            <a:endParaRPr lang="en-US" altLang="zh-CN" dirty="0">
              <a:solidFill>
                <a:prstClr val="black"/>
              </a:solidFill>
              <a:latin typeface="微软雅黑"/>
              <a:ea typeface="微软雅黑"/>
            </a:endParaRPr>
          </a:p>
          <a:p>
            <a:pPr fontAlgn="base">
              <a:spcBef>
                <a:spcPct val="0"/>
              </a:spcBef>
              <a:spcAft>
                <a:spcPct val="0"/>
              </a:spcAft>
            </a:pPr>
            <a:r>
              <a:rPr lang="zh-CN" altLang="en-US" dirty="0">
                <a:solidFill>
                  <a:prstClr val="black"/>
                </a:solidFill>
                <a:latin typeface="微软雅黑"/>
                <a:ea typeface="微软雅黑"/>
              </a:rPr>
              <a:t>aspect</a:t>
            </a:r>
          </a:p>
        </p:txBody>
      </p:sp>
      <p:sp>
        <p:nvSpPr>
          <p:cNvPr id="32" name="圆角矩形 31"/>
          <p:cNvSpPr/>
          <p:nvPr/>
        </p:nvSpPr>
        <p:spPr>
          <a:xfrm>
            <a:off x="3422037" y="2212280"/>
            <a:ext cx="2448272" cy="2375693"/>
          </a:xfrm>
          <a:prstGeom prst="roundRect">
            <a:avLst>
              <a:gd name="adj" fmla="val 7846"/>
            </a:avLst>
          </a:prstGeom>
          <a:noFill/>
          <a:ln w="12700" cap="flat" cmpd="sng" algn="ctr">
            <a:solidFill>
              <a:sysClr val="windowText" lastClr="000000"/>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a:cs typeface="+mn-cs"/>
            </a:endParaRPr>
          </a:p>
        </p:txBody>
      </p:sp>
      <p:sp>
        <p:nvSpPr>
          <p:cNvPr id="33" name="圆角矩形 32"/>
          <p:cNvSpPr/>
          <p:nvPr/>
        </p:nvSpPr>
        <p:spPr>
          <a:xfrm>
            <a:off x="6156176" y="2212279"/>
            <a:ext cx="2448272" cy="2375693"/>
          </a:xfrm>
          <a:prstGeom prst="roundRect">
            <a:avLst>
              <a:gd name="adj" fmla="val 7445"/>
            </a:avLst>
          </a:prstGeom>
          <a:noFill/>
          <a:ln w="12700" cap="flat" cmpd="sng" algn="ctr">
            <a:solidFill>
              <a:sysClr val="windowText" lastClr="000000"/>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a:cs typeface="+mn-cs"/>
            </a:endParaRPr>
          </a:p>
        </p:txBody>
      </p:sp>
      <p:grpSp>
        <p:nvGrpSpPr>
          <p:cNvPr id="34" name="组合 33"/>
          <p:cNvGrpSpPr/>
          <p:nvPr/>
        </p:nvGrpSpPr>
        <p:grpSpPr>
          <a:xfrm>
            <a:off x="3922452" y="1124308"/>
            <a:ext cx="1447442" cy="1447442"/>
            <a:chOff x="304800" y="673100"/>
            <a:chExt cx="4000500" cy="4000500"/>
          </a:xfrm>
          <a:effectLst>
            <a:outerShdw blurRad="444500" dist="254000" dir="8100000" algn="tr" rotWithShape="0">
              <a:prstClr val="black">
                <a:alpha val="50000"/>
              </a:prstClr>
            </a:outerShdw>
          </a:effectLst>
        </p:grpSpPr>
        <p:sp>
          <p:nvSpPr>
            <p:cNvPr id="35" name="同心圆 3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a typeface="微软雅黑"/>
                <a:cs typeface="+mn-cs"/>
              </a:endParaRPr>
            </a:p>
          </p:txBody>
        </p:sp>
        <p:sp>
          <p:nvSpPr>
            <p:cNvPr id="36" name="椭圆 3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a:cs typeface="+mn-cs"/>
              </a:endParaRPr>
            </a:p>
          </p:txBody>
        </p:sp>
      </p:grpSp>
      <p:grpSp>
        <p:nvGrpSpPr>
          <p:cNvPr id="37" name="组合 36"/>
          <p:cNvGrpSpPr/>
          <p:nvPr/>
        </p:nvGrpSpPr>
        <p:grpSpPr>
          <a:xfrm>
            <a:off x="6656591" y="1080397"/>
            <a:ext cx="1447442" cy="1447442"/>
            <a:chOff x="304800" y="673100"/>
            <a:chExt cx="4000500" cy="4000500"/>
          </a:xfrm>
          <a:effectLst>
            <a:outerShdw blurRad="444500" dist="254000" dir="8100000" algn="tr" rotWithShape="0">
              <a:prstClr val="black">
                <a:alpha val="50000"/>
              </a:prstClr>
            </a:outerShdw>
          </a:effectLst>
        </p:grpSpPr>
        <p:sp>
          <p:nvSpPr>
            <p:cNvPr id="38" name="同心圆 3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a typeface="微软雅黑"/>
                <a:cs typeface="+mn-cs"/>
              </a:endParaRPr>
            </a:p>
          </p:txBody>
        </p:sp>
        <p:sp>
          <p:nvSpPr>
            <p:cNvPr id="39" name="椭圆 38"/>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a:cs typeface="+mn-cs"/>
              </a:endParaRPr>
            </a:p>
          </p:txBody>
        </p:sp>
      </p:grpSp>
      <p:sp>
        <p:nvSpPr>
          <p:cNvPr id="40" name="椭圆 39"/>
          <p:cNvSpPr/>
          <p:nvPr/>
        </p:nvSpPr>
        <p:spPr>
          <a:xfrm>
            <a:off x="5079697" y="2025625"/>
            <a:ext cx="373310" cy="373310"/>
          </a:xfrm>
          <a:prstGeom prst="ellipse">
            <a:avLst/>
          </a:prstGeom>
          <a:solidFill>
            <a:srgbClr val="FFC000"/>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zh-CN" sz="1800" b="0" i="0" u="none" strike="noStrike" kern="0" cap="none" spc="0" normalizeH="0" baseline="0" noProof="0" dirty="0">
                <a:ln>
                  <a:noFill/>
                </a:ln>
                <a:solidFill>
                  <a:prstClr val="white"/>
                </a:solidFill>
                <a:effectLst/>
                <a:uLnTx/>
                <a:uFillTx/>
                <a:latin typeface="Calibri"/>
                <a:ea typeface="微软雅黑"/>
                <a:cs typeface="+mn-cs"/>
              </a:rPr>
              <a:t>2</a:t>
            </a:r>
            <a:endParaRPr kumimoji="0" lang="zh-CN" altLang="en-US" sz="1800" b="0" i="0" u="none" strike="noStrike" kern="0" cap="none" spc="0" normalizeH="0" baseline="0" noProof="0" dirty="0">
              <a:ln>
                <a:noFill/>
              </a:ln>
              <a:solidFill>
                <a:prstClr val="white"/>
              </a:solidFill>
              <a:effectLst/>
              <a:uLnTx/>
              <a:uFillTx/>
              <a:latin typeface="Calibri"/>
              <a:ea typeface="微软雅黑"/>
              <a:cs typeface="+mn-cs"/>
            </a:endParaRPr>
          </a:p>
        </p:txBody>
      </p:sp>
      <p:sp>
        <p:nvSpPr>
          <p:cNvPr id="41" name="椭圆 40"/>
          <p:cNvSpPr/>
          <p:nvPr/>
        </p:nvSpPr>
        <p:spPr>
          <a:xfrm>
            <a:off x="7816001" y="2025625"/>
            <a:ext cx="373310" cy="373310"/>
          </a:xfrm>
          <a:prstGeom prst="ellipse">
            <a:avLst/>
          </a:prstGeom>
          <a:solidFill>
            <a:srgbClr val="0070C0"/>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zh-CN" sz="1800" b="0" i="0" u="none" strike="noStrike" kern="0" cap="none" spc="0" normalizeH="0" baseline="0" noProof="0" dirty="0">
                <a:ln>
                  <a:noFill/>
                </a:ln>
                <a:solidFill>
                  <a:prstClr val="white"/>
                </a:solidFill>
                <a:effectLst/>
                <a:uLnTx/>
                <a:uFillTx/>
                <a:latin typeface="Calibri"/>
                <a:ea typeface="微软雅黑"/>
                <a:cs typeface="+mn-cs"/>
              </a:rPr>
              <a:t>3</a:t>
            </a:r>
            <a:endParaRPr kumimoji="0" lang="zh-CN" altLang="en-US" sz="1800" b="0" i="0" u="none" strike="noStrike" kern="0" cap="none" spc="0" normalizeH="0" baseline="0" noProof="0" dirty="0">
              <a:ln>
                <a:noFill/>
              </a:ln>
              <a:solidFill>
                <a:prstClr val="white"/>
              </a:solidFill>
              <a:effectLst/>
              <a:uLnTx/>
              <a:uFillTx/>
              <a:latin typeface="Calibri"/>
              <a:ea typeface="微软雅黑"/>
              <a:cs typeface="+mn-cs"/>
            </a:endParaRPr>
          </a:p>
        </p:txBody>
      </p:sp>
      <p:sp>
        <p:nvSpPr>
          <p:cNvPr id="42" name="矩形 41"/>
          <p:cNvSpPr/>
          <p:nvPr/>
        </p:nvSpPr>
        <p:spPr>
          <a:xfrm>
            <a:off x="4092175" y="1626354"/>
            <a:ext cx="1107996" cy="369332"/>
          </a:xfrm>
          <a:prstGeom prst="rect">
            <a:avLst/>
          </a:prstGeom>
        </p:spPr>
        <p:txBody>
          <a:bodyPr wrap="none">
            <a:spAutoFit/>
          </a:bodyPr>
          <a:lstStyle/>
          <a:p>
            <a:pPr fontAlgn="base">
              <a:spcBef>
                <a:spcPct val="0"/>
              </a:spcBef>
              <a:spcAft>
                <a:spcPct val="0"/>
              </a:spcAft>
            </a:pPr>
            <a:r>
              <a:rPr lang="zh-CN" altLang="en-US" dirty="0">
                <a:solidFill>
                  <a:prstClr val="black"/>
                </a:solidFill>
                <a:latin typeface="微软雅黑"/>
                <a:ea typeface="微软雅黑"/>
              </a:rPr>
              <a:t>Product s</a:t>
            </a:r>
          </a:p>
        </p:txBody>
      </p:sp>
      <p:sp>
        <p:nvSpPr>
          <p:cNvPr id="43" name="矩形 42"/>
          <p:cNvSpPr/>
          <p:nvPr/>
        </p:nvSpPr>
        <p:spPr>
          <a:xfrm>
            <a:off x="6826314" y="1626354"/>
            <a:ext cx="1107996" cy="369332"/>
          </a:xfrm>
          <a:prstGeom prst="rect">
            <a:avLst/>
          </a:prstGeom>
        </p:spPr>
        <p:txBody>
          <a:bodyPr wrap="none">
            <a:spAutoFit/>
          </a:bodyPr>
          <a:lstStyle/>
          <a:p>
            <a:pPr fontAlgn="base">
              <a:spcBef>
                <a:spcPct val="0"/>
              </a:spcBef>
              <a:spcAft>
                <a:spcPct val="0"/>
              </a:spcAft>
            </a:pPr>
            <a:r>
              <a:rPr lang="zh-CN" altLang="en-US" dirty="0">
                <a:solidFill>
                  <a:prstClr val="black"/>
                </a:solidFill>
                <a:latin typeface="微软雅黑"/>
                <a:ea typeface="微软雅黑"/>
              </a:rPr>
              <a:t>Service</a:t>
            </a:r>
          </a:p>
        </p:txBody>
      </p:sp>
      <p:sp>
        <p:nvSpPr>
          <p:cNvPr id="44" name="TextBox 43"/>
          <p:cNvSpPr txBox="1"/>
          <p:nvPr/>
        </p:nvSpPr>
        <p:spPr>
          <a:xfrm>
            <a:off x="968366" y="2757760"/>
            <a:ext cx="1944216" cy="1180836"/>
          </a:xfrm>
          <a:prstGeom prst="rect">
            <a:avLst/>
          </a:prstGeom>
          <a:noFill/>
        </p:spPr>
        <p:txBody>
          <a:bodyPr wrap="square" lIns="0" tIns="0" rIns="0" bIns="0" rtlCol="0">
            <a:spAutoFit/>
          </a:bodyPr>
          <a:lstStyle/>
          <a:p>
            <a:pPr fontAlgn="base">
              <a:lnSpc>
                <a:spcPct val="130000"/>
              </a:lnSpc>
              <a:spcBef>
                <a:spcPct val="0"/>
              </a:spcBef>
              <a:spcAft>
                <a:spcPct val="0"/>
              </a:spcAft>
            </a:pPr>
            <a:r>
              <a:rPr lang="zh-CN" altLang="en-US" sz="1000" dirty="0">
                <a:solidFill>
                  <a:sysClr val="windowText" lastClr="000000"/>
                </a:solidFill>
                <a:latin typeface="微软雅黑" pitchFamily="34" charset="-122"/>
                <a:ea typeface="微软雅黑" pitchFamily="34" charset="-122"/>
              </a:rPr>
              <a:t>       Click to enter a brief text content, text content needs to be summarized refined, without the extra text decoration. Click to enter a brief text content, text content needs to be summarized refined, without the extra text decoration.</a:t>
            </a:r>
            <a:endParaRPr lang="en-US" altLang="zh-CN" sz="1000" dirty="0">
              <a:solidFill>
                <a:sysClr val="windowText" lastClr="000000"/>
              </a:solidFill>
              <a:latin typeface="微软雅黑" pitchFamily="34" charset="-122"/>
              <a:ea typeface="微软雅黑" pitchFamily="34" charset="-122"/>
            </a:endParaRPr>
          </a:p>
          <a:p>
            <a:pPr fontAlgn="base">
              <a:lnSpc>
                <a:spcPct val="130000"/>
              </a:lnSpc>
              <a:spcBef>
                <a:spcPct val="0"/>
              </a:spcBef>
              <a:spcAft>
                <a:spcPct val="0"/>
              </a:spcAft>
            </a:pPr>
            <a:r>
              <a:rPr lang="zh-CN" altLang="en-US" sz="1000" dirty="0">
                <a:solidFill>
                  <a:sysClr val="windowText" lastClr="000000"/>
                </a:solidFill>
                <a:latin typeface="微软雅黑" pitchFamily="34" charset="-122"/>
                <a:ea typeface="微软雅黑" pitchFamily="34" charset="-122"/>
              </a:rPr>
              <a:t>       </a:t>
            </a:r>
            <a:endParaRPr lang="zh-CN" altLang="en-US" sz="1600" b="1" dirty="0">
              <a:solidFill>
                <a:sysClr val="windowText" lastClr="000000"/>
              </a:solidFill>
              <a:latin typeface="微软雅黑" pitchFamily="34" charset="-122"/>
              <a:ea typeface="微软雅黑" pitchFamily="34" charset="-122"/>
            </a:endParaRPr>
          </a:p>
        </p:txBody>
      </p:sp>
      <p:sp>
        <p:nvSpPr>
          <p:cNvPr id="45" name="TextBox 44"/>
          <p:cNvSpPr txBox="1"/>
          <p:nvPr/>
        </p:nvSpPr>
        <p:spPr>
          <a:xfrm>
            <a:off x="3674065" y="2752116"/>
            <a:ext cx="1944216" cy="980781"/>
          </a:xfrm>
          <a:prstGeom prst="rect">
            <a:avLst/>
          </a:prstGeom>
          <a:noFill/>
        </p:spPr>
        <p:txBody>
          <a:bodyPr wrap="square" lIns="0" tIns="0" rIns="0" bIns="0" rtlCol="0">
            <a:spAutoFit/>
          </a:bodyPr>
          <a:lstStyle/>
          <a:p>
            <a:pPr fontAlgn="base">
              <a:lnSpc>
                <a:spcPct val="130000"/>
              </a:lnSpc>
              <a:spcBef>
                <a:spcPct val="0"/>
              </a:spcBef>
              <a:spcAft>
                <a:spcPct val="0"/>
              </a:spcAft>
            </a:pPr>
            <a:r>
              <a:rPr lang="zh-CN" altLang="en-US" sz="1000" dirty="0">
                <a:solidFill>
                  <a:sysClr val="windowText" lastClr="000000"/>
                </a:solidFill>
                <a:latin typeface="微软雅黑" pitchFamily="34" charset="-122"/>
                <a:ea typeface="微软雅黑" pitchFamily="34" charset="-122"/>
              </a:rPr>
              <a:t>       Click to enter a brief text content, text content needs to be summarized refined, without the extra text decoration. Click to enter a brief text content, text content needs to be summarized refined, without the extra text decoration.</a:t>
            </a:r>
            <a:endParaRPr lang="en-US" altLang="zh-CN" sz="1000" dirty="0">
              <a:solidFill>
                <a:sysClr val="windowText" lastClr="000000"/>
              </a:solidFill>
              <a:latin typeface="微软雅黑" pitchFamily="34" charset="-122"/>
              <a:ea typeface="微软雅黑" pitchFamily="34" charset="-122"/>
            </a:endParaRPr>
          </a:p>
        </p:txBody>
      </p:sp>
      <p:sp>
        <p:nvSpPr>
          <p:cNvPr id="46" name="TextBox 45"/>
          <p:cNvSpPr txBox="1"/>
          <p:nvPr/>
        </p:nvSpPr>
        <p:spPr>
          <a:xfrm>
            <a:off x="6408204" y="2758992"/>
            <a:ext cx="1944216" cy="980781"/>
          </a:xfrm>
          <a:prstGeom prst="rect">
            <a:avLst/>
          </a:prstGeom>
          <a:noFill/>
        </p:spPr>
        <p:txBody>
          <a:bodyPr wrap="square" lIns="0" tIns="0" rIns="0" bIns="0" rtlCol="0">
            <a:spAutoFit/>
          </a:bodyPr>
          <a:lstStyle/>
          <a:p>
            <a:pPr fontAlgn="base">
              <a:lnSpc>
                <a:spcPct val="130000"/>
              </a:lnSpc>
              <a:spcBef>
                <a:spcPct val="0"/>
              </a:spcBef>
              <a:spcAft>
                <a:spcPct val="0"/>
              </a:spcAft>
            </a:pPr>
            <a:r>
              <a:rPr lang="zh-CN" altLang="en-US" sz="1000" dirty="0">
                <a:solidFill>
                  <a:sysClr val="windowText" lastClr="000000"/>
                </a:solidFill>
                <a:latin typeface="微软雅黑" pitchFamily="34" charset="-122"/>
                <a:ea typeface="微软雅黑" pitchFamily="34" charset="-122"/>
              </a:rPr>
              <a:t>       Click to enter a brief text content, text content needs to be summarized refined, without the extra text decoration. Click to enter a brief text content, text content needs to be summarized refined, without the extra text decoration.</a:t>
            </a:r>
            <a:endParaRPr lang="en-US" altLang="zh-CN" sz="1000" dirty="0">
              <a:solidFill>
                <a:sysClr val="windowText" lastClr="000000"/>
              </a:solidFill>
              <a:latin typeface="微软雅黑" pitchFamily="34" charset="-122"/>
              <a:ea typeface="微软雅黑" pitchFamily="34" charset="-122"/>
            </a:endParaRPr>
          </a:p>
        </p:txBody>
      </p:sp>
      <p:sp>
        <p:nvSpPr>
          <p:cNvPr id="47" name="TextBox 46"/>
          <p:cNvSpPr txBox="1"/>
          <p:nvPr/>
        </p:nvSpPr>
        <p:spPr>
          <a:xfrm>
            <a:off x="1654179" y="5917921"/>
            <a:ext cx="738965" cy="307928"/>
          </a:xfrm>
          <a:prstGeom prst="rect">
            <a:avLst/>
          </a:prstGeom>
          <a:noFill/>
        </p:spPr>
        <p:txBody>
          <a:bodyPr wrap="none" lIns="61109" tIns="30555" rIns="61109" bIns="30555"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zh-CN" altLang="en-US" sz="1800" b="0" i="0" u="none" strike="noStrike" kern="0" cap="none" spc="0" normalizeH="0" baseline="0" noProof="0" dirty="0">
                <a:ln>
                  <a:noFill/>
                </a:ln>
                <a:solidFill>
                  <a:prstClr val="black"/>
                </a:solidFill>
                <a:effectLst/>
                <a:uLnTx/>
                <a:uFillTx/>
              </a:rPr>
              <a:t>Delayer</a:t>
            </a:r>
          </a:p>
        </p:txBody>
      </p:sp>
    </p:spTree>
    <p:extLst>
      <p:ext uri="{BB962C8B-B14F-4D97-AF65-F5344CB8AC3E}">
        <p14:creationId xmlns:p14="http://schemas.microsoft.com/office/powerpoint/2010/main" val="4065428972"/>
      </p:ext>
    </p:extLst>
  </p:cSld>
  <p:clrMapOvr>
    <a:masterClrMapping/>
  </p:clrMapOvr>
  <mc:AlternateContent xmlns:mc="http://schemas.openxmlformats.org/markup-compatibility/2006" xmlns:p14="http://schemas.microsoft.com/office/powerpoint/2010/main">
    <mc:Choice Requires="p14">
      <p:transition spd="slow" p14:dur="1200" advTm="100">
        <p14:flip dir="r"/>
      </p:transition>
    </mc:Choice>
    <mc:Fallback xmlns:a14="http://schemas.microsoft.com/office/drawing/2010/main" xmlns="">
      <p:transition spd="slow" advTm="10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2000" fill="hold" nodeType="withEffect" p14:presetBounceEnd="52000">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14:bounceEnd="52000">
                                          <p:cBhvr additive="base">
                                            <p:cTn id="7" dur="1400" fill="hold"/>
                                            <p:tgtEl>
                                              <p:spTgt spid="27"/>
                                            </p:tgtEl>
                                            <p:attrNameLst>
                                              <p:attrName>ppt_x</p:attrName>
                                            </p:attrNameLst>
                                          </p:cBhvr>
                                          <p:tavLst>
                                            <p:tav tm="0">
                                              <p:val>
                                                <p:strVal val="0-#ppt_w/2"/>
                                              </p:val>
                                            </p:tav>
                                            <p:tav tm="100000">
                                              <p:val>
                                                <p:strVal val="#ppt_x"/>
                                              </p:val>
                                            </p:tav>
                                          </p:tavLst>
                                        </p:anim>
                                        <p:anim calcmode="lin" valueType="num" p14:bounceEnd="52000">
                                          <p:cBhvr additive="base">
                                            <p:cTn id="8" dur="1400" fill="hold"/>
                                            <p:tgtEl>
                                              <p:spTgt spid="27"/>
                                            </p:tgtEl>
                                            <p:attrNameLst>
                                              <p:attrName>ppt_y</p:attrName>
                                            </p:attrNameLst>
                                          </p:cBhvr>
                                          <p:tavLst>
                                            <p:tav tm="0">
                                              <p:val>
                                                <p:strVal val="#ppt_y"/>
                                              </p:val>
                                            </p:tav>
                                            <p:tav tm="100000">
                                              <p:val>
                                                <p:strVal val="#ppt_y"/>
                                              </p:val>
                                            </p:tav>
                                          </p:tavLst>
                                        </p:anim>
                                      </p:childTnLst>
                                    </p:cTn>
                                  </p:par>
                                  <p:par>
                                    <p:cTn id="9" presetID="2" presetClass="entr" presetSubtype="1" accel="52000" fill="hold" nodeType="withEffect" p14:presetBounceEnd="52000">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14:bounceEnd="52000">
                                          <p:cBhvr additive="base">
                                            <p:cTn id="11" dur="1400" fill="hold"/>
                                            <p:tgtEl>
                                              <p:spTgt spid="34"/>
                                            </p:tgtEl>
                                            <p:attrNameLst>
                                              <p:attrName>ppt_x</p:attrName>
                                            </p:attrNameLst>
                                          </p:cBhvr>
                                          <p:tavLst>
                                            <p:tav tm="0">
                                              <p:val>
                                                <p:strVal val="#ppt_x"/>
                                              </p:val>
                                            </p:tav>
                                            <p:tav tm="100000">
                                              <p:val>
                                                <p:strVal val="#ppt_x"/>
                                              </p:val>
                                            </p:tav>
                                          </p:tavLst>
                                        </p:anim>
                                        <p:anim calcmode="lin" valueType="num" p14:bounceEnd="52000">
                                          <p:cBhvr additive="base">
                                            <p:cTn id="12" dur="1400" fill="hold"/>
                                            <p:tgtEl>
                                              <p:spTgt spid="34"/>
                                            </p:tgtEl>
                                            <p:attrNameLst>
                                              <p:attrName>ppt_y</p:attrName>
                                            </p:attrNameLst>
                                          </p:cBhvr>
                                          <p:tavLst>
                                            <p:tav tm="0">
                                              <p:val>
                                                <p:strVal val="0-#ppt_h/2"/>
                                              </p:val>
                                            </p:tav>
                                            <p:tav tm="100000">
                                              <p:val>
                                                <p:strVal val="#ppt_y"/>
                                              </p:val>
                                            </p:tav>
                                          </p:tavLst>
                                        </p:anim>
                                      </p:childTnLst>
                                    </p:cTn>
                                  </p:par>
                                  <p:par>
                                    <p:cTn id="13" presetID="2" presetClass="entr" presetSubtype="2" accel="52000" fill="hold" nodeType="withEffect" p14:presetBounceEnd="52000">
                                      <p:stCondLst>
                                        <p:cond delay="0"/>
                                      </p:stCondLst>
                                      <p:childTnLst>
                                        <p:set>
                                          <p:cBhvr>
                                            <p:cTn id="14" dur="1" fill="hold">
                                              <p:stCondLst>
                                                <p:cond delay="0"/>
                                              </p:stCondLst>
                                            </p:cTn>
                                            <p:tgtEl>
                                              <p:spTgt spid="37"/>
                                            </p:tgtEl>
                                            <p:attrNameLst>
                                              <p:attrName>style.visibility</p:attrName>
                                            </p:attrNameLst>
                                          </p:cBhvr>
                                          <p:to>
                                            <p:strVal val="visible"/>
                                          </p:to>
                                        </p:set>
                                        <p:anim calcmode="lin" valueType="num" p14:bounceEnd="52000">
                                          <p:cBhvr additive="base">
                                            <p:cTn id="15" dur="1400" fill="hold"/>
                                            <p:tgtEl>
                                              <p:spTgt spid="37"/>
                                            </p:tgtEl>
                                            <p:attrNameLst>
                                              <p:attrName>ppt_x</p:attrName>
                                            </p:attrNameLst>
                                          </p:cBhvr>
                                          <p:tavLst>
                                            <p:tav tm="0">
                                              <p:val>
                                                <p:strVal val="1+#ppt_w/2"/>
                                              </p:val>
                                            </p:tav>
                                            <p:tav tm="100000">
                                              <p:val>
                                                <p:strVal val="#ppt_x"/>
                                              </p:val>
                                            </p:tav>
                                          </p:tavLst>
                                        </p:anim>
                                        <p:anim calcmode="lin" valueType="num" p14:bounceEnd="52000">
                                          <p:cBhvr additive="base">
                                            <p:cTn id="16" dur="1400" fill="hold"/>
                                            <p:tgtEl>
                                              <p:spTgt spid="37"/>
                                            </p:tgtEl>
                                            <p:attrNameLst>
                                              <p:attrName>ppt_y</p:attrName>
                                            </p:attrNameLst>
                                          </p:cBhvr>
                                          <p:tavLst>
                                            <p:tav tm="0">
                                              <p:val>
                                                <p:strVal val="#ppt_y"/>
                                              </p:val>
                                            </p:tav>
                                            <p:tav tm="100000">
                                              <p:val>
                                                <p:strVal val="#ppt_y"/>
                                              </p:val>
                                            </p:tav>
                                          </p:tavLst>
                                        </p:anim>
                                      </p:childTnLst>
                                    </p:cTn>
                                  </p:par>
                                </p:childTnLst>
                              </p:cTn>
                            </p:par>
                            <p:par>
                              <p:cTn id="17" fill="hold">
                                <p:stCondLst>
                                  <p:cond delay="1400"/>
                                </p:stCondLst>
                                <p:childTnLst>
                                  <p:par>
                                    <p:cTn id="18" presetID="53" presetClass="entr" presetSubtype="16" fill="hold" grpId="0" nodeType="afterEffect">
                                      <p:stCondLst>
                                        <p:cond delay="0"/>
                                      </p:stCondLst>
                                      <p:childTnLst>
                                        <p:set>
                                          <p:cBhvr>
                                            <p:cTn id="19" dur="1" fill="hold">
                                              <p:stCondLst>
                                                <p:cond delay="0"/>
                                              </p:stCondLst>
                                            </p:cTn>
                                            <p:tgtEl>
                                              <p:spTgt spid="30"/>
                                            </p:tgtEl>
                                            <p:attrNameLst>
                                              <p:attrName>style.visibility</p:attrName>
                                            </p:attrNameLst>
                                          </p:cBhvr>
                                          <p:to>
                                            <p:strVal val="visible"/>
                                          </p:to>
                                        </p:set>
                                        <p:anim calcmode="lin" valueType="num">
                                          <p:cBhvr>
                                            <p:cTn id="20" dur="500" fill="hold"/>
                                            <p:tgtEl>
                                              <p:spTgt spid="30"/>
                                            </p:tgtEl>
                                            <p:attrNameLst>
                                              <p:attrName>ppt_w</p:attrName>
                                            </p:attrNameLst>
                                          </p:cBhvr>
                                          <p:tavLst>
                                            <p:tav tm="0">
                                              <p:val>
                                                <p:fltVal val="0"/>
                                              </p:val>
                                            </p:tav>
                                            <p:tav tm="100000">
                                              <p:val>
                                                <p:strVal val="#ppt_w"/>
                                              </p:val>
                                            </p:tav>
                                          </p:tavLst>
                                        </p:anim>
                                        <p:anim calcmode="lin" valueType="num">
                                          <p:cBhvr>
                                            <p:cTn id="21" dur="500" fill="hold"/>
                                            <p:tgtEl>
                                              <p:spTgt spid="30"/>
                                            </p:tgtEl>
                                            <p:attrNameLst>
                                              <p:attrName>ppt_h</p:attrName>
                                            </p:attrNameLst>
                                          </p:cBhvr>
                                          <p:tavLst>
                                            <p:tav tm="0">
                                              <p:val>
                                                <p:fltVal val="0"/>
                                              </p:val>
                                            </p:tav>
                                            <p:tav tm="100000">
                                              <p:val>
                                                <p:strVal val="#ppt_h"/>
                                              </p:val>
                                            </p:tav>
                                          </p:tavLst>
                                        </p:anim>
                                        <p:animEffect transition="in" filter="fade">
                                          <p:cBhvr>
                                            <p:cTn id="22" dur="500"/>
                                            <p:tgtEl>
                                              <p:spTgt spid="30"/>
                                            </p:tgtEl>
                                          </p:cBhvr>
                                        </p:animEffect>
                                      </p:childTnLst>
                                    </p:cTn>
                                  </p:par>
                                  <p:par>
                                    <p:cTn id="23" presetID="53" presetClass="entr" presetSubtype="16" fill="hold" grpId="0" nodeType="withEffect">
                                      <p:stCondLst>
                                        <p:cond delay="20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par>
                                    <p:cTn id="28" presetID="53" presetClass="entr" presetSubtype="16" fill="hold" grpId="0" nodeType="withEffect">
                                      <p:stCondLst>
                                        <p:cond delay="200"/>
                                      </p:stCondLst>
                                      <p:childTnLst>
                                        <p:set>
                                          <p:cBhvr>
                                            <p:cTn id="29" dur="1" fill="hold">
                                              <p:stCondLst>
                                                <p:cond delay="0"/>
                                              </p:stCondLst>
                                            </p:cTn>
                                            <p:tgtEl>
                                              <p:spTgt spid="41"/>
                                            </p:tgtEl>
                                            <p:attrNameLst>
                                              <p:attrName>style.visibility</p:attrName>
                                            </p:attrNameLst>
                                          </p:cBhvr>
                                          <p:to>
                                            <p:strVal val="visible"/>
                                          </p:to>
                                        </p:set>
                                        <p:anim calcmode="lin" valueType="num">
                                          <p:cBhvr>
                                            <p:cTn id="30" dur="500" fill="hold"/>
                                            <p:tgtEl>
                                              <p:spTgt spid="41"/>
                                            </p:tgtEl>
                                            <p:attrNameLst>
                                              <p:attrName>ppt_w</p:attrName>
                                            </p:attrNameLst>
                                          </p:cBhvr>
                                          <p:tavLst>
                                            <p:tav tm="0">
                                              <p:val>
                                                <p:fltVal val="0"/>
                                              </p:val>
                                            </p:tav>
                                            <p:tav tm="100000">
                                              <p:val>
                                                <p:strVal val="#ppt_w"/>
                                              </p:val>
                                            </p:tav>
                                          </p:tavLst>
                                        </p:anim>
                                        <p:anim calcmode="lin" valueType="num">
                                          <p:cBhvr>
                                            <p:cTn id="31" dur="500" fill="hold"/>
                                            <p:tgtEl>
                                              <p:spTgt spid="41"/>
                                            </p:tgtEl>
                                            <p:attrNameLst>
                                              <p:attrName>ppt_h</p:attrName>
                                            </p:attrNameLst>
                                          </p:cBhvr>
                                          <p:tavLst>
                                            <p:tav tm="0">
                                              <p:val>
                                                <p:fltVal val="0"/>
                                              </p:val>
                                            </p:tav>
                                            <p:tav tm="100000">
                                              <p:val>
                                                <p:strVal val="#ppt_h"/>
                                              </p:val>
                                            </p:tav>
                                          </p:tavLst>
                                        </p:anim>
                                        <p:animEffect transition="in" filter="fade">
                                          <p:cBhvr>
                                            <p:cTn id="32" dur="500"/>
                                            <p:tgtEl>
                                              <p:spTgt spid="41"/>
                                            </p:tgtEl>
                                          </p:cBhvr>
                                        </p:animEffect>
                                      </p:childTnLst>
                                    </p:cTn>
                                  </p:par>
                                </p:childTnLst>
                              </p:cTn>
                            </p:par>
                            <p:par>
                              <p:cTn id="33" fill="hold">
                                <p:stCondLst>
                                  <p:cond delay="2100"/>
                                </p:stCondLst>
                                <p:childTnLst>
                                  <p:par>
                                    <p:cTn id="34" presetID="16" presetClass="entr" presetSubtype="37"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Effect transition="in" filter="barn(outVertical)">
                                          <p:cBhvr>
                                            <p:cTn id="36" dur="500"/>
                                            <p:tgtEl>
                                              <p:spTgt spid="42"/>
                                            </p:tgtEl>
                                          </p:cBhvr>
                                        </p:animEffect>
                                      </p:childTnLst>
                                    </p:cTn>
                                  </p:par>
                                  <p:par>
                                    <p:cTn id="37" presetID="16" presetClass="entr" presetSubtype="37" fill="hold" grpId="0" nodeType="with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barn(outVertical)">
                                          <p:cBhvr>
                                            <p:cTn id="39" dur="500"/>
                                            <p:tgtEl>
                                              <p:spTgt spid="31"/>
                                            </p:tgtEl>
                                          </p:cBhvr>
                                        </p:animEffect>
                                      </p:childTnLst>
                                    </p:cTn>
                                  </p:par>
                                  <p:par>
                                    <p:cTn id="40" presetID="16" presetClass="entr" presetSubtype="37" fill="hold" grpId="0" nodeType="with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barn(outVertical)">
                                          <p:cBhvr>
                                            <p:cTn id="42" dur="500"/>
                                            <p:tgtEl>
                                              <p:spTgt spid="43"/>
                                            </p:tgtEl>
                                          </p:cBhvr>
                                        </p:animEffect>
                                      </p:childTnLst>
                                    </p:cTn>
                                  </p:par>
                                </p:childTnLst>
                              </p:cTn>
                            </p:par>
                            <p:par>
                              <p:cTn id="43" fill="hold">
                                <p:stCondLst>
                                  <p:cond delay="2600"/>
                                </p:stCondLst>
                                <p:childTnLst>
                                  <p:par>
                                    <p:cTn id="44" presetID="21" presetClass="entr" presetSubtype="1"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wheel(1)">
                                          <p:cBhvr>
                                            <p:cTn id="46" dur="800"/>
                                            <p:tgtEl>
                                              <p:spTgt spid="26"/>
                                            </p:tgtEl>
                                          </p:cBhvr>
                                        </p:animEffect>
                                      </p:childTnLst>
                                    </p:cTn>
                                  </p:par>
                                  <p:par>
                                    <p:cTn id="47" presetID="21" presetClass="entr" presetSubtype="1" fill="hold" grpId="0" nodeType="withEffect">
                                      <p:stCondLst>
                                        <p:cond delay="200"/>
                                      </p:stCondLst>
                                      <p:childTnLst>
                                        <p:set>
                                          <p:cBhvr>
                                            <p:cTn id="48" dur="1" fill="hold">
                                              <p:stCondLst>
                                                <p:cond delay="0"/>
                                              </p:stCondLst>
                                            </p:cTn>
                                            <p:tgtEl>
                                              <p:spTgt spid="32"/>
                                            </p:tgtEl>
                                            <p:attrNameLst>
                                              <p:attrName>style.visibility</p:attrName>
                                            </p:attrNameLst>
                                          </p:cBhvr>
                                          <p:to>
                                            <p:strVal val="visible"/>
                                          </p:to>
                                        </p:set>
                                        <p:animEffect transition="in" filter="wheel(1)">
                                          <p:cBhvr>
                                            <p:cTn id="49" dur="800"/>
                                            <p:tgtEl>
                                              <p:spTgt spid="32"/>
                                            </p:tgtEl>
                                          </p:cBhvr>
                                        </p:animEffect>
                                      </p:childTnLst>
                                    </p:cTn>
                                  </p:par>
                                  <p:par>
                                    <p:cTn id="50" presetID="21" presetClass="entr" presetSubtype="1" fill="hold" grpId="0" nodeType="withEffect">
                                      <p:stCondLst>
                                        <p:cond delay="400"/>
                                      </p:stCondLst>
                                      <p:childTnLst>
                                        <p:set>
                                          <p:cBhvr>
                                            <p:cTn id="51" dur="1" fill="hold">
                                              <p:stCondLst>
                                                <p:cond delay="0"/>
                                              </p:stCondLst>
                                            </p:cTn>
                                            <p:tgtEl>
                                              <p:spTgt spid="33"/>
                                            </p:tgtEl>
                                            <p:attrNameLst>
                                              <p:attrName>style.visibility</p:attrName>
                                            </p:attrNameLst>
                                          </p:cBhvr>
                                          <p:to>
                                            <p:strVal val="visible"/>
                                          </p:to>
                                        </p:set>
                                        <p:animEffect transition="in" filter="wheel(1)">
                                          <p:cBhvr>
                                            <p:cTn id="52" dur="800"/>
                                            <p:tgtEl>
                                              <p:spTgt spid="33"/>
                                            </p:tgtEl>
                                          </p:cBhvr>
                                        </p:animEffect>
                                      </p:childTnLst>
                                    </p:cTn>
                                  </p:par>
                                </p:childTnLst>
                              </p:cTn>
                            </p:par>
                            <p:par>
                              <p:cTn id="53" fill="hold">
                                <p:stCondLst>
                                  <p:cond delay="3800"/>
                                </p:stCondLst>
                                <p:childTnLst>
                                  <p:par>
                                    <p:cTn id="54" presetID="22" presetClass="entr" presetSubtype="8" fill="hold" grpId="0" nodeType="afterEffect">
                                      <p:stCondLst>
                                        <p:cond delay="0"/>
                                      </p:stCondLst>
                                      <p:iterate type="lt">
                                        <p:tmPct val="30000"/>
                                      </p:iterate>
                                      <p:childTnLst>
                                        <p:set>
                                          <p:cBhvr>
                                            <p:cTn id="55" dur="1" fill="hold">
                                              <p:stCondLst>
                                                <p:cond delay="0"/>
                                              </p:stCondLst>
                                            </p:cTn>
                                            <p:tgtEl>
                                              <p:spTgt spid="44"/>
                                            </p:tgtEl>
                                            <p:attrNameLst>
                                              <p:attrName>style.visibility</p:attrName>
                                            </p:attrNameLst>
                                          </p:cBhvr>
                                          <p:to>
                                            <p:strVal val="visible"/>
                                          </p:to>
                                        </p:set>
                                        <p:animEffect transition="in" filter="wipe(left)">
                                          <p:cBhvr>
                                            <p:cTn id="56" dur="50"/>
                                            <p:tgtEl>
                                              <p:spTgt spid="44"/>
                                            </p:tgtEl>
                                          </p:cBhvr>
                                        </p:animEffect>
                                      </p:childTnLst>
                                    </p:cTn>
                                  </p:par>
                                  <p:par>
                                    <p:cTn id="57" presetID="36" presetClass="emph" presetSubtype="0" fill="hold" grpId="1" nodeType="withEffect">
                                      <p:stCondLst>
                                        <p:cond delay="0"/>
                                      </p:stCondLst>
                                      <p:iterate type="lt">
                                        <p:tmPct val="30000"/>
                                      </p:iterate>
                                      <p:childTnLst>
                                        <p:animScale>
                                          <p:cBhvr>
                                            <p:cTn id="58" dur="25" autoRev="1" fill="hold">
                                              <p:stCondLst>
                                                <p:cond delay="0"/>
                                              </p:stCondLst>
                                            </p:cTn>
                                            <p:tgtEl>
                                              <p:spTgt spid="44"/>
                                            </p:tgtEl>
                                          </p:cBhvr>
                                          <p:to x="80000" y="100000"/>
                                        </p:animScale>
                                        <p:anim by="(#ppt_w*0.10)" calcmode="lin" valueType="num">
                                          <p:cBhvr>
                                            <p:cTn id="59" dur="25" autoRev="1" fill="hold">
                                              <p:stCondLst>
                                                <p:cond delay="0"/>
                                              </p:stCondLst>
                                            </p:cTn>
                                            <p:tgtEl>
                                              <p:spTgt spid="44"/>
                                            </p:tgtEl>
                                            <p:attrNameLst>
                                              <p:attrName>ppt_x</p:attrName>
                                            </p:attrNameLst>
                                          </p:cBhvr>
                                        </p:anim>
                                        <p:anim by="(-#ppt_w*0.10)" calcmode="lin" valueType="num">
                                          <p:cBhvr>
                                            <p:cTn id="60" dur="25" autoRev="1" fill="hold">
                                              <p:stCondLst>
                                                <p:cond delay="0"/>
                                              </p:stCondLst>
                                            </p:cTn>
                                            <p:tgtEl>
                                              <p:spTgt spid="44"/>
                                            </p:tgtEl>
                                            <p:attrNameLst>
                                              <p:attrName>ppt_y</p:attrName>
                                            </p:attrNameLst>
                                          </p:cBhvr>
                                        </p:anim>
                                        <p:animRot by="-480000">
                                          <p:cBhvr>
                                            <p:cTn id="61" dur="25" autoRev="1" fill="hold">
                                              <p:stCondLst>
                                                <p:cond delay="0"/>
                                              </p:stCondLst>
                                            </p:cTn>
                                            <p:tgtEl>
                                              <p:spTgt spid="44"/>
                                            </p:tgtEl>
                                            <p:attrNameLst>
                                              <p:attrName>r</p:attrName>
                                            </p:attrNameLst>
                                          </p:cBhvr>
                                        </p:animRot>
                                      </p:childTnLst>
                                    </p:cTn>
                                  </p:par>
                                  <p:par>
                                    <p:cTn id="62" presetID="22" presetClass="entr" presetSubtype="8" fill="hold" grpId="0" nodeType="withEffect">
                                      <p:stCondLst>
                                        <p:cond delay="500"/>
                                      </p:stCondLst>
                                      <p:iterate type="lt">
                                        <p:tmPct val="30000"/>
                                      </p:iterate>
                                      <p:childTnLst>
                                        <p:set>
                                          <p:cBhvr>
                                            <p:cTn id="63" dur="1" fill="hold">
                                              <p:stCondLst>
                                                <p:cond delay="0"/>
                                              </p:stCondLst>
                                            </p:cTn>
                                            <p:tgtEl>
                                              <p:spTgt spid="45"/>
                                            </p:tgtEl>
                                            <p:attrNameLst>
                                              <p:attrName>style.visibility</p:attrName>
                                            </p:attrNameLst>
                                          </p:cBhvr>
                                          <p:to>
                                            <p:strVal val="visible"/>
                                          </p:to>
                                        </p:set>
                                        <p:animEffect transition="in" filter="wipe(left)">
                                          <p:cBhvr>
                                            <p:cTn id="64" dur="50"/>
                                            <p:tgtEl>
                                              <p:spTgt spid="45"/>
                                            </p:tgtEl>
                                          </p:cBhvr>
                                        </p:animEffect>
                                      </p:childTnLst>
                                    </p:cTn>
                                  </p:par>
                                  <p:par>
                                    <p:cTn id="65" presetID="36" presetClass="emph" presetSubtype="0" fill="hold" grpId="1" nodeType="withEffect">
                                      <p:stCondLst>
                                        <p:cond delay="500"/>
                                      </p:stCondLst>
                                      <p:iterate type="lt">
                                        <p:tmPct val="30000"/>
                                      </p:iterate>
                                      <p:childTnLst>
                                        <p:animScale>
                                          <p:cBhvr>
                                            <p:cTn id="66" dur="25" autoRev="1" fill="hold">
                                              <p:stCondLst>
                                                <p:cond delay="0"/>
                                              </p:stCondLst>
                                            </p:cTn>
                                            <p:tgtEl>
                                              <p:spTgt spid="45"/>
                                            </p:tgtEl>
                                          </p:cBhvr>
                                          <p:to x="80000" y="100000"/>
                                        </p:animScale>
                                        <p:anim by="(#ppt_w*0.10)" calcmode="lin" valueType="num">
                                          <p:cBhvr>
                                            <p:cTn id="67" dur="25" autoRev="1" fill="hold">
                                              <p:stCondLst>
                                                <p:cond delay="0"/>
                                              </p:stCondLst>
                                            </p:cTn>
                                            <p:tgtEl>
                                              <p:spTgt spid="45"/>
                                            </p:tgtEl>
                                            <p:attrNameLst>
                                              <p:attrName>ppt_x</p:attrName>
                                            </p:attrNameLst>
                                          </p:cBhvr>
                                        </p:anim>
                                        <p:anim by="(-#ppt_w*0.10)" calcmode="lin" valueType="num">
                                          <p:cBhvr>
                                            <p:cTn id="68" dur="25" autoRev="1" fill="hold">
                                              <p:stCondLst>
                                                <p:cond delay="0"/>
                                              </p:stCondLst>
                                            </p:cTn>
                                            <p:tgtEl>
                                              <p:spTgt spid="45"/>
                                            </p:tgtEl>
                                            <p:attrNameLst>
                                              <p:attrName>ppt_y</p:attrName>
                                            </p:attrNameLst>
                                          </p:cBhvr>
                                        </p:anim>
                                        <p:animRot by="-480000">
                                          <p:cBhvr>
                                            <p:cTn id="69" dur="25" autoRev="1" fill="hold">
                                              <p:stCondLst>
                                                <p:cond delay="0"/>
                                              </p:stCondLst>
                                            </p:cTn>
                                            <p:tgtEl>
                                              <p:spTgt spid="45"/>
                                            </p:tgtEl>
                                            <p:attrNameLst>
                                              <p:attrName>r</p:attrName>
                                            </p:attrNameLst>
                                          </p:cBhvr>
                                        </p:animRot>
                                      </p:childTnLst>
                                    </p:cTn>
                                  </p:par>
                                  <p:par>
                                    <p:cTn id="70" presetID="22" presetClass="entr" presetSubtype="8" fill="hold" grpId="0" nodeType="withEffect">
                                      <p:stCondLst>
                                        <p:cond delay="1000"/>
                                      </p:stCondLst>
                                      <p:iterate type="lt">
                                        <p:tmPct val="30000"/>
                                      </p:iterate>
                                      <p:childTnLst>
                                        <p:set>
                                          <p:cBhvr>
                                            <p:cTn id="71" dur="1" fill="hold">
                                              <p:stCondLst>
                                                <p:cond delay="0"/>
                                              </p:stCondLst>
                                            </p:cTn>
                                            <p:tgtEl>
                                              <p:spTgt spid="46"/>
                                            </p:tgtEl>
                                            <p:attrNameLst>
                                              <p:attrName>style.visibility</p:attrName>
                                            </p:attrNameLst>
                                          </p:cBhvr>
                                          <p:to>
                                            <p:strVal val="visible"/>
                                          </p:to>
                                        </p:set>
                                        <p:animEffect transition="in" filter="wipe(left)">
                                          <p:cBhvr>
                                            <p:cTn id="72" dur="50"/>
                                            <p:tgtEl>
                                              <p:spTgt spid="46"/>
                                            </p:tgtEl>
                                          </p:cBhvr>
                                        </p:animEffect>
                                      </p:childTnLst>
                                    </p:cTn>
                                  </p:par>
                                  <p:par>
                                    <p:cTn id="73" presetID="36" presetClass="emph" presetSubtype="0" fill="hold" grpId="1" nodeType="withEffect">
                                      <p:stCondLst>
                                        <p:cond delay="1000"/>
                                      </p:stCondLst>
                                      <p:iterate type="lt">
                                        <p:tmPct val="30000"/>
                                      </p:iterate>
                                      <p:childTnLst>
                                        <p:animScale>
                                          <p:cBhvr>
                                            <p:cTn id="74" dur="25" autoRev="1" fill="hold">
                                              <p:stCondLst>
                                                <p:cond delay="0"/>
                                              </p:stCondLst>
                                            </p:cTn>
                                            <p:tgtEl>
                                              <p:spTgt spid="46"/>
                                            </p:tgtEl>
                                          </p:cBhvr>
                                          <p:to x="80000" y="100000"/>
                                        </p:animScale>
                                        <p:anim by="(#ppt_w*0.10)" calcmode="lin" valueType="num">
                                          <p:cBhvr>
                                            <p:cTn id="75" dur="25" autoRev="1" fill="hold">
                                              <p:stCondLst>
                                                <p:cond delay="0"/>
                                              </p:stCondLst>
                                            </p:cTn>
                                            <p:tgtEl>
                                              <p:spTgt spid="46"/>
                                            </p:tgtEl>
                                            <p:attrNameLst>
                                              <p:attrName>ppt_x</p:attrName>
                                            </p:attrNameLst>
                                          </p:cBhvr>
                                        </p:anim>
                                        <p:anim by="(-#ppt_w*0.10)" calcmode="lin" valueType="num">
                                          <p:cBhvr>
                                            <p:cTn id="76" dur="25" autoRev="1" fill="hold">
                                              <p:stCondLst>
                                                <p:cond delay="0"/>
                                              </p:stCondLst>
                                            </p:cTn>
                                            <p:tgtEl>
                                              <p:spTgt spid="46"/>
                                            </p:tgtEl>
                                            <p:attrNameLst>
                                              <p:attrName>ppt_y</p:attrName>
                                            </p:attrNameLst>
                                          </p:cBhvr>
                                        </p:anim>
                                        <p:animRot by="-480000">
                                          <p:cBhvr>
                                            <p:cTn id="77" dur="25" autoRev="1" fill="hold">
                                              <p:stCondLst>
                                                <p:cond delay="0"/>
                                              </p:stCondLst>
                                            </p:cTn>
                                            <p:tgtEl>
                                              <p:spTgt spid="46"/>
                                            </p:tgtEl>
                                            <p:attrNameLst>
                                              <p:attrName>r</p:attrName>
                                            </p:attrNameLst>
                                          </p:cBhvr>
                                        </p:animRot>
                                      </p:childTnLst>
                                    </p:cTn>
                                  </p:par>
                                </p:childTnLst>
                              </p:cTn>
                            </p:par>
                            <p:par>
                              <p:cTn id="78" fill="hold">
                                <p:stCondLst>
                                  <p:cond delay="5765"/>
                                </p:stCondLst>
                                <p:childTnLst>
                                  <p:par>
                                    <p:cTn id="79" presetID="10" presetClass="entr" presetSubtype="0"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p:bldP spid="32" grpId="0" animBg="1"/>
          <p:bldP spid="33" grpId="0" animBg="1"/>
          <p:bldP spid="40" grpId="0" animBg="1"/>
          <p:bldP spid="41" grpId="0" animBg="1"/>
          <p:bldP spid="42" grpId="0"/>
          <p:bldP spid="43" grpId="0"/>
          <p:bldP spid="44" grpId="0"/>
          <p:bldP spid="44" grpId="1"/>
          <p:bldP spid="45" grpId="0"/>
          <p:bldP spid="45" grpId="1"/>
          <p:bldP spid="46" grpId="0"/>
          <p:bldP spid="46" grpId="1"/>
          <p:bldP spid="47"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2000"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1400" fill="hold"/>
                                            <p:tgtEl>
                                              <p:spTgt spid="27"/>
                                            </p:tgtEl>
                                            <p:attrNameLst>
                                              <p:attrName>ppt_x</p:attrName>
                                            </p:attrNameLst>
                                          </p:cBhvr>
                                          <p:tavLst>
                                            <p:tav tm="0">
                                              <p:val>
                                                <p:strVal val="0-#ppt_w/2"/>
                                              </p:val>
                                            </p:tav>
                                            <p:tav tm="100000">
                                              <p:val>
                                                <p:strVal val="#ppt_x"/>
                                              </p:val>
                                            </p:tav>
                                          </p:tavLst>
                                        </p:anim>
                                        <p:anim calcmode="lin" valueType="num">
                                          <p:cBhvr additive="base">
                                            <p:cTn id="8" dur="1400" fill="hold"/>
                                            <p:tgtEl>
                                              <p:spTgt spid="27"/>
                                            </p:tgtEl>
                                            <p:attrNameLst>
                                              <p:attrName>ppt_y</p:attrName>
                                            </p:attrNameLst>
                                          </p:cBhvr>
                                          <p:tavLst>
                                            <p:tav tm="0">
                                              <p:val>
                                                <p:strVal val="#ppt_y"/>
                                              </p:val>
                                            </p:tav>
                                            <p:tav tm="100000">
                                              <p:val>
                                                <p:strVal val="#ppt_y"/>
                                              </p:val>
                                            </p:tav>
                                          </p:tavLst>
                                        </p:anim>
                                      </p:childTnLst>
                                    </p:cTn>
                                  </p:par>
                                  <p:par>
                                    <p:cTn id="9" presetID="2" presetClass="entr" presetSubtype="1" accel="52000" fill="hold" nodeType="with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400" fill="hold"/>
                                            <p:tgtEl>
                                              <p:spTgt spid="34"/>
                                            </p:tgtEl>
                                            <p:attrNameLst>
                                              <p:attrName>ppt_x</p:attrName>
                                            </p:attrNameLst>
                                          </p:cBhvr>
                                          <p:tavLst>
                                            <p:tav tm="0">
                                              <p:val>
                                                <p:strVal val="#ppt_x"/>
                                              </p:val>
                                            </p:tav>
                                            <p:tav tm="100000">
                                              <p:val>
                                                <p:strVal val="#ppt_x"/>
                                              </p:val>
                                            </p:tav>
                                          </p:tavLst>
                                        </p:anim>
                                        <p:anim calcmode="lin" valueType="num">
                                          <p:cBhvr additive="base">
                                            <p:cTn id="12" dur="1400" fill="hold"/>
                                            <p:tgtEl>
                                              <p:spTgt spid="34"/>
                                            </p:tgtEl>
                                            <p:attrNameLst>
                                              <p:attrName>ppt_y</p:attrName>
                                            </p:attrNameLst>
                                          </p:cBhvr>
                                          <p:tavLst>
                                            <p:tav tm="0">
                                              <p:val>
                                                <p:strVal val="0-#ppt_h/2"/>
                                              </p:val>
                                            </p:tav>
                                            <p:tav tm="100000">
                                              <p:val>
                                                <p:strVal val="#ppt_y"/>
                                              </p:val>
                                            </p:tav>
                                          </p:tavLst>
                                        </p:anim>
                                      </p:childTnLst>
                                    </p:cTn>
                                  </p:par>
                                  <p:par>
                                    <p:cTn id="13" presetID="2" presetClass="entr" presetSubtype="2" accel="52000" fill="hold" nodeType="withEffect">
                                      <p:stCondLst>
                                        <p:cond delay="0"/>
                                      </p:stCondLst>
                                      <p:childTnLst>
                                        <p:set>
                                          <p:cBhvr>
                                            <p:cTn id="14" dur="1" fill="hold">
                                              <p:stCondLst>
                                                <p:cond delay="0"/>
                                              </p:stCondLst>
                                            </p:cTn>
                                            <p:tgtEl>
                                              <p:spTgt spid="37"/>
                                            </p:tgtEl>
                                            <p:attrNameLst>
                                              <p:attrName>style.visibility</p:attrName>
                                            </p:attrNameLst>
                                          </p:cBhvr>
                                          <p:to>
                                            <p:strVal val="visible"/>
                                          </p:to>
                                        </p:set>
                                        <p:anim calcmode="lin" valueType="num">
                                          <p:cBhvr additive="base">
                                            <p:cTn id="15" dur="1400" fill="hold"/>
                                            <p:tgtEl>
                                              <p:spTgt spid="37"/>
                                            </p:tgtEl>
                                            <p:attrNameLst>
                                              <p:attrName>ppt_x</p:attrName>
                                            </p:attrNameLst>
                                          </p:cBhvr>
                                          <p:tavLst>
                                            <p:tav tm="0">
                                              <p:val>
                                                <p:strVal val="1+#ppt_w/2"/>
                                              </p:val>
                                            </p:tav>
                                            <p:tav tm="100000">
                                              <p:val>
                                                <p:strVal val="#ppt_x"/>
                                              </p:val>
                                            </p:tav>
                                          </p:tavLst>
                                        </p:anim>
                                        <p:anim calcmode="lin" valueType="num">
                                          <p:cBhvr additive="base">
                                            <p:cTn id="16" dur="1400" fill="hold"/>
                                            <p:tgtEl>
                                              <p:spTgt spid="37"/>
                                            </p:tgtEl>
                                            <p:attrNameLst>
                                              <p:attrName>ppt_y</p:attrName>
                                            </p:attrNameLst>
                                          </p:cBhvr>
                                          <p:tavLst>
                                            <p:tav tm="0">
                                              <p:val>
                                                <p:strVal val="#ppt_y"/>
                                              </p:val>
                                            </p:tav>
                                            <p:tav tm="100000">
                                              <p:val>
                                                <p:strVal val="#ppt_y"/>
                                              </p:val>
                                            </p:tav>
                                          </p:tavLst>
                                        </p:anim>
                                      </p:childTnLst>
                                    </p:cTn>
                                  </p:par>
                                </p:childTnLst>
                              </p:cTn>
                            </p:par>
                            <p:par>
                              <p:cTn id="17" fill="hold">
                                <p:stCondLst>
                                  <p:cond delay="1400"/>
                                </p:stCondLst>
                                <p:childTnLst>
                                  <p:par>
                                    <p:cTn id="18" presetID="53" presetClass="entr" presetSubtype="16" fill="hold" grpId="0" nodeType="afterEffect">
                                      <p:stCondLst>
                                        <p:cond delay="0"/>
                                      </p:stCondLst>
                                      <p:childTnLst>
                                        <p:set>
                                          <p:cBhvr>
                                            <p:cTn id="19" dur="1" fill="hold">
                                              <p:stCondLst>
                                                <p:cond delay="0"/>
                                              </p:stCondLst>
                                            </p:cTn>
                                            <p:tgtEl>
                                              <p:spTgt spid="30"/>
                                            </p:tgtEl>
                                            <p:attrNameLst>
                                              <p:attrName>style.visibility</p:attrName>
                                            </p:attrNameLst>
                                          </p:cBhvr>
                                          <p:to>
                                            <p:strVal val="visible"/>
                                          </p:to>
                                        </p:set>
                                        <p:anim calcmode="lin" valueType="num">
                                          <p:cBhvr>
                                            <p:cTn id="20" dur="500" fill="hold"/>
                                            <p:tgtEl>
                                              <p:spTgt spid="30"/>
                                            </p:tgtEl>
                                            <p:attrNameLst>
                                              <p:attrName>ppt_w</p:attrName>
                                            </p:attrNameLst>
                                          </p:cBhvr>
                                          <p:tavLst>
                                            <p:tav tm="0">
                                              <p:val>
                                                <p:fltVal val="0"/>
                                              </p:val>
                                            </p:tav>
                                            <p:tav tm="100000">
                                              <p:val>
                                                <p:strVal val="#ppt_w"/>
                                              </p:val>
                                            </p:tav>
                                          </p:tavLst>
                                        </p:anim>
                                        <p:anim calcmode="lin" valueType="num">
                                          <p:cBhvr>
                                            <p:cTn id="21" dur="500" fill="hold"/>
                                            <p:tgtEl>
                                              <p:spTgt spid="30"/>
                                            </p:tgtEl>
                                            <p:attrNameLst>
                                              <p:attrName>ppt_h</p:attrName>
                                            </p:attrNameLst>
                                          </p:cBhvr>
                                          <p:tavLst>
                                            <p:tav tm="0">
                                              <p:val>
                                                <p:fltVal val="0"/>
                                              </p:val>
                                            </p:tav>
                                            <p:tav tm="100000">
                                              <p:val>
                                                <p:strVal val="#ppt_h"/>
                                              </p:val>
                                            </p:tav>
                                          </p:tavLst>
                                        </p:anim>
                                        <p:animEffect transition="in" filter="fade">
                                          <p:cBhvr>
                                            <p:cTn id="22" dur="500"/>
                                            <p:tgtEl>
                                              <p:spTgt spid="30"/>
                                            </p:tgtEl>
                                          </p:cBhvr>
                                        </p:animEffect>
                                      </p:childTnLst>
                                    </p:cTn>
                                  </p:par>
                                  <p:par>
                                    <p:cTn id="23" presetID="53" presetClass="entr" presetSubtype="16" fill="hold" grpId="0" nodeType="withEffect">
                                      <p:stCondLst>
                                        <p:cond delay="20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par>
                                    <p:cTn id="28" presetID="53" presetClass="entr" presetSubtype="16" fill="hold" grpId="0" nodeType="withEffect">
                                      <p:stCondLst>
                                        <p:cond delay="200"/>
                                      </p:stCondLst>
                                      <p:childTnLst>
                                        <p:set>
                                          <p:cBhvr>
                                            <p:cTn id="29" dur="1" fill="hold">
                                              <p:stCondLst>
                                                <p:cond delay="0"/>
                                              </p:stCondLst>
                                            </p:cTn>
                                            <p:tgtEl>
                                              <p:spTgt spid="41"/>
                                            </p:tgtEl>
                                            <p:attrNameLst>
                                              <p:attrName>style.visibility</p:attrName>
                                            </p:attrNameLst>
                                          </p:cBhvr>
                                          <p:to>
                                            <p:strVal val="visible"/>
                                          </p:to>
                                        </p:set>
                                        <p:anim calcmode="lin" valueType="num">
                                          <p:cBhvr>
                                            <p:cTn id="30" dur="500" fill="hold"/>
                                            <p:tgtEl>
                                              <p:spTgt spid="41"/>
                                            </p:tgtEl>
                                            <p:attrNameLst>
                                              <p:attrName>ppt_w</p:attrName>
                                            </p:attrNameLst>
                                          </p:cBhvr>
                                          <p:tavLst>
                                            <p:tav tm="0">
                                              <p:val>
                                                <p:fltVal val="0"/>
                                              </p:val>
                                            </p:tav>
                                            <p:tav tm="100000">
                                              <p:val>
                                                <p:strVal val="#ppt_w"/>
                                              </p:val>
                                            </p:tav>
                                          </p:tavLst>
                                        </p:anim>
                                        <p:anim calcmode="lin" valueType="num">
                                          <p:cBhvr>
                                            <p:cTn id="31" dur="500" fill="hold"/>
                                            <p:tgtEl>
                                              <p:spTgt spid="41"/>
                                            </p:tgtEl>
                                            <p:attrNameLst>
                                              <p:attrName>ppt_h</p:attrName>
                                            </p:attrNameLst>
                                          </p:cBhvr>
                                          <p:tavLst>
                                            <p:tav tm="0">
                                              <p:val>
                                                <p:fltVal val="0"/>
                                              </p:val>
                                            </p:tav>
                                            <p:tav tm="100000">
                                              <p:val>
                                                <p:strVal val="#ppt_h"/>
                                              </p:val>
                                            </p:tav>
                                          </p:tavLst>
                                        </p:anim>
                                        <p:animEffect transition="in" filter="fade">
                                          <p:cBhvr>
                                            <p:cTn id="32" dur="500"/>
                                            <p:tgtEl>
                                              <p:spTgt spid="41"/>
                                            </p:tgtEl>
                                          </p:cBhvr>
                                        </p:animEffect>
                                      </p:childTnLst>
                                    </p:cTn>
                                  </p:par>
                                </p:childTnLst>
                              </p:cTn>
                            </p:par>
                            <p:par>
                              <p:cTn id="33" fill="hold">
                                <p:stCondLst>
                                  <p:cond delay="2100"/>
                                </p:stCondLst>
                                <p:childTnLst>
                                  <p:par>
                                    <p:cTn id="34" presetID="16" presetClass="entr" presetSubtype="37"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Effect transition="in" filter="barn(outVertical)">
                                          <p:cBhvr>
                                            <p:cTn id="36" dur="500"/>
                                            <p:tgtEl>
                                              <p:spTgt spid="42"/>
                                            </p:tgtEl>
                                          </p:cBhvr>
                                        </p:animEffect>
                                      </p:childTnLst>
                                    </p:cTn>
                                  </p:par>
                                  <p:par>
                                    <p:cTn id="37" presetID="16" presetClass="entr" presetSubtype="37" fill="hold" grpId="0" nodeType="with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barn(outVertical)">
                                          <p:cBhvr>
                                            <p:cTn id="39" dur="500"/>
                                            <p:tgtEl>
                                              <p:spTgt spid="31"/>
                                            </p:tgtEl>
                                          </p:cBhvr>
                                        </p:animEffect>
                                      </p:childTnLst>
                                    </p:cTn>
                                  </p:par>
                                  <p:par>
                                    <p:cTn id="40" presetID="16" presetClass="entr" presetSubtype="37" fill="hold" grpId="0" nodeType="with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barn(outVertical)">
                                          <p:cBhvr>
                                            <p:cTn id="42" dur="500"/>
                                            <p:tgtEl>
                                              <p:spTgt spid="43"/>
                                            </p:tgtEl>
                                          </p:cBhvr>
                                        </p:animEffect>
                                      </p:childTnLst>
                                    </p:cTn>
                                  </p:par>
                                </p:childTnLst>
                              </p:cTn>
                            </p:par>
                            <p:par>
                              <p:cTn id="43" fill="hold">
                                <p:stCondLst>
                                  <p:cond delay="2600"/>
                                </p:stCondLst>
                                <p:childTnLst>
                                  <p:par>
                                    <p:cTn id="44" presetID="21" presetClass="entr" presetSubtype="1"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wheel(1)">
                                          <p:cBhvr>
                                            <p:cTn id="46" dur="800"/>
                                            <p:tgtEl>
                                              <p:spTgt spid="26"/>
                                            </p:tgtEl>
                                          </p:cBhvr>
                                        </p:animEffect>
                                      </p:childTnLst>
                                    </p:cTn>
                                  </p:par>
                                  <p:par>
                                    <p:cTn id="47" presetID="21" presetClass="entr" presetSubtype="1" fill="hold" grpId="0" nodeType="withEffect">
                                      <p:stCondLst>
                                        <p:cond delay="200"/>
                                      </p:stCondLst>
                                      <p:childTnLst>
                                        <p:set>
                                          <p:cBhvr>
                                            <p:cTn id="48" dur="1" fill="hold">
                                              <p:stCondLst>
                                                <p:cond delay="0"/>
                                              </p:stCondLst>
                                            </p:cTn>
                                            <p:tgtEl>
                                              <p:spTgt spid="32"/>
                                            </p:tgtEl>
                                            <p:attrNameLst>
                                              <p:attrName>style.visibility</p:attrName>
                                            </p:attrNameLst>
                                          </p:cBhvr>
                                          <p:to>
                                            <p:strVal val="visible"/>
                                          </p:to>
                                        </p:set>
                                        <p:animEffect transition="in" filter="wheel(1)">
                                          <p:cBhvr>
                                            <p:cTn id="49" dur="800"/>
                                            <p:tgtEl>
                                              <p:spTgt spid="32"/>
                                            </p:tgtEl>
                                          </p:cBhvr>
                                        </p:animEffect>
                                      </p:childTnLst>
                                    </p:cTn>
                                  </p:par>
                                  <p:par>
                                    <p:cTn id="50" presetID="21" presetClass="entr" presetSubtype="1" fill="hold" grpId="0" nodeType="withEffect">
                                      <p:stCondLst>
                                        <p:cond delay="400"/>
                                      </p:stCondLst>
                                      <p:childTnLst>
                                        <p:set>
                                          <p:cBhvr>
                                            <p:cTn id="51" dur="1" fill="hold">
                                              <p:stCondLst>
                                                <p:cond delay="0"/>
                                              </p:stCondLst>
                                            </p:cTn>
                                            <p:tgtEl>
                                              <p:spTgt spid="33"/>
                                            </p:tgtEl>
                                            <p:attrNameLst>
                                              <p:attrName>style.visibility</p:attrName>
                                            </p:attrNameLst>
                                          </p:cBhvr>
                                          <p:to>
                                            <p:strVal val="visible"/>
                                          </p:to>
                                        </p:set>
                                        <p:animEffect transition="in" filter="wheel(1)">
                                          <p:cBhvr>
                                            <p:cTn id="52" dur="800"/>
                                            <p:tgtEl>
                                              <p:spTgt spid="33"/>
                                            </p:tgtEl>
                                          </p:cBhvr>
                                        </p:animEffect>
                                      </p:childTnLst>
                                    </p:cTn>
                                  </p:par>
                                </p:childTnLst>
                              </p:cTn>
                            </p:par>
                            <p:par>
                              <p:cTn id="53" fill="hold">
                                <p:stCondLst>
                                  <p:cond delay="3800"/>
                                </p:stCondLst>
                                <p:childTnLst>
                                  <p:par>
                                    <p:cTn id="54" presetID="22" presetClass="entr" presetSubtype="8" fill="hold" grpId="0" nodeType="afterEffect">
                                      <p:stCondLst>
                                        <p:cond delay="0"/>
                                      </p:stCondLst>
                                      <p:iterate type="lt">
                                        <p:tmPct val="30000"/>
                                      </p:iterate>
                                      <p:childTnLst>
                                        <p:set>
                                          <p:cBhvr>
                                            <p:cTn id="55" dur="1" fill="hold">
                                              <p:stCondLst>
                                                <p:cond delay="0"/>
                                              </p:stCondLst>
                                            </p:cTn>
                                            <p:tgtEl>
                                              <p:spTgt spid="44"/>
                                            </p:tgtEl>
                                            <p:attrNameLst>
                                              <p:attrName>style.visibility</p:attrName>
                                            </p:attrNameLst>
                                          </p:cBhvr>
                                          <p:to>
                                            <p:strVal val="visible"/>
                                          </p:to>
                                        </p:set>
                                        <p:animEffect transition="in" filter="wipe(left)">
                                          <p:cBhvr>
                                            <p:cTn id="56" dur="50"/>
                                            <p:tgtEl>
                                              <p:spTgt spid="44"/>
                                            </p:tgtEl>
                                          </p:cBhvr>
                                        </p:animEffect>
                                      </p:childTnLst>
                                    </p:cTn>
                                  </p:par>
                                  <p:par>
                                    <p:cTn id="57" presetID="36" presetClass="emph" presetSubtype="0" fill="hold" grpId="1" nodeType="withEffect">
                                      <p:stCondLst>
                                        <p:cond delay="0"/>
                                      </p:stCondLst>
                                      <p:iterate type="lt">
                                        <p:tmPct val="30000"/>
                                      </p:iterate>
                                      <p:childTnLst>
                                        <p:animScale>
                                          <p:cBhvr>
                                            <p:cTn id="58" dur="25" autoRev="1" fill="hold">
                                              <p:stCondLst>
                                                <p:cond delay="0"/>
                                              </p:stCondLst>
                                            </p:cTn>
                                            <p:tgtEl>
                                              <p:spTgt spid="44"/>
                                            </p:tgtEl>
                                          </p:cBhvr>
                                          <p:to x="80000" y="100000"/>
                                        </p:animScale>
                                        <p:anim by="(#ppt_w*0.10)" calcmode="lin" valueType="num">
                                          <p:cBhvr>
                                            <p:cTn id="59" dur="25" autoRev="1" fill="hold">
                                              <p:stCondLst>
                                                <p:cond delay="0"/>
                                              </p:stCondLst>
                                            </p:cTn>
                                            <p:tgtEl>
                                              <p:spTgt spid="44"/>
                                            </p:tgtEl>
                                            <p:attrNameLst>
                                              <p:attrName>ppt_x</p:attrName>
                                            </p:attrNameLst>
                                          </p:cBhvr>
                                        </p:anim>
                                        <p:anim by="(-#ppt_w*0.10)" calcmode="lin" valueType="num">
                                          <p:cBhvr>
                                            <p:cTn id="60" dur="25" autoRev="1" fill="hold">
                                              <p:stCondLst>
                                                <p:cond delay="0"/>
                                              </p:stCondLst>
                                            </p:cTn>
                                            <p:tgtEl>
                                              <p:spTgt spid="44"/>
                                            </p:tgtEl>
                                            <p:attrNameLst>
                                              <p:attrName>ppt_y</p:attrName>
                                            </p:attrNameLst>
                                          </p:cBhvr>
                                        </p:anim>
                                        <p:animRot by="-480000">
                                          <p:cBhvr>
                                            <p:cTn id="61" dur="25" autoRev="1" fill="hold">
                                              <p:stCondLst>
                                                <p:cond delay="0"/>
                                              </p:stCondLst>
                                            </p:cTn>
                                            <p:tgtEl>
                                              <p:spTgt spid="44"/>
                                            </p:tgtEl>
                                            <p:attrNameLst>
                                              <p:attrName>r</p:attrName>
                                            </p:attrNameLst>
                                          </p:cBhvr>
                                        </p:animRot>
                                      </p:childTnLst>
                                    </p:cTn>
                                  </p:par>
                                  <p:par>
                                    <p:cTn id="62" presetID="22" presetClass="entr" presetSubtype="8" fill="hold" grpId="0" nodeType="withEffect">
                                      <p:stCondLst>
                                        <p:cond delay="500"/>
                                      </p:stCondLst>
                                      <p:iterate type="lt">
                                        <p:tmPct val="30000"/>
                                      </p:iterate>
                                      <p:childTnLst>
                                        <p:set>
                                          <p:cBhvr>
                                            <p:cTn id="63" dur="1" fill="hold">
                                              <p:stCondLst>
                                                <p:cond delay="0"/>
                                              </p:stCondLst>
                                            </p:cTn>
                                            <p:tgtEl>
                                              <p:spTgt spid="45"/>
                                            </p:tgtEl>
                                            <p:attrNameLst>
                                              <p:attrName>style.visibility</p:attrName>
                                            </p:attrNameLst>
                                          </p:cBhvr>
                                          <p:to>
                                            <p:strVal val="visible"/>
                                          </p:to>
                                        </p:set>
                                        <p:animEffect transition="in" filter="wipe(left)">
                                          <p:cBhvr>
                                            <p:cTn id="64" dur="50"/>
                                            <p:tgtEl>
                                              <p:spTgt spid="45"/>
                                            </p:tgtEl>
                                          </p:cBhvr>
                                        </p:animEffect>
                                      </p:childTnLst>
                                    </p:cTn>
                                  </p:par>
                                  <p:par>
                                    <p:cTn id="65" presetID="36" presetClass="emph" presetSubtype="0" fill="hold" grpId="1" nodeType="withEffect">
                                      <p:stCondLst>
                                        <p:cond delay="500"/>
                                      </p:stCondLst>
                                      <p:iterate type="lt">
                                        <p:tmPct val="30000"/>
                                      </p:iterate>
                                      <p:childTnLst>
                                        <p:animScale>
                                          <p:cBhvr>
                                            <p:cTn id="66" dur="25" autoRev="1" fill="hold">
                                              <p:stCondLst>
                                                <p:cond delay="0"/>
                                              </p:stCondLst>
                                            </p:cTn>
                                            <p:tgtEl>
                                              <p:spTgt spid="45"/>
                                            </p:tgtEl>
                                          </p:cBhvr>
                                          <p:to x="80000" y="100000"/>
                                        </p:animScale>
                                        <p:anim by="(#ppt_w*0.10)" calcmode="lin" valueType="num">
                                          <p:cBhvr>
                                            <p:cTn id="67" dur="25" autoRev="1" fill="hold">
                                              <p:stCondLst>
                                                <p:cond delay="0"/>
                                              </p:stCondLst>
                                            </p:cTn>
                                            <p:tgtEl>
                                              <p:spTgt spid="45"/>
                                            </p:tgtEl>
                                            <p:attrNameLst>
                                              <p:attrName>ppt_x</p:attrName>
                                            </p:attrNameLst>
                                          </p:cBhvr>
                                        </p:anim>
                                        <p:anim by="(-#ppt_w*0.10)" calcmode="lin" valueType="num">
                                          <p:cBhvr>
                                            <p:cTn id="68" dur="25" autoRev="1" fill="hold">
                                              <p:stCondLst>
                                                <p:cond delay="0"/>
                                              </p:stCondLst>
                                            </p:cTn>
                                            <p:tgtEl>
                                              <p:spTgt spid="45"/>
                                            </p:tgtEl>
                                            <p:attrNameLst>
                                              <p:attrName>ppt_y</p:attrName>
                                            </p:attrNameLst>
                                          </p:cBhvr>
                                        </p:anim>
                                        <p:animRot by="-480000">
                                          <p:cBhvr>
                                            <p:cTn id="69" dur="25" autoRev="1" fill="hold">
                                              <p:stCondLst>
                                                <p:cond delay="0"/>
                                              </p:stCondLst>
                                            </p:cTn>
                                            <p:tgtEl>
                                              <p:spTgt spid="45"/>
                                            </p:tgtEl>
                                            <p:attrNameLst>
                                              <p:attrName>r</p:attrName>
                                            </p:attrNameLst>
                                          </p:cBhvr>
                                        </p:animRot>
                                      </p:childTnLst>
                                    </p:cTn>
                                  </p:par>
                                  <p:par>
                                    <p:cTn id="70" presetID="22" presetClass="entr" presetSubtype="8" fill="hold" grpId="0" nodeType="withEffect">
                                      <p:stCondLst>
                                        <p:cond delay="1000"/>
                                      </p:stCondLst>
                                      <p:iterate type="lt">
                                        <p:tmPct val="30000"/>
                                      </p:iterate>
                                      <p:childTnLst>
                                        <p:set>
                                          <p:cBhvr>
                                            <p:cTn id="71" dur="1" fill="hold">
                                              <p:stCondLst>
                                                <p:cond delay="0"/>
                                              </p:stCondLst>
                                            </p:cTn>
                                            <p:tgtEl>
                                              <p:spTgt spid="46"/>
                                            </p:tgtEl>
                                            <p:attrNameLst>
                                              <p:attrName>style.visibility</p:attrName>
                                            </p:attrNameLst>
                                          </p:cBhvr>
                                          <p:to>
                                            <p:strVal val="visible"/>
                                          </p:to>
                                        </p:set>
                                        <p:animEffect transition="in" filter="wipe(left)">
                                          <p:cBhvr>
                                            <p:cTn id="72" dur="50"/>
                                            <p:tgtEl>
                                              <p:spTgt spid="46"/>
                                            </p:tgtEl>
                                          </p:cBhvr>
                                        </p:animEffect>
                                      </p:childTnLst>
                                    </p:cTn>
                                  </p:par>
                                  <p:par>
                                    <p:cTn id="73" presetID="36" presetClass="emph" presetSubtype="0" fill="hold" grpId="1" nodeType="withEffect">
                                      <p:stCondLst>
                                        <p:cond delay="1000"/>
                                      </p:stCondLst>
                                      <p:iterate type="lt">
                                        <p:tmPct val="30000"/>
                                      </p:iterate>
                                      <p:childTnLst>
                                        <p:animScale>
                                          <p:cBhvr>
                                            <p:cTn id="74" dur="25" autoRev="1" fill="hold">
                                              <p:stCondLst>
                                                <p:cond delay="0"/>
                                              </p:stCondLst>
                                            </p:cTn>
                                            <p:tgtEl>
                                              <p:spTgt spid="46"/>
                                            </p:tgtEl>
                                          </p:cBhvr>
                                          <p:to x="80000" y="100000"/>
                                        </p:animScale>
                                        <p:anim by="(#ppt_w*0.10)" calcmode="lin" valueType="num">
                                          <p:cBhvr>
                                            <p:cTn id="75" dur="25" autoRev="1" fill="hold">
                                              <p:stCondLst>
                                                <p:cond delay="0"/>
                                              </p:stCondLst>
                                            </p:cTn>
                                            <p:tgtEl>
                                              <p:spTgt spid="46"/>
                                            </p:tgtEl>
                                            <p:attrNameLst>
                                              <p:attrName>ppt_x</p:attrName>
                                            </p:attrNameLst>
                                          </p:cBhvr>
                                        </p:anim>
                                        <p:anim by="(-#ppt_w*0.10)" calcmode="lin" valueType="num">
                                          <p:cBhvr>
                                            <p:cTn id="76" dur="25" autoRev="1" fill="hold">
                                              <p:stCondLst>
                                                <p:cond delay="0"/>
                                              </p:stCondLst>
                                            </p:cTn>
                                            <p:tgtEl>
                                              <p:spTgt spid="46"/>
                                            </p:tgtEl>
                                            <p:attrNameLst>
                                              <p:attrName>ppt_y</p:attrName>
                                            </p:attrNameLst>
                                          </p:cBhvr>
                                        </p:anim>
                                        <p:animRot by="-480000">
                                          <p:cBhvr>
                                            <p:cTn id="77" dur="25" autoRev="1" fill="hold">
                                              <p:stCondLst>
                                                <p:cond delay="0"/>
                                              </p:stCondLst>
                                            </p:cTn>
                                            <p:tgtEl>
                                              <p:spTgt spid="46"/>
                                            </p:tgtEl>
                                            <p:attrNameLst>
                                              <p:attrName>r</p:attrName>
                                            </p:attrNameLst>
                                          </p:cBhvr>
                                        </p:animRot>
                                      </p:childTnLst>
                                    </p:cTn>
                                  </p:par>
                                </p:childTnLst>
                              </p:cTn>
                            </p:par>
                            <p:par>
                              <p:cTn id="78" fill="hold">
                                <p:stCondLst>
                                  <p:cond delay="5765"/>
                                </p:stCondLst>
                                <p:childTnLst>
                                  <p:par>
                                    <p:cTn id="79" presetID="10" presetClass="entr" presetSubtype="0"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p:bldP spid="32" grpId="0" animBg="1"/>
          <p:bldP spid="33" grpId="0" animBg="1"/>
          <p:bldP spid="40" grpId="0" animBg="1"/>
          <p:bldP spid="41" grpId="0" animBg="1"/>
          <p:bldP spid="42" grpId="0"/>
          <p:bldP spid="43" grpId="0"/>
          <p:bldP spid="44" grpId="0"/>
          <p:bldP spid="44" grpId="1"/>
          <p:bldP spid="45" grpId="0"/>
          <p:bldP spid="45" grpId="1"/>
          <p:bldP spid="46" grpId="0"/>
          <p:bldP spid="46" grpId="1"/>
          <p:bldP spid="47" grpId="0"/>
        </p:bldLst>
      </p:timing>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组合 39"/>
          <p:cNvGrpSpPr/>
          <p:nvPr/>
        </p:nvGrpSpPr>
        <p:grpSpPr>
          <a:xfrm>
            <a:off x="4127190" y="1272772"/>
            <a:ext cx="1535551" cy="1535546"/>
            <a:chOff x="304800" y="673100"/>
            <a:chExt cx="4000500" cy="4000500"/>
          </a:xfrm>
          <a:effectLst>
            <a:outerShdw blurRad="444500" dist="254000" dir="8100000" algn="tr" rotWithShape="0">
              <a:prstClr val="black">
                <a:alpha val="50000"/>
              </a:prstClr>
            </a:outerShdw>
          </a:effectLst>
        </p:grpSpPr>
        <p:sp>
          <p:nvSpPr>
            <p:cNvPr id="41" name="同心圆 4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2" name="椭圆 4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endParaRPr>
            </a:p>
          </p:txBody>
        </p:sp>
      </p:grpSp>
      <p:grpSp>
        <p:nvGrpSpPr>
          <p:cNvPr id="43" name="组合 42"/>
          <p:cNvGrpSpPr/>
          <p:nvPr/>
        </p:nvGrpSpPr>
        <p:grpSpPr>
          <a:xfrm>
            <a:off x="3224341" y="2110972"/>
            <a:ext cx="1535551" cy="1535546"/>
            <a:chOff x="304800" y="673100"/>
            <a:chExt cx="4000500" cy="4000500"/>
          </a:xfrm>
          <a:effectLst>
            <a:outerShdw blurRad="444500" dist="254000" dir="8100000" algn="tr" rotWithShape="0">
              <a:prstClr val="black">
                <a:alpha val="50000"/>
              </a:prstClr>
            </a:outerShdw>
          </a:effectLst>
        </p:grpSpPr>
        <p:sp>
          <p:nvSpPr>
            <p:cNvPr id="44" name="同心圆 4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5" name="椭圆 44"/>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endParaRPr>
            </a:p>
          </p:txBody>
        </p:sp>
      </p:grpSp>
      <p:grpSp>
        <p:nvGrpSpPr>
          <p:cNvPr id="46" name="组合 45"/>
          <p:cNvGrpSpPr/>
          <p:nvPr/>
        </p:nvGrpSpPr>
        <p:grpSpPr>
          <a:xfrm>
            <a:off x="2298390" y="1360518"/>
            <a:ext cx="1535551" cy="1535546"/>
            <a:chOff x="304800" y="673100"/>
            <a:chExt cx="4000500" cy="4000500"/>
          </a:xfrm>
          <a:effectLst>
            <a:outerShdw blurRad="444500" dist="254000" dir="8100000" algn="tr" rotWithShape="0">
              <a:prstClr val="black">
                <a:alpha val="50000"/>
              </a:prstClr>
            </a:outerShdw>
          </a:effectLst>
        </p:grpSpPr>
        <p:sp>
          <p:nvSpPr>
            <p:cNvPr id="47" name="同心圆 4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8" name="椭圆 4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endParaRPr>
            </a:p>
          </p:txBody>
        </p:sp>
      </p:grpSp>
      <p:grpSp>
        <p:nvGrpSpPr>
          <p:cNvPr id="49" name="组合 48"/>
          <p:cNvGrpSpPr/>
          <p:nvPr/>
        </p:nvGrpSpPr>
        <p:grpSpPr>
          <a:xfrm>
            <a:off x="5281741" y="1741518"/>
            <a:ext cx="1535551" cy="1535546"/>
            <a:chOff x="304800" y="673100"/>
            <a:chExt cx="4000500" cy="4000500"/>
          </a:xfrm>
          <a:effectLst>
            <a:outerShdw blurRad="444500" dist="254000" dir="8100000" algn="tr" rotWithShape="0">
              <a:prstClr val="black">
                <a:alpha val="50000"/>
              </a:prstClr>
            </a:outerShdw>
          </a:effectLst>
        </p:grpSpPr>
        <p:sp>
          <p:nvSpPr>
            <p:cNvPr id="50" name="同心圆 4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1" name="椭圆 5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endParaRPr>
            </a:p>
          </p:txBody>
        </p:sp>
      </p:grpSp>
      <p:sp>
        <p:nvSpPr>
          <p:cNvPr id="52" name="矩形 51"/>
          <p:cNvSpPr/>
          <p:nvPr/>
        </p:nvSpPr>
        <p:spPr>
          <a:xfrm>
            <a:off x="2408102" y="1958582"/>
            <a:ext cx="1393330" cy="523220"/>
          </a:xfrm>
          <a:prstGeom prst="rect">
            <a:avLst/>
          </a:prstGeom>
        </p:spPr>
        <p:txBody>
          <a:bodyPr wrap="none">
            <a:spAutoFit/>
          </a:bodyPr>
          <a:lstStyle/>
          <a:p>
            <a:pPr fontAlgn="base">
              <a:spcBef>
                <a:spcPct val="0"/>
              </a:spcBef>
              <a:spcAft>
                <a:spcPct val="0"/>
              </a:spcAft>
            </a:pPr>
            <a:r>
              <a:rPr lang="zh-CN" altLang="en-US" sz="2800" dirty="0">
                <a:solidFill>
                  <a:srgbClr val="0070C0"/>
                </a:solidFill>
                <a:latin typeface="微软雅黑" panose="020B0503020204020204" pitchFamily="34" charset="-122"/>
                <a:ea typeface="微软雅黑" panose="020B0503020204020204" pitchFamily="34" charset="-122"/>
              </a:rPr>
              <a:t>Thanks</a:t>
            </a:r>
          </a:p>
        </p:txBody>
      </p:sp>
      <p:sp>
        <p:nvSpPr>
          <p:cNvPr id="53" name="矩形 52"/>
          <p:cNvSpPr/>
          <p:nvPr/>
        </p:nvSpPr>
        <p:spPr>
          <a:xfrm>
            <a:off x="3350756" y="2735091"/>
            <a:ext cx="1393330" cy="523220"/>
          </a:xfrm>
          <a:prstGeom prst="rect">
            <a:avLst/>
          </a:prstGeom>
        </p:spPr>
        <p:txBody>
          <a:bodyPr wrap="none">
            <a:spAutoFit/>
          </a:bodyPr>
          <a:lstStyle/>
          <a:p>
            <a:pPr fontAlgn="base">
              <a:spcBef>
                <a:spcPct val="0"/>
              </a:spcBef>
              <a:spcAft>
                <a:spcPct val="0"/>
              </a:spcAft>
            </a:pPr>
            <a:r>
              <a:rPr lang="zh-CN" altLang="en-US" sz="2800" dirty="0">
                <a:solidFill>
                  <a:srgbClr val="0070C0"/>
                </a:solidFill>
                <a:latin typeface="微软雅黑" panose="020B0503020204020204" pitchFamily="34" charset="-122"/>
                <a:ea typeface="微软雅黑" panose="020B0503020204020204" pitchFamily="34" charset="-122"/>
              </a:rPr>
              <a:t>Thanks</a:t>
            </a:r>
          </a:p>
        </p:txBody>
      </p:sp>
      <p:sp>
        <p:nvSpPr>
          <p:cNvPr id="54" name="矩形 53"/>
          <p:cNvSpPr/>
          <p:nvPr/>
        </p:nvSpPr>
        <p:spPr>
          <a:xfrm>
            <a:off x="4400487" y="1749777"/>
            <a:ext cx="1010213" cy="523220"/>
          </a:xfrm>
          <a:prstGeom prst="rect">
            <a:avLst/>
          </a:prstGeom>
        </p:spPr>
        <p:txBody>
          <a:bodyPr wrap="none">
            <a:spAutoFit/>
          </a:bodyPr>
          <a:lstStyle/>
          <a:p>
            <a:pPr fontAlgn="base">
              <a:spcBef>
                <a:spcPct val="0"/>
              </a:spcBef>
              <a:spcAft>
                <a:spcPct val="0"/>
              </a:spcAft>
            </a:pPr>
            <a:r>
              <a:rPr lang="zh-CN" altLang="en-US" sz="2800" dirty="0">
                <a:solidFill>
                  <a:srgbClr val="0070C0"/>
                </a:solidFill>
                <a:latin typeface="微软雅黑" panose="020B0503020204020204" pitchFamily="34" charset="-122"/>
                <a:ea typeface="微软雅黑" panose="020B0503020204020204" pitchFamily="34" charset="-122"/>
              </a:rPr>
              <a:t>View</a:t>
            </a:r>
          </a:p>
        </p:txBody>
      </p:sp>
      <p:sp>
        <p:nvSpPr>
          <p:cNvPr id="55" name="矩形 54"/>
          <p:cNvSpPr/>
          <p:nvPr/>
        </p:nvSpPr>
        <p:spPr>
          <a:xfrm>
            <a:off x="5674747" y="2272997"/>
            <a:ext cx="798617" cy="523220"/>
          </a:xfrm>
          <a:prstGeom prst="rect">
            <a:avLst/>
          </a:prstGeom>
        </p:spPr>
        <p:txBody>
          <a:bodyPr wrap="none">
            <a:spAutoFit/>
          </a:bodyPr>
          <a:lstStyle/>
          <a:p>
            <a:pPr fontAlgn="base">
              <a:spcBef>
                <a:spcPct val="0"/>
              </a:spcBef>
              <a:spcAft>
                <a:spcPct val="0"/>
              </a:spcAft>
            </a:pPr>
            <a:r>
              <a:rPr lang="zh-CN" altLang="en-US" sz="2800" dirty="0">
                <a:solidFill>
                  <a:srgbClr val="0070C0"/>
                </a:solidFill>
                <a:latin typeface="微软雅黑" panose="020B0503020204020204" pitchFamily="34" charset="-122"/>
                <a:ea typeface="微软雅黑" panose="020B0503020204020204" pitchFamily="34" charset="-122"/>
              </a:rPr>
              <a:t>See</a:t>
            </a:r>
          </a:p>
        </p:txBody>
      </p:sp>
      <p:sp>
        <p:nvSpPr>
          <p:cNvPr id="56" name="椭圆 55"/>
          <p:cNvSpPr/>
          <p:nvPr/>
        </p:nvSpPr>
        <p:spPr>
          <a:xfrm>
            <a:off x="4598197" y="3288996"/>
            <a:ext cx="500908" cy="500908"/>
          </a:xfrm>
          <a:prstGeom prst="ellipse">
            <a:avLst/>
          </a:prstGeom>
          <a:solidFill>
            <a:srgbClr val="FFC000"/>
          </a:solidFill>
          <a:ln w="25400" cap="flat" cmpd="sng" algn="ctr">
            <a:noFill/>
            <a:prstDash val="solid"/>
          </a:ln>
          <a:effectLst>
            <a:outerShdw blurRad="317500" dist="190500" dir="8100000" algn="tr" rotWithShape="0">
              <a:prstClr val="black">
                <a:alpha val="5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a:cs typeface="+mn-cs"/>
            </a:endParaRPr>
          </a:p>
        </p:txBody>
      </p:sp>
      <p:sp>
        <p:nvSpPr>
          <p:cNvPr id="57" name="椭圆 56"/>
          <p:cNvSpPr/>
          <p:nvPr/>
        </p:nvSpPr>
        <p:spPr>
          <a:xfrm>
            <a:off x="5740527" y="3513307"/>
            <a:ext cx="274777" cy="274777"/>
          </a:xfrm>
          <a:prstGeom prst="ellipse">
            <a:avLst/>
          </a:prstGeom>
          <a:solidFill>
            <a:srgbClr val="FFC000"/>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a:cs typeface="+mn-cs"/>
            </a:endParaRPr>
          </a:p>
        </p:txBody>
      </p:sp>
      <p:sp>
        <p:nvSpPr>
          <p:cNvPr id="58" name="椭圆 57"/>
          <p:cNvSpPr/>
          <p:nvPr/>
        </p:nvSpPr>
        <p:spPr>
          <a:xfrm>
            <a:off x="2575410" y="3513666"/>
            <a:ext cx="274777" cy="274777"/>
          </a:xfrm>
          <a:prstGeom prst="ellipse">
            <a:avLst/>
          </a:prstGeom>
          <a:solidFill>
            <a:srgbClr val="FFC000"/>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a:cs typeface="+mn-cs"/>
            </a:endParaRPr>
          </a:p>
        </p:txBody>
      </p:sp>
      <p:sp>
        <p:nvSpPr>
          <p:cNvPr id="59" name="椭圆 58"/>
          <p:cNvSpPr/>
          <p:nvPr/>
        </p:nvSpPr>
        <p:spPr>
          <a:xfrm>
            <a:off x="2279076" y="3632005"/>
            <a:ext cx="137389" cy="137389"/>
          </a:xfrm>
          <a:prstGeom prst="ellipse">
            <a:avLst/>
          </a:prstGeom>
          <a:solidFill>
            <a:srgbClr val="0070C0"/>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a:cs typeface="+mn-cs"/>
            </a:endParaRPr>
          </a:p>
        </p:txBody>
      </p:sp>
      <p:sp>
        <p:nvSpPr>
          <p:cNvPr id="60" name="椭圆 59"/>
          <p:cNvSpPr/>
          <p:nvPr/>
        </p:nvSpPr>
        <p:spPr>
          <a:xfrm>
            <a:off x="6198665" y="3518326"/>
            <a:ext cx="274777" cy="274777"/>
          </a:xfrm>
          <a:prstGeom prst="ellipse">
            <a:avLst/>
          </a:prstGeom>
          <a:solidFill>
            <a:srgbClr val="0070C0"/>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a:cs typeface="+mn-cs"/>
            </a:endParaRPr>
          </a:p>
        </p:txBody>
      </p:sp>
      <p:sp>
        <p:nvSpPr>
          <p:cNvPr id="61" name="椭圆 60"/>
          <p:cNvSpPr/>
          <p:nvPr/>
        </p:nvSpPr>
        <p:spPr>
          <a:xfrm>
            <a:off x="3085391" y="3510821"/>
            <a:ext cx="137389" cy="137389"/>
          </a:xfrm>
          <a:prstGeom prst="ellipse">
            <a:avLst/>
          </a:prstGeom>
          <a:solidFill>
            <a:srgbClr val="0070C0"/>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a:cs typeface="+mn-cs"/>
            </a:endParaRPr>
          </a:p>
        </p:txBody>
      </p:sp>
      <p:sp>
        <p:nvSpPr>
          <p:cNvPr id="62" name="椭圆 61"/>
          <p:cNvSpPr/>
          <p:nvPr/>
        </p:nvSpPr>
        <p:spPr>
          <a:xfrm>
            <a:off x="6576425" y="3642228"/>
            <a:ext cx="137389" cy="137389"/>
          </a:xfrm>
          <a:prstGeom prst="ellipse">
            <a:avLst/>
          </a:prstGeom>
          <a:solidFill>
            <a:srgbClr val="0070C0"/>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a:cs typeface="+mn-cs"/>
            </a:endParaRPr>
          </a:p>
        </p:txBody>
      </p:sp>
      <p:sp>
        <p:nvSpPr>
          <p:cNvPr id="63" name="椭圆 62"/>
          <p:cNvSpPr/>
          <p:nvPr/>
        </p:nvSpPr>
        <p:spPr>
          <a:xfrm>
            <a:off x="3873480" y="3545432"/>
            <a:ext cx="250454" cy="250454"/>
          </a:xfrm>
          <a:prstGeom prst="ellipse">
            <a:avLst/>
          </a:prstGeom>
          <a:solidFill>
            <a:srgbClr val="0070C0"/>
          </a:solidFill>
          <a:ln w="25400" cap="flat" cmpd="sng" algn="ctr">
            <a:noFill/>
            <a:prstDash val="solid"/>
          </a:ln>
          <a:effectLst>
            <a:outerShdw blurRad="317500" dist="190500" dir="8100000" algn="tr" rotWithShape="0">
              <a:prstClr val="black">
                <a:alpha val="5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a:cs typeface="+mn-cs"/>
            </a:endParaRPr>
          </a:p>
        </p:txBody>
      </p:sp>
      <p:sp>
        <p:nvSpPr>
          <p:cNvPr id="64" name="椭圆 63"/>
          <p:cNvSpPr/>
          <p:nvPr/>
        </p:nvSpPr>
        <p:spPr>
          <a:xfrm>
            <a:off x="6750128" y="3512025"/>
            <a:ext cx="274777" cy="274777"/>
          </a:xfrm>
          <a:prstGeom prst="ellipse">
            <a:avLst/>
          </a:prstGeom>
          <a:solidFill>
            <a:srgbClr val="FFC000"/>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a:cs typeface="+mn-cs"/>
            </a:endParaRPr>
          </a:p>
        </p:txBody>
      </p:sp>
      <p:sp>
        <p:nvSpPr>
          <p:cNvPr id="65" name="椭圆 64"/>
          <p:cNvSpPr/>
          <p:nvPr/>
        </p:nvSpPr>
        <p:spPr>
          <a:xfrm>
            <a:off x="4174703" y="3520080"/>
            <a:ext cx="274777" cy="274777"/>
          </a:xfrm>
          <a:prstGeom prst="ellipse">
            <a:avLst/>
          </a:prstGeom>
          <a:solidFill>
            <a:srgbClr val="FFC000"/>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a:cs typeface="+mn-cs"/>
            </a:endParaRPr>
          </a:p>
        </p:txBody>
      </p:sp>
      <p:sp>
        <p:nvSpPr>
          <p:cNvPr id="66" name="椭圆 65"/>
          <p:cNvSpPr/>
          <p:nvPr/>
        </p:nvSpPr>
        <p:spPr>
          <a:xfrm>
            <a:off x="7382889" y="3569216"/>
            <a:ext cx="137389" cy="137389"/>
          </a:xfrm>
          <a:prstGeom prst="ellipse">
            <a:avLst/>
          </a:prstGeom>
          <a:solidFill>
            <a:srgbClr val="0070C0"/>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a:cs typeface="+mn-cs"/>
            </a:endParaRPr>
          </a:p>
        </p:txBody>
      </p:sp>
      <p:sp>
        <p:nvSpPr>
          <p:cNvPr id="67" name="椭圆 66"/>
          <p:cNvSpPr/>
          <p:nvPr/>
        </p:nvSpPr>
        <p:spPr>
          <a:xfrm>
            <a:off x="5923888" y="3329522"/>
            <a:ext cx="274777" cy="274777"/>
          </a:xfrm>
          <a:prstGeom prst="ellipse">
            <a:avLst/>
          </a:prstGeom>
          <a:solidFill>
            <a:srgbClr val="0070C0"/>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a:cs typeface="+mn-cs"/>
            </a:endParaRPr>
          </a:p>
        </p:txBody>
      </p:sp>
      <p:sp>
        <p:nvSpPr>
          <p:cNvPr id="68" name="椭圆 67"/>
          <p:cNvSpPr/>
          <p:nvPr/>
        </p:nvSpPr>
        <p:spPr>
          <a:xfrm>
            <a:off x="2093506" y="3642512"/>
            <a:ext cx="137389" cy="137389"/>
          </a:xfrm>
          <a:prstGeom prst="ellipse">
            <a:avLst/>
          </a:prstGeom>
          <a:solidFill>
            <a:srgbClr val="0070C0"/>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a:cs typeface="+mn-cs"/>
            </a:endParaRPr>
          </a:p>
        </p:txBody>
      </p:sp>
      <p:sp>
        <p:nvSpPr>
          <p:cNvPr id="69" name="椭圆 68"/>
          <p:cNvSpPr/>
          <p:nvPr/>
        </p:nvSpPr>
        <p:spPr>
          <a:xfrm>
            <a:off x="4529502" y="3365619"/>
            <a:ext cx="137389" cy="137389"/>
          </a:xfrm>
          <a:prstGeom prst="ellipse">
            <a:avLst/>
          </a:prstGeom>
          <a:solidFill>
            <a:srgbClr val="0070C0"/>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a:cs typeface="+mn-cs"/>
            </a:endParaRPr>
          </a:p>
        </p:txBody>
      </p:sp>
      <p:sp>
        <p:nvSpPr>
          <p:cNvPr id="70" name="椭圆 69"/>
          <p:cNvSpPr/>
          <p:nvPr/>
        </p:nvSpPr>
        <p:spPr>
          <a:xfrm>
            <a:off x="3229178" y="3457466"/>
            <a:ext cx="322151" cy="322151"/>
          </a:xfrm>
          <a:prstGeom prst="ellipse">
            <a:avLst/>
          </a:prstGeom>
          <a:solidFill>
            <a:srgbClr val="FFC000"/>
          </a:solidFill>
          <a:ln w="25400" cap="flat" cmpd="sng" algn="ctr">
            <a:noFill/>
            <a:prstDash val="solid"/>
          </a:ln>
          <a:effectLst>
            <a:outerShdw blurRad="317500" dist="190500" dir="8100000" algn="tr" rotWithShape="0">
              <a:prstClr val="black">
                <a:alpha val="5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a:cs typeface="+mn-cs"/>
            </a:endParaRPr>
          </a:p>
        </p:txBody>
      </p:sp>
      <p:sp>
        <p:nvSpPr>
          <p:cNvPr id="71" name="椭圆 70"/>
          <p:cNvSpPr/>
          <p:nvPr/>
        </p:nvSpPr>
        <p:spPr>
          <a:xfrm>
            <a:off x="5099105" y="3510203"/>
            <a:ext cx="274777" cy="274777"/>
          </a:xfrm>
          <a:prstGeom prst="ellipse">
            <a:avLst/>
          </a:prstGeom>
          <a:solidFill>
            <a:srgbClr val="0070C0"/>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a:cs typeface="+mn-cs"/>
            </a:endParaRPr>
          </a:p>
        </p:txBody>
      </p:sp>
      <p:sp>
        <p:nvSpPr>
          <p:cNvPr id="72" name="椭圆 71"/>
          <p:cNvSpPr/>
          <p:nvPr/>
        </p:nvSpPr>
        <p:spPr>
          <a:xfrm>
            <a:off x="1230014" y="3513536"/>
            <a:ext cx="274777" cy="274777"/>
          </a:xfrm>
          <a:prstGeom prst="ellipse">
            <a:avLst/>
          </a:prstGeom>
          <a:solidFill>
            <a:srgbClr val="FFC000"/>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a:cs typeface="+mn-cs"/>
            </a:endParaRPr>
          </a:p>
        </p:txBody>
      </p:sp>
      <p:sp>
        <p:nvSpPr>
          <p:cNvPr id="73" name="椭圆 72"/>
          <p:cNvSpPr/>
          <p:nvPr/>
        </p:nvSpPr>
        <p:spPr>
          <a:xfrm>
            <a:off x="944804" y="3644768"/>
            <a:ext cx="137389" cy="137389"/>
          </a:xfrm>
          <a:prstGeom prst="ellipse">
            <a:avLst/>
          </a:prstGeom>
          <a:solidFill>
            <a:srgbClr val="0070C0"/>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a:cs typeface="+mn-cs"/>
            </a:endParaRPr>
          </a:p>
        </p:txBody>
      </p:sp>
      <p:sp>
        <p:nvSpPr>
          <p:cNvPr id="74" name="椭圆 73"/>
          <p:cNvSpPr/>
          <p:nvPr/>
        </p:nvSpPr>
        <p:spPr>
          <a:xfrm>
            <a:off x="2795496" y="3330265"/>
            <a:ext cx="274777" cy="274777"/>
          </a:xfrm>
          <a:prstGeom prst="ellipse">
            <a:avLst/>
          </a:prstGeom>
          <a:solidFill>
            <a:srgbClr val="0070C0"/>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a:cs typeface="+mn-cs"/>
            </a:endParaRPr>
          </a:p>
        </p:txBody>
      </p:sp>
      <p:sp>
        <p:nvSpPr>
          <p:cNvPr id="75" name="椭圆 74"/>
          <p:cNvSpPr/>
          <p:nvPr/>
        </p:nvSpPr>
        <p:spPr>
          <a:xfrm>
            <a:off x="1713791" y="3566599"/>
            <a:ext cx="137389" cy="137389"/>
          </a:xfrm>
          <a:prstGeom prst="ellipse">
            <a:avLst/>
          </a:prstGeom>
          <a:solidFill>
            <a:srgbClr val="0070C0"/>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a:cs typeface="+mn-cs"/>
            </a:endParaRPr>
          </a:p>
        </p:txBody>
      </p:sp>
      <p:sp>
        <p:nvSpPr>
          <p:cNvPr id="76" name="椭圆 75"/>
          <p:cNvSpPr/>
          <p:nvPr/>
        </p:nvSpPr>
        <p:spPr>
          <a:xfrm>
            <a:off x="6216637" y="3372814"/>
            <a:ext cx="137389" cy="137389"/>
          </a:xfrm>
          <a:prstGeom prst="ellipse">
            <a:avLst/>
          </a:prstGeom>
          <a:solidFill>
            <a:srgbClr val="FFC000"/>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a:cs typeface="+mn-cs"/>
            </a:endParaRPr>
          </a:p>
        </p:txBody>
      </p:sp>
      <p:sp>
        <p:nvSpPr>
          <p:cNvPr id="77" name="椭圆 76"/>
          <p:cNvSpPr/>
          <p:nvPr/>
        </p:nvSpPr>
        <p:spPr>
          <a:xfrm>
            <a:off x="7753607" y="3504242"/>
            <a:ext cx="274777" cy="274777"/>
          </a:xfrm>
          <a:prstGeom prst="ellipse">
            <a:avLst/>
          </a:prstGeom>
          <a:solidFill>
            <a:srgbClr val="FFC000"/>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a:cs typeface="+mn-cs"/>
            </a:endParaRPr>
          </a:p>
        </p:txBody>
      </p:sp>
    </p:spTree>
    <p:extLst>
      <p:ext uri="{BB962C8B-B14F-4D97-AF65-F5344CB8AC3E}">
        <p14:creationId xmlns:p14="http://schemas.microsoft.com/office/powerpoint/2010/main" val="822171298"/>
      </p:ext>
    </p:extLst>
  </p:cSld>
  <p:clrMapOvr>
    <a:masterClrMapping/>
  </p:clrMapOvr>
  <mc:AlternateContent xmlns:mc="http://schemas.openxmlformats.org/markup-compatibility/2006" xmlns:p14="http://schemas.microsoft.com/office/powerpoint/2010/main">
    <mc:Choice Requires="p14">
      <p:transition spd="slow" advTm="100">
        <p14:flash/>
      </p:transition>
    </mc:Choice>
    <mc:Fallback xmlns="">
      <p:transition spd="slow" advTm="1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accel="52000" fill="hold" nodeType="afterEffect" p14:presetBounceEnd="48000">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14:bounceEnd="48000">
                                          <p:cBhvr additive="base">
                                            <p:cTn id="7" dur="2000" fill="hold"/>
                                            <p:tgtEl>
                                              <p:spTgt spid="46"/>
                                            </p:tgtEl>
                                            <p:attrNameLst>
                                              <p:attrName>ppt_x</p:attrName>
                                            </p:attrNameLst>
                                          </p:cBhvr>
                                          <p:tavLst>
                                            <p:tav tm="0">
                                              <p:val>
                                                <p:strVal val="0-#ppt_w/2"/>
                                              </p:val>
                                            </p:tav>
                                            <p:tav tm="100000">
                                              <p:val>
                                                <p:strVal val="#ppt_x"/>
                                              </p:val>
                                            </p:tav>
                                          </p:tavLst>
                                        </p:anim>
                                        <p:anim calcmode="lin" valueType="num" p14:bounceEnd="48000">
                                          <p:cBhvr additive="base">
                                            <p:cTn id="8" dur="2000" fill="hold"/>
                                            <p:tgtEl>
                                              <p:spTgt spid="46"/>
                                            </p:tgtEl>
                                            <p:attrNameLst>
                                              <p:attrName>ppt_y</p:attrName>
                                            </p:attrNameLst>
                                          </p:cBhvr>
                                          <p:tavLst>
                                            <p:tav tm="0">
                                              <p:val>
                                                <p:strVal val="0-#ppt_h/2"/>
                                              </p:val>
                                            </p:tav>
                                            <p:tav tm="100000">
                                              <p:val>
                                                <p:strVal val="#ppt_y"/>
                                              </p:val>
                                            </p:tav>
                                          </p:tavLst>
                                        </p:anim>
                                      </p:childTnLst>
                                    </p:cTn>
                                  </p:par>
                                  <p:par>
                                    <p:cTn id="9" presetID="2" presetClass="entr" presetSubtype="12" accel="52000" fill="hold" nodeType="withEffect" p14:presetBounceEnd="48000">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14:bounceEnd="48000">
                                          <p:cBhvr additive="base">
                                            <p:cTn id="11" dur="2000" fill="hold"/>
                                            <p:tgtEl>
                                              <p:spTgt spid="43"/>
                                            </p:tgtEl>
                                            <p:attrNameLst>
                                              <p:attrName>ppt_x</p:attrName>
                                            </p:attrNameLst>
                                          </p:cBhvr>
                                          <p:tavLst>
                                            <p:tav tm="0">
                                              <p:val>
                                                <p:strVal val="0-#ppt_w/2"/>
                                              </p:val>
                                            </p:tav>
                                            <p:tav tm="100000">
                                              <p:val>
                                                <p:strVal val="#ppt_x"/>
                                              </p:val>
                                            </p:tav>
                                          </p:tavLst>
                                        </p:anim>
                                        <p:anim calcmode="lin" valueType="num" p14:bounceEnd="48000">
                                          <p:cBhvr additive="base">
                                            <p:cTn id="12" dur="2000" fill="hold"/>
                                            <p:tgtEl>
                                              <p:spTgt spid="43"/>
                                            </p:tgtEl>
                                            <p:attrNameLst>
                                              <p:attrName>ppt_y</p:attrName>
                                            </p:attrNameLst>
                                          </p:cBhvr>
                                          <p:tavLst>
                                            <p:tav tm="0">
                                              <p:val>
                                                <p:strVal val="1+#ppt_h/2"/>
                                              </p:val>
                                            </p:tav>
                                            <p:tav tm="100000">
                                              <p:val>
                                                <p:strVal val="#ppt_y"/>
                                              </p:val>
                                            </p:tav>
                                          </p:tavLst>
                                        </p:anim>
                                      </p:childTnLst>
                                    </p:cTn>
                                  </p:par>
                                  <p:par>
                                    <p:cTn id="13" presetID="2" presetClass="entr" presetSubtype="3" accel="52000" fill="hold" nodeType="withEffect" p14:presetBounceEnd="48000">
                                      <p:stCondLst>
                                        <p:cond delay="0"/>
                                      </p:stCondLst>
                                      <p:childTnLst>
                                        <p:set>
                                          <p:cBhvr>
                                            <p:cTn id="14" dur="1" fill="hold">
                                              <p:stCondLst>
                                                <p:cond delay="0"/>
                                              </p:stCondLst>
                                            </p:cTn>
                                            <p:tgtEl>
                                              <p:spTgt spid="40"/>
                                            </p:tgtEl>
                                            <p:attrNameLst>
                                              <p:attrName>style.visibility</p:attrName>
                                            </p:attrNameLst>
                                          </p:cBhvr>
                                          <p:to>
                                            <p:strVal val="visible"/>
                                          </p:to>
                                        </p:set>
                                        <p:anim calcmode="lin" valueType="num" p14:bounceEnd="48000">
                                          <p:cBhvr additive="base">
                                            <p:cTn id="15" dur="2000" fill="hold"/>
                                            <p:tgtEl>
                                              <p:spTgt spid="40"/>
                                            </p:tgtEl>
                                            <p:attrNameLst>
                                              <p:attrName>ppt_x</p:attrName>
                                            </p:attrNameLst>
                                          </p:cBhvr>
                                          <p:tavLst>
                                            <p:tav tm="0">
                                              <p:val>
                                                <p:strVal val="1+#ppt_w/2"/>
                                              </p:val>
                                            </p:tav>
                                            <p:tav tm="100000">
                                              <p:val>
                                                <p:strVal val="#ppt_x"/>
                                              </p:val>
                                            </p:tav>
                                          </p:tavLst>
                                        </p:anim>
                                        <p:anim calcmode="lin" valueType="num" p14:bounceEnd="48000">
                                          <p:cBhvr additive="base">
                                            <p:cTn id="16" dur="2000" fill="hold"/>
                                            <p:tgtEl>
                                              <p:spTgt spid="40"/>
                                            </p:tgtEl>
                                            <p:attrNameLst>
                                              <p:attrName>ppt_y</p:attrName>
                                            </p:attrNameLst>
                                          </p:cBhvr>
                                          <p:tavLst>
                                            <p:tav tm="0">
                                              <p:val>
                                                <p:strVal val="0-#ppt_h/2"/>
                                              </p:val>
                                            </p:tav>
                                            <p:tav tm="100000">
                                              <p:val>
                                                <p:strVal val="#ppt_y"/>
                                              </p:val>
                                            </p:tav>
                                          </p:tavLst>
                                        </p:anim>
                                      </p:childTnLst>
                                    </p:cTn>
                                  </p:par>
                                  <p:par>
                                    <p:cTn id="17" presetID="2" presetClass="entr" presetSubtype="6" accel="52000" fill="hold" nodeType="withEffect" p14:presetBounceEnd="48000">
                                      <p:stCondLst>
                                        <p:cond delay="0"/>
                                      </p:stCondLst>
                                      <p:childTnLst>
                                        <p:set>
                                          <p:cBhvr>
                                            <p:cTn id="18" dur="1" fill="hold">
                                              <p:stCondLst>
                                                <p:cond delay="0"/>
                                              </p:stCondLst>
                                            </p:cTn>
                                            <p:tgtEl>
                                              <p:spTgt spid="49"/>
                                            </p:tgtEl>
                                            <p:attrNameLst>
                                              <p:attrName>style.visibility</p:attrName>
                                            </p:attrNameLst>
                                          </p:cBhvr>
                                          <p:to>
                                            <p:strVal val="visible"/>
                                          </p:to>
                                        </p:set>
                                        <p:anim calcmode="lin" valueType="num" p14:bounceEnd="48000">
                                          <p:cBhvr additive="base">
                                            <p:cTn id="19" dur="2000" fill="hold"/>
                                            <p:tgtEl>
                                              <p:spTgt spid="49"/>
                                            </p:tgtEl>
                                            <p:attrNameLst>
                                              <p:attrName>ppt_x</p:attrName>
                                            </p:attrNameLst>
                                          </p:cBhvr>
                                          <p:tavLst>
                                            <p:tav tm="0">
                                              <p:val>
                                                <p:strVal val="1+#ppt_w/2"/>
                                              </p:val>
                                            </p:tav>
                                            <p:tav tm="100000">
                                              <p:val>
                                                <p:strVal val="#ppt_x"/>
                                              </p:val>
                                            </p:tav>
                                          </p:tavLst>
                                        </p:anim>
                                        <p:anim calcmode="lin" valueType="num" p14:bounceEnd="48000">
                                          <p:cBhvr additive="base">
                                            <p:cTn id="20" dur="2000" fill="hold"/>
                                            <p:tgtEl>
                                              <p:spTgt spid="49"/>
                                            </p:tgtEl>
                                            <p:attrNameLst>
                                              <p:attrName>ppt_y</p:attrName>
                                            </p:attrNameLst>
                                          </p:cBhvr>
                                          <p:tavLst>
                                            <p:tav tm="0">
                                              <p:val>
                                                <p:strVal val="1+#ppt_h/2"/>
                                              </p:val>
                                            </p:tav>
                                            <p:tav tm="100000">
                                              <p:val>
                                                <p:strVal val="#ppt_y"/>
                                              </p:val>
                                            </p:tav>
                                          </p:tavLst>
                                        </p:anim>
                                      </p:childTnLst>
                                    </p:cTn>
                                  </p:par>
                                </p:childTnLst>
                              </p:cTn>
                            </p:par>
                            <p:par>
                              <p:cTn id="21" fill="hold">
                                <p:stCondLst>
                                  <p:cond delay="2000"/>
                                </p:stCondLst>
                                <p:childTnLst>
                                  <p:par>
                                    <p:cTn id="22" presetID="21" presetClass="entr" presetSubtype="1"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Effect transition="in" filter="wheel(1)">
                                          <p:cBhvr>
                                            <p:cTn id="24" dur="1000"/>
                                            <p:tgtEl>
                                              <p:spTgt spid="52"/>
                                            </p:tgtEl>
                                          </p:cBhvr>
                                        </p:animEffect>
                                      </p:childTnLst>
                                    </p:cTn>
                                  </p:par>
                                  <p:par>
                                    <p:cTn id="25" presetID="21" presetClass="entr" presetSubtype="1" fill="hold" grpId="0" nodeType="withEffect">
                                      <p:stCondLst>
                                        <p:cond delay="300"/>
                                      </p:stCondLst>
                                      <p:childTnLst>
                                        <p:set>
                                          <p:cBhvr>
                                            <p:cTn id="26" dur="1" fill="hold">
                                              <p:stCondLst>
                                                <p:cond delay="0"/>
                                              </p:stCondLst>
                                            </p:cTn>
                                            <p:tgtEl>
                                              <p:spTgt spid="53"/>
                                            </p:tgtEl>
                                            <p:attrNameLst>
                                              <p:attrName>style.visibility</p:attrName>
                                            </p:attrNameLst>
                                          </p:cBhvr>
                                          <p:to>
                                            <p:strVal val="visible"/>
                                          </p:to>
                                        </p:set>
                                        <p:animEffect transition="in" filter="wheel(1)">
                                          <p:cBhvr>
                                            <p:cTn id="27" dur="1000"/>
                                            <p:tgtEl>
                                              <p:spTgt spid="53"/>
                                            </p:tgtEl>
                                          </p:cBhvr>
                                        </p:animEffect>
                                      </p:childTnLst>
                                    </p:cTn>
                                  </p:par>
                                  <p:par>
                                    <p:cTn id="28" presetID="21" presetClass="entr" presetSubtype="1" fill="hold" grpId="0" nodeType="withEffect">
                                      <p:stCondLst>
                                        <p:cond delay="600"/>
                                      </p:stCondLst>
                                      <p:childTnLst>
                                        <p:set>
                                          <p:cBhvr>
                                            <p:cTn id="29" dur="1" fill="hold">
                                              <p:stCondLst>
                                                <p:cond delay="0"/>
                                              </p:stCondLst>
                                            </p:cTn>
                                            <p:tgtEl>
                                              <p:spTgt spid="54"/>
                                            </p:tgtEl>
                                            <p:attrNameLst>
                                              <p:attrName>style.visibility</p:attrName>
                                            </p:attrNameLst>
                                          </p:cBhvr>
                                          <p:to>
                                            <p:strVal val="visible"/>
                                          </p:to>
                                        </p:set>
                                        <p:animEffect transition="in" filter="wheel(1)">
                                          <p:cBhvr>
                                            <p:cTn id="30" dur="1000"/>
                                            <p:tgtEl>
                                              <p:spTgt spid="54"/>
                                            </p:tgtEl>
                                          </p:cBhvr>
                                        </p:animEffect>
                                      </p:childTnLst>
                                    </p:cTn>
                                  </p:par>
                                  <p:par>
                                    <p:cTn id="31" presetID="21" presetClass="entr" presetSubtype="1" fill="hold" grpId="0" nodeType="withEffect">
                                      <p:stCondLst>
                                        <p:cond delay="1100"/>
                                      </p:stCondLst>
                                      <p:childTnLst>
                                        <p:set>
                                          <p:cBhvr>
                                            <p:cTn id="32" dur="1" fill="hold">
                                              <p:stCondLst>
                                                <p:cond delay="0"/>
                                              </p:stCondLst>
                                            </p:cTn>
                                            <p:tgtEl>
                                              <p:spTgt spid="55"/>
                                            </p:tgtEl>
                                            <p:attrNameLst>
                                              <p:attrName>style.visibility</p:attrName>
                                            </p:attrNameLst>
                                          </p:cBhvr>
                                          <p:to>
                                            <p:strVal val="visible"/>
                                          </p:to>
                                        </p:set>
                                        <p:animEffect transition="in" filter="wheel(1)">
                                          <p:cBhvr>
                                            <p:cTn id="33" dur="1000"/>
                                            <p:tgtEl>
                                              <p:spTgt spid="55"/>
                                            </p:tgtEl>
                                          </p:cBhvr>
                                        </p:animEffect>
                                      </p:childTnLst>
                                    </p:cTn>
                                  </p:par>
                                </p:childTnLst>
                              </p:cTn>
                            </p:par>
                            <p:par>
                              <p:cTn id="34" fill="hold">
                                <p:stCondLst>
                                  <p:cond delay="4100"/>
                                </p:stCondLst>
                                <p:childTnLst>
                                  <p:par>
                                    <p:cTn id="35" presetID="53" presetClass="entr" presetSubtype="16" fill="hold" grpId="0" nodeType="afterEffect">
                                      <p:stCondLst>
                                        <p:cond delay="0"/>
                                      </p:stCondLst>
                                      <p:childTnLst>
                                        <p:set>
                                          <p:cBhvr>
                                            <p:cTn id="36" dur="1" fill="hold">
                                              <p:stCondLst>
                                                <p:cond delay="0"/>
                                              </p:stCondLst>
                                            </p:cTn>
                                            <p:tgtEl>
                                              <p:spTgt spid="56"/>
                                            </p:tgtEl>
                                            <p:attrNameLst>
                                              <p:attrName>style.visibility</p:attrName>
                                            </p:attrNameLst>
                                          </p:cBhvr>
                                          <p:to>
                                            <p:strVal val="visible"/>
                                          </p:to>
                                        </p:set>
                                        <p:anim calcmode="lin" valueType="num">
                                          <p:cBhvr>
                                            <p:cTn id="37" dur="500" fill="hold"/>
                                            <p:tgtEl>
                                              <p:spTgt spid="56"/>
                                            </p:tgtEl>
                                            <p:attrNameLst>
                                              <p:attrName>ppt_w</p:attrName>
                                            </p:attrNameLst>
                                          </p:cBhvr>
                                          <p:tavLst>
                                            <p:tav tm="0">
                                              <p:val>
                                                <p:fltVal val="0"/>
                                              </p:val>
                                            </p:tav>
                                            <p:tav tm="100000">
                                              <p:val>
                                                <p:strVal val="#ppt_w"/>
                                              </p:val>
                                            </p:tav>
                                          </p:tavLst>
                                        </p:anim>
                                        <p:anim calcmode="lin" valueType="num">
                                          <p:cBhvr>
                                            <p:cTn id="38" dur="500" fill="hold"/>
                                            <p:tgtEl>
                                              <p:spTgt spid="56"/>
                                            </p:tgtEl>
                                            <p:attrNameLst>
                                              <p:attrName>ppt_h</p:attrName>
                                            </p:attrNameLst>
                                          </p:cBhvr>
                                          <p:tavLst>
                                            <p:tav tm="0">
                                              <p:val>
                                                <p:fltVal val="0"/>
                                              </p:val>
                                            </p:tav>
                                            <p:tav tm="100000">
                                              <p:val>
                                                <p:strVal val="#ppt_h"/>
                                              </p:val>
                                            </p:tav>
                                          </p:tavLst>
                                        </p:anim>
                                        <p:animEffect transition="in" filter="fade">
                                          <p:cBhvr>
                                            <p:cTn id="39" dur="500"/>
                                            <p:tgtEl>
                                              <p:spTgt spid="56"/>
                                            </p:tgtEl>
                                          </p:cBhvr>
                                        </p:animEffect>
                                      </p:childTnLst>
                                    </p:cTn>
                                  </p:par>
                                  <p:par>
                                    <p:cTn id="40" presetID="53" presetClass="entr" presetSubtype="16" fill="hold" grpId="0" nodeType="withEffect">
                                      <p:stCondLst>
                                        <p:cond delay="400"/>
                                      </p:stCondLst>
                                      <p:childTnLst>
                                        <p:set>
                                          <p:cBhvr>
                                            <p:cTn id="41" dur="1" fill="hold">
                                              <p:stCondLst>
                                                <p:cond delay="0"/>
                                              </p:stCondLst>
                                            </p:cTn>
                                            <p:tgtEl>
                                              <p:spTgt spid="57"/>
                                            </p:tgtEl>
                                            <p:attrNameLst>
                                              <p:attrName>style.visibility</p:attrName>
                                            </p:attrNameLst>
                                          </p:cBhvr>
                                          <p:to>
                                            <p:strVal val="visible"/>
                                          </p:to>
                                        </p:set>
                                        <p:anim calcmode="lin" valueType="num">
                                          <p:cBhvr>
                                            <p:cTn id="42" dur="500" fill="hold"/>
                                            <p:tgtEl>
                                              <p:spTgt spid="57"/>
                                            </p:tgtEl>
                                            <p:attrNameLst>
                                              <p:attrName>ppt_w</p:attrName>
                                            </p:attrNameLst>
                                          </p:cBhvr>
                                          <p:tavLst>
                                            <p:tav tm="0">
                                              <p:val>
                                                <p:fltVal val="0"/>
                                              </p:val>
                                            </p:tav>
                                            <p:tav tm="100000">
                                              <p:val>
                                                <p:strVal val="#ppt_w"/>
                                              </p:val>
                                            </p:tav>
                                          </p:tavLst>
                                        </p:anim>
                                        <p:anim calcmode="lin" valueType="num">
                                          <p:cBhvr>
                                            <p:cTn id="43" dur="500" fill="hold"/>
                                            <p:tgtEl>
                                              <p:spTgt spid="57"/>
                                            </p:tgtEl>
                                            <p:attrNameLst>
                                              <p:attrName>ppt_h</p:attrName>
                                            </p:attrNameLst>
                                          </p:cBhvr>
                                          <p:tavLst>
                                            <p:tav tm="0">
                                              <p:val>
                                                <p:fltVal val="0"/>
                                              </p:val>
                                            </p:tav>
                                            <p:tav tm="100000">
                                              <p:val>
                                                <p:strVal val="#ppt_h"/>
                                              </p:val>
                                            </p:tav>
                                          </p:tavLst>
                                        </p:anim>
                                        <p:animEffect transition="in" filter="fade">
                                          <p:cBhvr>
                                            <p:cTn id="44" dur="500"/>
                                            <p:tgtEl>
                                              <p:spTgt spid="57"/>
                                            </p:tgtEl>
                                          </p:cBhvr>
                                        </p:animEffect>
                                      </p:childTnLst>
                                    </p:cTn>
                                  </p:par>
                                  <p:par>
                                    <p:cTn id="45" presetID="53" presetClass="entr" presetSubtype="16" fill="hold" grpId="0" nodeType="withEffect">
                                      <p:stCondLst>
                                        <p:cond delay="20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400"/>
                                      </p:stCondLst>
                                      <p:childTnLst>
                                        <p:set>
                                          <p:cBhvr>
                                            <p:cTn id="56" dur="1" fill="hold">
                                              <p:stCondLst>
                                                <p:cond delay="0"/>
                                              </p:stCondLst>
                                            </p:cTn>
                                            <p:tgtEl>
                                              <p:spTgt spid="60"/>
                                            </p:tgtEl>
                                            <p:attrNameLst>
                                              <p:attrName>style.visibility</p:attrName>
                                            </p:attrNameLst>
                                          </p:cBhvr>
                                          <p:to>
                                            <p:strVal val="visible"/>
                                          </p:to>
                                        </p:set>
                                        <p:anim calcmode="lin" valueType="num">
                                          <p:cBhvr>
                                            <p:cTn id="57" dur="500" fill="hold"/>
                                            <p:tgtEl>
                                              <p:spTgt spid="60"/>
                                            </p:tgtEl>
                                            <p:attrNameLst>
                                              <p:attrName>ppt_w</p:attrName>
                                            </p:attrNameLst>
                                          </p:cBhvr>
                                          <p:tavLst>
                                            <p:tav tm="0">
                                              <p:val>
                                                <p:fltVal val="0"/>
                                              </p:val>
                                            </p:tav>
                                            <p:tav tm="100000">
                                              <p:val>
                                                <p:strVal val="#ppt_w"/>
                                              </p:val>
                                            </p:tav>
                                          </p:tavLst>
                                        </p:anim>
                                        <p:anim calcmode="lin" valueType="num">
                                          <p:cBhvr>
                                            <p:cTn id="58" dur="500" fill="hold"/>
                                            <p:tgtEl>
                                              <p:spTgt spid="60"/>
                                            </p:tgtEl>
                                            <p:attrNameLst>
                                              <p:attrName>ppt_h</p:attrName>
                                            </p:attrNameLst>
                                          </p:cBhvr>
                                          <p:tavLst>
                                            <p:tav tm="0">
                                              <p:val>
                                                <p:fltVal val="0"/>
                                              </p:val>
                                            </p:tav>
                                            <p:tav tm="100000">
                                              <p:val>
                                                <p:strVal val="#ppt_h"/>
                                              </p:val>
                                            </p:tav>
                                          </p:tavLst>
                                        </p:anim>
                                        <p:animEffect transition="in" filter="fade">
                                          <p:cBhvr>
                                            <p:cTn id="59" dur="500"/>
                                            <p:tgtEl>
                                              <p:spTgt spid="60"/>
                                            </p:tgtEl>
                                          </p:cBhvr>
                                        </p:animEffect>
                                      </p:childTnLst>
                                    </p:cTn>
                                  </p:par>
                                  <p:par>
                                    <p:cTn id="60" presetID="53" presetClass="entr" presetSubtype="16" fill="hold" grpId="0" nodeType="withEffect">
                                      <p:stCondLst>
                                        <p:cond delay="200"/>
                                      </p:stCondLst>
                                      <p:childTnLst>
                                        <p:set>
                                          <p:cBhvr>
                                            <p:cTn id="61" dur="1" fill="hold">
                                              <p:stCondLst>
                                                <p:cond delay="0"/>
                                              </p:stCondLst>
                                            </p:cTn>
                                            <p:tgtEl>
                                              <p:spTgt spid="61"/>
                                            </p:tgtEl>
                                            <p:attrNameLst>
                                              <p:attrName>style.visibility</p:attrName>
                                            </p:attrNameLst>
                                          </p:cBhvr>
                                          <p:to>
                                            <p:strVal val="visible"/>
                                          </p:to>
                                        </p:set>
                                        <p:anim calcmode="lin" valueType="num">
                                          <p:cBhvr>
                                            <p:cTn id="62" dur="500" fill="hold"/>
                                            <p:tgtEl>
                                              <p:spTgt spid="61"/>
                                            </p:tgtEl>
                                            <p:attrNameLst>
                                              <p:attrName>ppt_w</p:attrName>
                                            </p:attrNameLst>
                                          </p:cBhvr>
                                          <p:tavLst>
                                            <p:tav tm="0">
                                              <p:val>
                                                <p:fltVal val="0"/>
                                              </p:val>
                                            </p:tav>
                                            <p:tav tm="100000">
                                              <p:val>
                                                <p:strVal val="#ppt_w"/>
                                              </p:val>
                                            </p:tav>
                                          </p:tavLst>
                                        </p:anim>
                                        <p:anim calcmode="lin" valueType="num">
                                          <p:cBhvr>
                                            <p:cTn id="63" dur="500" fill="hold"/>
                                            <p:tgtEl>
                                              <p:spTgt spid="61"/>
                                            </p:tgtEl>
                                            <p:attrNameLst>
                                              <p:attrName>ppt_h</p:attrName>
                                            </p:attrNameLst>
                                          </p:cBhvr>
                                          <p:tavLst>
                                            <p:tav tm="0">
                                              <p:val>
                                                <p:fltVal val="0"/>
                                              </p:val>
                                            </p:tav>
                                            <p:tav tm="100000">
                                              <p:val>
                                                <p:strVal val="#ppt_h"/>
                                              </p:val>
                                            </p:tav>
                                          </p:tavLst>
                                        </p:anim>
                                        <p:animEffect transition="in" filter="fade">
                                          <p:cBhvr>
                                            <p:cTn id="64" dur="500"/>
                                            <p:tgtEl>
                                              <p:spTgt spid="61"/>
                                            </p:tgtEl>
                                          </p:cBhvr>
                                        </p:animEffect>
                                      </p:childTnLst>
                                    </p:cTn>
                                  </p:par>
                                  <p:par>
                                    <p:cTn id="65" presetID="53" presetClass="entr" presetSubtype="16" fill="hold" grpId="0" nodeType="withEffect">
                                      <p:stCondLst>
                                        <p:cond delay="200"/>
                                      </p:stCondLst>
                                      <p:childTnLst>
                                        <p:set>
                                          <p:cBhvr>
                                            <p:cTn id="66" dur="1" fill="hold">
                                              <p:stCondLst>
                                                <p:cond delay="0"/>
                                              </p:stCondLst>
                                            </p:cTn>
                                            <p:tgtEl>
                                              <p:spTgt spid="62"/>
                                            </p:tgtEl>
                                            <p:attrNameLst>
                                              <p:attrName>style.visibility</p:attrName>
                                            </p:attrNameLst>
                                          </p:cBhvr>
                                          <p:to>
                                            <p:strVal val="visible"/>
                                          </p:to>
                                        </p:set>
                                        <p:anim calcmode="lin" valueType="num">
                                          <p:cBhvr>
                                            <p:cTn id="67" dur="500" fill="hold"/>
                                            <p:tgtEl>
                                              <p:spTgt spid="62"/>
                                            </p:tgtEl>
                                            <p:attrNameLst>
                                              <p:attrName>ppt_w</p:attrName>
                                            </p:attrNameLst>
                                          </p:cBhvr>
                                          <p:tavLst>
                                            <p:tav tm="0">
                                              <p:val>
                                                <p:fltVal val="0"/>
                                              </p:val>
                                            </p:tav>
                                            <p:tav tm="100000">
                                              <p:val>
                                                <p:strVal val="#ppt_w"/>
                                              </p:val>
                                            </p:tav>
                                          </p:tavLst>
                                        </p:anim>
                                        <p:anim calcmode="lin" valueType="num">
                                          <p:cBhvr>
                                            <p:cTn id="68" dur="500" fill="hold"/>
                                            <p:tgtEl>
                                              <p:spTgt spid="62"/>
                                            </p:tgtEl>
                                            <p:attrNameLst>
                                              <p:attrName>ppt_h</p:attrName>
                                            </p:attrNameLst>
                                          </p:cBhvr>
                                          <p:tavLst>
                                            <p:tav tm="0">
                                              <p:val>
                                                <p:fltVal val="0"/>
                                              </p:val>
                                            </p:tav>
                                            <p:tav tm="100000">
                                              <p:val>
                                                <p:strVal val="#ppt_h"/>
                                              </p:val>
                                            </p:tav>
                                          </p:tavLst>
                                        </p:anim>
                                        <p:animEffect transition="in" filter="fade">
                                          <p:cBhvr>
                                            <p:cTn id="69" dur="500"/>
                                            <p:tgtEl>
                                              <p:spTgt spid="62"/>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63"/>
                                            </p:tgtEl>
                                            <p:attrNameLst>
                                              <p:attrName>style.visibility</p:attrName>
                                            </p:attrNameLst>
                                          </p:cBhvr>
                                          <p:to>
                                            <p:strVal val="visible"/>
                                          </p:to>
                                        </p:set>
                                        <p:anim calcmode="lin" valueType="num">
                                          <p:cBhvr>
                                            <p:cTn id="72" dur="500" fill="hold"/>
                                            <p:tgtEl>
                                              <p:spTgt spid="63"/>
                                            </p:tgtEl>
                                            <p:attrNameLst>
                                              <p:attrName>ppt_w</p:attrName>
                                            </p:attrNameLst>
                                          </p:cBhvr>
                                          <p:tavLst>
                                            <p:tav tm="0">
                                              <p:val>
                                                <p:fltVal val="0"/>
                                              </p:val>
                                            </p:tav>
                                            <p:tav tm="100000">
                                              <p:val>
                                                <p:strVal val="#ppt_w"/>
                                              </p:val>
                                            </p:tav>
                                          </p:tavLst>
                                        </p:anim>
                                        <p:anim calcmode="lin" valueType="num">
                                          <p:cBhvr>
                                            <p:cTn id="73" dur="500" fill="hold"/>
                                            <p:tgtEl>
                                              <p:spTgt spid="63"/>
                                            </p:tgtEl>
                                            <p:attrNameLst>
                                              <p:attrName>ppt_h</p:attrName>
                                            </p:attrNameLst>
                                          </p:cBhvr>
                                          <p:tavLst>
                                            <p:tav tm="0">
                                              <p:val>
                                                <p:fltVal val="0"/>
                                              </p:val>
                                            </p:tav>
                                            <p:tav tm="100000">
                                              <p:val>
                                                <p:strVal val="#ppt_h"/>
                                              </p:val>
                                            </p:tav>
                                          </p:tavLst>
                                        </p:anim>
                                        <p:animEffect transition="in" filter="fade">
                                          <p:cBhvr>
                                            <p:cTn id="74" dur="500"/>
                                            <p:tgtEl>
                                              <p:spTgt spid="63"/>
                                            </p:tgtEl>
                                          </p:cBhvr>
                                        </p:animEffect>
                                      </p:childTnLst>
                                    </p:cTn>
                                  </p:par>
                                  <p:par>
                                    <p:cTn id="75" presetID="53" presetClass="entr" presetSubtype="16" fill="hold" grpId="0" nodeType="withEffect">
                                      <p:stCondLst>
                                        <p:cond delay="400"/>
                                      </p:stCondLst>
                                      <p:childTnLst>
                                        <p:set>
                                          <p:cBhvr>
                                            <p:cTn id="76" dur="1" fill="hold">
                                              <p:stCondLst>
                                                <p:cond delay="0"/>
                                              </p:stCondLst>
                                            </p:cTn>
                                            <p:tgtEl>
                                              <p:spTgt spid="64"/>
                                            </p:tgtEl>
                                            <p:attrNameLst>
                                              <p:attrName>style.visibility</p:attrName>
                                            </p:attrNameLst>
                                          </p:cBhvr>
                                          <p:to>
                                            <p:strVal val="visible"/>
                                          </p:to>
                                        </p:set>
                                        <p:anim calcmode="lin" valueType="num">
                                          <p:cBhvr>
                                            <p:cTn id="77" dur="500" fill="hold"/>
                                            <p:tgtEl>
                                              <p:spTgt spid="64"/>
                                            </p:tgtEl>
                                            <p:attrNameLst>
                                              <p:attrName>ppt_w</p:attrName>
                                            </p:attrNameLst>
                                          </p:cBhvr>
                                          <p:tavLst>
                                            <p:tav tm="0">
                                              <p:val>
                                                <p:fltVal val="0"/>
                                              </p:val>
                                            </p:tav>
                                            <p:tav tm="100000">
                                              <p:val>
                                                <p:strVal val="#ppt_w"/>
                                              </p:val>
                                            </p:tav>
                                          </p:tavLst>
                                        </p:anim>
                                        <p:anim calcmode="lin" valueType="num">
                                          <p:cBhvr>
                                            <p:cTn id="78" dur="500" fill="hold"/>
                                            <p:tgtEl>
                                              <p:spTgt spid="64"/>
                                            </p:tgtEl>
                                            <p:attrNameLst>
                                              <p:attrName>ppt_h</p:attrName>
                                            </p:attrNameLst>
                                          </p:cBhvr>
                                          <p:tavLst>
                                            <p:tav tm="0">
                                              <p:val>
                                                <p:fltVal val="0"/>
                                              </p:val>
                                            </p:tav>
                                            <p:tav tm="100000">
                                              <p:val>
                                                <p:strVal val="#ppt_h"/>
                                              </p:val>
                                            </p:tav>
                                          </p:tavLst>
                                        </p:anim>
                                        <p:animEffect transition="in" filter="fade">
                                          <p:cBhvr>
                                            <p:cTn id="79" dur="500"/>
                                            <p:tgtEl>
                                              <p:spTgt spid="64"/>
                                            </p:tgtEl>
                                          </p:cBhvr>
                                        </p:animEffect>
                                      </p:childTnLst>
                                    </p:cTn>
                                  </p:par>
                                  <p:par>
                                    <p:cTn id="80" presetID="53" presetClass="entr" presetSubtype="16" fill="hold" grpId="0" nodeType="withEffect">
                                      <p:stCondLst>
                                        <p:cond delay="200"/>
                                      </p:stCondLst>
                                      <p:childTnLst>
                                        <p:set>
                                          <p:cBhvr>
                                            <p:cTn id="81" dur="1" fill="hold">
                                              <p:stCondLst>
                                                <p:cond delay="0"/>
                                              </p:stCondLst>
                                            </p:cTn>
                                            <p:tgtEl>
                                              <p:spTgt spid="65"/>
                                            </p:tgtEl>
                                            <p:attrNameLst>
                                              <p:attrName>style.visibility</p:attrName>
                                            </p:attrNameLst>
                                          </p:cBhvr>
                                          <p:to>
                                            <p:strVal val="visible"/>
                                          </p:to>
                                        </p:set>
                                        <p:anim calcmode="lin" valueType="num">
                                          <p:cBhvr>
                                            <p:cTn id="82" dur="500" fill="hold"/>
                                            <p:tgtEl>
                                              <p:spTgt spid="65"/>
                                            </p:tgtEl>
                                            <p:attrNameLst>
                                              <p:attrName>ppt_w</p:attrName>
                                            </p:attrNameLst>
                                          </p:cBhvr>
                                          <p:tavLst>
                                            <p:tav tm="0">
                                              <p:val>
                                                <p:fltVal val="0"/>
                                              </p:val>
                                            </p:tav>
                                            <p:tav tm="100000">
                                              <p:val>
                                                <p:strVal val="#ppt_w"/>
                                              </p:val>
                                            </p:tav>
                                          </p:tavLst>
                                        </p:anim>
                                        <p:anim calcmode="lin" valueType="num">
                                          <p:cBhvr>
                                            <p:cTn id="83" dur="500" fill="hold"/>
                                            <p:tgtEl>
                                              <p:spTgt spid="65"/>
                                            </p:tgtEl>
                                            <p:attrNameLst>
                                              <p:attrName>ppt_h</p:attrName>
                                            </p:attrNameLst>
                                          </p:cBhvr>
                                          <p:tavLst>
                                            <p:tav tm="0">
                                              <p:val>
                                                <p:fltVal val="0"/>
                                              </p:val>
                                            </p:tav>
                                            <p:tav tm="100000">
                                              <p:val>
                                                <p:strVal val="#ppt_h"/>
                                              </p:val>
                                            </p:tav>
                                          </p:tavLst>
                                        </p:anim>
                                        <p:animEffect transition="in" filter="fade">
                                          <p:cBhvr>
                                            <p:cTn id="84" dur="500"/>
                                            <p:tgtEl>
                                              <p:spTgt spid="6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66"/>
                                            </p:tgtEl>
                                            <p:attrNameLst>
                                              <p:attrName>style.visibility</p:attrName>
                                            </p:attrNameLst>
                                          </p:cBhvr>
                                          <p:to>
                                            <p:strVal val="visible"/>
                                          </p:to>
                                        </p:set>
                                        <p:anim calcmode="lin" valueType="num">
                                          <p:cBhvr>
                                            <p:cTn id="87" dur="500" fill="hold"/>
                                            <p:tgtEl>
                                              <p:spTgt spid="66"/>
                                            </p:tgtEl>
                                            <p:attrNameLst>
                                              <p:attrName>ppt_w</p:attrName>
                                            </p:attrNameLst>
                                          </p:cBhvr>
                                          <p:tavLst>
                                            <p:tav tm="0">
                                              <p:val>
                                                <p:fltVal val="0"/>
                                              </p:val>
                                            </p:tav>
                                            <p:tav tm="100000">
                                              <p:val>
                                                <p:strVal val="#ppt_w"/>
                                              </p:val>
                                            </p:tav>
                                          </p:tavLst>
                                        </p:anim>
                                        <p:anim calcmode="lin" valueType="num">
                                          <p:cBhvr>
                                            <p:cTn id="88" dur="500" fill="hold"/>
                                            <p:tgtEl>
                                              <p:spTgt spid="66"/>
                                            </p:tgtEl>
                                            <p:attrNameLst>
                                              <p:attrName>ppt_h</p:attrName>
                                            </p:attrNameLst>
                                          </p:cBhvr>
                                          <p:tavLst>
                                            <p:tav tm="0">
                                              <p:val>
                                                <p:fltVal val="0"/>
                                              </p:val>
                                            </p:tav>
                                            <p:tav tm="100000">
                                              <p:val>
                                                <p:strVal val="#ppt_h"/>
                                              </p:val>
                                            </p:tav>
                                          </p:tavLst>
                                        </p:anim>
                                        <p:animEffect transition="in" filter="fade">
                                          <p:cBhvr>
                                            <p:cTn id="89" dur="500"/>
                                            <p:tgtEl>
                                              <p:spTgt spid="66"/>
                                            </p:tgtEl>
                                          </p:cBhvr>
                                        </p:animEffect>
                                      </p:childTnLst>
                                    </p:cTn>
                                  </p:par>
                                  <p:par>
                                    <p:cTn id="90" presetID="53" presetClass="entr" presetSubtype="16" fill="hold" grpId="0" nodeType="withEffect">
                                      <p:stCondLst>
                                        <p:cond delay="400"/>
                                      </p:stCondLst>
                                      <p:childTnLst>
                                        <p:set>
                                          <p:cBhvr>
                                            <p:cTn id="91" dur="1" fill="hold">
                                              <p:stCondLst>
                                                <p:cond delay="0"/>
                                              </p:stCondLst>
                                            </p:cTn>
                                            <p:tgtEl>
                                              <p:spTgt spid="67"/>
                                            </p:tgtEl>
                                            <p:attrNameLst>
                                              <p:attrName>style.visibility</p:attrName>
                                            </p:attrNameLst>
                                          </p:cBhvr>
                                          <p:to>
                                            <p:strVal val="visible"/>
                                          </p:to>
                                        </p:set>
                                        <p:anim calcmode="lin" valueType="num">
                                          <p:cBhvr>
                                            <p:cTn id="92" dur="500" fill="hold"/>
                                            <p:tgtEl>
                                              <p:spTgt spid="67"/>
                                            </p:tgtEl>
                                            <p:attrNameLst>
                                              <p:attrName>ppt_w</p:attrName>
                                            </p:attrNameLst>
                                          </p:cBhvr>
                                          <p:tavLst>
                                            <p:tav tm="0">
                                              <p:val>
                                                <p:fltVal val="0"/>
                                              </p:val>
                                            </p:tav>
                                            <p:tav tm="100000">
                                              <p:val>
                                                <p:strVal val="#ppt_w"/>
                                              </p:val>
                                            </p:tav>
                                          </p:tavLst>
                                        </p:anim>
                                        <p:anim calcmode="lin" valueType="num">
                                          <p:cBhvr>
                                            <p:cTn id="93" dur="500" fill="hold"/>
                                            <p:tgtEl>
                                              <p:spTgt spid="67"/>
                                            </p:tgtEl>
                                            <p:attrNameLst>
                                              <p:attrName>ppt_h</p:attrName>
                                            </p:attrNameLst>
                                          </p:cBhvr>
                                          <p:tavLst>
                                            <p:tav tm="0">
                                              <p:val>
                                                <p:fltVal val="0"/>
                                              </p:val>
                                            </p:tav>
                                            <p:tav tm="100000">
                                              <p:val>
                                                <p:strVal val="#ppt_h"/>
                                              </p:val>
                                            </p:tav>
                                          </p:tavLst>
                                        </p:anim>
                                        <p:animEffect transition="in" filter="fade">
                                          <p:cBhvr>
                                            <p:cTn id="94" dur="500"/>
                                            <p:tgtEl>
                                              <p:spTgt spid="67"/>
                                            </p:tgtEl>
                                          </p:cBhvr>
                                        </p:animEffect>
                                      </p:childTnLst>
                                    </p:cTn>
                                  </p:par>
                                  <p:par>
                                    <p:cTn id="95" presetID="53" presetClass="entr" presetSubtype="16" fill="hold" grpId="0" nodeType="withEffect">
                                      <p:stCondLst>
                                        <p:cond delay="200"/>
                                      </p:stCondLst>
                                      <p:childTnLst>
                                        <p:set>
                                          <p:cBhvr>
                                            <p:cTn id="96" dur="1" fill="hold">
                                              <p:stCondLst>
                                                <p:cond delay="0"/>
                                              </p:stCondLst>
                                            </p:cTn>
                                            <p:tgtEl>
                                              <p:spTgt spid="68"/>
                                            </p:tgtEl>
                                            <p:attrNameLst>
                                              <p:attrName>style.visibility</p:attrName>
                                            </p:attrNameLst>
                                          </p:cBhvr>
                                          <p:to>
                                            <p:strVal val="visible"/>
                                          </p:to>
                                        </p:set>
                                        <p:anim calcmode="lin" valueType="num">
                                          <p:cBhvr>
                                            <p:cTn id="97" dur="500" fill="hold"/>
                                            <p:tgtEl>
                                              <p:spTgt spid="68"/>
                                            </p:tgtEl>
                                            <p:attrNameLst>
                                              <p:attrName>ppt_w</p:attrName>
                                            </p:attrNameLst>
                                          </p:cBhvr>
                                          <p:tavLst>
                                            <p:tav tm="0">
                                              <p:val>
                                                <p:fltVal val="0"/>
                                              </p:val>
                                            </p:tav>
                                            <p:tav tm="100000">
                                              <p:val>
                                                <p:strVal val="#ppt_w"/>
                                              </p:val>
                                            </p:tav>
                                          </p:tavLst>
                                        </p:anim>
                                        <p:anim calcmode="lin" valueType="num">
                                          <p:cBhvr>
                                            <p:cTn id="98" dur="500" fill="hold"/>
                                            <p:tgtEl>
                                              <p:spTgt spid="68"/>
                                            </p:tgtEl>
                                            <p:attrNameLst>
                                              <p:attrName>ppt_h</p:attrName>
                                            </p:attrNameLst>
                                          </p:cBhvr>
                                          <p:tavLst>
                                            <p:tav tm="0">
                                              <p:val>
                                                <p:fltVal val="0"/>
                                              </p:val>
                                            </p:tav>
                                            <p:tav tm="100000">
                                              <p:val>
                                                <p:strVal val="#ppt_h"/>
                                              </p:val>
                                            </p:tav>
                                          </p:tavLst>
                                        </p:anim>
                                        <p:animEffect transition="in" filter="fade">
                                          <p:cBhvr>
                                            <p:cTn id="99" dur="500"/>
                                            <p:tgtEl>
                                              <p:spTgt spid="68"/>
                                            </p:tgtEl>
                                          </p:cBhvr>
                                        </p:animEffect>
                                      </p:childTnLst>
                                    </p:cTn>
                                  </p:par>
                                  <p:par>
                                    <p:cTn id="100" presetID="53" presetClass="entr" presetSubtype="16" fill="hold" grpId="0" nodeType="withEffect">
                                      <p:stCondLst>
                                        <p:cond delay="200"/>
                                      </p:stCondLst>
                                      <p:childTnLst>
                                        <p:set>
                                          <p:cBhvr>
                                            <p:cTn id="101" dur="1" fill="hold">
                                              <p:stCondLst>
                                                <p:cond delay="0"/>
                                              </p:stCondLst>
                                            </p:cTn>
                                            <p:tgtEl>
                                              <p:spTgt spid="69"/>
                                            </p:tgtEl>
                                            <p:attrNameLst>
                                              <p:attrName>style.visibility</p:attrName>
                                            </p:attrNameLst>
                                          </p:cBhvr>
                                          <p:to>
                                            <p:strVal val="visible"/>
                                          </p:to>
                                        </p:set>
                                        <p:anim calcmode="lin" valueType="num">
                                          <p:cBhvr>
                                            <p:cTn id="102" dur="500" fill="hold"/>
                                            <p:tgtEl>
                                              <p:spTgt spid="69"/>
                                            </p:tgtEl>
                                            <p:attrNameLst>
                                              <p:attrName>ppt_w</p:attrName>
                                            </p:attrNameLst>
                                          </p:cBhvr>
                                          <p:tavLst>
                                            <p:tav tm="0">
                                              <p:val>
                                                <p:fltVal val="0"/>
                                              </p:val>
                                            </p:tav>
                                            <p:tav tm="100000">
                                              <p:val>
                                                <p:strVal val="#ppt_w"/>
                                              </p:val>
                                            </p:tav>
                                          </p:tavLst>
                                        </p:anim>
                                        <p:anim calcmode="lin" valueType="num">
                                          <p:cBhvr>
                                            <p:cTn id="103" dur="500" fill="hold"/>
                                            <p:tgtEl>
                                              <p:spTgt spid="69"/>
                                            </p:tgtEl>
                                            <p:attrNameLst>
                                              <p:attrName>ppt_h</p:attrName>
                                            </p:attrNameLst>
                                          </p:cBhvr>
                                          <p:tavLst>
                                            <p:tav tm="0">
                                              <p:val>
                                                <p:fltVal val="0"/>
                                              </p:val>
                                            </p:tav>
                                            <p:tav tm="100000">
                                              <p:val>
                                                <p:strVal val="#ppt_h"/>
                                              </p:val>
                                            </p:tav>
                                          </p:tavLst>
                                        </p:anim>
                                        <p:animEffect transition="in" filter="fade">
                                          <p:cBhvr>
                                            <p:cTn id="104" dur="500"/>
                                            <p:tgtEl>
                                              <p:spTgt spid="69"/>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70"/>
                                            </p:tgtEl>
                                            <p:attrNameLst>
                                              <p:attrName>style.visibility</p:attrName>
                                            </p:attrNameLst>
                                          </p:cBhvr>
                                          <p:to>
                                            <p:strVal val="visible"/>
                                          </p:to>
                                        </p:set>
                                        <p:anim calcmode="lin" valueType="num">
                                          <p:cBhvr>
                                            <p:cTn id="107" dur="500" fill="hold"/>
                                            <p:tgtEl>
                                              <p:spTgt spid="70"/>
                                            </p:tgtEl>
                                            <p:attrNameLst>
                                              <p:attrName>ppt_w</p:attrName>
                                            </p:attrNameLst>
                                          </p:cBhvr>
                                          <p:tavLst>
                                            <p:tav tm="0">
                                              <p:val>
                                                <p:fltVal val="0"/>
                                              </p:val>
                                            </p:tav>
                                            <p:tav tm="100000">
                                              <p:val>
                                                <p:strVal val="#ppt_w"/>
                                              </p:val>
                                            </p:tav>
                                          </p:tavLst>
                                        </p:anim>
                                        <p:anim calcmode="lin" valueType="num">
                                          <p:cBhvr>
                                            <p:cTn id="108" dur="500" fill="hold"/>
                                            <p:tgtEl>
                                              <p:spTgt spid="70"/>
                                            </p:tgtEl>
                                            <p:attrNameLst>
                                              <p:attrName>ppt_h</p:attrName>
                                            </p:attrNameLst>
                                          </p:cBhvr>
                                          <p:tavLst>
                                            <p:tav tm="0">
                                              <p:val>
                                                <p:fltVal val="0"/>
                                              </p:val>
                                            </p:tav>
                                            <p:tav tm="100000">
                                              <p:val>
                                                <p:strVal val="#ppt_h"/>
                                              </p:val>
                                            </p:tav>
                                          </p:tavLst>
                                        </p:anim>
                                        <p:animEffect transition="in" filter="fade">
                                          <p:cBhvr>
                                            <p:cTn id="109" dur="500"/>
                                            <p:tgtEl>
                                              <p:spTgt spid="70"/>
                                            </p:tgtEl>
                                          </p:cBhvr>
                                        </p:animEffect>
                                      </p:childTnLst>
                                    </p:cTn>
                                  </p:par>
                                  <p:par>
                                    <p:cTn id="110" presetID="53" presetClass="entr" presetSubtype="16" fill="hold" grpId="0" nodeType="withEffect">
                                      <p:stCondLst>
                                        <p:cond delay="400"/>
                                      </p:stCondLst>
                                      <p:childTnLst>
                                        <p:set>
                                          <p:cBhvr>
                                            <p:cTn id="111" dur="1" fill="hold">
                                              <p:stCondLst>
                                                <p:cond delay="0"/>
                                              </p:stCondLst>
                                            </p:cTn>
                                            <p:tgtEl>
                                              <p:spTgt spid="71"/>
                                            </p:tgtEl>
                                            <p:attrNameLst>
                                              <p:attrName>style.visibility</p:attrName>
                                            </p:attrNameLst>
                                          </p:cBhvr>
                                          <p:to>
                                            <p:strVal val="visible"/>
                                          </p:to>
                                        </p:set>
                                        <p:anim calcmode="lin" valueType="num">
                                          <p:cBhvr>
                                            <p:cTn id="112" dur="500" fill="hold"/>
                                            <p:tgtEl>
                                              <p:spTgt spid="71"/>
                                            </p:tgtEl>
                                            <p:attrNameLst>
                                              <p:attrName>ppt_w</p:attrName>
                                            </p:attrNameLst>
                                          </p:cBhvr>
                                          <p:tavLst>
                                            <p:tav tm="0">
                                              <p:val>
                                                <p:fltVal val="0"/>
                                              </p:val>
                                            </p:tav>
                                            <p:tav tm="100000">
                                              <p:val>
                                                <p:strVal val="#ppt_w"/>
                                              </p:val>
                                            </p:tav>
                                          </p:tavLst>
                                        </p:anim>
                                        <p:anim calcmode="lin" valueType="num">
                                          <p:cBhvr>
                                            <p:cTn id="113" dur="500" fill="hold"/>
                                            <p:tgtEl>
                                              <p:spTgt spid="71"/>
                                            </p:tgtEl>
                                            <p:attrNameLst>
                                              <p:attrName>ppt_h</p:attrName>
                                            </p:attrNameLst>
                                          </p:cBhvr>
                                          <p:tavLst>
                                            <p:tav tm="0">
                                              <p:val>
                                                <p:fltVal val="0"/>
                                              </p:val>
                                            </p:tav>
                                            <p:tav tm="100000">
                                              <p:val>
                                                <p:strVal val="#ppt_h"/>
                                              </p:val>
                                            </p:tav>
                                          </p:tavLst>
                                        </p:anim>
                                        <p:animEffect transition="in" filter="fade">
                                          <p:cBhvr>
                                            <p:cTn id="114" dur="500"/>
                                            <p:tgtEl>
                                              <p:spTgt spid="71"/>
                                            </p:tgtEl>
                                          </p:cBhvr>
                                        </p:animEffect>
                                      </p:childTnLst>
                                    </p:cTn>
                                  </p:par>
                                  <p:par>
                                    <p:cTn id="115" presetID="53" presetClass="entr" presetSubtype="16" fill="hold" grpId="0" nodeType="withEffect">
                                      <p:stCondLst>
                                        <p:cond delay="200"/>
                                      </p:stCondLst>
                                      <p:childTnLst>
                                        <p:set>
                                          <p:cBhvr>
                                            <p:cTn id="116" dur="1" fill="hold">
                                              <p:stCondLst>
                                                <p:cond delay="0"/>
                                              </p:stCondLst>
                                            </p:cTn>
                                            <p:tgtEl>
                                              <p:spTgt spid="72"/>
                                            </p:tgtEl>
                                            <p:attrNameLst>
                                              <p:attrName>style.visibility</p:attrName>
                                            </p:attrNameLst>
                                          </p:cBhvr>
                                          <p:to>
                                            <p:strVal val="visible"/>
                                          </p:to>
                                        </p:set>
                                        <p:anim calcmode="lin" valueType="num">
                                          <p:cBhvr>
                                            <p:cTn id="117" dur="500" fill="hold"/>
                                            <p:tgtEl>
                                              <p:spTgt spid="72"/>
                                            </p:tgtEl>
                                            <p:attrNameLst>
                                              <p:attrName>ppt_w</p:attrName>
                                            </p:attrNameLst>
                                          </p:cBhvr>
                                          <p:tavLst>
                                            <p:tav tm="0">
                                              <p:val>
                                                <p:fltVal val="0"/>
                                              </p:val>
                                            </p:tav>
                                            <p:tav tm="100000">
                                              <p:val>
                                                <p:strVal val="#ppt_w"/>
                                              </p:val>
                                            </p:tav>
                                          </p:tavLst>
                                        </p:anim>
                                        <p:anim calcmode="lin" valueType="num">
                                          <p:cBhvr>
                                            <p:cTn id="118" dur="500" fill="hold"/>
                                            <p:tgtEl>
                                              <p:spTgt spid="72"/>
                                            </p:tgtEl>
                                            <p:attrNameLst>
                                              <p:attrName>ppt_h</p:attrName>
                                            </p:attrNameLst>
                                          </p:cBhvr>
                                          <p:tavLst>
                                            <p:tav tm="0">
                                              <p:val>
                                                <p:fltVal val="0"/>
                                              </p:val>
                                            </p:tav>
                                            <p:tav tm="100000">
                                              <p:val>
                                                <p:strVal val="#ppt_h"/>
                                              </p:val>
                                            </p:tav>
                                          </p:tavLst>
                                        </p:anim>
                                        <p:animEffect transition="in" filter="fade">
                                          <p:cBhvr>
                                            <p:cTn id="119" dur="500"/>
                                            <p:tgtEl>
                                              <p:spTgt spid="7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73"/>
                                            </p:tgtEl>
                                            <p:attrNameLst>
                                              <p:attrName>style.visibility</p:attrName>
                                            </p:attrNameLst>
                                          </p:cBhvr>
                                          <p:to>
                                            <p:strVal val="visible"/>
                                          </p:to>
                                        </p:set>
                                        <p:anim calcmode="lin" valueType="num">
                                          <p:cBhvr>
                                            <p:cTn id="122" dur="500" fill="hold"/>
                                            <p:tgtEl>
                                              <p:spTgt spid="73"/>
                                            </p:tgtEl>
                                            <p:attrNameLst>
                                              <p:attrName>ppt_w</p:attrName>
                                            </p:attrNameLst>
                                          </p:cBhvr>
                                          <p:tavLst>
                                            <p:tav tm="0">
                                              <p:val>
                                                <p:fltVal val="0"/>
                                              </p:val>
                                            </p:tav>
                                            <p:tav tm="100000">
                                              <p:val>
                                                <p:strVal val="#ppt_w"/>
                                              </p:val>
                                            </p:tav>
                                          </p:tavLst>
                                        </p:anim>
                                        <p:anim calcmode="lin" valueType="num">
                                          <p:cBhvr>
                                            <p:cTn id="123" dur="500" fill="hold"/>
                                            <p:tgtEl>
                                              <p:spTgt spid="73"/>
                                            </p:tgtEl>
                                            <p:attrNameLst>
                                              <p:attrName>ppt_h</p:attrName>
                                            </p:attrNameLst>
                                          </p:cBhvr>
                                          <p:tavLst>
                                            <p:tav tm="0">
                                              <p:val>
                                                <p:fltVal val="0"/>
                                              </p:val>
                                            </p:tav>
                                            <p:tav tm="100000">
                                              <p:val>
                                                <p:strVal val="#ppt_h"/>
                                              </p:val>
                                            </p:tav>
                                          </p:tavLst>
                                        </p:anim>
                                        <p:animEffect transition="in" filter="fade">
                                          <p:cBhvr>
                                            <p:cTn id="124" dur="500"/>
                                            <p:tgtEl>
                                              <p:spTgt spid="73"/>
                                            </p:tgtEl>
                                          </p:cBhvr>
                                        </p:animEffect>
                                      </p:childTnLst>
                                    </p:cTn>
                                  </p:par>
                                  <p:par>
                                    <p:cTn id="125" presetID="53" presetClass="entr" presetSubtype="16" fill="hold" grpId="0" nodeType="withEffect">
                                      <p:stCondLst>
                                        <p:cond delay="400"/>
                                      </p:stCondLst>
                                      <p:childTnLst>
                                        <p:set>
                                          <p:cBhvr>
                                            <p:cTn id="126" dur="1" fill="hold">
                                              <p:stCondLst>
                                                <p:cond delay="0"/>
                                              </p:stCondLst>
                                            </p:cTn>
                                            <p:tgtEl>
                                              <p:spTgt spid="74"/>
                                            </p:tgtEl>
                                            <p:attrNameLst>
                                              <p:attrName>style.visibility</p:attrName>
                                            </p:attrNameLst>
                                          </p:cBhvr>
                                          <p:to>
                                            <p:strVal val="visible"/>
                                          </p:to>
                                        </p:set>
                                        <p:anim calcmode="lin" valueType="num">
                                          <p:cBhvr>
                                            <p:cTn id="127" dur="500" fill="hold"/>
                                            <p:tgtEl>
                                              <p:spTgt spid="74"/>
                                            </p:tgtEl>
                                            <p:attrNameLst>
                                              <p:attrName>ppt_w</p:attrName>
                                            </p:attrNameLst>
                                          </p:cBhvr>
                                          <p:tavLst>
                                            <p:tav tm="0">
                                              <p:val>
                                                <p:fltVal val="0"/>
                                              </p:val>
                                            </p:tav>
                                            <p:tav tm="100000">
                                              <p:val>
                                                <p:strVal val="#ppt_w"/>
                                              </p:val>
                                            </p:tav>
                                          </p:tavLst>
                                        </p:anim>
                                        <p:anim calcmode="lin" valueType="num">
                                          <p:cBhvr>
                                            <p:cTn id="128" dur="500" fill="hold"/>
                                            <p:tgtEl>
                                              <p:spTgt spid="74"/>
                                            </p:tgtEl>
                                            <p:attrNameLst>
                                              <p:attrName>ppt_h</p:attrName>
                                            </p:attrNameLst>
                                          </p:cBhvr>
                                          <p:tavLst>
                                            <p:tav tm="0">
                                              <p:val>
                                                <p:fltVal val="0"/>
                                              </p:val>
                                            </p:tav>
                                            <p:tav tm="100000">
                                              <p:val>
                                                <p:strVal val="#ppt_h"/>
                                              </p:val>
                                            </p:tav>
                                          </p:tavLst>
                                        </p:anim>
                                        <p:animEffect transition="in" filter="fade">
                                          <p:cBhvr>
                                            <p:cTn id="129" dur="500"/>
                                            <p:tgtEl>
                                              <p:spTgt spid="74"/>
                                            </p:tgtEl>
                                          </p:cBhvr>
                                        </p:animEffect>
                                      </p:childTnLst>
                                    </p:cTn>
                                  </p:par>
                                  <p:par>
                                    <p:cTn id="130" presetID="53" presetClass="entr" presetSubtype="16" fill="hold" grpId="0" nodeType="withEffect">
                                      <p:stCondLst>
                                        <p:cond delay="200"/>
                                      </p:stCondLst>
                                      <p:childTnLst>
                                        <p:set>
                                          <p:cBhvr>
                                            <p:cTn id="131" dur="1" fill="hold">
                                              <p:stCondLst>
                                                <p:cond delay="0"/>
                                              </p:stCondLst>
                                            </p:cTn>
                                            <p:tgtEl>
                                              <p:spTgt spid="75"/>
                                            </p:tgtEl>
                                            <p:attrNameLst>
                                              <p:attrName>style.visibility</p:attrName>
                                            </p:attrNameLst>
                                          </p:cBhvr>
                                          <p:to>
                                            <p:strVal val="visible"/>
                                          </p:to>
                                        </p:set>
                                        <p:anim calcmode="lin" valueType="num">
                                          <p:cBhvr>
                                            <p:cTn id="132" dur="500" fill="hold"/>
                                            <p:tgtEl>
                                              <p:spTgt spid="75"/>
                                            </p:tgtEl>
                                            <p:attrNameLst>
                                              <p:attrName>ppt_w</p:attrName>
                                            </p:attrNameLst>
                                          </p:cBhvr>
                                          <p:tavLst>
                                            <p:tav tm="0">
                                              <p:val>
                                                <p:fltVal val="0"/>
                                              </p:val>
                                            </p:tav>
                                            <p:tav tm="100000">
                                              <p:val>
                                                <p:strVal val="#ppt_w"/>
                                              </p:val>
                                            </p:tav>
                                          </p:tavLst>
                                        </p:anim>
                                        <p:anim calcmode="lin" valueType="num">
                                          <p:cBhvr>
                                            <p:cTn id="133" dur="500" fill="hold"/>
                                            <p:tgtEl>
                                              <p:spTgt spid="75"/>
                                            </p:tgtEl>
                                            <p:attrNameLst>
                                              <p:attrName>ppt_h</p:attrName>
                                            </p:attrNameLst>
                                          </p:cBhvr>
                                          <p:tavLst>
                                            <p:tav tm="0">
                                              <p:val>
                                                <p:fltVal val="0"/>
                                              </p:val>
                                            </p:tav>
                                            <p:tav tm="100000">
                                              <p:val>
                                                <p:strVal val="#ppt_h"/>
                                              </p:val>
                                            </p:tav>
                                          </p:tavLst>
                                        </p:anim>
                                        <p:animEffect transition="in" filter="fade">
                                          <p:cBhvr>
                                            <p:cTn id="134" dur="500"/>
                                            <p:tgtEl>
                                              <p:spTgt spid="75"/>
                                            </p:tgtEl>
                                          </p:cBhvr>
                                        </p:animEffect>
                                      </p:childTnLst>
                                    </p:cTn>
                                  </p:par>
                                  <p:par>
                                    <p:cTn id="135" presetID="53" presetClass="entr" presetSubtype="16" fill="hold" grpId="0" nodeType="withEffect">
                                      <p:stCondLst>
                                        <p:cond delay="200"/>
                                      </p:stCondLst>
                                      <p:childTnLst>
                                        <p:set>
                                          <p:cBhvr>
                                            <p:cTn id="136" dur="1" fill="hold">
                                              <p:stCondLst>
                                                <p:cond delay="0"/>
                                              </p:stCondLst>
                                            </p:cTn>
                                            <p:tgtEl>
                                              <p:spTgt spid="76"/>
                                            </p:tgtEl>
                                            <p:attrNameLst>
                                              <p:attrName>style.visibility</p:attrName>
                                            </p:attrNameLst>
                                          </p:cBhvr>
                                          <p:to>
                                            <p:strVal val="visible"/>
                                          </p:to>
                                        </p:set>
                                        <p:anim calcmode="lin" valueType="num">
                                          <p:cBhvr>
                                            <p:cTn id="137" dur="500" fill="hold"/>
                                            <p:tgtEl>
                                              <p:spTgt spid="76"/>
                                            </p:tgtEl>
                                            <p:attrNameLst>
                                              <p:attrName>ppt_w</p:attrName>
                                            </p:attrNameLst>
                                          </p:cBhvr>
                                          <p:tavLst>
                                            <p:tav tm="0">
                                              <p:val>
                                                <p:fltVal val="0"/>
                                              </p:val>
                                            </p:tav>
                                            <p:tav tm="100000">
                                              <p:val>
                                                <p:strVal val="#ppt_w"/>
                                              </p:val>
                                            </p:tav>
                                          </p:tavLst>
                                        </p:anim>
                                        <p:anim calcmode="lin" valueType="num">
                                          <p:cBhvr>
                                            <p:cTn id="138" dur="500" fill="hold"/>
                                            <p:tgtEl>
                                              <p:spTgt spid="76"/>
                                            </p:tgtEl>
                                            <p:attrNameLst>
                                              <p:attrName>ppt_h</p:attrName>
                                            </p:attrNameLst>
                                          </p:cBhvr>
                                          <p:tavLst>
                                            <p:tav tm="0">
                                              <p:val>
                                                <p:fltVal val="0"/>
                                              </p:val>
                                            </p:tav>
                                            <p:tav tm="100000">
                                              <p:val>
                                                <p:strVal val="#ppt_h"/>
                                              </p:val>
                                            </p:tav>
                                          </p:tavLst>
                                        </p:anim>
                                        <p:animEffect transition="in" filter="fade">
                                          <p:cBhvr>
                                            <p:cTn id="139" dur="500"/>
                                            <p:tgtEl>
                                              <p:spTgt spid="76"/>
                                            </p:tgtEl>
                                          </p:cBhvr>
                                        </p:animEffect>
                                      </p:childTnLst>
                                    </p:cTn>
                                  </p:par>
                                  <p:par>
                                    <p:cTn id="140" presetID="53" presetClass="entr" presetSubtype="16" fill="hold" grpId="0" nodeType="withEffect">
                                      <p:stCondLst>
                                        <p:cond delay="200"/>
                                      </p:stCondLst>
                                      <p:childTnLst>
                                        <p:set>
                                          <p:cBhvr>
                                            <p:cTn id="141" dur="1" fill="hold">
                                              <p:stCondLst>
                                                <p:cond delay="0"/>
                                              </p:stCondLst>
                                            </p:cTn>
                                            <p:tgtEl>
                                              <p:spTgt spid="77"/>
                                            </p:tgtEl>
                                            <p:attrNameLst>
                                              <p:attrName>style.visibility</p:attrName>
                                            </p:attrNameLst>
                                          </p:cBhvr>
                                          <p:to>
                                            <p:strVal val="visible"/>
                                          </p:to>
                                        </p:set>
                                        <p:anim calcmode="lin" valueType="num">
                                          <p:cBhvr>
                                            <p:cTn id="142" dur="500" fill="hold"/>
                                            <p:tgtEl>
                                              <p:spTgt spid="77"/>
                                            </p:tgtEl>
                                            <p:attrNameLst>
                                              <p:attrName>ppt_w</p:attrName>
                                            </p:attrNameLst>
                                          </p:cBhvr>
                                          <p:tavLst>
                                            <p:tav tm="0">
                                              <p:val>
                                                <p:fltVal val="0"/>
                                              </p:val>
                                            </p:tav>
                                            <p:tav tm="100000">
                                              <p:val>
                                                <p:strVal val="#ppt_w"/>
                                              </p:val>
                                            </p:tav>
                                          </p:tavLst>
                                        </p:anim>
                                        <p:anim calcmode="lin" valueType="num">
                                          <p:cBhvr>
                                            <p:cTn id="143" dur="500" fill="hold"/>
                                            <p:tgtEl>
                                              <p:spTgt spid="77"/>
                                            </p:tgtEl>
                                            <p:attrNameLst>
                                              <p:attrName>ppt_h</p:attrName>
                                            </p:attrNameLst>
                                          </p:cBhvr>
                                          <p:tavLst>
                                            <p:tav tm="0">
                                              <p:val>
                                                <p:fltVal val="0"/>
                                              </p:val>
                                            </p:tav>
                                            <p:tav tm="100000">
                                              <p:val>
                                                <p:strVal val="#ppt_h"/>
                                              </p:val>
                                            </p:tav>
                                          </p:tavLst>
                                        </p:anim>
                                        <p:animEffect transition="in" filter="fade">
                                          <p:cBhvr>
                                            <p:cTn id="144"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3" grpId="0"/>
          <p:bldP spid="54" grpId="0"/>
          <p:bldP spid="55" grpId="0"/>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accel="52000" fill="hold" nodeType="after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2000" fill="hold"/>
                                            <p:tgtEl>
                                              <p:spTgt spid="46"/>
                                            </p:tgtEl>
                                            <p:attrNameLst>
                                              <p:attrName>ppt_x</p:attrName>
                                            </p:attrNameLst>
                                          </p:cBhvr>
                                          <p:tavLst>
                                            <p:tav tm="0">
                                              <p:val>
                                                <p:strVal val="0-#ppt_w/2"/>
                                              </p:val>
                                            </p:tav>
                                            <p:tav tm="100000">
                                              <p:val>
                                                <p:strVal val="#ppt_x"/>
                                              </p:val>
                                            </p:tav>
                                          </p:tavLst>
                                        </p:anim>
                                        <p:anim calcmode="lin" valueType="num">
                                          <p:cBhvr additive="base">
                                            <p:cTn id="8" dur="2000" fill="hold"/>
                                            <p:tgtEl>
                                              <p:spTgt spid="46"/>
                                            </p:tgtEl>
                                            <p:attrNameLst>
                                              <p:attrName>ppt_y</p:attrName>
                                            </p:attrNameLst>
                                          </p:cBhvr>
                                          <p:tavLst>
                                            <p:tav tm="0">
                                              <p:val>
                                                <p:strVal val="0-#ppt_h/2"/>
                                              </p:val>
                                            </p:tav>
                                            <p:tav tm="100000">
                                              <p:val>
                                                <p:strVal val="#ppt_y"/>
                                              </p:val>
                                            </p:tav>
                                          </p:tavLst>
                                        </p:anim>
                                      </p:childTnLst>
                                    </p:cTn>
                                  </p:par>
                                  <p:par>
                                    <p:cTn id="9" presetID="2" presetClass="entr" presetSubtype="12" accel="52000" fill="hold" nodeType="with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2000" fill="hold"/>
                                            <p:tgtEl>
                                              <p:spTgt spid="43"/>
                                            </p:tgtEl>
                                            <p:attrNameLst>
                                              <p:attrName>ppt_x</p:attrName>
                                            </p:attrNameLst>
                                          </p:cBhvr>
                                          <p:tavLst>
                                            <p:tav tm="0">
                                              <p:val>
                                                <p:strVal val="0-#ppt_w/2"/>
                                              </p:val>
                                            </p:tav>
                                            <p:tav tm="100000">
                                              <p:val>
                                                <p:strVal val="#ppt_x"/>
                                              </p:val>
                                            </p:tav>
                                          </p:tavLst>
                                        </p:anim>
                                        <p:anim calcmode="lin" valueType="num">
                                          <p:cBhvr additive="base">
                                            <p:cTn id="12" dur="2000" fill="hold"/>
                                            <p:tgtEl>
                                              <p:spTgt spid="43"/>
                                            </p:tgtEl>
                                            <p:attrNameLst>
                                              <p:attrName>ppt_y</p:attrName>
                                            </p:attrNameLst>
                                          </p:cBhvr>
                                          <p:tavLst>
                                            <p:tav tm="0">
                                              <p:val>
                                                <p:strVal val="1+#ppt_h/2"/>
                                              </p:val>
                                            </p:tav>
                                            <p:tav tm="100000">
                                              <p:val>
                                                <p:strVal val="#ppt_y"/>
                                              </p:val>
                                            </p:tav>
                                          </p:tavLst>
                                        </p:anim>
                                      </p:childTnLst>
                                    </p:cTn>
                                  </p:par>
                                  <p:par>
                                    <p:cTn id="13" presetID="2" presetClass="entr" presetSubtype="3" accel="52000" fill="hold" nodeType="withEffect">
                                      <p:stCondLst>
                                        <p:cond delay="0"/>
                                      </p:stCondLst>
                                      <p:childTnLst>
                                        <p:set>
                                          <p:cBhvr>
                                            <p:cTn id="14" dur="1" fill="hold">
                                              <p:stCondLst>
                                                <p:cond delay="0"/>
                                              </p:stCondLst>
                                            </p:cTn>
                                            <p:tgtEl>
                                              <p:spTgt spid="40"/>
                                            </p:tgtEl>
                                            <p:attrNameLst>
                                              <p:attrName>style.visibility</p:attrName>
                                            </p:attrNameLst>
                                          </p:cBhvr>
                                          <p:to>
                                            <p:strVal val="visible"/>
                                          </p:to>
                                        </p:set>
                                        <p:anim calcmode="lin" valueType="num">
                                          <p:cBhvr additive="base">
                                            <p:cTn id="15" dur="2000" fill="hold"/>
                                            <p:tgtEl>
                                              <p:spTgt spid="40"/>
                                            </p:tgtEl>
                                            <p:attrNameLst>
                                              <p:attrName>ppt_x</p:attrName>
                                            </p:attrNameLst>
                                          </p:cBhvr>
                                          <p:tavLst>
                                            <p:tav tm="0">
                                              <p:val>
                                                <p:strVal val="1+#ppt_w/2"/>
                                              </p:val>
                                            </p:tav>
                                            <p:tav tm="100000">
                                              <p:val>
                                                <p:strVal val="#ppt_x"/>
                                              </p:val>
                                            </p:tav>
                                          </p:tavLst>
                                        </p:anim>
                                        <p:anim calcmode="lin" valueType="num">
                                          <p:cBhvr additive="base">
                                            <p:cTn id="16" dur="2000" fill="hold"/>
                                            <p:tgtEl>
                                              <p:spTgt spid="40"/>
                                            </p:tgtEl>
                                            <p:attrNameLst>
                                              <p:attrName>ppt_y</p:attrName>
                                            </p:attrNameLst>
                                          </p:cBhvr>
                                          <p:tavLst>
                                            <p:tav tm="0">
                                              <p:val>
                                                <p:strVal val="0-#ppt_h/2"/>
                                              </p:val>
                                            </p:tav>
                                            <p:tav tm="100000">
                                              <p:val>
                                                <p:strVal val="#ppt_y"/>
                                              </p:val>
                                            </p:tav>
                                          </p:tavLst>
                                        </p:anim>
                                      </p:childTnLst>
                                    </p:cTn>
                                  </p:par>
                                  <p:par>
                                    <p:cTn id="17" presetID="2" presetClass="entr" presetSubtype="6" accel="52000" fill="hold" nodeType="withEffect">
                                      <p:stCondLst>
                                        <p:cond delay="0"/>
                                      </p:stCondLst>
                                      <p:childTnLst>
                                        <p:set>
                                          <p:cBhvr>
                                            <p:cTn id="18" dur="1" fill="hold">
                                              <p:stCondLst>
                                                <p:cond delay="0"/>
                                              </p:stCondLst>
                                            </p:cTn>
                                            <p:tgtEl>
                                              <p:spTgt spid="49"/>
                                            </p:tgtEl>
                                            <p:attrNameLst>
                                              <p:attrName>style.visibility</p:attrName>
                                            </p:attrNameLst>
                                          </p:cBhvr>
                                          <p:to>
                                            <p:strVal val="visible"/>
                                          </p:to>
                                        </p:set>
                                        <p:anim calcmode="lin" valueType="num">
                                          <p:cBhvr additive="base">
                                            <p:cTn id="19" dur="2000" fill="hold"/>
                                            <p:tgtEl>
                                              <p:spTgt spid="49"/>
                                            </p:tgtEl>
                                            <p:attrNameLst>
                                              <p:attrName>ppt_x</p:attrName>
                                            </p:attrNameLst>
                                          </p:cBhvr>
                                          <p:tavLst>
                                            <p:tav tm="0">
                                              <p:val>
                                                <p:strVal val="1+#ppt_w/2"/>
                                              </p:val>
                                            </p:tav>
                                            <p:tav tm="100000">
                                              <p:val>
                                                <p:strVal val="#ppt_x"/>
                                              </p:val>
                                            </p:tav>
                                          </p:tavLst>
                                        </p:anim>
                                        <p:anim calcmode="lin" valueType="num">
                                          <p:cBhvr additive="base">
                                            <p:cTn id="20" dur="2000" fill="hold"/>
                                            <p:tgtEl>
                                              <p:spTgt spid="49"/>
                                            </p:tgtEl>
                                            <p:attrNameLst>
                                              <p:attrName>ppt_y</p:attrName>
                                            </p:attrNameLst>
                                          </p:cBhvr>
                                          <p:tavLst>
                                            <p:tav tm="0">
                                              <p:val>
                                                <p:strVal val="1+#ppt_h/2"/>
                                              </p:val>
                                            </p:tav>
                                            <p:tav tm="100000">
                                              <p:val>
                                                <p:strVal val="#ppt_y"/>
                                              </p:val>
                                            </p:tav>
                                          </p:tavLst>
                                        </p:anim>
                                      </p:childTnLst>
                                    </p:cTn>
                                  </p:par>
                                </p:childTnLst>
                              </p:cTn>
                            </p:par>
                            <p:par>
                              <p:cTn id="21" fill="hold">
                                <p:stCondLst>
                                  <p:cond delay="2000"/>
                                </p:stCondLst>
                                <p:childTnLst>
                                  <p:par>
                                    <p:cTn id="22" presetID="21" presetClass="entr" presetSubtype="1"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Effect transition="in" filter="wheel(1)">
                                          <p:cBhvr>
                                            <p:cTn id="24" dur="1000"/>
                                            <p:tgtEl>
                                              <p:spTgt spid="52"/>
                                            </p:tgtEl>
                                          </p:cBhvr>
                                        </p:animEffect>
                                      </p:childTnLst>
                                    </p:cTn>
                                  </p:par>
                                  <p:par>
                                    <p:cTn id="25" presetID="21" presetClass="entr" presetSubtype="1" fill="hold" grpId="0" nodeType="withEffect">
                                      <p:stCondLst>
                                        <p:cond delay="300"/>
                                      </p:stCondLst>
                                      <p:childTnLst>
                                        <p:set>
                                          <p:cBhvr>
                                            <p:cTn id="26" dur="1" fill="hold">
                                              <p:stCondLst>
                                                <p:cond delay="0"/>
                                              </p:stCondLst>
                                            </p:cTn>
                                            <p:tgtEl>
                                              <p:spTgt spid="53"/>
                                            </p:tgtEl>
                                            <p:attrNameLst>
                                              <p:attrName>style.visibility</p:attrName>
                                            </p:attrNameLst>
                                          </p:cBhvr>
                                          <p:to>
                                            <p:strVal val="visible"/>
                                          </p:to>
                                        </p:set>
                                        <p:animEffect transition="in" filter="wheel(1)">
                                          <p:cBhvr>
                                            <p:cTn id="27" dur="1000"/>
                                            <p:tgtEl>
                                              <p:spTgt spid="53"/>
                                            </p:tgtEl>
                                          </p:cBhvr>
                                        </p:animEffect>
                                      </p:childTnLst>
                                    </p:cTn>
                                  </p:par>
                                  <p:par>
                                    <p:cTn id="28" presetID="21" presetClass="entr" presetSubtype="1" fill="hold" grpId="0" nodeType="withEffect">
                                      <p:stCondLst>
                                        <p:cond delay="600"/>
                                      </p:stCondLst>
                                      <p:childTnLst>
                                        <p:set>
                                          <p:cBhvr>
                                            <p:cTn id="29" dur="1" fill="hold">
                                              <p:stCondLst>
                                                <p:cond delay="0"/>
                                              </p:stCondLst>
                                            </p:cTn>
                                            <p:tgtEl>
                                              <p:spTgt spid="54"/>
                                            </p:tgtEl>
                                            <p:attrNameLst>
                                              <p:attrName>style.visibility</p:attrName>
                                            </p:attrNameLst>
                                          </p:cBhvr>
                                          <p:to>
                                            <p:strVal val="visible"/>
                                          </p:to>
                                        </p:set>
                                        <p:animEffect transition="in" filter="wheel(1)">
                                          <p:cBhvr>
                                            <p:cTn id="30" dur="1000"/>
                                            <p:tgtEl>
                                              <p:spTgt spid="54"/>
                                            </p:tgtEl>
                                          </p:cBhvr>
                                        </p:animEffect>
                                      </p:childTnLst>
                                    </p:cTn>
                                  </p:par>
                                  <p:par>
                                    <p:cTn id="31" presetID="21" presetClass="entr" presetSubtype="1" fill="hold" grpId="0" nodeType="withEffect">
                                      <p:stCondLst>
                                        <p:cond delay="1100"/>
                                      </p:stCondLst>
                                      <p:childTnLst>
                                        <p:set>
                                          <p:cBhvr>
                                            <p:cTn id="32" dur="1" fill="hold">
                                              <p:stCondLst>
                                                <p:cond delay="0"/>
                                              </p:stCondLst>
                                            </p:cTn>
                                            <p:tgtEl>
                                              <p:spTgt spid="55"/>
                                            </p:tgtEl>
                                            <p:attrNameLst>
                                              <p:attrName>style.visibility</p:attrName>
                                            </p:attrNameLst>
                                          </p:cBhvr>
                                          <p:to>
                                            <p:strVal val="visible"/>
                                          </p:to>
                                        </p:set>
                                        <p:animEffect transition="in" filter="wheel(1)">
                                          <p:cBhvr>
                                            <p:cTn id="33" dur="1000"/>
                                            <p:tgtEl>
                                              <p:spTgt spid="55"/>
                                            </p:tgtEl>
                                          </p:cBhvr>
                                        </p:animEffect>
                                      </p:childTnLst>
                                    </p:cTn>
                                  </p:par>
                                </p:childTnLst>
                              </p:cTn>
                            </p:par>
                            <p:par>
                              <p:cTn id="34" fill="hold">
                                <p:stCondLst>
                                  <p:cond delay="4100"/>
                                </p:stCondLst>
                                <p:childTnLst>
                                  <p:par>
                                    <p:cTn id="35" presetID="53" presetClass="entr" presetSubtype="16" fill="hold" grpId="0" nodeType="afterEffect">
                                      <p:stCondLst>
                                        <p:cond delay="0"/>
                                      </p:stCondLst>
                                      <p:childTnLst>
                                        <p:set>
                                          <p:cBhvr>
                                            <p:cTn id="36" dur="1" fill="hold">
                                              <p:stCondLst>
                                                <p:cond delay="0"/>
                                              </p:stCondLst>
                                            </p:cTn>
                                            <p:tgtEl>
                                              <p:spTgt spid="56"/>
                                            </p:tgtEl>
                                            <p:attrNameLst>
                                              <p:attrName>style.visibility</p:attrName>
                                            </p:attrNameLst>
                                          </p:cBhvr>
                                          <p:to>
                                            <p:strVal val="visible"/>
                                          </p:to>
                                        </p:set>
                                        <p:anim calcmode="lin" valueType="num">
                                          <p:cBhvr>
                                            <p:cTn id="37" dur="500" fill="hold"/>
                                            <p:tgtEl>
                                              <p:spTgt spid="56"/>
                                            </p:tgtEl>
                                            <p:attrNameLst>
                                              <p:attrName>ppt_w</p:attrName>
                                            </p:attrNameLst>
                                          </p:cBhvr>
                                          <p:tavLst>
                                            <p:tav tm="0">
                                              <p:val>
                                                <p:fltVal val="0"/>
                                              </p:val>
                                            </p:tav>
                                            <p:tav tm="100000">
                                              <p:val>
                                                <p:strVal val="#ppt_w"/>
                                              </p:val>
                                            </p:tav>
                                          </p:tavLst>
                                        </p:anim>
                                        <p:anim calcmode="lin" valueType="num">
                                          <p:cBhvr>
                                            <p:cTn id="38" dur="500" fill="hold"/>
                                            <p:tgtEl>
                                              <p:spTgt spid="56"/>
                                            </p:tgtEl>
                                            <p:attrNameLst>
                                              <p:attrName>ppt_h</p:attrName>
                                            </p:attrNameLst>
                                          </p:cBhvr>
                                          <p:tavLst>
                                            <p:tav tm="0">
                                              <p:val>
                                                <p:fltVal val="0"/>
                                              </p:val>
                                            </p:tav>
                                            <p:tav tm="100000">
                                              <p:val>
                                                <p:strVal val="#ppt_h"/>
                                              </p:val>
                                            </p:tav>
                                          </p:tavLst>
                                        </p:anim>
                                        <p:animEffect transition="in" filter="fade">
                                          <p:cBhvr>
                                            <p:cTn id="39" dur="500"/>
                                            <p:tgtEl>
                                              <p:spTgt spid="56"/>
                                            </p:tgtEl>
                                          </p:cBhvr>
                                        </p:animEffect>
                                      </p:childTnLst>
                                    </p:cTn>
                                  </p:par>
                                  <p:par>
                                    <p:cTn id="40" presetID="53" presetClass="entr" presetSubtype="16" fill="hold" grpId="0" nodeType="withEffect">
                                      <p:stCondLst>
                                        <p:cond delay="400"/>
                                      </p:stCondLst>
                                      <p:childTnLst>
                                        <p:set>
                                          <p:cBhvr>
                                            <p:cTn id="41" dur="1" fill="hold">
                                              <p:stCondLst>
                                                <p:cond delay="0"/>
                                              </p:stCondLst>
                                            </p:cTn>
                                            <p:tgtEl>
                                              <p:spTgt spid="57"/>
                                            </p:tgtEl>
                                            <p:attrNameLst>
                                              <p:attrName>style.visibility</p:attrName>
                                            </p:attrNameLst>
                                          </p:cBhvr>
                                          <p:to>
                                            <p:strVal val="visible"/>
                                          </p:to>
                                        </p:set>
                                        <p:anim calcmode="lin" valueType="num">
                                          <p:cBhvr>
                                            <p:cTn id="42" dur="500" fill="hold"/>
                                            <p:tgtEl>
                                              <p:spTgt spid="57"/>
                                            </p:tgtEl>
                                            <p:attrNameLst>
                                              <p:attrName>ppt_w</p:attrName>
                                            </p:attrNameLst>
                                          </p:cBhvr>
                                          <p:tavLst>
                                            <p:tav tm="0">
                                              <p:val>
                                                <p:fltVal val="0"/>
                                              </p:val>
                                            </p:tav>
                                            <p:tav tm="100000">
                                              <p:val>
                                                <p:strVal val="#ppt_w"/>
                                              </p:val>
                                            </p:tav>
                                          </p:tavLst>
                                        </p:anim>
                                        <p:anim calcmode="lin" valueType="num">
                                          <p:cBhvr>
                                            <p:cTn id="43" dur="500" fill="hold"/>
                                            <p:tgtEl>
                                              <p:spTgt spid="57"/>
                                            </p:tgtEl>
                                            <p:attrNameLst>
                                              <p:attrName>ppt_h</p:attrName>
                                            </p:attrNameLst>
                                          </p:cBhvr>
                                          <p:tavLst>
                                            <p:tav tm="0">
                                              <p:val>
                                                <p:fltVal val="0"/>
                                              </p:val>
                                            </p:tav>
                                            <p:tav tm="100000">
                                              <p:val>
                                                <p:strVal val="#ppt_h"/>
                                              </p:val>
                                            </p:tav>
                                          </p:tavLst>
                                        </p:anim>
                                        <p:animEffect transition="in" filter="fade">
                                          <p:cBhvr>
                                            <p:cTn id="44" dur="500"/>
                                            <p:tgtEl>
                                              <p:spTgt spid="57"/>
                                            </p:tgtEl>
                                          </p:cBhvr>
                                        </p:animEffect>
                                      </p:childTnLst>
                                    </p:cTn>
                                  </p:par>
                                  <p:par>
                                    <p:cTn id="45" presetID="53" presetClass="entr" presetSubtype="16" fill="hold" grpId="0" nodeType="withEffect">
                                      <p:stCondLst>
                                        <p:cond delay="20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400"/>
                                      </p:stCondLst>
                                      <p:childTnLst>
                                        <p:set>
                                          <p:cBhvr>
                                            <p:cTn id="56" dur="1" fill="hold">
                                              <p:stCondLst>
                                                <p:cond delay="0"/>
                                              </p:stCondLst>
                                            </p:cTn>
                                            <p:tgtEl>
                                              <p:spTgt spid="60"/>
                                            </p:tgtEl>
                                            <p:attrNameLst>
                                              <p:attrName>style.visibility</p:attrName>
                                            </p:attrNameLst>
                                          </p:cBhvr>
                                          <p:to>
                                            <p:strVal val="visible"/>
                                          </p:to>
                                        </p:set>
                                        <p:anim calcmode="lin" valueType="num">
                                          <p:cBhvr>
                                            <p:cTn id="57" dur="500" fill="hold"/>
                                            <p:tgtEl>
                                              <p:spTgt spid="60"/>
                                            </p:tgtEl>
                                            <p:attrNameLst>
                                              <p:attrName>ppt_w</p:attrName>
                                            </p:attrNameLst>
                                          </p:cBhvr>
                                          <p:tavLst>
                                            <p:tav tm="0">
                                              <p:val>
                                                <p:fltVal val="0"/>
                                              </p:val>
                                            </p:tav>
                                            <p:tav tm="100000">
                                              <p:val>
                                                <p:strVal val="#ppt_w"/>
                                              </p:val>
                                            </p:tav>
                                          </p:tavLst>
                                        </p:anim>
                                        <p:anim calcmode="lin" valueType="num">
                                          <p:cBhvr>
                                            <p:cTn id="58" dur="500" fill="hold"/>
                                            <p:tgtEl>
                                              <p:spTgt spid="60"/>
                                            </p:tgtEl>
                                            <p:attrNameLst>
                                              <p:attrName>ppt_h</p:attrName>
                                            </p:attrNameLst>
                                          </p:cBhvr>
                                          <p:tavLst>
                                            <p:tav tm="0">
                                              <p:val>
                                                <p:fltVal val="0"/>
                                              </p:val>
                                            </p:tav>
                                            <p:tav tm="100000">
                                              <p:val>
                                                <p:strVal val="#ppt_h"/>
                                              </p:val>
                                            </p:tav>
                                          </p:tavLst>
                                        </p:anim>
                                        <p:animEffect transition="in" filter="fade">
                                          <p:cBhvr>
                                            <p:cTn id="59" dur="500"/>
                                            <p:tgtEl>
                                              <p:spTgt spid="60"/>
                                            </p:tgtEl>
                                          </p:cBhvr>
                                        </p:animEffect>
                                      </p:childTnLst>
                                    </p:cTn>
                                  </p:par>
                                  <p:par>
                                    <p:cTn id="60" presetID="53" presetClass="entr" presetSubtype="16" fill="hold" grpId="0" nodeType="withEffect">
                                      <p:stCondLst>
                                        <p:cond delay="200"/>
                                      </p:stCondLst>
                                      <p:childTnLst>
                                        <p:set>
                                          <p:cBhvr>
                                            <p:cTn id="61" dur="1" fill="hold">
                                              <p:stCondLst>
                                                <p:cond delay="0"/>
                                              </p:stCondLst>
                                            </p:cTn>
                                            <p:tgtEl>
                                              <p:spTgt spid="61"/>
                                            </p:tgtEl>
                                            <p:attrNameLst>
                                              <p:attrName>style.visibility</p:attrName>
                                            </p:attrNameLst>
                                          </p:cBhvr>
                                          <p:to>
                                            <p:strVal val="visible"/>
                                          </p:to>
                                        </p:set>
                                        <p:anim calcmode="lin" valueType="num">
                                          <p:cBhvr>
                                            <p:cTn id="62" dur="500" fill="hold"/>
                                            <p:tgtEl>
                                              <p:spTgt spid="61"/>
                                            </p:tgtEl>
                                            <p:attrNameLst>
                                              <p:attrName>ppt_w</p:attrName>
                                            </p:attrNameLst>
                                          </p:cBhvr>
                                          <p:tavLst>
                                            <p:tav tm="0">
                                              <p:val>
                                                <p:fltVal val="0"/>
                                              </p:val>
                                            </p:tav>
                                            <p:tav tm="100000">
                                              <p:val>
                                                <p:strVal val="#ppt_w"/>
                                              </p:val>
                                            </p:tav>
                                          </p:tavLst>
                                        </p:anim>
                                        <p:anim calcmode="lin" valueType="num">
                                          <p:cBhvr>
                                            <p:cTn id="63" dur="500" fill="hold"/>
                                            <p:tgtEl>
                                              <p:spTgt spid="61"/>
                                            </p:tgtEl>
                                            <p:attrNameLst>
                                              <p:attrName>ppt_h</p:attrName>
                                            </p:attrNameLst>
                                          </p:cBhvr>
                                          <p:tavLst>
                                            <p:tav tm="0">
                                              <p:val>
                                                <p:fltVal val="0"/>
                                              </p:val>
                                            </p:tav>
                                            <p:tav tm="100000">
                                              <p:val>
                                                <p:strVal val="#ppt_h"/>
                                              </p:val>
                                            </p:tav>
                                          </p:tavLst>
                                        </p:anim>
                                        <p:animEffect transition="in" filter="fade">
                                          <p:cBhvr>
                                            <p:cTn id="64" dur="500"/>
                                            <p:tgtEl>
                                              <p:spTgt spid="61"/>
                                            </p:tgtEl>
                                          </p:cBhvr>
                                        </p:animEffect>
                                      </p:childTnLst>
                                    </p:cTn>
                                  </p:par>
                                  <p:par>
                                    <p:cTn id="65" presetID="53" presetClass="entr" presetSubtype="16" fill="hold" grpId="0" nodeType="withEffect">
                                      <p:stCondLst>
                                        <p:cond delay="200"/>
                                      </p:stCondLst>
                                      <p:childTnLst>
                                        <p:set>
                                          <p:cBhvr>
                                            <p:cTn id="66" dur="1" fill="hold">
                                              <p:stCondLst>
                                                <p:cond delay="0"/>
                                              </p:stCondLst>
                                            </p:cTn>
                                            <p:tgtEl>
                                              <p:spTgt spid="62"/>
                                            </p:tgtEl>
                                            <p:attrNameLst>
                                              <p:attrName>style.visibility</p:attrName>
                                            </p:attrNameLst>
                                          </p:cBhvr>
                                          <p:to>
                                            <p:strVal val="visible"/>
                                          </p:to>
                                        </p:set>
                                        <p:anim calcmode="lin" valueType="num">
                                          <p:cBhvr>
                                            <p:cTn id="67" dur="500" fill="hold"/>
                                            <p:tgtEl>
                                              <p:spTgt spid="62"/>
                                            </p:tgtEl>
                                            <p:attrNameLst>
                                              <p:attrName>ppt_w</p:attrName>
                                            </p:attrNameLst>
                                          </p:cBhvr>
                                          <p:tavLst>
                                            <p:tav tm="0">
                                              <p:val>
                                                <p:fltVal val="0"/>
                                              </p:val>
                                            </p:tav>
                                            <p:tav tm="100000">
                                              <p:val>
                                                <p:strVal val="#ppt_w"/>
                                              </p:val>
                                            </p:tav>
                                          </p:tavLst>
                                        </p:anim>
                                        <p:anim calcmode="lin" valueType="num">
                                          <p:cBhvr>
                                            <p:cTn id="68" dur="500" fill="hold"/>
                                            <p:tgtEl>
                                              <p:spTgt spid="62"/>
                                            </p:tgtEl>
                                            <p:attrNameLst>
                                              <p:attrName>ppt_h</p:attrName>
                                            </p:attrNameLst>
                                          </p:cBhvr>
                                          <p:tavLst>
                                            <p:tav tm="0">
                                              <p:val>
                                                <p:fltVal val="0"/>
                                              </p:val>
                                            </p:tav>
                                            <p:tav tm="100000">
                                              <p:val>
                                                <p:strVal val="#ppt_h"/>
                                              </p:val>
                                            </p:tav>
                                          </p:tavLst>
                                        </p:anim>
                                        <p:animEffect transition="in" filter="fade">
                                          <p:cBhvr>
                                            <p:cTn id="69" dur="500"/>
                                            <p:tgtEl>
                                              <p:spTgt spid="62"/>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63"/>
                                            </p:tgtEl>
                                            <p:attrNameLst>
                                              <p:attrName>style.visibility</p:attrName>
                                            </p:attrNameLst>
                                          </p:cBhvr>
                                          <p:to>
                                            <p:strVal val="visible"/>
                                          </p:to>
                                        </p:set>
                                        <p:anim calcmode="lin" valueType="num">
                                          <p:cBhvr>
                                            <p:cTn id="72" dur="500" fill="hold"/>
                                            <p:tgtEl>
                                              <p:spTgt spid="63"/>
                                            </p:tgtEl>
                                            <p:attrNameLst>
                                              <p:attrName>ppt_w</p:attrName>
                                            </p:attrNameLst>
                                          </p:cBhvr>
                                          <p:tavLst>
                                            <p:tav tm="0">
                                              <p:val>
                                                <p:fltVal val="0"/>
                                              </p:val>
                                            </p:tav>
                                            <p:tav tm="100000">
                                              <p:val>
                                                <p:strVal val="#ppt_w"/>
                                              </p:val>
                                            </p:tav>
                                          </p:tavLst>
                                        </p:anim>
                                        <p:anim calcmode="lin" valueType="num">
                                          <p:cBhvr>
                                            <p:cTn id="73" dur="500" fill="hold"/>
                                            <p:tgtEl>
                                              <p:spTgt spid="63"/>
                                            </p:tgtEl>
                                            <p:attrNameLst>
                                              <p:attrName>ppt_h</p:attrName>
                                            </p:attrNameLst>
                                          </p:cBhvr>
                                          <p:tavLst>
                                            <p:tav tm="0">
                                              <p:val>
                                                <p:fltVal val="0"/>
                                              </p:val>
                                            </p:tav>
                                            <p:tav tm="100000">
                                              <p:val>
                                                <p:strVal val="#ppt_h"/>
                                              </p:val>
                                            </p:tav>
                                          </p:tavLst>
                                        </p:anim>
                                        <p:animEffect transition="in" filter="fade">
                                          <p:cBhvr>
                                            <p:cTn id="74" dur="500"/>
                                            <p:tgtEl>
                                              <p:spTgt spid="63"/>
                                            </p:tgtEl>
                                          </p:cBhvr>
                                        </p:animEffect>
                                      </p:childTnLst>
                                    </p:cTn>
                                  </p:par>
                                  <p:par>
                                    <p:cTn id="75" presetID="53" presetClass="entr" presetSubtype="16" fill="hold" grpId="0" nodeType="withEffect">
                                      <p:stCondLst>
                                        <p:cond delay="400"/>
                                      </p:stCondLst>
                                      <p:childTnLst>
                                        <p:set>
                                          <p:cBhvr>
                                            <p:cTn id="76" dur="1" fill="hold">
                                              <p:stCondLst>
                                                <p:cond delay="0"/>
                                              </p:stCondLst>
                                            </p:cTn>
                                            <p:tgtEl>
                                              <p:spTgt spid="64"/>
                                            </p:tgtEl>
                                            <p:attrNameLst>
                                              <p:attrName>style.visibility</p:attrName>
                                            </p:attrNameLst>
                                          </p:cBhvr>
                                          <p:to>
                                            <p:strVal val="visible"/>
                                          </p:to>
                                        </p:set>
                                        <p:anim calcmode="lin" valueType="num">
                                          <p:cBhvr>
                                            <p:cTn id="77" dur="500" fill="hold"/>
                                            <p:tgtEl>
                                              <p:spTgt spid="64"/>
                                            </p:tgtEl>
                                            <p:attrNameLst>
                                              <p:attrName>ppt_w</p:attrName>
                                            </p:attrNameLst>
                                          </p:cBhvr>
                                          <p:tavLst>
                                            <p:tav tm="0">
                                              <p:val>
                                                <p:fltVal val="0"/>
                                              </p:val>
                                            </p:tav>
                                            <p:tav tm="100000">
                                              <p:val>
                                                <p:strVal val="#ppt_w"/>
                                              </p:val>
                                            </p:tav>
                                          </p:tavLst>
                                        </p:anim>
                                        <p:anim calcmode="lin" valueType="num">
                                          <p:cBhvr>
                                            <p:cTn id="78" dur="500" fill="hold"/>
                                            <p:tgtEl>
                                              <p:spTgt spid="64"/>
                                            </p:tgtEl>
                                            <p:attrNameLst>
                                              <p:attrName>ppt_h</p:attrName>
                                            </p:attrNameLst>
                                          </p:cBhvr>
                                          <p:tavLst>
                                            <p:tav tm="0">
                                              <p:val>
                                                <p:fltVal val="0"/>
                                              </p:val>
                                            </p:tav>
                                            <p:tav tm="100000">
                                              <p:val>
                                                <p:strVal val="#ppt_h"/>
                                              </p:val>
                                            </p:tav>
                                          </p:tavLst>
                                        </p:anim>
                                        <p:animEffect transition="in" filter="fade">
                                          <p:cBhvr>
                                            <p:cTn id="79" dur="500"/>
                                            <p:tgtEl>
                                              <p:spTgt spid="64"/>
                                            </p:tgtEl>
                                          </p:cBhvr>
                                        </p:animEffect>
                                      </p:childTnLst>
                                    </p:cTn>
                                  </p:par>
                                  <p:par>
                                    <p:cTn id="80" presetID="53" presetClass="entr" presetSubtype="16" fill="hold" grpId="0" nodeType="withEffect">
                                      <p:stCondLst>
                                        <p:cond delay="200"/>
                                      </p:stCondLst>
                                      <p:childTnLst>
                                        <p:set>
                                          <p:cBhvr>
                                            <p:cTn id="81" dur="1" fill="hold">
                                              <p:stCondLst>
                                                <p:cond delay="0"/>
                                              </p:stCondLst>
                                            </p:cTn>
                                            <p:tgtEl>
                                              <p:spTgt spid="65"/>
                                            </p:tgtEl>
                                            <p:attrNameLst>
                                              <p:attrName>style.visibility</p:attrName>
                                            </p:attrNameLst>
                                          </p:cBhvr>
                                          <p:to>
                                            <p:strVal val="visible"/>
                                          </p:to>
                                        </p:set>
                                        <p:anim calcmode="lin" valueType="num">
                                          <p:cBhvr>
                                            <p:cTn id="82" dur="500" fill="hold"/>
                                            <p:tgtEl>
                                              <p:spTgt spid="65"/>
                                            </p:tgtEl>
                                            <p:attrNameLst>
                                              <p:attrName>ppt_w</p:attrName>
                                            </p:attrNameLst>
                                          </p:cBhvr>
                                          <p:tavLst>
                                            <p:tav tm="0">
                                              <p:val>
                                                <p:fltVal val="0"/>
                                              </p:val>
                                            </p:tav>
                                            <p:tav tm="100000">
                                              <p:val>
                                                <p:strVal val="#ppt_w"/>
                                              </p:val>
                                            </p:tav>
                                          </p:tavLst>
                                        </p:anim>
                                        <p:anim calcmode="lin" valueType="num">
                                          <p:cBhvr>
                                            <p:cTn id="83" dur="500" fill="hold"/>
                                            <p:tgtEl>
                                              <p:spTgt spid="65"/>
                                            </p:tgtEl>
                                            <p:attrNameLst>
                                              <p:attrName>ppt_h</p:attrName>
                                            </p:attrNameLst>
                                          </p:cBhvr>
                                          <p:tavLst>
                                            <p:tav tm="0">
                                              <p:val>
                                                <p:fltVal val="0"/>
                                              </p:val>
                                            </p:tav>
                                            <p:tav tm="100000">
                                              <p:val>
                                                <p:strVal val="#ppt_h"/>
                                              </p:val>
                                            </p:tav>
                                          </p:tavLst>
                                        </p:anim>
                                        <p:animEffect transition="in" filter="fade">
                                          <p:cBhvr>
                                            <p:cTn id="84" dur="500"/>
                                            <p:tgtEl>
                                              <p:spTgt spid="6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66"/>
                                            </p:tgtEl>
                                            <p:attrNameLst>
                                              <p:attrName>style.visibility</p:attrName>
                                            </p:attrNameLst>
                                          </p:cBhvr>
                                          <p:to>
                                            <p:strVal val="visible"/>
                                          </p:to>
                                        </p:set>
                                        <p:anim calcmode="lin" valueType="num">
                                          <p:cBhvr>
                                            <p:cTn id="87" dur="500" fill="hold"/>
                                            <p:tgtEl>
                                              <p:spTgt spid="66"/>
                                            </p:tgtEl>
                                            <p:attrNameLst>
                                              <p:attrName>ppt_w</p:attrName>
                                            </p:attrNameLst>
                                          </p:cBhvr>
                                          <p:tavLst>
                                            <p:tav tm="0">
                                              <p:val>
                                                <p:fltVal val="0"/>
                                              </p:val>
                                            </p:tav>
                                            <p:tav tm="100000">
                                              <p:val>
                                                <p:strVal val="#ppt_w"/>
                                              </p:val>
                                            </p:tav>
                                          </p:tavLst>
                                        </p:anim>
                                        <p:anim calcmode="lin" valueType="num">
                                          <p:cBhvr>
                                            <p:cTn id="88" dur="500" fill="hold"/>
                                            <p:tgtEl>
                                              <p:spTgt spid="66"/>
                                            </p:tgtEl>
                                            <p:attrNameLst>
                                              <p:attrName>ppt_h</p:attrName>
                                            </p:attrNameLst>
                                          </p:cBhvr>
                                          <p:tavLst>
                                            <p:tav tm="0">
                                              <p:val>
                                                <p:fltVal val="0"/>
                                              </p:val>
                                            </p:tav>
                                            <p:tav tm="100000">
                                              <p:val>
                                                <p:strVal val="#ppt_h"/>
                                              </p:val>
                                            </p:tav>
                                          </p:tavLst>
                                        </p:anim>
                                        <p:animEffect transition="in" filter="fade">
                                          <p:cBhvr>
                                            <p:cTn id="89" dur="500"/>
                                            <p:tgtEl>
                                              <p:spTgt spid="66"/>
                                            </p:tgtEl>
                                          </p:cBhvr>
                                        </p:animEffect>
                                      </p:childTnLst>
                                    </p:cTn>
                                  </p:par>
                                  <p:par>
                                    <p:cTn id="90" presetID="53" presetClass="entr" presetSubtype="16" fill="hold" grpId="0" nodeType="withEffect">
                                      <p:stCondLst>
                                        <p:cond delay="400"/>
                                      </p:stCondLst>
                                      <p:childTnLst>
                                        <p:set>
                                          <p:cBhvr>
                                            <p:cTn id="91" dur="1" fill="hold">
                                              <p:stCondLst>
                                                <p:cond delay="0"/>
                                              </p:stCondLst>
                                            </p:cTn>
                                            <p:tgtEl>
                                              <p:spTgt spid="67"/>
                                            </p:tgtEl>
                                            <p:attrNameLst>
                                              <p:attrName>style.visibility</p:attrName>
                                            </p:attrNameLst>
                                          </p:cBhvr>
                                          <p:to>
                                            <p:strVal val="visible"/>
                                          </p:to>
                                        </p:set>
                                        <p:anim calcmode="lin" valueType="num">
                                          <p:cBhvr>
                                            <p:cTn id="92" dur="500" fill="hold"/>
                                            <p:tgtEl>
                                              <p:spTgt spid="67"/>
                                            </p:tgtEl>
                                            <p:attrNameLst>
                                              <p:attrName>ppt_w</p:attrName>
                                            </p:attrNameLst>
                                          </p:cBhvr>
                                          <p:tavLst>
                                            <p:tav tm="0">
                                              <p:val>
                                                <p:fltVal val="0"/>
                                              </p:val>
                                            </p:tav>
                                            <p:tav tm="100000">
                                              <p:val>
                                                <p:strVal val="#ppt_w"/>
                                              </p:val>
                                            </p:tav>
                                          </p:tavLst>
                                        </p:anim>
                                        <p:anim calcmode="lin" valueType="num">
                                          <p:cBhvr>
                                            <p:cTn id="93" dur="500" fill="hold"/>
                                            <p:tgtEl>
                                              <p:spTgt spid="67"/>
                                            </p:tgtEl>
                                            <p:attrNameLst>
                                              <p:attrName>ppt_h</p:attrName>
                                            </p:attrNameLst>
                                          </p:cBhvr>
                                          <p:tavLst>
                                            <p:tav tm="0">
                                              <p:val>
                                                <p:fltVal val="0"/>
                                              </p:val>
                                            </p:tav>
                                            <p:tav tm="100000">
                                              <p:val>
                                                <p:strVal val="#ppt_h"/>
                                              </p:val>
                                            </p:tav>
                                          </p:tavLst>
                                        </p:anim>
                                        <p:animEffect transition="in" filter="fade">
                                          <p:cBhvr>
                                            <p:cTn id="94" dur="500"/>
                                            <p:tgtEl>
                                              <p:spTgt spid="67"/>
                                            </p:tgtEl>
                                          </p:cBhvr>
                                        </p:animEffect>
                                      </p:childTnLst>
                                    </p:cTn>
                                  </p:par>
                                  <p:par>
                                    <p:cTn id="95" presetID="53" presetClass="entr" presetSubtype="16" fill="hold" grpId="0" nodeType="withEffect">
                                      <p:stCondLst>
                                        <p:cond delay="200"/>
                                      </p:stCondLst>
                                      <p:childTnLst>
                                        <p:set>
                                          <p:cBhvr>
                                            <p:cTn id="96" dur="1" fill="hold">
                                              <p:stCondLst>
                                                <p:cond delay="0"/>
                                              </p:stCondLst>
                                            </p:cTn>
                                            <p:tgtEl>
                                              <p:spTgt spid="68"/>
                                            </p:tgtEl>
                                            <p:attrNameLst>
                                              <p:attrName>style.visibility</p:attrName>
                                            </p:attrNameLst>
                                          </p:cBhvr>
                                          <p:to>
                                            <p:strVal val="visible"/>
                                          </p:to>
                                        </p:set>
                                        <p:anim calcmode="lin" valueType="num">
                                          <p:cBhvr>
                                            <p:cTn id="97" dur="500" fill="hold"/>
                                            <p:tgtEl>
                                              <p:spTgt spid="68"/>
                                            </p:tgtEl>
                                            <p:attrNameLst>
                                              <p:attrName>ppt_w</p:attrName>
                                            </p:attrNameLst>
                                          </p:cBhvr>
                                          <p:tavLst>
                                            <p:tav tm="0">
                                              <p:val>
                                                <p:fltVal val="0"/>
                                              </p:val>
                                            </p:tav>
                                            <p:tav tm="100000">
                                              <p:val>
                                                <p:strVal val="#ppt_w"/>
                                              </p:val>
                                            </p:tav>
                                          </p:tavLst>
                                        </p:anim>
                                        <p:anim calcmode="lin" valueType="num">
                                          <p:cBhvr>
                                            <p:cTn id="98" dur="500" fill="hold"/>
                                            <p:tgtEl>
                                              <p:spTgt spid="68"/>
                                            </p:tgtEl>
                                            <p:attrNameLst>
                                              <p:attrName>ppt_h</p:attrName>
                                            </p:attrNameLst>
                                          </p:cBhvr>
                                          <p:tavLst>
                                            <p:tav tm="0">
                                              <p:val>
                                                <p:fltVal val="0"/>
                                              </p:val>
                                            </p:tav>
                                            <p:tav tm="100000">
                                              <p:val>
                                                <p:strVal val="#ppt_h"/>
                                              </p:val>
                                            </p:tav>
                                          </p:tavLst>
                                        </p:anim>
                                        <p:animEffect transition="in" filter="fade">
                                          <p:cBhvr>
                                            <p:cTn id="99" dur="500"/>
                                            <p:tgtEl>
                                              <p:spTgt spid="68"/>
                                            </p:tgtEl>
                                          </p:cBhvr>
                                        </p:animEffect>
                                      </p:childTnLst>
                                    </p:cTn>
                                  </p:par>
                                  <p:par>
                                    <p:cTn id="100" presetID="53" presetClass="entr" presetSubtype="16" fill="hold" grpId="0" nodeType="withEffect">
                                      <p:stCondLst>
                                        <p:cond delay="200"/>
                                      </p:stCondLst>
                                      <p:childTnLst>
                                        <p:set>
                                          <p:cBhvr>
                                            <p:cTn id="101" dur="1" fill="hold">
                                              <p:stCondLst>
                                                <p:cond delay="0"/>
                                              </p:stCondLst>
                                            </p:cTn>
                                            <p:tgtEl>
                                              <p:spTgt spid="69"/>
                                            </p:tgtEl>
                                            <p:attrNameLst>
                                              <p:attrName>style.visibility</p:attrName>
                                            </p:attrNameLst>
                                          </p:cBhvr>
                                          <p:to>
                                            <p:strVal val="visible"/>
                                          </p:to>
                                        </p:set>
                                        <p:anim calcmode="lin" valueType="num">
                                          <p:cBhvr>
                                            <p:cTn id="102" dur="500" fill="hold"/>
                                            <p:tgtEl>
                                              <p:spTgt spid="69"/>
                                            </p:tgtEl>
                                            <p:attrNameLst>
                                              <p:attrName>ppt_w</p:attrName>
                                            </p:attrNameLst>
                                          </p:cBhvr>
                                          <p:tavLst>
                                            <p:tav tm="0">
                                              <p:val>
                                                <p:fltVal val="0"/>
                                              </p:val>
                                            </p:tav>
                                            <p:tav tm="100000">
                                              <p:val>
                                                <p:strVal val="#ppt_w"/>
                                              </p:val>
                                            </p:tav>
                                          </p:tavLst>
                                        </p:anim>
                                        <p:anim calcmode="lin" valueType="num">
                                          <p:cBhvr>
                                            <p:cTn id="103" dur="500" fill="hold"/>
                                            <p:tgtEl>
                                              <p:spTgt spid="69"/>
                                            </p:tgtEl>
                                            <p:attrNameLst>
                                              <p:attrName>ppt_h</p:attrName>
                                            </p:attrNameLst>
                                          </p:cBhvr>
                                          <p:tavLst>
                                            <p:tav tm="0">
                                              <p:val>
                                                <p:fltVal val="0"/>
                                              </p:val>
                                            </p:tav>
                                            <p:tav tm="100000">
                                              <p:val>
                                                <p:strVal val="#ppt_h"/>
                                              </p:val>
                                            </p:tav>
                                          </p:tavLst>
                                        </p:anim>
                                        <p:animEffect transition="in" filter="fade">
                                          <p:cBhvr>
                                            <p:cTn id="104" dur="500"/>
                                            <p:tgtEl>
                                              <p:spTgt spid="69"/>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70"/>
                                            </p:tgtEl>
                                            <p:attrNameLst>
                                              <p:attrName>style.visibility</p:attrName>
                                            </p:attrNameLst>
                                          </p:cBhvr>
                                          <p:to>
                                            <p:strVal val="visible"/>
                                          </p:to>
                                        </p:set>
                                        <p:anim calcmode="lin" valueType="num">
                                          <p:cBhvr>
                                            <p:cTn id="107" dur="500" fill="hold"/>
                                            <p:tgtEl>
                                              <p:spTgt spid="70"/>
                                            </p:tgtEl>
                                            <p:attrNameLst>
                                              <p:attrName>ppt_w</p:attrName>
                                            </p:attrNameLst>
                                          </p:cBhvr>
                                          <p:tavLst>
                                            <p:tav tm="0">
                                              <p:val>
                                                <p:fltVal val="0"/>
                                              </p:val>
                                            </p:tav>
                                            <p:tav tm="100000">
                                              <p:val>
                                                <p:strVal val="#ppt_w"/>
                                              </p:val>
                                            </p:tav>
                                          </p:tavLst>
                                        </p:anim>
                                        <p:anim calcmode="lin" valueType="num">
                                          <p:cBhvr>
                                            <p:cTn id="108" dur="500" fill="hold"/>
                                            <p:tgtEl>
                                              <p:spTgt spid="70"/>
                                            </p:tgtEl>
                                            <p:attrNameLst>
                                              <p:attrName>ppt_h</p:attrName>
                                            </p:attrNameLst>
                                          </p:cBhvr>
                                          <p:tavLst>
                                            <p:tav tm="0">
                                              <p:val>
                                                <p:fltVal val="0"/>
                                              </p:val>
                                            </p:tav>
                                            <p:tav tm="100000">
                                              <p:val>
                                                <p:strVal val="#ppt_h"/>
                                              </p:val>
                                            </p:tav>
                                          </p:tavLst>
                                        </p:anim>
                                        <p:animEffect transition="in" filter="fade">
                                          <p:cBhvr>
                                            <p:cTn id="109" dur="500"/>
                                            <p:tgtEl>
                                              <p:spTgt spid="70"/>
                                            </p:tgtEl>
                                          </p:cBhvr>
                                        </p:animEffect>
                                      </p:childTnLst>
                                    </p:cTn>
                                  </p:par>
                                  <p:par>
                                    <p:cTn id="110" presetID="53" presetClass="entr" presetSubtype="16" fill="hold" grpId="0" nodeType="withEffect">
                                      <p:stCondLst>
                                        <p:cond delay="400"/>
                                      </p:stCondLst>
                                      <p:childTnLst>
                                        <p:set>
                                          <p:cBhvr>
                                            <p:cTn id="111" dur="1" fill="hold">
                                              <p:stCondLst>
                                                <p:cond delay="0"/>
                                              </p:stCondLst>
                                            </p:cTn>
                                            <p:tgtEl>
                                              <p:spTgt spid="71"/>
                                            </p:tgtEl>
                                            <p:attrNameLst>
                                              <p:attrName>style.visibility</p:attrName>
                                            </p:attrNameLst>
                                          </p:cBhvr>
                                          <p:to>
                                            <p:strVal val="visible"/>
                                          </p:to>
                                        </p:set>
                                        <p:anim calcmode="lin" valueType="num">
                                          <p:cBhvr>
                                            <p:cTn id="112" dur="500" fill="hold"/>
                                            <p:tgtEl>
                                              <p:spTgt spid="71"/>
                                            </p:tgtEl>
                                            <p:attrNameLst>
                                              <p:attrName>ppt_w</p:attrName>
                                            </p:attrNameLst>
                                          </p:cBhvr>
                                          <p:tavLst>
                                            <p:tav tm="0">
                                              <p:val>
                                                <p:fltVal val="0"/>
                                              </p:val>
                                            </p:tav>
                                            <p:tav tm="100000">
                                              <p:val>
                                                <p:strVal val="#ppt_w"/>
                                              </p:val>
                                            </p:tav>
                                          </p:tavLst>
                                        </p:anim>
                                        <p:anim calcmode="lin" valueType="num">
                                          <p:cBhvr>
                                            <p:cTn id="113" dur="500" fill="hold"/>
                                            <p:tgtEl>
                                              <p:spTgt spid="71"/>
                                            </p:tgtEl>
                                            <p:attrNameLst>
                                              <p:attrName>ppt_h</p:attrName>
                                            </p:attrNameLst>
                                          </p:cBhvr>
                                          <p:tavLst>
                                            <p:tav tm="0">
                                              <p:val>
                                                <p:fltVal val="0"/>
                                              </p:val>
                                            </p:tav>
                                            <p:tav tm="100000">
                                              <p:val>
                                                <p:strVal val="#ppt_h"/>
                                              </p:val>
                                            </p:tav>
                                          </p:tavLst>
                                        </p:anim>
                                        <p:animEffect transition="in" filter="fade">
                                          <p:cBhvr>
                                            <p:cTn id="114" dur="500"/>
                                            <p:tgtEl>
                                              <p:spTgt spid="71"/>
                                            </p:tgtEl>
                                          </p:cBhvr>
                                        </p:animEffect>
                                      </p:childTnLst>
                                    </p:cTn>
                                  </p:par>
                                  <p:par>
                                    <p:cTn id="115" presetID="53" presetClass="entr" presetSubtype="16" fill="hold" grpId="0" nodeType="withEffect">
                                      <p:stCondLst>
                                        <p:cond delay="200"/>
                                      </p:stCondLst>
                                      <p:childTnLst>
                                        <p:set>
                                          <p:cBhvr>
                                            <p:cTn id="116" dur="1" fill="hold">
                                              <p:stCondLst>
                                                <p:cond delay="0"/>
                                              </p:stCondLst>
                                            </p:cTn>
                                            <p:tgtEl>
                                              <p:spTgt spid="72"/>
                                            </p:tgtEl>
                                            <p:attrNameLst>
                                              <p:attrName>style.visibility</p:attrName>
                                            </p:attrNameLst>
                                          </p:cBhvr>
                                          <p:to>
                                            <p:strVal val="visible"/>
                                          </p:to>
                                        </p:set>
                                        <p:anim calcmode="lin" valueType="num">
                                          <p:cBhvr>
                                            <p:cTn id="117" dur="500" fill="hold"/>
                                            <p:tgtEl>
                                              <p:spTgt spid="72"/>
                                            </p:tgtEl>
                                            <p:attrNameLst>
                                              <p:attrName>ppt_w</p:attrName>
                                            </p:attrNameLst>
                                          </p:cBhvr>
                                          <p:tavLst>
                                            <p:tav tm="0">
                                              <p:val>
                                                <p:fltVal val="0"/>
                                              </p:val>
                                            </p:tav>
                                            <p:tav tm="100000">
                                              <p:val>
                                                <p:strVal val="#ppt_w"/>
                                              </p:val>
                                            </p:tav>
                                          </p:tavLst>
                                        </p:anim>
                                        <p:anim calcmode="lin" valueType="num">
                                          <p:cBhvr>
                                            <p:cTn id="118" dur="500" fill="hold"/>
                                            <p:tgtEl>
                                              <p:spTgt spid="72"/>
                                            </p:tgtEl>
                                            <p:attrNameLst>
                                              <p:attrName>ppt_h</p:attrName>
                                            </p:attrNameLst>
                                          </p:cBhvr>
                                          <p:tavLst>
                                            <p:tav tm="0">
                                              <p:val>
                                                <p:fltVal val="0"/>
                                              </p:val>
                                            </p:tav>
                                            <p:tav tm="100000">
                                              <p:val>
                                                <p:strVal val="#ppt_h"/>
                                              </p:val>
                                            </p:tav>
                                          </p:tavLst>
                                        </p:anim>
                                        <p:animEffect transition="in" filter="fade">
                                          <p:cBhvr>
                                            <p:cTn id="119" dur="500"/>
                                            <p:tgtEl>
                                              <p:spTgt spid="7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73"/>
                                            </p:tgtEl>
                                            <p:attrNameLst>
                                              <p:attrName>style.visibility</p:attrName>
                                            </p:attrNameLst>
                                          </p:cBhvr>
                                          <p:to>
                                            <p:strVal val="visible"/>
                                          </p:to>
                                        </p:set>
                                        <p:anim calcmode="lin" valueType="num">
                                          <p:cBhvr>
                                            <p:cTn id="122" dur="500" fill="hold"/>
                                            <p:tgtEl>
                                              <p:spTgt spid="73"/>
                                            </p:tgtEl>
                                            <p:attrNameLst>
                                              <p:attrName>ppt_w</p:attrName>
                                            </p:attrNameLst>
                                          </p:cBhvr>
                                          <p:tavLst>
                                            <p:tav tm="0">
                                              <p:val>
                                                <p:fltVal val="0"/>
                                              </p:val>
                                            </p:tav>
                                            <p:tav tm="100000">
                                              <p:val>
                                                <p:strVal val="#ppt_w"/>
                                              </p:val>
                                            </p:tav>
                                          </p:tavLst>
                                        </p:anim>
                                        <p:anim calcmode="lin" valueType="num">
                                          <p:cBhvr>
                                            <p:cTn id="123" dur="500" fill="hold"/>
                                            <p:tgtEl>
                                              <p:spTgt spid="73"/>
                                            </p:tgtEl>
                                            <p:attrNameLst>
                                              <p:attrName>ppt_h</p:attrName>
                                            </p:attrNameLst>
                                          </p:cBhvr>
                                          <p:tavLst>
                                            <p:tav tm="0">
                                              <p:val>
                                                <p:fltVal val="0"/>
                                              </p:val>
                                            </p:tav>
                                            <p:tav tm="100000">
                                              <p:val>
                                                <p:strVal val="#ppt_h"/>
                                              </p:val>
                                            </p:tav>
                                          </p:tavLst>
                                        </p:anim>
                                        <p:animEffect transition="in" filter="fade">
                                          <p:cBhvr>
                                            <p:cTn id="124" dur="500"/>
                                            <p:tgtEl>
                                              <p:spTgt spid="73"/>
                                            </p:tgtEl>
                                          </p:cBhvr>
                                        </p:animEffect>
                                      </p:childTnLst>
                                    </p:cTn>
                                  </p:par>
                                  <p:par>
                                    <p:cTn id="125" presetID="53" presetClass="entr" presetSubtype="16" fill="hold" grpId="0" nodeType="withEffect">
                                      <p:stCondLst>
                                        <p:cond delay="400"/>
                                      </p:stCondLst>
                                      <p:childTnLst>
                                        <p:set>
                                          <p:cBhvr>
                                            <p:cTn id="126" dur="1" fill="hold">
                                              <p:stCondLst>
                                                <p:cond delay="0"/>
                                              </p:stCondLst>
                                            </p:cTn>
                                            <p:tgtEl>
                                              <p:spTgt spid="74"/>
                                            </p:tgtEl>
                                            <p:attrNameLst>
                                              <p:attrName>style.visibility</p:attrName>
                                            </p:attrNameLst>
                                          </p:cBhvr>
                                          <p:to>
                                            <p:strVal val="visible"/>
                                          </p:to>
                                        </p:set>
                                        <p:anim calcmode="lin" valueType="num">
                                          <p:cBhvr>
                                            <p:cTn id="127" dur="500" fill="hold"/>
                                            <p:tgtEl>
                                              <p:spTgt spid="74"/>
                                            </p:tgtEl>
                                            <p:attrNameLst>
                                              <p:attrName>ppt_w</p:attrName>
                                            </p:attrNameLst>
                                          </p:cBhvr>
                                          <p:tavLst>
                                            <p:tav tm="0">
                                              <p:val>
                                                <p:fltVal val="0"/>
                                              </p:val>
                                            </p:tav>
                                            <p:tav tm="100000">
                                              <p:val>
                                                <p:strVal val="#ppt_w"/>
                                              </p:val>
                                            </p:tav>
                                          </p:tavLst>
                                        </p:anim>
                                        <p:anim calcmode="lin" valueType="num">
                                          <p:cBhvr>
                                            <p:cTn id="128" dur="500" fill="hold"/>
                                            <p:tgtEl>
                                              <p:spTgt spid="74"/>
                                            </p:tgtEl>
                                            <p:attrNameLst>
                                              <p:attrName>ppt_h</p:attrName>
                                            </p:attrNameLst>
                                          </p:cBhvr>
                                          <p:tavLst>
                                            <p:tav tm="0">
                                              <p:val>
                                                <p:fltVal val="0"/>
                                              </p:val>
                                            </p:tav>
                                            <p:tav tm="100000">
                                              <p:val>
                                                <p:strVal val="#ppt_h"/>
                                              </p:val>
                                            </p:tav>
                                          </p:tavLst>
                                        </p:anim>
                                        <p:animEffect transition="in" filter="fade">
                                          <p:cBhvr>
                                            <p:cTn id="129" dur="500"/>
                                            <p:tgtEl>
                                              <p:spTgt spid="74"/>
                                            </p:tgtEl>
                                          </p:cBhvr>
                                        </p:animEffect>
                                      </p:childTnLst>
                                    </p:cTn>
                                  </p:par>
                                  <p:par>
                                    <p:cTn id="130" presetID="53" presetClass="entr" presetSubtype="16" fill="hold" grpId="0" nodeType="withEffect">
                                      <p:stCondLst>
                                        <p:cond delay="200"/>
                                      </p:stCondLst>
                                      <p:childTnLst>
                                        <p:set>
                                          <p:cBhvr>
                                            <p:cTn id="131" dur="1" fill="hold">
                                              <p:stCondLst>
                                                <p:cond delay="0"/>
                                              </p:stCondLst>
                                            </p:cTn>
                                            <p:tgtEl>
                                              <p:spTgt spid="75"/>
                                            </p:tgtEl>
                                            <p:attrNameLst>
                                              <p:attrName>style.visibility</p:attrName>
                                            </p:attrNameLst>
                                          </p:cBhvr>
                                          <p:to>
                                            <p:strVal val="visible"/>
                                          </p:to>
                                        </p:set>
                                        <p:anim calcmode="lin" valueType="num">
                                          <p:cBhvr>
                                            <p:cTn id="132" dur="500" fill="hold"/>
                                            <p:tgtEl>
                                              <p:spTgt spid="75"/>
                                            </p:tgtEl>
                                            <p:attrNameLst>
                                              <p:attrName>ppt_w</p:attrName>
                                            </p:attrNameLst>
                                          </p:cBhvr>
                                          <p:tavLst>
                                            <p:tav tm="0">
                                              <p:val>
                                                <p:fltVal val="0"/>
                                              </p:val>
                                            </p:tav>
                                            <p:tav tm="100000">
                                              <p:val>
                                                <p:strVal val="#ppt_w"/>
                                              </p:val>
                                            </p:tav>
                                          </p:tavLst>
                                        </p:anim>
                                        <p:anim calcmode="lin" valueType="num">
                                          <p:cBhvr>
                                            <p:cTn id="133" dur="500" fill="hold"/>
                                            <p:tgtEl>
                                              <p:spTgt spid="75"/>
                                            </p:tgtEl>
                                            <p:attrNameLst>
                                              <p:attrName>ppt_h</p:attrName>
                                            </p:attrNameLst>
                                          </p:cBhvr>
                                          <p:tavLst>
                                            <p:tav tm="0">
                                              <p:val>
                                                <p:fltVal val="0"/>
                                              </p:val>
                                            </p:tav>
                                            <p:tav tm="100000">
                                              <p:val>
                                                <p:strVal val="#ppt_h"/>
                                              </p:val>
                                            </p:tav>
                                          </p:tavLst>
                                        </p:anim>
                                        <p:animEffect transition="in" filter="fade">
                                          <p:cBhvr>
                                            <p:cTn id="134" dur="500"/>
                                            <p:tgtEl>
                                              <p:spTgt spid="75"/>
                                            </p:tgtEl>
                                          </p:cBhvr>
                                        </p:animEffect>
                                      </p:childTnLst>
                                    </p:cTn>
                                  </p:par>
                                  <p:par>
                                    <p:cTn id="135" presetID="53" presetClass="entr" presetSubtype="16" fill="hold" grpId="0" nodeType="withEffect">
                                      <p:stCondLst>
                                        <p:cond delay="200"/>
                                      </p:stCondLst>
                                      <p:childTnLst>
                                        <p:set>
                                          <p:cBhvr>
                                            <p:cTn id="136" dur="1" fill="hold">
                                              <p:stCondLst>
                                                <p:cond delay="0"/>
                                              </p:stCondLst>
                                            </p:cTn>
                                            <p:tgtEl>
                                              <p:spTgt spid="76"/>
                                            </p:tgtEl>
                                            <p:attrNameLst>
                                              <p:attrName>style.visibility</p:attrName>
                                            </p:attrNameLst>
                                          </p:cBhvr>
                                          <p:to>
                                            <p:strVal val="visible"/>
                                          </p:to>
                                        </p:set>
                                        <p:anim calcmode="lin" valueType="num">
                                          <p:cBhvr>
                                            <p:cTn id="137" dur="500" fill="hold"/>
                                            <p:tgtEl>
                                              <p:spTgt spid="76"/>
                                            </p:tgtEl>
                                            <p:attrNameLst>
                                              <p:attrName>ppt_w</p:attrName>
                                            </p:attrNameLst>
                                          </p:cBhvr>
                                          <p:tavLst>
                                            <p:tav tm="0">
                                              <p:val>
                                                <p:fltVal val="0"/>
                                              </p:val>
                                            </p:tav>
                                            <p:tav tm="100000">
                                              <p:val>
                                                <p:strVal val="#ppt_w"/>
                                              </p:val>
                                            </p:tav>
                                          </p:tavLst>
                                        </p:anim>
                                        <p:anim calcmode="lin" valueType="num">
                                          <p:cBhvr>
                                            <p:cTn id="138" dur="500" fill="hold"/>
                                            <p:tgtEl>
                                              <p:spTgt spid="76"/>
                                            </p:tgtEl>
                                            <p:attrNameLst>
                                              <p:attrName>ppt_h</p:attrName>
                                            </p:attrNameLst>
                                          </p:cBhvr>
                                          <p:tavLst>
                                            <p:tav tm="0">
                                              <p:val>
                                                <p:fltVal val="0"/>
                                              </p:val>
                                            </p:tav>
                                            <p:tav tm="100000">
                                              <p:val>
                                                <p:strVal val="#ppt_h"/>
                                              </p:val>
                                            </p:tav>
                                          </p:tavLst>
                                        </p:anim>
                                        <p:animEffect transition="in" filter="fade">
                                          <p:cBhvr>
                                            <p:cTn id="139" dur="500"/>
                                            <p:tgtEl>
                                              <p:spTgt spid="76"/>
                                            </p:tgtEl>
                                          </p:cBhvr>
                                        </p:animEffect>
                                      </p:childTnLst>
                                    </p:cTn>
                                  </p:par>
                                  <p:par>
                                    <p:cTn id="140" presetID="53" presetClass="entr" presetSubtype="16" fill="hold" grpId="0" nodeType="withEffect">
                                      <p:stCondLst>
                                        <p:cond delay="200"/>
                                      </p:stCondLst>
                                      <p:childTnLst>
                                        <p:set>
                                          <p:cBhvr>
                                            <p:cTn id="141" dur="1" fill="hold">
                                              <p:stCondLst>
                                                <p:cond delay="0"/>
                                              </p:stCondLst>
                                            </p:cTn>
                                            <p:tgtEl>
                                              <p:spTgt spid="77"/>
                                            </p:tgtEl>
                                            <p:attrNameLst>
                                              <p:attrName>style.visibility</p:attrName>
                                            </p:attrNameLst>
                                          </p:cBhvr>
                                          <p:to>
                                            <p:strVal val="visible"/>
                                          </p:to>
                                        </p:set>
                                        <p:anim calcmode="lin" valueType="num">
                                          <p:cBhvr>
                                            <p:cTn id="142" dur="500" fill="hold"/>
                                            <p:tgtEl>
                                              <p:spTgt spid="77"/>
                                            </p:tgtEl>
                                            <p:attrNameLst>
                                              <p:attrName>ppt_w</p:attrName>
                                            </p:attrNameLst>
                                          </p:cBhvr>
                                          <p:tavLst>
                                            <p:tav tm="0">
                                              <p:val>
                                                <p:fltVal val="0"/>
                                              </p:val>
                                            </p:tav>
                                            <p:tav tm="100000">
                                              <p:val>
                                                <p:strVal val="#ppt_w"/>
                                              </p:val>
                                            </p:tav>
                                          </p:tavLst>
                                        </p:anim>
                                        <p:anim calcmode="lin" valueType="num">
                                          <p:cBhvr>
                                            <p:cTn id="143" dur="500" fill="hold"/>
                                            <p:tgtEl>
                                              <p:spTgt spid="77"/>
                                            </p:tgtEl>
                                            <p:attrNameLst>
                                              <p:attrName>ppt_h</p:attrName>
                                            </p:attrNameLst>
                                          </p:cBhvr>
                                          <p:tavLst>
                                            <p:tav tm="0">
                                              <p:val>
                                                <p:fltVal val="0"/>
                                              </p:val>
                                            </p:tav>
                                            <p:tav tm="100000">
                                              <p:val>
                                                <p:strVal val="#ppt_h"/>
                                              </p:val>
                                            </p:tav>
                                          </p:tavLst>
                                        </p:anim>
                                        <p:animEffect transition="in" filter="fade">
                                          <p:cBhvr>
                                            <p:cTn id="144"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3" grpId="0"/>
          <p:bldP spid="54" grpId="0"/>
          <p:bldP spid="55" grpId="0"/>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p:cNvSpPr txBox="1"/>
          <p:nvPr/>
        </p:nvSpPr>
        <p:spPr>
          <a:xfrm>
            <a:off x="4652950" y="2104203"/>
            <a:ext cx="3753975" cy="1732536"/>
          </a:xfrm>
          <a:prstGeom prst="rect">
            <a:avLst/>
          </a:prstGeom>
          <a:noFill/>
        </p:spPr>
        <p:txBody>
          <a:bodyPr wrap="square" lIns="91386" tIns="45693" rIns="91386" bIns="45693" rtlCol="0">
            <a:spAutoFit/>
          </a:bodyPr>
          <a:lstStyle/>
          <a:p>
            <a:pPr fontAlgn="base">
              <a:lnSpc>
                <a:spcPct val="150000"/>
              </a:lnSpc>
              <a:spcBef>
                <a:spcPct val="0"/>
              </a:spcBef>
              <a:spcAft>
                <a:spcPct val="0"/>
              </a:spcAft>
            </a:pPr>
            <a:r>
              <a:rPr lang="zh-CN" altLang="en-US" sz="800" dirty="0">
                <a:solidFill>
                  <a:prstClr val="black"/>
                </a:solidFill>
                <a:latin typeface="微软雅黑" pitchFamily="34" charset="-122"/>
                <a:ea typeface="微软雅黑" pitchFamily="34" charset="-122"/>
                <a:sym typeface="微软雅黑" pitchFamily="34" charset="-122"/>
              </a:rPr>
              <a:t>        Looking back on the year's work, while achieving results, we have also identified shortcomings and problems in our work, mainly reflected in</a:t>
            </a:r>
            <a:r>
              <a:rPr lang="en-US" altLang="zh-CN" sz="800" dirty="0">
                <a:solidFill>
                  <a:prstClr val="black"/>
                </a:solidFill>
                <a:latin typeface="微软雅黑" pitchFamily="34" charset="-122"/>
                <a:ea typeface="微软雅黑" pitchFamily="34" charset="-122"/>
                <a:sym typeface="微软雅黑" pitchFamily="34" charset="-122"/>
              </a:rPr>
              <a:t>Xx</a:t>
            </a:r>
            <a:r>
              <a:rPr lang="zh-CN" altLang="en-US" sz="800" dirty="0">
                <a:solidFill>
                  <a:prstClr val="black"/>
                </a:solidFill>
                <a:latin typeface="微软雅黑" pitchFamily="34" charset="-122"/>
                <a:ea typeface="微软雅黑" pitchFamily="34" charset="-122"/>
                <a:sym typeface="微软雅黑" pitchFamily="34" charset="-122"/>
              </a:rPr>
              <a:t>And</a:t>
            </a:r>
            <a:r>
              <a:rPr lang="en-US" altLang="zh-CN" sz="800" dirty="0">
                <a:solidFill>
                  <a:prstClr val="black"/>
                </a:solidFill>
                <a:latin typeface="微软雅黑" pitchFamily="34" charset="-122"/>
                <a:ea typeface="微软雅黑" pitchFamily="34" charset="-122"/>
                <a:sym typeface="微软雅黑" pitchFamily="34" charset="-122"/>
              </a:rPr>
              <a:t>Xxx</a:t>
            </a:r>
            <a:r>
              <a:rPr lang="zh-CN" altLang="en-US" sz="800" dirty="0">
                <a:solidFill>
                  <a:prstClr val="black"/>
                </a:solidFill>
                <a:latin typeface="微软雅黑" pitchFamily="34" charset="-122"/>
                <a:ea typeface="微软雅黑" pitchFamily="34" charset="-122"/>
                <a:sym typeface="微软雅黑" pitchFamily="34" charset="-122"/>
              </a:rPr>
              <a:t>Style, stereotypes still need to be further explored, especially on the online company's product library fully reflects our</a:t>
            </a:r>
            <a:r>
              <a:rPr lang="en-US" altLang="zh-CN" sz="800" dirty="0" err="1">
                <a:solidFill>
                  <a:prstClr val="black"/>
                </a:solidFill>
                <a:latin typeface="微软雅黑" pitchFamily="34" charset="-122"/>
                <a:ea typeface="微软雅黑" pitchFamily="34" charset="-122"/>
                <a:sym typeface="微软雅黑" pitchFamily="34" charset="-122"/>
              </a:rPr>
              <a:t>Xxxxx</a:t>
            </a:r>
            <a:r>
              <a:rPr lang="zh-CN" altLang="en-US" sz="800" dirty="0">
                <a:solidFill>
                  <a:prstClr val="black"/>
                </a:solidFill>
                <a:latin typeface="微软雅黑" pitchFamily="34" charset="-122"/>
                <a:ea typeface="微软雅黑" pitchFamily="34" charset="-122"/>
                <a:sym typeface="微软雅黑" pitchFamily="34" charset="-122"/>
              </a:rPr>
              <a:t>And we this platform can provide customers with good business opportunities and fast and convenient information, navigation functions. Looking ahead to the new year, we will continue to work hard to work to a new level.</a:t>
            </a:r>
            <a:r>
              <a:rPr lang="en-US" altLang="zh-CN" sz="800" dirty="0">
                <a:solidFill>
                  <a:srgbClr val="0070C0"/>
                </a:solidFill>
                <a:latin typeface="微软雅黑" pitchFamily="34" charset="-122"/>
                <a:ea typeface="微软雅黑" pitchFamily="34" charset="-122"/>
              </a:rPr>
              <a:t>2019</a:t>
            </a:r>
            <a:r>
              <a:rPr lang="zh-CN" altLang="en-US" sz="800" dirty="0">
                <a:solidFill>
                  <a:srgbClr val="0070C0"/>
                </a:solidFill>
                <a:latin typeface="微软雅黑" pitchFamily="34" charset="-122"/>
                <a:ea typeface="微软雅黑" pitchFamily="34" charset="-122"/>
              </a:rPr>
              <a:t>We're all about,</a:t>
            </a:r>
            <a:r>
              <a:rPr lang="en-US" altLang="zh-CN" sz="800" dirty="0">
                <a:solidFill>
                  <a:srgbClr val="0070C0"/>
                </a:solidFill>
                <a:latin typeface="微软雅黑" pitchFamily="34" charset="-122"/>
                <a:ea typeface="微软雅黑" pitchFamily="34" charset="-122"/>
              </a:rPr>
              <a:t>2020</a:t>
            </a:r>
            <a:r>
              <a:rPr lang="zh-CN" altLang="en-US" sz="800" dirty="0">
                <a:solidFill>
                  <a:srgbClr val="0070C0"/>
                </a:solidFill>
                <a:latin typeface="微软雅黑" pitchFamily="34" charset="-122"/>
                <a:ea typeface="微软雅黑" pitchFamily="34" charset="-122"/>
              </a:rPr>
              <a:t>Let's go ahead!</a:t>
            </a:r>
            <a:endParaRPr lang="zh-CN" altLang="en-US" sz="800" dirty="0">
              <a:solidFill>
                <a:srgbClr val="0070C0"/>
              </a:solidFill>
              <a:latin typeface="微软雅黑" pitchFamily="34" charset="-122"/>
              <a:ea typeface="微软雅黑" pitchFamily="34" charset="-122"/>
              <a:sym typeface="微软雅黑" pitchFamily="34" charset="-122"/>
            </a:endParaRPr>
          </a:p>
          <a:p>
            <a:pPr fontAlgn="base">
              <a:lnSpc>
                <a:spcPct val="150000"/>
              </a:lnSpc>
              <a:spcBef>
                <a:spcPct val="0"/>
              </a:spcBef>
              <a:spcAft>
                <a:spcPct val="0"/>
              </a:spcAft>
            </a:pPr>
            <a:endParaRPr lang="zh-CN" altLang="en-US" sz="800" dirty="0">
              <a:solidFill>
                <a:prstClr val="black"/>
              </a:solidFill>
              <a:latin typeface="微软雅黑" pitchFamily="34" charset="-122"/>
              <a:ea typeface="微软雅黑" pitchFamily="34" charset="-122"/>
            </a:endParaRPr>
          </a:p>
        </p:txBody>
      </p:sp>
      <p:pic>
        <p:nvPicPr>
          <p:cNvPr id="37"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68320" y="-14114"/>
            <a:ext cx="5121035" cy="5157614"/>
          </a:xfrm>
          <a:prstGeom prst="rect">
            <a:avLst/>
          </a:prstGeom>
          <a:noFill/>
          <a:extLst>
            <a:ext uri="{909E8E84-426E-40DD-AFC4-6F175D3DCCD1}">
              <a14:hiddenFill xmlns:a14="http://schemas.microsoft.com/office/drawing/2010/main">
                <a:solidFill>
                  <a:srgbClr val="FFFFFF"/>
                </a:solidFill>
              </a14:hiddenFill>
            </a:ext>
          </a:extLst>
        </p:spPr>
      </p:pic>
      <p:sp>
        <p:nvSpPr>
          <p:cNvPr id="38" name="矩形 37"/>
          <p:cNvSpPr/>
          <p:nvPr/>
        </p:nvSpPr>
        <p:spPr>
          <a:xfrm rot="962903">
            <a:off x="3892450" y="-467341"/>
            <a:ext cx="213879" cy="5787151"/>
          </a:xfrm>
          <a:prstGeom prst="rect">
            <a:avLst/>
          </a:prstGeom>
          <a:solidFill>
            <a:srgbClr val="217BFF"/>
          </a:solidFill>
          <a:ln w="25400" cap="flat" cmpd="sng" algn="ctr">
            <a:noFill/>
            <a:prstDash val="solid"/>
          </a:ln>
          <a:effectLst>
            <a:outerShdw blurRad="152400" dist="63500" algn="l" rotWithShape="0">
              <a:prstClr val="black">
                <a:alpha val="25000"/>
              </a:prstClr>
            </a:outerShdw>
          </a:effectLst>
        </p:spPr>
        <p:txBody>
          <a:bodyPr lIns="91386" tIns="45693" rIns="91386" bIns="45693" spcCol="0"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a:cs typeface="+mn-cs"/>
            </a:endParaRPr>
          </a:p>
        </p:txBody>
      </p:sp>
      <p:grpSp>
        <p:nvGrpSpPr>
          <p:cNvPr id="39" name="组合 38"/>
          <p:cNvGrpSpPr/>
          <p:nvPr/>
        </p:nvGrpSpPr>
        <p:grpSpPr>
          <a:xfrm>
            <a:off x="5876870" y="742188"/>
            <a:ext cx="1306135" cy="1269327"/>
            <a:chOff x="4345444" y="2542859"/>
            <a:chExt cx="1810550" cy="1811205"/>
          </a:xfrm>
        </p:grpSpPr>
        <p:grpSp>
          <p:nvGrpSpPr>
            <p:cNvPr id="40" name="组合 39"/>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42" name="同心圆 41"/>
              <p:cNvSpPr/>
              <p:nvPr/>
            </p:nvSpPr>
            <p:spPr>
              <a:xfrm>
                <a:off x="1463339" y="1072758"/>
                <a:ext cx="1546058" cy="1546058"/>
              </a:xfrm>
              <a:prstGeom prst="donut">
                <a:avLst>
                  <a:gd name="adj" fmla="val 4879"/>
                </a:avLst>
              </a:prstGeom>
              <a:gradFill>
                <a:gsLst>
                  <a:gs pos="0">
                    <a:sysClr val="window" lastClr="FFFFFF">
                      <a:lumMod val="95000"/>
                    </a:sysClr>
                  </a:gs>
                  <a:gs pos="55000">
                    <a:sysClr val="window" lastClr="FFFFFF">
                      <a:lumMod val="95000"/>
                    </a:sysClr>
                  </a:gs>
                  <a:gs pos="100000">
                    <a:sysClr val="window" lastClr="FFFFFF">
                      <a:lumMod val="85000"/>
                    </a:sysClr>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a typeface="微软雅黑"/>
                  <a:cs typeface="+mn-cs"/>
                </a:endParaRPr>
              </a:p>
            </p:txBody>
          </p:sp>
          <p:sp>
            <p:nvSpPr>
              <p:cNvPr id="43" name="椭圆 42"/>
              <p:cNvSpPr/>
              <p:nvPr/>
            </p:nvSpPr>
            <p:spPr>
              <a:xfrm>
                <a:off x="1484232" y="1093651"/>
                <a:ext cx="1504274" cy="1504273"/>
              </a:xfrm>
              <a:prstGeom prst="ellipse">
                <a:avLst/>
              </a:prstGeom>
              <a:gradFill>
                <a:gsLst>
                  <a:gs pos="0">
                    <a:sysClr val="window" lastClr="FFFFFF"/>
                  </a:gs>
                  <a:gs pos="51000">
                    <a:sysClr val="window" lastClr="FFFFFF">
                      <a:lumMod val="95000"/>
                    </a:sysClr>
                  </a:gs>
                  <a:gs pos="100000">
                    <a:sysClr val="window" lastClr="FFFFFF">
                      <a:lumMod val="85000"/>
                    </a:sysClr>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a:cs typeface="+mn-cs"/>
                </a:endParaRPr>
              </a:p>
            </p:txBody>
          </p:sp>
        </p:grpSp>
        <p:sp>
          <p:nvSpPr>
            <p:cNvPr id="41" name="椭圆 40"/>
            <p:cNvSpPr/>
            <p:nvPr/>
          </p:nvSpPr>
          <p:spPr>
            <a:xfrm>
              <a:off x="4565570" y="2763062"/>
              <a:ext cx="1370298" cy="1370793"/>
            </a:xfrm>
            <a:prstGeom prst="ellipse">
              <a:avLst/>
            </a:prstGeom>
            <a:solidFill>
              <a:srgbClr val="217BFF"/>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a:cs typeface="+mn-cs"/>
              </a:endParaRPr>
            </a:p>
          </p:txBody>
        </p:sp>
      </p:grpSp>
      <p:grpSp>
        <p:nvGrpSpPr>
          <p:cNvPr id="44" name="组合 43"/>
          <p:cNvGrpSpPr/>
          <p:nvPr/>
        </p:nvGrpSpPr>
        <p:grpSpPr>
          <a:xfrm>
            <a:off x="6071440" y="1149976"/>
            <a:ext cx="1461011" cy="540600"/>
            <a:chOff x="6302691" y="1037845"/>
            <a:chExt cx="1461011" cy="540600"/>
          </a:xfrm>
        </p:grpSpPr>
        <p:sp>
          <p:nvSpPr>
            <p:cNvPr id="45" name="TextBox 44"/>
            <p:cNvSpPr txBox="1"/>
            <p:nvPr/>
          </p:nvSpPr>
          <p:spPr>
            <a:xfrm>
              <a:off x="6302691" y="1037845"/>
              <a:ext cx="1461011" cy="307777"/>
            </a:xfrm>
            <a:prstGeom prst="rect">
              <a:avLst/>
            </a:prstGeom>
            <a:noFill/>
          </p:spPr>
          <p:txBody>
            <a:bodyPr wrap="square" rtlCol="0">
              <a:spAutoFit/>
            </a:bodyPr>
            <a:lstStyle/>
            <a:p>
              <a:pPr fontAlgn="base">
                <a:spcBef>
                  <a:spcPct val="0"/>
                </a:spcBef>
                <a:spcAft>
                  <a:spcPct val="0"/>
                </a:spcAft>
              </a:pPr>
              <a:r>
                <a:rPr lang="zh-CN" altLang="en-US" sz="1400" dirty="0">
                  <a:solidFill>
                    <a:prstClr val="white"/>
                  </a:solidFill>
                  <a:latin typeface="微软雅黑" panose="020B0503020204020204" pitchFamily="34" charset="-122"/>
                  <a:ea typeface="微软雅黑" panose="020B0503020204020204" pitchFamily="34" charset="-122"/>
                </a:rPr>
                <a:t>Preamble</a:t>
              </a:r>
            </a:p>
          </p:txBody>
        </p:sp>
        <p:sp>
          <p:nvSpPr>
            <p:cNvPr id="46" name="TextBox 45"/>
            <p:cNvSpPr txBox="1"/>
            <p:nvPr/>
          </p:nvSpPr>
          <p:spPr>
            <a:xfrm>
              <a:off x="6369066" y="1347613"/>
              <a:ext cx="965907" cy="230832"/>
            </a:xfrm>
            <a:prstGeom prst="rect">
              <a:avLst/>
            </a:prstGeom>
            <a:noFill/>
          </p:spPr>
          <p:txBody>
            <a:bodyPr wrap="square" rtlCol="0">
              <a:spAutoFit/>
            </a:bodyPr>
            <a:lstStyle/>
            <a:p>
              <a:pPr fontAlgn="base">
                <a:spcBef>
                  <a:spcPct val="0"/>
                </a:spcBef>
                <a:spcAft>
                  <a:spcPct val="0"/>
                </a:spcAft>
              </a:pPr>
              <a:r>
                <a:rPr lang="en-US" altLang="zh-CN" sz="900" dirty="0">
                  <a:solidFill>
                    <a:prstClr val="white"/>
                  </a:solidFill>
                  <a:latin typeface="微软雅黑" panose="020B0503020204020204" pitchFamily="34" charset="-122"/>
                  <a:ea typeface="微软雅黑" panose="020B0503020204020204" pitchFamily="34" charset="-122"/>
                </a:rPr>
                <a:t>FOREWORD</a:t>
              </a:r>
              <a:endParaRPr lang="zh-CN" altLang="en-US" sz="900" dirty="0">
                <a:solidFill>
                  <a:prstClr val="white"/>
                </a:solidFill>
                <a:latin typeface="微软雅黑" panose="020B0503020204020204" pitchFamily="34" charset="-122"/>
                <a:ea typeface="微软雅黑" panose="020B0503020204020204" pitchFamily="34" charset="-122"/>
              </a:endParaRPr>
            </a:p>
          </p:txBody>
        </p:sp>
      </p:grpSp>
      <p:grpSp>
        <p:nvGrpSpPr>
          <p:cNvPr id="47" name="组合 46"/>
          <p:cNvGrpSpPr/>
          <p:nvPr/>
        </p:nvGrpSpPr>
        <p:grpSpPr>
          <a:xfrm>
            <a:off x="5527424" y="1575160"/>
            <a:ext cx="349446" cy="349446"/>
            <a:chOff x="304800" y="673100"/>
            <a:chExt cx="4000500" cy="4000500"/>
          </a:xfrm>
          <a:effectLst>
            <a:outerShdw blurRad="444500" dist="254000" dir="6840000" algn="tr" rotWithShape="0">
              <a:prstClr val="black">
                <a:alpha val="50000"/>
              </a:prstClr>
            </a:outerShdw>
          </a:effectLst>
        </p:grpSpPr>
        <p:sp>
          <p:nvSpPr>
            <p:cNvPr id="48" name="同心圆 4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dirty="0">
                <a:ln>
                  <a:noFill/>
                </a:ln>
                <a:solidFill>
                  <a:srgbClr val="C00000"/>
                </a:solidFill>
                <a:effectLst/>
                <a:uLnTx/>
                <a:uFillTx/>
                <a:latin typeface="Calibri"/>
                <a:ea typeface="微软雅黑" pitchFamily="34" charset="-122"/>
                <a:cs typeface="+mn-cs"/>
              </a:endParaRPr>
            </a:p>
          </p:txBody>
        </p:sp>
        <p:sp>
          <p:nvSpPr>
            <p:cNvPr id="49" name="椭圆 48"/>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dirty="0">
                <a:ln>
                  <a:noFill/>
                </a:ln>
                <a:solidFill>
                  <a:srgbClr val="C00000"/>
                </a:solidFill>
                <a:effectLst/>
                <a:uLnTx/>
                <a:uFillTx/>
                <a:latin typeface="Calibri"/>
                <a:ea typeface="微软雅黑" pitchFamily="34" charset="-122"/>
                <a:cs typeface="+mn-cs"/>
              </a:endParaRPr>
            </a:p>
          </p:txBody>
        </p:sp>
      </p:grpSp>
      <p:grpSp>
        <p:nvGrpSpPr>
          <p:cNvPr id="50" name="组合 49"/>
          <p:cNvGrpSpPr/>
          <p:nvPr/>
        </p:nvGrpSpPr>
        <p:grpSpPr>
          <a:xfrm>
            <a:off x="7113698" y="822558"/>
            <a:ext cx="156292" cy="156292"/>
            <a:chOff x="304800" y="673100"/>
            <a:chExt cx="4000500" cy="4000500"/>
          </a:xfrm>
          <a:effectLst>
            <a:outerShdw blurRad="444500" dist="254000" dir="6840000" algn="tr" rotWithShape="0">
              <a:prstClr val="black">
                <a:alpha val="50000"/>
              </a:prstClr>
            </a:outerShdw>
          </a:effectLst>
        </p:grpSpPr>
        <p:sp>
          <p:nvSpPr>
            <p:cNvPr id="51" name="同心圆 5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dirty="0">
                <a:ln>
                  <a:noFill/>
                </a:ln>
                <a:solidFill>
                  <a:srgbClr val="C00000"/>
                </a:solidFill>
                <a:effectLst/>
                <a:uLnTx/>
                <a:uFillTx/>
                <a:latin typeface="Calibri"/>
                <a:ea typeface="微软雅黑" pitchFamily="34" charset="-122"/>
                <a:cs typeface="+mn-cs"/>
              </a:endParaRPr>
            </a:p>
          </p:txBody>
        </p:sp>
        <p:sp>
          <p:nvSpPr>
            <p:cNvPr id="52" name="椭圆 51"/>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dirty="0">
                <a:ln>
                  <a:noFill/>
                </a:ln>
                <a:solidFill>
                  <a:srgbClr val="C00000"/>
                </a:solidFill>
                <a:effectLst/>
                <a:uLnTx/>
                <a:uFillTx/>
                <a:latin typeface="Calibri"/>
                <a:ea typeface="微软雅黑" pitchFamily="34" charset="-122"/>
                <a:cs typeface="+mn-cs"/>
              </a:endParaRPr>
            </a:p>
          </p:txBody>
        </p:sp>
      </p:grpSp>
      <p:grpSp>
        <p:nvGrpSpPr>
          <p:cNvPr id="53" name="组合 52"/>
          <p:cNvGrpSpPr/>
          <p:nvPr/>
        </p:nvGrpSpPr>
        <p:grpSpPr>
          <a:xfrm>
            <a:off x="7269990" y="987106"/>
            <a:ext cx="208440" cy="208440"/>
            <a:chOff x="304800" y="673100"/>
            <a:chExt cx="4000500" cy="4000500"/>
          </a:xfrm>
          <a:effectLst>
            <a:outerShdw blurRad="444500" dist="254000" dir="6840000" algn="tr" rotWithShape="0">
              <a:prstClr val="black">
                <a:alpha val="50000"/>
              </a:prstClr>
            </a:outerShdw>
          </a:effectLst>
        </p:grpSpPr>
        <p:sp>
          <p:nvSpPr>
            <p:cNvPr id="54" name="同心圆 5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dirty="0">
                <a:ln>
                  <a:noFill/>
                </a:ln>
                <a:solidFill>
                  <a:srgbClr val="C00000"/>
                </a:solidFill>
                <a:effectLst/>
                <a:uLnTx/>
                <a:uFillTx/>
                <a:latin typeface="Calibri"/>
                <a:ea typeface="微软雅黑" pitchFamily="34" charset="-122"/>
                <a:cs typeface="+mn-cs"/>
              </a:endParaRPr>
            </a:p>
          </p:txBody>
        </p:sp>
        <p:sp>
          <p:nvSpPr>
            <p:cNvPr id="55" name="椭圆 54"/>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dirty="0">
                <a:ln>
                  <a:noFill/>
                </a:ln>
                <a:solidFill>
                  <a:srgbClr val="C00000"/>
                </a:solidFill>
                <a:effectLst/>
                <a:uLnTx/>
                <a:uFillTx/>
                <a:latin typeface="Calibri"/>
                <a:ea typeface="微软雅黑" pitchFamily="34" charset="-122"/>
                <a:cs typeface="+mn-cs"/>
              </a:endParaRPr>
            </a:p>
          </p:txBody>
        </p:sp>
      </p:grpSp>
      <p:sp>
        <p:nvSpPr>
          <p:cNvPr id="56" name="椭圆 55"/>
          <p:cNvSpPr/>
          <p:nvPr/>
        </p:nvSpPr>
        <p:spPr>
          <a:xfrm>
            <a:off x="7794388" y="4443265"/>
            <a:ext cx="500908" cy="500908"/>
          </a:xfrm>
          <a:prstGeom prst="ellipse">
            <a:avLst/>
          </a:prstGeom>
          <a:solidFill>
            <a:srgbClr val="FFC000"/>
          </a:solidFill>
          <a:ln w="25400" cap="flat" cmpd="sng" algn="ctr">
            <a:noFill/>
            <a:prstDash val="solid"/>
          </a:ln>
          <a:effectLst>
            <a:innerShdw blurRad="63500" dist="50800" dir="18900000">
              <a:prstClr val="black">
                <a:alpha val="50000"/>
              </a:prstClr>
            </a:inn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a:cs typeface="+mn-cs"/>
            </a:endParaRPr>
          </a:p>
        </p:txBody>
      </p:sp>
      <p:sp>
        <p:nvSpPr>
          <p:cNvPr id="57" name="椭圆 56"/>
          <p:cNvSpPr/>
          <p:nvPr/>
        </p:nvSpPr>
        <p:spPr>
          <a:xfrm>
            <a:off x="8423305" y="3522698"/>
            <a:ext cx="274777" cy="274777"/>
          </a:xfrm>
          <a:prstGeom prst="ellipse">
            <a:avLst/>
          </a:prstGeom>
          <a:solidFill>
            <a:srgbClr val="FFC000"/>
          </a:solidFill>
          <a:ln w="25400" cap="flat" cmpd="sng" algn="ctr">
            <a:noFill/>
            <a:prstDash val="solid"/>
          </a:ln>
          <a:effectLst>
            <a:innerShdw blurRad="63500" dist="50800" dir="18900000">
              <a:prstClr val="black">
                <a:alpha val="50000"/>
              </a:prstClr>
            </a:inn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a:cs typeface="+mn-cs"/>
            </a:endParaRPr>
          </a:p>
        </p:txBody>
      </p:sp>
      <p:grpSp>
        <p:nvGrpSpPr>
          <p:cNvPr id="58" name="组合 57"/>
          <p:cNvGrpSpPr/>
          <p:nvPr/>
        </p:nvGrpSpPr>
        <p:grpSpPr>
          <a:xfrm>
            <a:off x="7183751" y="4762644"/>
            <a:ext cx="219777" cy="219777"/>
            <a:chOff x="304800" y="673100"/>
            <a:chExt cx="4000500" cy="4000500"/>
          </a:xfrm>
          <a:effectLst>
            <a:outerShdw blurRad="381000" dist="152400" dir="8100000" algn="tr" rotWithShape="0">
              <a:prstClr val="black">
                <a:alpha val="70000"/>
              </a:prstClr>
            </a:outerShdw>
          </a:effectLst>
        </p:grpSpPr>
        <p:sp>
          <p:nvSpPr>
            <p:cNvPr id="59" name="同心圆 5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a typeface="微软雅黑"/>
                <a:cs typeface="+mn-cs"/>
              </a:endParaRPr>
            </a:p>
          </p:txBody>
        </p:sp>
        <p:sp>
          <p:nvSpPr>
            <p:cNvPr id="60" name="椭圆 59"/>
            <p:cNvSpPr/>
            <p:nvPr/>
          </p:nvSpPr>
          <p:spPr>
            <a:xfrm>
              <a:off x="479425" y="847725"/>
              <a:ext cx="3651250" cy="3651250"/>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a:cs typeface="+mn-cs"/>
              </a:endParaRPr>
            </a:p>
          </p:txBody>
        </p:sp>
      </p:grpSp>
      <p:grpSp>
        <p:nvGrpSpPr>
          <p:cNvPr id="61" name="组合 60"/>
          <p:cNvGrpSpPr/>
          <p:nvPr/>
        </p:nvGrpSpPr>
        <p:grpSpPr>
          <a:xfrm>
            <a:off x="7316009" y="4096544"/>
            <a:ext cx="287919" cy="287919"/>
            <a:chOff x="304800" y="673100"/>
            <a:chExt cx="4000500" cy="4000500"/>
          </a:xfrm>
          <a:effectLst>
            <a:outerShdw blurRad="381000" dist="152400" dir="8100000" algn="tr" rotWithShape="0">
              <a:prstClr val="black">
                <a:alpha val="70000"/>
              </a:prstClr>
            </a:outerShdw>
          </a:effectLst>
        </p:grpSpPr>
        <p:sp>
          <p:nvSpPr>
            <p:cNvPr id="62" name="同心圆 6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a typeface="微软雅黑"/>
                <a:cs typeface="+mn-cs"/>
              </a:endParaRPr>
            </a:p>
          </p:txBody>
        </p:sp>
        <p:sp>
          <p:nvSpPr>
            <p:cNvPr id="63" name="椭圆 62"/>
            <p:cNvSpPr/>
            <p:nvPr/>
          </p:nvSpPr>
          <p:spPr>
            <a:xfrm>
              <a:off x="479425" y="847725"/>
              <a:ext cx="3651250" cy="3651250"/>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a:cs typeface="+mn-cs"/>
              </a:endParaRPr>
            </a:p>
          </p:txBody>
        </p:sp>
      </p:grpSp>
      <p:grpSp>
        <p:nvGrpSpPr>
          <p:cNvPr id="64" name="组合 63"/>
          <p:cNvGrpSpPr/>
          <p:nvPr/>
        </p:nvGrpSpPr>
        <p:grpSpPr>
          <a:xfrm>
            <a:off x="8411685" y="4151249"/>
            <a:ext cx="408377" cy="408377"/>
            <a:chOff x="304800" y="673100"/>
            <a:chExt cx="4000500" cy="4000500"/>
          </a:xfrm>
          <a:effectLst>
            <a:outerShdw blurRad="317500" dist="190500" dir="8100000" algn="tr" rotWithShape="0">
              <a:prstClr val="black">
                <a:alpha val="50000"/>
              </a:prstClr>
            </a:outerShdw>
          </a:effectLst>
        </p:grpSpPr>
        <p:sp>
          <p:nvSpPr>
            <p:cNvPr id="65" name="同心圆 6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a typeface="微软雅黑"/>
                <a:cs typeface="+mn-cs"/>
              </a:endParaRPr>
            </a:p>
          </p:txBody>
        </p:sp>
        <p:sp>
          <p:nvSpPr>
            <p:cNvPr id="66" name="椭圆 65"/>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a:cs typeface="+mn-cs"/>
              </a:endParaRPr>
            </a:p>
          </p:txBody>
        </p:sp>
      </p:grpSp>
      <p:sp>
        <p:nvSpPr>
          <p:cNvPr id="67" name="椭圆 66"/>
          <p:cNvSpPr/>
          <p:nvPr/>
        </p:nvSpPr>
        <p:spPr>
          <a:xfrm>
            <a:off x="6629511" y="4707644"/>
            <a:ext cx="274777" cy="274777"/>
          </a:xfrm>
          <a:prstGeom prst="ellipse">
            <a:avLst/>
          </a:prstGeom>
          <a:solidFill>
            <a:srgbClr val="FFC000"/>
          </a:solidFill>
          <a:ln w="25400" cap="flat" cmpd="sng" algn="ctr">
            <a:noFill/>
            <a:prstDash val="solid"/>
          </a:ln>
          <a:effectLst>
            <a:innerShdw blurRad="63500" dist="50800" dir="18900000">
              <a:prstClr val="black">
                <a:alpha val="50000"/>
              </a:prstClr>
            </a:inn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a:cs typeface="+mn-cs"/>
            </a:endParaRPr>
          </a:p>
        </p:txBody>
      </p:sp>
      <p:sp>
        <p:nvSpPr>
          <p:cNvPr id="68" name="椭圆 67"/>
          <p:cNvSpPr/>
          <p:nvPr/>
        </p:nvSpPr>
        <p:spPr>
          <a:xfrm>
            <a:off x="8585278" y="4984207"/>
            <a:ext cx="137389" cy="137389"/>
          </a:xfrm>
          <a:prstGeom prst="ellipse">
            <a:avLst/>
          </a:prstGeom>
          <a:solidFill>
            <a:srgbClr val="FFC000"/>
          </a:solidFill>
          <a:ln w="25400" cap="flat" cmpd="sng" algn="ctr">
            <a:noFill/>
            <a:prstDash val="solid"/>
          </a:ln>
          <a:effectLst>
            <a:innerShdw blurRad="63500" dist="50800" dir="18900000">
              <a:prstClr val="black">
                <a:alpha val="50000"/>
              </a:prstClr>
            </a:inn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a:cs typeface="+mn-cs"/>
            </a:endParaRPr>
          </a:p>
        </p:txBody>
      </p:sp>
      <p:sp>
        <p:nvSpPr>
          <p:cNvPr id="69" name="TextBox 68"/>
          <p:cNvSpPr txBox="1"/>
          <p:nvPr/>
        </p:nvSpPr>
        <p:spPr>
          <a:xfrm>
            <a:off x="1654179" y="5917921"/>
            <a:ext cx="738965" cy="307928"/>
          </a:xfrm>
          <a:prstGeom prst="rect">
            <a:avLst/>
          </a:prstGeom>
          <a:noFill/>
        </p:spPr>
        <p:txBody>
          <a:bodyPr wrap="none" lIns="61109" tIns="30555" rIns="61109" bIns="30555"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zh-CN" altLang="en-US" sz="1800" b="0" i="0" u="none" strike="noStrike" kern="0" cap="none" spc="0" normalizeH="0" baseline="0" noProof="0" dirty="0">
                <a:ln>
                  <a:noFill/>
                </a:ln>
                <a:solidFill>
                  <a:prstClr val="black"/>
                </a:solidFill>
                <a:effectLst/>
                <a:uLnTx/>
                <a:uFillTx/>
              </a:rPr>
              <a:t>Delayer</a:t>
            </a:r>
          </a:p>
        </p:txBody>
      </p:sp>
    </p:spTree>
    <p:extLst>
      <p:ext uri="{BB962C8B-B14F-4D97-AF65-F5344CB8AC3E}">
        <p14:creationId xmlns:p14="http://schemas.microsoft.com/office/powerpoint/2010/main" val="2203279666"/>
      </p:ext>
    </p:extLst>
  </p:cSld>
  <p:clrMapOvr>
    <a:masterClrMapping/>
  </p:clrMapOvr>
  <mc:AlternateContent xmlns:mc="http://schemas.openxmlformats.org/markup-compatibility/2006" xmlns:p14="http://schemas.microsoft.com/office/powerpoint/2010/main">
    <mc:Choice Requires="p14">
      <p:transition spd="slow" p14:dur="1500" advTm="100">
        <p:split orient="vert"/>
      </p:transition>
    </mc:Choice>
    <mc:Fallback xmlns:a14="http://schemas.microsoft.com/office/drawing/2010/main" xmlns="">
      <p:transition spd="slow" advTm="100">
        <p:split orient="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checkerboard(across)">
                                          <p:cBhvr>
                                            <p:cTn id="7" dur="500"/>
                                            <p:tgtEl>
                                              <p:spTgt spid="3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down)">
                                          <p:cBhvr>
                                            <p:cTn id="11" dur="500"/>
                                            <p:tgtEl>
                                              <p:spTgt spid="38"/>
                                            </p:tgtEl>
                                          </p:cBhvr>
                                        </p:animEffect>
                                      </p:childTnLst>
                                    </p:cTn>
                                  </p:par>
                                  <p:par>
                                    <p:cTn id="12" presetID="2" presetClass="entr" presetSubtype="3" accel="35000" fill="hold" nodeType="withEffect" p14:presetBounceEnd="55000">
                                      <p:stCondLst>
                                        <p:cond delay="0"/>
                                      </p:stCondLst>
                                      <p:childTnLst>
                                        <p:set>
                                          <p:cBhvr>
                                            <p:cTn id="13" dur="1" fill="hold">
                                              <p:stCondLst>
                                                <p:cond delay="0"/>
                                              </p:stCondLst>
                                            </p:cTn>
                                            <p:tgtEl>
                                              <p:spTgt spid="47"/>
                                            </p:tgtEl>
                                            <p:attrNameLst>
                                              <p:attrName>style.visibility</p:attrName>
                                            </p:attrNameLst>
                                          </p:cBhvr>
                                          <p:to>
                                            <p:strVal val="visible"/>
                                          </p:to>
                                        </p:set>
                                        <p:anim calcmode="lin" valueType="num" p14:bounceEnd="55000">
                                          <p:cBhvr additive="base">
                                            <p:cTn id="14" dur="2000" fill="hold"/>
                                            <p:tgtEl>
                                              <p:spTgt spid="47"/>
                                            </p:tgtEl>
                                            <p:attrNameLst>
                                              <p:attrName>ppt_x</p:attrName>
                                            </p:attrNameLst>
                                          </p:cBhvr>
                                          <p:tavLst>
                                            <p:tav tm="0">
                                              <p:val>
                                                <p:strVal val="1+#ppt_w/2"/>
                                              </p:val>
                                            </p:tav>
                                            <p:tav tm="100000">
                                              <p:val>
                                                <p:strVal val="#ppt_x"/>
                                              </p:val>
                                            </p:tav>
                                          </p:tavLst>
                                        </p:anim>
                                        <p:anim calcmode="lin" valueType="num" p14:bounceEnd="55000">
                                          <p:cBhvr additive="base">
                                            <p:cTn id="15" dur="2000" fill="hold"/>
                                            <p:tgtEl>
                                              <p:spTgt spid="47"/>
                                            </p:tgtEl>
                                            <p:attrNameLst>
                                              <p:attrName>ppt_y</p:attrName>
                                            </p:attrNameLst>
                                          </p:cBhvr>
                                          <p:tavLst>
                                            <p:tav tm="0">
                                              <p:val>
                                                <p:strVal val="0-#ppt_h/2"/>
                                              </p:val>
                                            </p:tav>
                                            <p:tav tm="100000">
                                              <p:val>
                                                <p:strVal val="#ppt_y"/>
                                              </p:val>
                                            </p:tav>
                                          </p:tavLst>
                                        </p:anim>
                                      </p:childTnLst>
                                    </p:cTn>
                                  </p:par>
                                  <p:par>
                                    <p:cTn id="16" presetID="2" presetClass="entr" presetSubtype="2" accel="35000" fill="hold" nodeType="withEffect" p14:presetBounceEnd="55000">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14:bounceEnd="55000">
                                          <p:cBhvr additive="base">
                                            <p:cTn id="18" dur="2000" fill="hold"/>
                                            <p:tgtEl>
                                              <p:spTgt spid="50"/>
                                            </p:tgtEl>
                                            <p:attrNameLst>
                                              <p:attrName>ppt_x</p:attrName>
                                            </p:attrNameLst>
                                          </p:cBhvr>
                                          <p:tavLst>
                                            <p:tav tm="0">
                                              <p:val>
                                                <p:strVal val="1+#ppt_w/2"/>
                                              </p:val>
                                            </p:tav>
                                            <p:tav tm="100000">
                                              <p:val>
                                                <p:strVal val="#ppt_x"/>
                                              </p:val>
                                            </p:tav>
                                          </p:tavLst>
                                        </p:anim>
                                        <p:anim calcmode="lin" valueType="num" p14:bounceEnd="55000">
                                          <p:cBhvr additive="base">
                                            <p:cTn id="19" dur="2000" fill="hold"/>
                                            <p:tgtEl>
                                              <p:spTgt spid="50"/>
                                            </p:tgtEl>
                                            <p:attrNameLst>
                                              <p:attrName>ppt_y</p:attrName>
                                            </p:attrNameLst>
                                          </p:cBhvr>
                                          <p:tavLst>
                                            <p:tav tm="0">
                                              <p:val>
                                                <p:strVal val="#ppt_y"/>
                                              </p:val>
                                            </p:tav>
                                            <p:tav tm="100000">
                                              <p:val>
                                                <p:strVal val="#ppt_y"/>
                                              </p:val>
                                            </p:tav>
                                          </p:tavLst>
                                        </p:anim>
                                      </p:childTnLst>
                                    </p:cTn>
                                  </p:par>
                                  <p:par>
                                    <p:cTn id="20" presetID="2" presetClass="entr" presetSubtype="3" accel="35000" fill="hold" nodeType="withEffect" p14:presetBounceEnd="55000">
                                      <p:stCondLst>
                                        <p:cond delay="0"/>
                                      </p:stCondLst>
                                      <p:childTnLst>
                                        <p:set>
                                          <p:cBhvr>
                                            <p:cTn id="21" dur="1" fill="hold">
                                              <p:stCondLst>
                                                <p:cond delay="0"/>
                                              </p:stCondLst>
                                            </p:cTn>
                                            <p:tgtEl>
                                              <p:spTgt spid="53"/>
                                            </p:tgtEl>
                                            <p:attrNameLst>
                                              <p:attrName>style.visibility</p:attrName>
                                            </p:attrNameLst>
                                          </p:cBhvr>
                                          <p:to>
                                            <p:strVal val="visible"/>
                                          </p:to>
                                        </p:set>
                                        <p:anim calcmode="lin" valueType="num" p14:bounceEnd="55000">
                                          <p:cBhvr additive="base">
                                            <p:cTn id="22" dur="2000" fill="hold"/>
                                            <p:tgtEl>
                                              <p:spTgt spid="53"/>
                                            </p:tgtEl>
                                            <p:attrNameLst>
                                              <p:attrName>ppt_x</p:attrName>
                                            </p:attrNameLst>
                                          </p:cBhvr>
                                          <p:tavLst>
                                            <p:tav tm="0">
                                              <p:val>
                                                <p:strVal val="1+#ppt_w/2"/>
                                              </p:val>
                                            </p:tav>
                                            <p:tav tm="100000">
                                              <p:val>
                                                <p:strVal val="#ppt_x"/>
                                              </p:val>
                                            </p:tav>
                                          </p:tavLst>
                                        </p:anim>
                                        <p:anim calcmode="lin" valueType="num" p14:bounceEnd="55000">
                                          <p:cBhvr additive="base">
                                            <p:cTn id="23" dur="2000" fill="hold"/>
                                            <p:tgtEl>
                                              <p:spTgt spid="53"/>
                                            </p:tgtEl>
                                            <p:attrNameLst>
                                              <p:attrName>ppt_y</p:attrName>
                                            </p:attrNameLst>
                                          </p:cBhvr>
                                          <p:tavLst>
                                            <p:tav tm="0">
                                              <p:val>
                                                <p:strVal val="0-#ppt_h/2"/>
                                              </p:val>
                                            </p:tav>
                                            <p:tav tm="100000">
                                              <p:val>
                                                <p:strVal val="#ppt_y"/>
                                              </p:val>
                                            </p:tav>
                                          </p:tavLst>
                                        </p:anim>
                                      </p:childTnLst>
                                    </p:cTn>
                                  </p:par>
                                  <p:par>
                                    <p:cTn id="24" presetID="2" presetClass="entr" presetSubtype="1" accel="35000" fill="hold" nodeType="withEffect" p14:presetBounceEnd="55000">
                                      <p:stCondLst>
                                        <p:cond delay="0"/>
                                      </p:stCondLst>
                                      <p:childTnLst>
                                        <p:set>
                                          <p:cBhvr>
                                            <p:cTn id="25" dur="1" fill="hold">
                                              <p:stCondLst>
                                                <p:cond delay="0"/>
                                              </p:stCondLst>
                                            </p:cTn>
                                            <p:tgtEl>
                                              <p:spTgt spid="39"/>
                                            </p:tgtEl>
                                            <p:attrNameLst>
                                              <p:attrName>style.visibility</p:attrName>
                                            </p:attrNameLst>
                                          </p:cBhvr>
                                          <p:to>
                                            <p:strVal val="visible"/>
                                          </p:to>
                                        </p:set>
                                        <p:anim calcmode="lin" valueType="num" p14:bounceEnd="55000">
                                          <p:cBhvr additive="base">
                                            <p:cTn id="26" dur="2000" fill="hold"/>
                                            <p:tgtEl>
                                              <p:spTgt spid="39"/>
                                            </p:tgtEl>
                                            <p:attrNameLst>
                                              <p:attrName>ppt_x</p:attrName>
                                            </p:attrNameLst>
                                          </p:cBhvr>
                                          <p:tavLst>
                                            <p:tav tm="0">
                                              <p:val>
                                                <p:strVal val="#ppt_x"/>
                                              </p:val>
                                            </p:tav>
                                            <p:tav tm="100000">
                                              <p:val>
                                                <p:strVal val="#ppt_x"/>
                                              </p:val>
                                            </p:tav>
                                          </p:tavLst>
                                        </p:anim>
                                        <p:anim calcmode="lin" valueType="num" p14:bounceEnd="55000">
                                          <p:cBhvr additive="base">
                                            <p:cTn id="27" dur="2000" fill="hold"/>
                                            <p:tgtEl>
                                              <p:spTgt spid="39"/>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p:cTn id="31" dur="500" fill="hold"/>
                                            <p:tgtEl>
                                              <p:spTgt spid="44"/>
                                            </p:tgtEl>
                                            <p:attrNameLst>
                                              <p:attrName>ppt_w</p:attrName>
                                            </p:attrNameLst>
                                          </p:cBhvr>
                                          <p:tavLst>
                                            <p:tav tm="0">
                                              <p:val>
                                                <p:fltVal val="0"/>
                                              </p:val>
                                            </p:tav>
                                            <p:tav tm="100000">
                                              <p:val>
                                                <p:strVal val="#ppt_w"/>
                                              </p:val>
                                            </p:tav>
                                          </p:tavLst>
                                        </p:anim>
                                        <p:anim calcmode="lin" valueType="num">
                                          <p:cBhvr>
                                            <p:cTn id="32" dur="500" fill="hold"/>
                                            <p:tgtEl>
                                              <p:spTgt spid="44"/>
                                            </p:tgtEl>
                                            <p:attrNameLst>
                                              <p:attrName>ppt_h</p:attrName>
                                            </p:attrNameLst>
                                          </p:cBhvr>
                                          <p:tavLst>
                                            <p:tav tm="0">
                                              <p:val>
                                                <p:fltVal val="0"/>
                                              </p:val>
                                            </p:tav>
                                            <p:tav tm="100000">
                                              <p:val>
                                                <p:strVal val="#ppt_h"/>
                                              </p:val>
                                            </p:tav>
                                          </p:tavLst>
                                        </p:anim>
                                        <p:animEffect transition="in" filter="fade">
                                          <p:cBhvr>
                                            <p:cTn id="33" dur="500"/>
                                            <p:tgtEl>
                                              <p:spTgt spid="44"/>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56"/>
                                            </p:tgtEl>
                                            <p:attrNameLst>
                                              <p:attrName>style.visibility</p:attrName>
                                            </p:attrNameLst>
                                          </p:cBhvr>
                                          <p:to>
                                            <p:strVal val="visible"/>
                                          </p:to>
                                        </p:set>
                                        <p:anim calcmode="lin" valueType="num">
                                          <p:cBhvr>
                                            <p:cTn id="37" dur="500" fill="hold"/>
                                            <p:tgtEl>
                                              <p:spTgt spid="56"/>
                                            </p:tgtEl>
                                            <p:attrNameLst>
                                              <p:attrName>ppt_w</p:attrName>
                                            </p:attrNameLst>
                                          </p:cBhvr>
                                          <p:tavLst>
                                            <p:tav tm="0">
                                              <p:val>
                                                <p:fltVal val="0"/>
                                              </p:val>
                                            </p:tav>
                                            <p:tav tm="100000">
                                              <p:val>
                                                <p:strVal val="#ppt_w"/>
                                              </p:val>
                                            </p:tav>
                                          </p:tavLst>
                                        </p:anim>
                                        <p:anim calcmode="lin" valueType="num">
                                          <p:cBhvr>
                                            <p:cTn id="38" dur="500" fill="hold"/>
                                            <p:tgtEl>
                                              <p:spTgt spid="56"/>
                                            </p:tgtEl>
                                            <p:attrNameLst>
                                              <p:attrName>ppt_h</p:attrName>
                                            </p:attrNameLst>
                                          </p:cBhvr>
                                          <p:tavLst>
                                            <p:tav tm="0">
                                              <p:val>
                                                <p:fltVal val="0"/>
                                              </p:val>
                                            </p:tav>
                                            <p:tav tm="100000">
                                              <p:val>
                                                <p:strVal val="#ppt_h"/>
                                              </p:val>
                                            </p:tav>
                                          </p:tavLst>
                                        </p:anim>
                                        <p:animEffect transition="in" filter="fade">
                                          <p:cBhvr>
                                            <p:cTn id="39" dur="500"/>
                                            <p:tgtEl>
                                              <p:spTgt spid="56"/>
                                            </p:tgtEl>
                                          </p:cBhvr>
                                        </p:animEffect>
                                      </p:childTnLst>
                                    </p:cTn>
                                  </p:par>
                                  <p:par>
                                    <p:cTn id="40" presetID="53" presetClass="entr" presetSubtype="16" fill="hold" grpId="0" nodeType="withEffect">
                                      <p:stCondLst>
                                        <p:cond delay="400"/>
                                      </p:stCondLst>
                                      <p:childTnLst>
                                        <p:set>
                                          <p:cBhvr>
                                            <p:cTn id="41" dur="1" fill="hold">
                                              <p:stCondLst>
                                                <p:cond delay="0"/>
                                              </p:stCondLst>
                                            </p:cTn>
                                            <p:tgtEl>
                                              <p:spTgt spid="57"/>
                                            </p:tgtEl>
                                            <p:attrNameLst>
                                              <p:attrName>style.visibility</p:attrName>
                                            </p:attrNameLst>
                                          </p:cBhvr>
                                          <p:to>
                                            <p:strVal val="visible"/>
                                          </p:to>
                                        </p:set>
                                        <p:anim calcmode="lin" valueType="num">
                                          <p:cBhvr>
                                            <p:cTn id="42" dur="500" fill="hold"/>
                                            <p:tgtEl>
                                              <p:spTgt spid="57"/>
                                            </p:tgtEl>
                                            <p:attrNameLst>
                                              <p:attrName>ppt_w</p:attrName>
                                            </p:attrNameLst>
                                          </p:cBhvr>
                                          <p:tavLst>
                                            <p:tav tm="0">
                                              <p:val>
                                                <p:fltVal val="0"/>
                                              </p:val>
                                            </p:tav>
                                            <p:tav tm="100000">
                                              <p:val>
                                                <p:strVal val="#ppt_w"/>
                                              </p:val>
                                            </p:tav>
                                          </p:tavLst>
                                        </p:anim>
                                        <p:anim calcmode="lin" valueType="num">
                                          <p:cBhvr>
                                            <p:cTn id="43" dur="500" fill="hold"/>
                                            <p:tgtEl>
                                              <p:spTgt spid="57"/>
                                            </p:tgtEl>
                                            <p:attrNameLst>
                                              <p:attrName>ppt_h</p:attrName>
                                            </p:attrNameLst>
                                          </p:cBhvr>
                                          <p:tavLst>
                                            <p:tav tm="0">
                                              <p:val>
                                                <p:fltVal val="0"/>
                                              </p:val>
                                            </p:tav>
                                            <p:tav tm="100000">
                                              <p:val>
                                                <p:strVal val="#ppt_h"/>
                                              </p:val>
                                            </p:tav>
                                          </p:tavLst>
                                        </p:anim>
                                        <p:animEffect transition="in" filter="fade">
                                          <p:cBhvr>
                                            <p:cTn id="44" dur="500"/>
                                            <p:tgtEl>
                                              <p:spTgt spid="57"/>
                                            </p:tgtEl>
                                          </p:cBhvr>
                                        </p:animEffect>
                                      </p:childTnLst>
                                    </p:cTn>
                                  </p:par>
                                  <p:par>
                                    <p:cTn id="45" presetID="53" presetClass="entr" presetSubtype="16" fill="hold" nodeType="withEffect">
                                      <p:stCondLst>
                                        <p:cond delay="40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par>
                                    <p:cTn id="50" presetID="53" presetClass="entr" presetSubtype="16" fill="hold" nodeType="withEffect">
                                      <p:stCondLst>
                                        <p:cond delay="200"/>
                                      </p:stCondLst>
                                      <p:childTnLst>
                                        <p:set>
                                          <p:cBhvr>
                                            <p:cTn id="51" dur="1" fill="hold">
                                              <p:stCondLst>
                                                <p:cond delay="0"/>
                                              </p:stCondLst>
                                            </p:cTn>
                                            <p:tgtEl>
                                              <p:spTgt spid="61"/>
                                            </p:tgtEl>
                                            <p:attrNameLst>
                                              <p:attrName>style.visibility</p:attrName>
                                            </p:attrNameLst>
                                          </p:cBhvr>
                                          <p:to>
                                            <p:strVal val="visible"/>
                                          </p:to>
                                        </p:set>
                                        <p:anim calcmode="lin" valueType="num">
                                          <p:cBhvr>
                                            <p:cTn id="52" dur="500" fill="hold"/>
                                            <p:tgtEl>
                                              <p:spTgt spid="61"/>
                                            </p:tgtEl>
                                            <p:attrNameLst>
                                              <p:attrName>ppt_w</p:attrName>
                                            </p:attrNameLst>
                                          </p:cBhvr>
                                          <p:tavLst>
                                            <p:tav tm="0">
                                              <p:val>
                                                <p:fltVal val="0"/>
                                              </p:val>
                                            </p:tav>
                                            <p:tav tm="100000">
                                              <p:val>
                                                <p:strVal val="#ppt_w"/>
                                              </p:val>
                                            </p:tav>
                                          </p:tavLst>
                                        </p:anim>
                                        <p:anim calcmode="lin" valueType="num">
                                          <p:cBhvr>
                                            <p:cTn id="53" dur="500" fill="hold"/>
                                            <p:tgtEl>
                                              <p:spTgt spid="61"/>
                                            </p:tgtEl>
                                            <p:attrNameLst>
                                              <p:attrName>ppt_h</p:attrName>
                                            </p:attrNameLst>
                                          </p:cBhvr>
                                          <p:tavLst>
                                            <p:tav tm="0">
                                              <p:val>
                                                <p:fltVal val="0"/>
                                              </p:val>
                                            </p:tav>
                                            <p:tav tm="100000">
                                              <p:val>
                                                <p:strVal val="#ppt_h"/>
                                              </p:val>
                                            </p:tav>
                                          </p:tavLst>
                                        </p:anim>
                                        <p:animEffect transition="in" filter="fade">
                                          <p:cBhvr>
                                            <p:cTn id="54" dur="500"/>
                                            <p:tgtEl>
                                              <p:spTgt spid="61"/>
                                            </p:tgtEl>
                                          </p:cBhvr>
                                        </p:animEffect>
                                      </p:childTnLst>
                                    </p:cTn>
                                  </p:par>
                                  <p:par>
                                    <p:cTn id="55" presetID="53" presetClass="entr" presetSubtype="16" fill="hold" nodeType="withEffect">
                                      <p:stCondLst>
                                        <p:cond delay="400"/>
                                      </p:stCondLst>
                                      <p:childTnLst>
                                        <p:set>
                                          <p:cBhvr>
                                            <p:cTn id="56" dur="1" fill="hold">
                                              <p:stCondLst>
                                                <p:cond delay="0"/>
                                              </p:stCondLst>
                                            </p:cTn>
                                            <p:tgtEl>
                                              <p:spTgt spid="64"/>
                                            </p:tgtEl>
                                            <p:attrNameLst>
                                              <p:attrName>style.visibility</p:attrName>
                                            </p:attrNameLst>
                                          </p:cBhvr>
                                          <p:to>
                                            <p:strVal val="visible"/>
                                          </p:to>
                                        </p:set>
                                        <p:anim calcmode="lin" valueType="num">
                                          <p:cBhvr>
                                            <p:cTn id="57" dur="500" fill="hold"/>
                                            <p:tgtEl>
                                              <p:spTgt spid="64"/>
                                            </p:tgtEl>
                                            <p:attrNameLst>
                                              <p:attrName>ppt_w</p:attrName>
                                            </p:attrNameLst>
                                          </p:cBhvr>
                                          <p:tavLst>
                                            <p:tav tm="0">
                                              <p:val>
                                                <p:fltVal val="0"/>
                                              </p:val>
                                            </p:tav>
                                            <p:tav tm="100000">
                                              <p:val>
                                                <p:strVal val="#ppt_w"/>
                                              </p:val>
                                            </p:tav>
                                          </p:tavLst>
                                        </p:anim>
                                        <p:anim calcmode="lin" valueType="num">
                                          <p:cBhvr>
                                            <p:cTn id="58" dur="500" fill="hold"/>
                                            <p:tgtEl>
                                              <p:spTgt spid="64"/>
                                            </p:tgtEl>
                                            <p:attrNameLst>
                                              <p:attrName>ppt_h</p:attrName>
                                            </p:attrNameLst>
                                          </p:cBhvr>
                                          <p:tavLst>
                                            <p:tav tm="0">
                                              <p:val>
                                                <p:fltVal val="0"/>
                                              </p:val>
                                            </p:tav>
                                            <p:tav tm="100000">
                                              <p:val>
                                                <p:strVal val="#ppt_h"/>
                                              </p:val>
                                            </p:tav>
                                          </p:tavLst>
                                        </p:anim>
                                        <p:animEffect transition="in" filter="fade">
                                          <p:cBhvr>
                                            <p:cTn id="59" dur="500"/>
                                            <p:tgtEl>
                                              <p:spTgt spid="64"/>
                                            </p:tgtEl>
                                          </p:cBhvr>
                                        </p:animEffect>
                                      </p:childTnLst>
                                    </p:cTn>
                                  </p:par>
                                  <p:par>
                                    <p:cTn id="60" presetID="53" presetClass="entr" presetSubtype="16" fill="hold" grpId="0" nodeType="withEffect">
                                      <p:stCondLst>
                                        <p:cond delay="40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par>
                                    <p:cTn id="65" presetID="53" presetClass="entr" presetSubtype="16" fill="hold" grpId="0" nodeType="withEffect">
                                      <p:stCondLst>
                                        <p:cond delay="200"/>
                                      </p:stCondLst>
                                      <p:childTnLst>
                                        <p:set>
                                          <p:cBhvr>
                                            <p:cTn id="66" dur="1" fill="hold">
                                              <p:stCondLst>
                                                <p:cond delay="0"/>
                                              </p:stCondLst>
                                            </p:cTn>
                                            <p:tgtEl>
                                              <p:spTgt spid="68"/>
                                            </p:tgtEl>
                                            <p:attrNameLst>
                                              <p:attrName>style.visibility</p:attrName>
                                            </p:attrNameLst>
                                          </p:cBhvr>
                                          <p:to>
                                            <p:strVal val="visible"/>
                                          </p:to>
                                        </p:set>
                                        <p:anim calcmode="lin" valueType="num">
                                          <p:cBhvr>
                                            <p:cTn id="67" dur="500" fill="hold"/>
                                            <p:tgtEl>
                                              <p:spTgt spid="68"/>
                                            </p:tgtEl>
                                            <p:attrNameLst>
                                              <p:attrName>ppt_w</p:attrName>
                                            </p:attrNameLst>
                                          </p:cBhvr>
                                          <p:tavLst>
                                            <p:tav tm="0">
                                              <p:val>
                                                <p:fltVal val="0"/>
                                              </p:val>
                                            </p:tav>
                                            <p:tav tm="100000">
                                              <p:val>
                                                <p:strVal val="#ppt_w"/>
                                              </p:val>
                                            </p:tav>
                                          </p:tavLst>
                                        </p:anim>
                                        <p:anim calcmode="lin" valueType="num">
                                          <p:cBhvr>
                                            <p:cTn id="68" dur="500" fill="hold"/>
                                            <p:tgtEl>
                                              <p:spTgt spid="68"/>
                                            </p:tgtEl>
                                            <p:attrNameLst>
                                              <p:attrName>ppt_h</p:attrName>
                                            </p:attrNameLst>
                                          </p:cBhvr>
                                          <p:tavLst>
                                            <p:tav tm="0">
                                              <p:val>
                                                <p:fltVal val="0"/>
                                              </p:val>
                                            </p:tav>
                                            <p:tav tm="100000">
                                              <p:val>
                                                <p:strVal val="#ppt_h"/>
                                              </p:val>
                                            </p:tav>
                                          </p:tavLst>
                                        </p:anim>
                                        <p:animEffect transition="in" filter="fade">
                                          <p:cBhvr>
                                            <p:cTn id="69" dur="500"/>
                                            <p:tgtEl>
                                              <p:spTgt spid="68"/>
                                            </p:tgtEl>
                                          </p:cBhvr>
                                        </p:animEffect>
                                      </p:childTnLst>
                                    </p:cTn>
                                  </p:par>
                                  <p:par>
                                    <p:cTn id="70" presetID="22" presetClass="entr" presetSubtype="4" fill="hold" grpId="0" nodeType="withEffect">
                                      <p:stCondLst>
                                        <p:cond delay="0"/>
                                      </p:stCondLst>
                                      <p:iterate type="lt">
                                        <p:tmPct val="10000"/>
                                      </p:iterate>
                                      <p:childTnLst>
                                        <p:set>
                                          <p:cBhvr>
                                            <p:cTn id="71" dur="1" fill="hold">
                                              <p:stCondLst>
                                                <p:cond delay="0"/>
                                              </p:stCondLst>
                                            </p:cTn>
                                            <p:tgtEl>
                                              <p:spTgt spid="36"/>
                                            </p:tgtEl>
                                            <p:attrNameLst>
                                              <p:attrName>style.visibility</p:attrName>
                                            </p:attrNameLst>
                                          </p:cBhvr>
                                          <p:to>
                                            <p:strVal val="visible"/>
                                          </p:to>
                                        </p:set>
                                        <p:animEffect transition="in" filter="wipe(down)">
                                          <p:cBhvr>
                                            <p:cTn id="72" dur="500"/>
                                            <p:tgtEl>
                                              <p:spTgt spid="36"/>
                                            </p:tgtEl>
                                          </p:cBhvr>
                                        </p:animEffect>
                                      </p:childTnLst>
                                    </p:cTn>
                                  </p:par>
                                </p:childTnLst>
                              </p:cTn>
                            </p:par>
                            <p:par>
                              <p:cTn id="73" fill="hold">
                                <p:stCondLst>
                                  <p:cond delay="11850"/>
                                </p:stCondLst>
                                <p:childTnLst>
                                  <p:par>
                                    <p:cTn id="74" presetID="10" presetClass="entr" presetSubtype="0"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56" grpId="0" animBg="1"/>
          <p:bldP spid="57" grpId="0" animBg="1"/>
          <p:bldP spid="67" grpId="0" animBg="1"/>
          <p:bldP spid="68" grpId="0" animBg="1"/>
          <p:bldP spid="69" grpId="0"/>
        </p:bldLst>
      </p:timing>
    </mc:Choice>
    <mc:Fallback xmlns:a14="http://schemas.microsoft.com/office/drawing/2010/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checkerboard(across)">
                                          <p:cBhvr>
                                            <p:cTn id="7" dur="500"/>
                                            <p:tgtEl>
                                              <p:spTgt spid="3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down)">
                                          <p:cBhvr>
                                            <p:cTn id="11" dur="500"/>
                                            <p:tgtEl>
                                              <p:spTgt spid="38"/>
                                            </p:tgtEl>
                                          </p:cBhvr>
                                        </p:animEffect>
                                      </p:childTnLst>
                                    </p:cTn>
                                  </p:par>
                                  <p:par>
                                    <p:cTn id="12" presetID="2" presetClass="entr" presetSubtype="3" accel="35000" fill="hold" nodeType="withEffect">
                                      <p:stCondLst>
                                        <p:cond delay="0"/>
                                      </p:stCondLst>
                                      <p:childTnLst>
                                        <p:set>
                                          <p:cBhvr>
                                            <p:cTn id="13" dur="1" fill="hold">
                                              <p:stCondLst>
                                                <p:cond delay="0"/>
                                              </p:stCondLst>
                                            </p:cTn>
                                            <p:tgtEl>
                                              <p:spTgt spid="47"/>
                                            </p:tgtEl>
                                            <p:attrNameLst>
                                              <p:attrName>style.visibility</p:attrName>
                                            </p:attrNameLst>
                                          </p:cBhvr>
                                          <p:to>
                                            <p:strVal val="visible"/>
                                          </p:to>
                                        </p:set>
                                        <p:anim calcmode="lin" valueType="num">
                                          <p:cBhvr additive="base">
                                            <p:cTn id="14" dur="2000" fill="hold"/>
                                            <p:tgtEl>
                                              <p:spTgt spid="47"/>
                                            </p:tgtEl>
                                            <p:attrNameLst>
                                              <p:attrName>ppt_x</p:attrName>
                                            </p:attrNameLst>
                                          </p:cBhvr>
                                          <p:tavLst>
                                            <p:tav tm="0">
                                              <p:val>
                                                <p:strVal val="1+#ppt_w/2"/>
                                              </p:val>
                                            </p:tav>
                                            <p:tav tm="100000">
                                              <p:val>
                                                <p:strVal val="#ppt_x"/>
                                              </p:val>
                                            </p:tav>
                                          </p:tavLst>
                                        </p:anim>
                                        <p:anim calcmode="lin" valueType="num">
                                          <p:cBhvr additive="base">
                                            <p:cTn id="15" dur="2000" fill="hold"/>
                                            <p:tgtEl>
                                              <p:spTgt spid="47"/>
                                            </p:tgtEl>
                                            <p:attrNameLst>
                                              <p:attrName>ppt_y</p:attrName>
                                            </p:attrNameLst>
                                          </p:cBhvr>
                                          <p:tavLst>
                                            <p:tav tm="0">
                                              <p:val>
                                                <p:strVal val="0-#ppt_h/2"/>
                                              </p:val>
                                            </p:tav>
                                            <p:tav tm="100000">
                                              <p:val>
                                                <p:strVal val="#ppt_y"/>
                                              </p:val>
                                            </p:tav>
                                          </p:tavLst>
                                        </p:anim>
                                      </p:childTnLst>
                                    </p:cTn>
                                  </p:par>
                                  <p:par>
                                    <p:cTn id="16" presetID="2" presetClass="entr" presetSubtype="2" accel="35000" fill="hold" nodeType="with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additive="base">
                                            <p:cTn id="18" dur="2000" fill="hold"/>
                                            <p:tgtEl>
                                              <p:spTgt spid="50"/>
                                            </p:tgtEl>
                                            <p:attrNameLst>
                                              <p:attrName>ppt_x</p:attrName>
                                            </p:attrNameLst>
                                          </p:cBhvr>
                                          <p:tavLst>
                                            <p:tav tm="0">
                                              <p:val>
                                                <p:strVal val="1+#ppt_w/2"/>
                                              </p:val>
                                            </p:tav>
                                            <p:tav tm="100000">
                                              <p:val>
                                                <p:strVal val="#ppt_x"/>
                                              </p:val>
                                            </p:tav>
                                          </p:tavLst>
                                        </p:anim>
                                        <p:anim calcmode="lin" valueType="num">
                                          <p:cBhvr additive="base">
                                            <p:cTn id="19" dur="2000" fill="hold"/>
                                            <p:tgtEl>
                                              <p:spTgt spid="50"/>
                                            </p:tgtEl>
                                            <p:attrNameLst>
                                              <p:attrName>ppt_y</p:attrName>
                                            </p:attrNameLst>
                                          </p:cBhvr>
                                          <p:tavLst>
                                            <p:tav tm="0">
                                              <p:val>
                                                <p:strVal val="#ppt_y"/>
                                              </p:val>
                                            </p:tav>
                                            <p:tav tm="100000">
                                              <p:val>
                                                <p:strVal val="#ppt_y"/>
                                              </p:val>
                                            </p:tav>
                                          </p:tavLst>
                                        </p:anim>
                                      </p:childTnLst>
                                    </p:cTn>
                                  </p:par>
                                  <p:par>
                                    <p:cTn id="20" presetID="2" presetClass="entr" presetSubtype="3" accel="35000" fill="hold" nodeType="withEffect">
                                      <p:stCondLst>
                                        <p:cond delay="0"/>
                                      </p:stCondLst>
                                      <p:childTnLst>
                                        <p:set>
                                          <p:cBhvr>
                                            <p:cTn id="21" dur="1" fill="hold">
                                              <p:stCondLst>
                                                <p:cond delay="0"/>
                                              </p:stCondLst>
                                            </p:cTn>
                                            <p:tgtEl>
                                              <p:spTgt spid="53"/>
                                            </p:tgtEl>
                                            <p:attrNameLst>
                                              <p:attrName>style.visibility</p:attrName>
                                            </p:attrNameLst>
                                          </p:cBhvr>
                                          <p:to>
                                            <p:strVal val="visible"/>
                                          </p:to>
                                        </p:set>
                                        <p:anim calcmode="lin" valueType="num">
                                          <p:cBhvr additive="base">
                                            <p:cTn id="22" dur="2000" fill="hold"/>
                                            <p:tgtEl>
                                              <p:spTgt spid="53"/>
                                            </p:tgtEl>
                                            <p:attrNameLst>
                                              <p:attrName>ppt_x</p:attrName>
                                            </p:attrNameLst>
                                          </p:cBhvr>
                                          <p:tavLst>
                                            <p:tav tm="0">
                                              <p:val>
                                                <p:strVal val="1+#ppt_w/2"/>
                                              </p:val>
                                            </p:tav>
                                            <p:tav tm="100000">
                                              <p:val>
                                                <p:strVal val="#ppt_x"/>
                                              </p:val>
                                            </p:tav>
                                          </p:tavLst>
                                        </p:anim>
                                        <p:anim calcmode="lin" valueType="num">
                                          <p:cBhvr additive="base">
                                            <p:cTn id="23" dur="2000" fill="hold"/>
                                            <p:tgtEl>
                                              <p:spTgt spid="53"/>
                                            </p:tgtEl>
                                            <p:attrNameLst>
                                              <p:attrName>ppt_y</p:attrName>
                                            </p:attrNameLst>
                                          </p:cBhvr>
                                          <p:tavLst>
                                            <p:tav tm="0">
                                              <p:val>
                                                <p:strVal val="0-#ppt_h/2"/>
                                              </p:val>
                                            </p:tav>
                                            <p:tav tm="100000">
                                              <p:val>
                                                <p:strVal val="#ppt_y"/>
                                              </p:val>
                                            </p:tav>
                                          </p:tavLst>
                                        </p:anim>
                                      </p:childTnLst>
                                    </p:cTn>
                                  </p:par>
                                  <p:par>
                                    <p:cTn id="24" presetID="2" presetClass="entr" presetSubtype="1" accel="35000" fill="hold" nodeType="withEffect">
                                      <p:stCondLst>
                                        <p:cond delay="0"/>
                                      </p:stCondLst>
                                      <p:childTnLst>
                                        <p:set>
                                          <p:cBhvr>
                                            <p:cTn id="25" dur="1" fill="hold">
                                              <p:stCondLst>
                                                <p:cond delay="0"/>
                                              </p:stCondLst>
                                            </p:cTn>
                                            <p:tgtEl>
                                              <p:spTgt spid="39"/>
                                            </p:tgtEl>
                                            <p:attrNameLst>
                                              <p:attrName>style.visibility</p:attrName>
                                            </p:attrNameLst>
                                          </p:cBhvr>
                                          <p:to>
                                            <p:strVal val="visible"/>
                                          </p:to>
                                        </p:set>
                                        <p:anim calcmode="lin" valueType="num">
                                          <p:cBhvr additive="base">
                                            <p:cTn id="26" dur="2000" fill="hold"/>
                                            <p:tgtEl>
                                              <p:spTgt spid="39"/>
                                            </p:tgtEl>
                                            <p:attrNameLst>
                                              <p:attrName>ppt_x</p:attrName>
                                            </p:attrNameLst>
                                          </p:cBhvr>
                                          <p:tavLst>
                                            <p:tav tm="0">
                                              <p:val>
                                                <p:strVal val="#ppt_x"/>
                                              </p:val>
                                            </p:tav>
                                            <p:tav tm="100000">
                                              <p:val>
                                                <p:strVal val="#ppt_x"/>
                                              </p:val>
                                            </p:tav>
                                          </p:tavLst>
                                        </p:anim>
                                        <p:anim calcmode="lin" valueType="num">
                                          <p:cBhvr additive="base">
                                            <p:cTn id="27" dur="2000" fill="hold"/>
                                            <p:tgtEl>
                                              <p:spTgt spid="39"/>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p:cTn id="31" dur="500" fill="hold"/>
                                            <p:tgtEl>
                                              <p:spTgt spid="44"/>
                                            </p:tgtEl>
                                            <p:attrNameLst>
                                              <p:attrName>ppt_w</p:attrName>
                                            </p:attrNameLst>
                                          </p:cBhvr>
                                          <p:tavLst>
                                            <p:tav tm="0">
                                              <p:val>
                                                <p:fltVal val="0"/>
                                              </p:val>
                                            </p:tav>
                                            <p:tav tm="100000">
                                              <p:val>
                                                <p:strVal val="#ppt_w"/>
                                              </p:val>
                                            </p:tav>
                                          </p:tavLst>
                                        </p:anim>
                                        <p:anim calcmode="lin" valueType="num">
                                          <p:cBhvr>
                                            <p:cTn id="32" dur="500" fill="hold"/>
                                            <p:tgtEl>
                                              <p:spTgt spid="44"/>
                                            </p:tgtEl>
                                            <p:attrNameLst>
                                              <p:attrName>ppt_h</p:attrName>
                                            </p:attrNameLst>
                                          </p:cBhvr>
                                          <p:tavLst>
                                            <p:tav tm="0">
                                              <p:val>
                                                <p:fltVal val="0"/>
                                              </p:val>
                                            </p:tav>
                                            <p:tav tm="100000">
                                              <p:val>
                                                <p:strVal val="#ppt_h"/>
                                              </p:val>
                                            </p:tav>
                                          </p:tavLst>
                                        </p:anim>
                                        <p:animEffect transition="in" filter="fade">
                                          <p:cBhvr>
                                            <p:cTn id="33" dur="500"/>
                                            <p:tgtEl>
                                              <p:spTgt spid="44"/>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56"/>
                                            </p:tgtEl>
                                            <p:attrNameLst>
                                              <p:attrName>style.visibility</p:attrName>
                                            </p:attrNameLst>
                                          </p:cBhvr>
                                          <p:to>
                                            <p:strVal val="visible"/>
                                          </p:to>
                                        </p:set>
                                        <p:anim calcmode="lin" valueType="num">
                                          <p:cBhvr>
                                            <p:cTn id="37" dur="500" fill="hold"/>
                                            <p:tgtEl>
                                              <p:spTgt spid="56"/>
                                            </p:tgtEl>
                                            <p:attrNameLst>
                                              <p:attrName>ppt_w</p:attrName>
                                            </p:attrNameLst>
                                          </p:cBhvr>
                                          <p:tavLst>
                                            <p:tav tm="0">
                                              <p:val>
                                                <p:fltVal val="0"/>
                                              </p:val>
                                            </p:tav>
                                            <p:tav tm="100000">
                                              <p:val>
                                                <p:strVal val="#ppt_w"/>
                                              </p:val>
                                            </p:tav>
                                          </p:tavLst>
                                        </p:anim>
                                        <p:anim calcmode="lin" valueType="num">
                                          <p:cBhvr>
                                            <p:cTn id="38" dur="500" fill="hold"/>
                                            <p:tgtEl>
                                              <p:spTgt spid="56"/>
                                            </p:tgtEl>
                                            <p:attrNameLst>
                                              <p:attrName>ppt_h</p:attrName>
                                            </p:attrNameLst>
                                          </p:cBhvr>
                                          <p:tavLst>
                                            <p:tav tm="0">
                                              <p:val>
                                                <p:fltVal val="0"/>
                                              </p:val>
                                            </p:tav>
                                            <p:tav tm="100000">
                                              <p:val>
                                                <p:strVal val="#ppt_h"/>
                                              </p:val>
                                            </p:tav>
                                          </p:tavLst>
                                        </p:anim>
                                        <p:animEffect transition="in" filter="fade">
                                          <p:cBhvr>
                                            <p:cTn id="39" dur="500"/>
                                            <p:tgtEl>
                                              <p:spTgt spid="56"/>
                                            </p:tgtEl>
                                          </p:cBhvr>
                                        </p:animEffect>
                                      </p:childTnLst>
                                    </p:cTn>
                                  </p:par>
                                  <p:par>
                                    <p:cTn id="40" presetID="53" presetClass="entr" presetSubtype="16" fill="hold" grpId="0" nodeType="withEffect">
                                      <p:stCondLst>
                                        <p:cond delay="400"/>
                                      </p:stCondLst>
                                      <p:childTnLst>
                                        <p:set>
                                          <p:cBhvr>
                                            <p:cTn id="41" dur="1" fill="hold">
                                              <p:stCondLst>
                                                <p:cond delay="0"/>
                                              </p:stCondLst>
                                            </p:cTn>
                                            <p:tgtEl>
                                              <p:spTgt spid="57"/>
                                            </p:tgtEl>
                                            <p:attrNameLst>
                                              <p:attrName>style.visibility</p:attrName>
                                            </p:attrNameLst>
                                          </p:cBhvr>
                                          <p:to>
                                            <p:strVal val="visible"/>
                                          </p:to>
                                        </p:set>
                                        <p:anim calcmode="lin" valueType="num">
                                          <p:cBhvr>
                                            <p:cTn id="42" dur="500" fill="hold"/>
                                            <p:tgtEl>
                                              <p:spTgt spid="57"/>
                                            </p:tgtEl>
                                            <p:attrNameLst>
                                              <p:attrName>ppt_w</p:attrName>
                                            </p:attrNameLst>
                                          </p:cBhvr>
                                          <p:tavLst>
                                            <p:tav tm="0">
                                              <p:val>
                                                <p:fltVal val="0"/>
                                              </p:val>
                                            </p:tav>
                                            <p:tav tm="100000">
                                              <p:val>
                                                <p:strVal val="#ppt_w"/>
                                              </p:val>
                                            </p:tav>
                                          </p:tavLst>
                                        </p:anim>
                                        <p:anim calcmode="lin" valueType="num">
                                          <p:cBhvr>
                                            <p:cTn id="43" dur="500" fill="hold"/>
                                            <p:tgtEl>
                                              <p:spTgt spid="57"/>
                                            </p:tgtEl>
                                            <p:attrNameLst>
                                              <p:attrName>ppt_h</p:attrName>
                                            </p:attrNameLst>
                                          </p:cBhvr>
                                          <p:tavLst>
                                            <p:tav tm="0">
                                              <p:val>
                                                <p:fltVal val="0"/>
                                              </p:val>
                                            </p:tav>
                                            <p:tav tm="100000">
                                              <p:val>
                                                <p:strVal val="#ppt_h"/>
                                              </p:val>
                                            </p:tav>
                                          </p:tavLst>
                                        </p:anim>
                                        <p:animEffect transition="in" filter="fade">
                                          <p:cBhvr>
                                            <p:cTn id="44" dur="500"/>
                                            <p:tgtEl>
                                              <p:spTgt spid="57"/>
                                            </p:tgtEl>
                                          </p:cBhvr>
                                        </p:animEffect>
                                      </p:childTnLst>
                                    </p:cTn>
                                  </p:par>
                                  <p:par>
                                    <p:cTn id="45" presetID="53" presetClass="entr" presetSubtype="16" fill="hold" nodeType="withEffect">
                                      <p:stCondLst>
                                        <p:cond delay="40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par>
                                    <p:cTn id="50" presetID="53" presetClass="entr" presetSubtype="16" fill="hold" nodeType="withEffect">
                                      <p:stCondLst>
                                        <p:cond delay="200"/>
                                      </p:stCondLst>
                                      <p:childTnLst>
                                        <p:set>
                                          <p:cBhvr>
                                            <p:cTn id="51" dur="1" fill="hold">
                                              <p:stCondLst>
                                                <p:cond delay="0"/>
                                              </p:stCondLst>
                                            </p:cTn>
                                            <p:tgtEl>
                                              <p:spTgt spid="61"/>
                                            </p:tgtEl>
                                            <p:attrNameLst>
                                              <p:attrName>style.visibility</p:attrName>
                                            </p:attrNameLst>
                                          </p:cBhvr>
                                          <p:to>
                                            <p:strVal val="visible"/>
                                          </p:to>
                                        </p:set>
                                        <p:anim calcmode="lin" valueType="num">
                                          <p:cBhvr>
                                            <p:cTn id="52" dur="500" fill="hold"/>
                                            <p:tgtEl>
                                              <p:spTgt spid="61"/>
                                            </p:tgtEl>
                                            <p:attrNameLst>
                                              <p:attrName>ppt_w</p:attrName>
                                            </p:attrNameLst>
                                          </p:cBhvr>
                                          <p:tavLst>
                                            <p:tav tm="0">
                                              <p:val>
                                                <p:fltVal val="0"/>
                                              </p:val>
                                            </p:tav>
                                            <p:tav tm="100000">
                                              <p:val>
                                                <p:strVal val="#ppt_w"/>
                                              </p:val>
                                            </p:tav>
                                          </p:tavLst>
                                        </p:anim>
                                        <p:anim calcmode="lin" valueType="num">
                                          <p:cBhvr>
                                            <p:cTn id="53" dur="500" fill="hold"/>
                                            <p:tgtEl>
                                              <p:spTgt spid="61"/>
                                            </p:tgtEl>
                                            <p:attrNameLst>
                                              <p:attrName>ppt_h</p:attrName>
                                            </p:attrNameLst>
                                          </p:cBhvr>
                                          <p:tavLst>
                                            <p:tav tm="0">
                                              <p:val>
                                                <p:fltVal val="0"/>
                                              </p:val>
                                            </p:tav>
                                            <p:tav tm="100000">
                                              <p:val>
                                                <p:strVal val="#ppt_h"/>
                                              </p:val>
                                            </p:tav>
                                          </p:tavLst>
                                        </p:anim>
                                        <p:animEffect transition="in" filter="fade">
                                          <p:cBhvr>
                                            <p:cTn id="54" dur="500"/>
                                            <p:tgtEl>
                                              <p:spTgt spid="61"/>
                                            </p:tgtEl>
                                          </p:cBhvr>
                                        </p:animEffect>
                                      </p:childTnLst>
                                    </p:cTn>
                                  </p:par>
                                  <p:par>
                                    <p:cTn id="55" presetID="53" presetClass="entr" presetSubtype="16" fill="hold" nodeType="withEffect">
                                      <p:stCondLst>
                                        <p:cond delay="400"/>
                                      </p:stCondLst>
                                      <p:childTnLst>
                                        <p:set>
                                          <p:cBhvr>
                                            <p:cTn id="56" dur="1" fill="hold">
                                              <p:stCondLst>
                                                <p:cond delay="0"/>
                                              </p:stCondLst>
                                            </p:cTn>
                                            <p:tgtEl>
                                              <p:spTgt spid="64"/>
                                            </p:tgtEl>
                                            <p:attrNameLst>
                                              <p:attrName>style.visibility</p:attrName>
                                            </p:attrNameLst>
                                          </p:cBhvr>
                                          <p:to>
                                            <p:strVal val="visible"/>
                                          </p:to>
                                        </p:set>
                                        <p:anim calcmode="lin" valueType="num">
                                          <p:cBhvr>
                                            <p:cTn id="57" dur="500" fill="hold"/>
                                            <p:tgtEl>
                                              <p:spTgt spid="64"/>
                                            </p:tgtEl>
                                            <p:attrNameLst>
                                              <p:attrName>ppt_w</p:attrName>
                                            </p:attrNameLst>
                                          </p:cBhvr>
                                          <p:tavLst>
                                            <p:tav tm="0">
                                              <p:val>
                                                <p:fltVal val="0"/>
                                              </p:val>
                                            </p:tav>
                                            <p:tav tm="100000">
                                              <p:val>
                                                <p:strVal val="#ppt_w"/>
                                              </p:val>
                                            </p:tav>
                                          </p:tavLst>
                                        </p:anim>
                                        <p:anim calcmode="lin" valueType="num">
                                          <p:cBhvr>
                                            <p:cTn id="58" dur="500" fill="hold"/>
                                            <p:tgtEl>
                                              <p:spTgt spid="64"/>
                                            </p:tgtEl>
                                            <p:attrNameLst>
                                              <p:attrName>ppt_h</p:attrName>
                                            </p:attrNameLst>
                                          </p:cBhvr>
                                          <p:tavLst>
                                            <p:tav tm="0">
                                              <p:val>
                                                <p:fltVal val="0"/>
                                              </p:val>
                                            </p:tav>
                                            <p:tav tm="100000">
                                              <p:val>
                                                <p:strVal val="#ppt_h"/>
                                              </p:val>
                                            </p:tav>
                                          </p:tavLst>
                                        </p:anim>
                                        <p:animEffect transition="in" filter="fade">
                                          <p:cBhvr>
                                            <p:cTn id="59" dur="500"/>
                                            <p:tgtEl>
                                              <p:spTgt spid="64"/>
                                            </p:tgtEl>
                                          </p:cBhvr>
                                        </p:animEffect>
                                      </p:childTnLst>
                                    </p:cTn>
                                  </p:par>
                                  <p:par>
                                    <p:cTn id="60" presetID="53" presetClass="entr" presetSubtype="16" fill="hold" grpId="0" nodeType="withEffect">
                                      <p:stCondLst>
                                        <p:cond delay="40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par>
                                    <p:cTn id="65" presetID="53" presetClass="entr" presetSubtype="16" fill="hold" grpId="0" nodeType="withEffect">
                                      <p:stCondLst>
                                        <p:cond delay="200"/>
                                      </p:stCondLst>
                                      <p:childTnLst>
                                        <p:set>
                                          <p:cBhvr>
                                            <p:cTn id="66" dur="1" fill="hold">
                                              <p:stCondLst>
                                                <p:cond delay="0"/>
                                              </p:stCondLst>
                                            </p:cTn>
                                            <p:tgtEl>
                                              <p:spTgt spid="68"/>
                                            </p:tgtEl>
                                            <p:attrNameLst>
                                              <p:attrName>style.visibility</p:attrName>
                                            </p:attrNameLst>
                                          </p:cBhvr>
                                          <p:to>
                                            <p:strVal val="visible"/>
                                          </p:to>
                                        </p:set>
                                        <p:anim calcmode="lin" valueType="num">
                                          <p:cBhvr>
                                            <p:cTn id="67" dur="500" fill="hold"/>
                                            <p:tgtEl>
                                              <p:spTgt spid="68"/>
                                            </p:tgtEl>
                                            <p:attrNameLst>
                                              <p:attrName>ppt_w</p:attrName>
                                            </p:attrNameLst>
                                          </p:cBhvr>
                                          <p:tavLst>
                                            <p:tav tm="0">
                                              <p:val>
                                                <p:fltVal val="0"/>
                                              </p:val>
                                            </p:tav>
                                            <p:tav tm="100000">
                                              <p:val>
                                                <p:strVal val="#ppt_w"/>
                                              </p:val>
                                            </p:tav>
                                          </p:tavLst>
                                        </p:anim>
                                        <p:anim calcmode="lin" valueType="num">
                                          <p:cBhvr>
                                            <p:cTn id="68" dur="500" fill="hold"/>
                                            <p:tgtEl>
                                              <p:spTgt spid="68"/>
                                            </p:tgtEl>
                                            <p:attrNameLst>
                                              <p:attrName>ppt_h</p:attrName>
                                            </p:attrNameLst>
                                          </p:cBhvr>
                                          <p:tavLst>
                                            <p:tav tm="0">
                                              <p:val>
                                                <p:fltVal val="0"/>
                                              </p:val>
                                            </p:tav>
                                            <p:tav tm="100000">
                                              <p:val>
                                                <p:strVal val="#ppt_h"/>
                                              </p:val>
                                            </p:tav>
                                          </p:tavLst>
                                        </p:anim>
                                        <p:animEffect transition="in" filter="fade">
                                          <p:cBhvr>
                                            <p:cTn id="69" dur="500"/>
                                            <p:tgtEl>
                                              <p:spTgt spid="68"/>
                                            </p:tgtEl>
                                          </p:cBhvr>
                                        </p:animEffect>
                                      </p:childTnLst>
                                    </p:cTn>
                                  </p:par>
                                  <p:par>
                                    <p:cTn id="70" presetID="22" presetClass="entr" presetSubtype="4" fill="hold" grpId="0" nodeType="withEffect">
                                      <p:stCondLst>
                                        <p:cond delay="0"/>
                                      </p:stCondLst>
                                      <p:iterate type="lt">
                                        <p:tmPct val="10000"/>
                                      </p:iterate>
                                      <p:childTnLst>
                                        <p:set>
                                          <p:cBhvr>
                                            <p:cTn id="71" dur="1" fill="hold">
                                              <p:stCondLst>
                                                <p:cond delay="0"/>
                                              </p:stCondLst>
                                            </p:cTn>
                                            <p:tgtEl>
                                              <p:spTgt spid="36"/>
                                            </p:tgtEl>
                                            <p:attrNameLst>
                                              <p:attrName>style.visibility</p:attrName>
                                            </p:attrNameLst>
                                          </p:cBhvr>
                                          <p:to>
                                            <p:strVal val="visible"/>
                                          </p:to>
                                        </p:set>
                                        <p:animEffect transition="in" filter="wipe(down)">
                                          <p:cBhvr>
                                            <p:cTn id="72" dur="500"/>
                                            <p:tgtEl>
                                              <p:spTgt spid="36"/>
                                            </p:tgtEl>
                                          </p:cBhvr>
                                        </p:animEffect>
                                      </p:childTnLst>
                                    </p:cTn>
                                  </p:par>
                                </p:childTnLst>
                              </p:cTn>
                            </p:par>
                            <p:par>
                              <p:cTn id="73" fill="hold">
                                <p:stCondLst>
                                  <p:cond delay="11850"/>
                                </p:stCondLst>
                                <p:childTnLst>
                                  <p:par>
                                    <p:cTn id="74" presetID="10" presetClass="entr" presetSubtype="0"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56" grpId="0" animBg="1"/>
          <p:bldP spid="57" grpId="0" animBg="1"/>
          <p:bldP spid="67" grpId="0" animBg="1"/>
          <p:bldP spid="68" grpId="0" animBg="1"/>
          <p:bldP spid="69"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 name="标题 8"/>
          <p:cNvSpPr txBox="1">
            <a:spLocks/>
          </p:cNvSpPr>
          <p:nvPr/>
        </p:nvSpPr>
        <p:spPr>
          <a:xfrm>
            <a:off x="1184649" y="250504"/>
            <a:ext cx="1767154"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wrap="none" lIns="68582" tIns="34292" rIns="68582" bIns="34292">
            <a:spAutoFit/>
          </a:bodyPr>
          <a:lstStyle>
            <a:lvl1pPr algn="ctr" rtl="0" fontAlgn="base">
              <a:spcBef>
                <a:spcPct val="0"/>
              </a:spcBef>
              <a:spcAft>
                <a:spcPct val="0"/>
              </a:spcAft>
              <a:defRPr lang="zh-CN" altLang="en-US" sz="2000" b="0" kern="1200">
                <a:solidFill>
                  <a:schemeClr val="tx1">
                    <a:lumMod val="85000"/>
                    <a:lumOff val="15000"/>
                  </a:schemeClr>
                </a:solidFill>
                <a:latin typeface="微软雅黑" pitchFamily="34" charset="-122"/>
                <a:ea typeface="微软雅黑" pitchFamily="34" charset="-122"/>
                <a:cs typeface="+mn-cs"/>
              </a:defRPr>
            </a:lvl1pPr>
            <a:lvl2pPr algn="ctr" rtl="0" fontAlgn="base">
              <a:spcBef>
                <a:spcPct val="0"/>
              </a:spcBef>
              <a:spcAft>
                <a:spcPct val="0"/>
              </a:spcAft>
              <a:defRPr sz="4400">
                <a:solidFill>
                  <a:schemeClr val="tx1"/>
                </a:solidFill>
                <a:latin typeface="Calibri" pitchFamily="34" charset="0"/>
                <a:ea typeface="宋体" charset="-122"/>
              </a:defRPr>
            </a:lvl2pPr>
            <a:lvl3pPr algn="ctr" rtl="0" fontAlgn="base">
              <a:spcBef>
                <a:spcPct val="0"/>
              </a:spcBef>
              <a:spcAft>
                <a:spcPct val="0"/>
              </a:spcAft>
              <a:defRPr sz="4400">
                <a:solidFill>
                  <a:schemeClr val="tx1"/>
                </a:solidFill>
                <a:latin typeface="Calibri" pitchFamily="34" charset="0"/>
                <a:ea typeface="宋体" charset="-122"/>
              </a:defRPr>
            </a:lvl3pPr>
            <a:lvl4pPr algn="ctr" rtl="0" fontAlgn="base">
              <a:spcBef>
                <a:spcPct val="0"/>
              </a:spcBef>
              <a:spcAft>
                <a:spcPct val="0"/>
              </a:spcAft>
              <a:defRPr sz="4400">
                <a:solidFill>
                  <a:schemeClr val="tx1"/>
                </a:solidFill>
                <a:latin typeface="Calibri" pitchFamily="34" charset="0"/>
                <a:ea typeface="宋体" charset="-122"/>
              </a:defRPr>
            </a:lvl4pPr>
            <a:lvl5pPr algn="ctr" rtl="0" fontAlgn="base">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2000" b="0" i="0" u="none" strike="noStrike" kern="1200" cap="none" spc="0" normalizeH="0" baseline="0" noProof="0" dirty="0">
                <a:ln>
                  <a:noFill/>
                </a:ln>
                <a:solidFill>
                  <a:sysClr val="windowText" lastClr="000000">
                    <a:lumMod val="85000"/>
                    <a:lumOff val="15000"/>
                  </a:sysClr>
                </a:solidFill>
                <a:effectLst/>
                <a:uLnTx/>
                <a:uFillTx/>
                <a:latin typeface="微软雅黑" pitchFamily="34" charset="-122"/>
                <a:ea typeface="微软雅黑" pitchFamily="34" charset="-122"/>
                <a:cs typeface="+mn-cs"/>
              </a:rPr>
              <a:t>2019</a:t>
            </a:r>
            <a:r>
              <a:rPr kumimoji="0" lang="zh-CN" altLang="en-US" sz="2000" b="0" i="0" u="none" strike="noStrike" kern="1200" cap="none" spc="0" normalizeH="0" baseline="0" noProof="0" dirty="0">
                <a:ln>
                  <a:noFill/>
                </a:ln>
                <a:solidFill>
                  <a:sysClr val="windowText" lastClr="000000">
                    <a:lumMod val="85000"/>
                    <a:lumOff val="15000"/>
                  </a:sysClr>
                </a:solidFill>
                <a:effectLst/>
                <a:uLnTx/>
                <a:uFillTx/>
                <a:latin typeface="微软雅黑" pitchFamily="34" charset="-122"/>
                <a:ea typeface="微软雅黑" pitchFamily="34" charset="-122"/>
                <a:cs typeface="+mn-cs"/>
              </a:rPr>
              <a:t>Work review</a:t>
            </a:r>
          </a:p>
        </p:txBody>
      </p:sp>
      <p:sp>
        <p:nvSpPr>
          <p:cNvPr id="264" name="矩形 263"/>
          <p:cNvSpPr/>
          <p:nvPr/>
        </p:nvSpPr>
        <p:spPr>
          <a:xfrm>
            <a:off x="1" y="2861421"/>
            <a:ext cx="9145588" cy="65399"/>
          </a:xfrm>
          <a:prstGeom prst="rect">
            <a:avLst/>
          </a:prstGeom>
          <a:solidFill>
            <a:sysClr val="window" lastClr="FFFFFF">
              <a:lumMod val="75000"/>
            </a:sysClr>
          </a:solidFill>
          <a:ln w="25400" cap="flat" cmpd="sng" algn="ctr">
            <a:noFill/>
            <a:prstDash val="solid"/>
          </a:ln>
          <a:effectLst/>
        </p:spPr>
        <p:txBody>
          <a:bodyPr lIns="92343" tIns="46172" rIns="92343" bIns="46172"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a:cs typeface="+mn-cs"/>
            </a:endParaRPr>
          </a:p>
        </p:txBody>
      </p:sp>
      <p:grpSp>
        <p:nvGrpSpPr>
          <p:cNvPr id="265" name="组合 264"/>
          <p:cNvGrpSpPr/>
          <p:nvPr/>
        </p:nvGrpSpPr>
        <p:grpSpPr>
          <a:xfrm>
            <a:off x="980451" y="2438266"/>
            <a:ext cx="869960" cy="869821"/>
            <a:chOff x="1466675" y="3784103"/>
            <a:chExt cx="1301392" cy="1301862"/>
          </a:xfrm>
        </p:grpSpPr>
        <p:grpSp>
          <p:nvGrpSpPr>
            <p:cNvPr id="266" name="组合 265"/>
            <p:cNvGrpSpPr/>
            <p:nvPr/>
          </p:nvGrpSpPr>
          <p:grpSpPr>
            <a:xfrm>
              <a:off x="1466675" y="3784103"/>
              <a:ext cx="1301392" cy="1301862"/>
              <a:chOff x="4345444" y="2542859"/>
              <a:chExt cx="1810550" cy="1811205"/>
            </a:xfrm>
          </p:grpSpPr>
          <p:grpSp>
            <p:nvGrpSpPr>
              <p:cNvPr id="268" name="组合 267"/>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270" name="同心圆 269"/>
                <p:cNvSpPr/>
                <p:nvPr/>
              </p:nvSpPr>
              <p:spPr>
                <a:xfrm>
                  <a:off x="1463339" y="1072758"/>
                  <a:ext cx="1546058" cy="1546058"/>
                </a:xfrm>
                <a:prstGeom prst="donut">
                  <a:avLst>
                    <a:gd name="adj" fmla="val 4879"/>
                  </a:avLst>
                </a:prstGeom>
                <a:gradFill>
                  <a:gsLst>
                    <a:gs pos="0">
                      <a:sysClr val="window" lastClr="FFFFFF">
                        <a:lumMod val="95000"/>
                      </a:sysClr>
                    </a:gs>
                    <a:gs pos="55000">
                      <a:sysClr val="window" lastClr="FFFFFF">
                        <a:lumMod val="95000"/>
                      </a:sysClr>
                    </a:gs>
                    <a:gs pos="100000">
                      <a:sysClr val="window" lastClr="FFFFFF">
                        <a:lumMod val="85000"/>
                      </a:sysClr>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800" b="0" i="0" u="none" strike="noStrike" kern="0" cap="none" spc="0" normalizeH="0" baseline="0" noProof="0">
                    <a:ln>
                      <a:noFill/>
                    </a:ln>
                    <a:solidFill>
                      <a:prstClr val="black"/>
                    </a:solidFill>
                    <a:effectLst/>
                    <a:uLnTx/>
                    <a:uFillTx/>
                    <a:latin typeface="Calibri"/>
                    <a:ea typeface="微软雅黑"/>
                    <a:cs typeface="+mn-cs"/>
                  </a:endParaRPr>
                </a:p>
              </p:txBody>
            </p:sp>
            <p:sp>
              <p:nvSpPr>
                <p:cNvPr id="271" name="椭圆 270"/>
                <p:cNvSpPr/>
                <p:nvPr/>
              </p:nvSpPr>
              <p:spPr>
                <a:xfrm>
                  <a:off x="1484232" y="1093651"/>
                  <a:ext cx="1504274" cy="1504273"/>
                </a:xfrm>
                <a:prstGeom prst="ellipse">
                  <a:avLst/>
                </a:prstGeom>
                <a:gradFill>
                  <a:gsLst>
                    <a:gs pos="0">
                      <a:sysClr val="window" lastClr="FFFFFF"/>
                    </a:gs>
                    <a:gs pos="51000">
                      <a:sysClr val="window" lastClr="FFFFFF">
                        <a:lumMod val="95000"/>
                      </a:sysClr>
                    </a:gs>
                    <a:gs pos="100000">
                      <a:sysClr val="window" lastClr="FFFFFF">
                        <a:lumMod val="85000"/>
                      </a:sysClr>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800" b="0" i="0" u="none" strike="noStrike" kern="0" cap="none" spc="0" normalizeH="0" baseline="0" noProof="0">
                    <a:ln>
                      <a:noFill/>
                    </a:ln>
                    <a:solidFill>
                      <a:prstClr val="white"/>
                    </a:solidFill>
                    <a:effectLst/>
                    <a:uLnTx/>
                    <a:uFillTx/>
                    <a:latin typeface="Calibri"/>
                    <a:ea typeface="微软雅黑"/>
                    <a:cs typeface="+mn-cs"/>
                  </a:endParaRPr>
                </a:p>
              </p:txBody>
            </p:sp>
          </p:grpSp>
          <p:sp>
            <p:nvSpPr>
              <p:cNvPr id="269" name="椭圆 268"/>
              <p:cNvSpPr/>
              <p:nvPr/>
            </p:nvSpPr>
            <p:spPr>
              <a:xfrm>
                <a:off x="4565570" y="2763062"/>
                <a:ext cx="1370298" cy="1370793"/>
              </a:xfrm>
              <a:prstGeom prst="ellipse">
                <a:avLst/>
              </a:prstGeom>
              <a:solidFill>
                <a:srgbClr val="0070C0"/>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800" b="0" i="0" u="none" strike="noStrike" kern="0" cap="none" spc="0" normalizeH="0" baseline="0" noProof="0">
                  <a:ln>
                    <a:noFill/>
                  </a:ln>
                  <a:solidFill>
                    <a:prstClr val="white"/>
                  </a:solidFill>
                  <a:effectLst/>
                  <a:uLnTx/>
                  <a:uFillTx/>
                  <a:latin typeface="Calibri"/>
                  <a:ea typeface="微软雅黑"/>
                  <a:cs typeface="+mn-cs"/>
                </a:endParaRPr>
              </a:p>
            </p:txBody>
          </p:sp>
        </p:grpSp>
        <p:sp>
          <p:nvSpPr>
            <p:cNvPr id="267" name="TextBox 266"/>
            <p:cNvSpPr txBox="1"/>
            <p:nvPr/>
          </p:nvSpPr>
          <p:spPr>
            <a:xfrm>
              <a:off x="1692269" y="4180596"/>
              <a:ext cx="917573" cy="577372"/>
            </a:xfrm>
            <a:prstGeom prst="rect">
              <a:avLst/>
            </a:prstGeom>
            <a:noFill/>
          </p:spPr>
          <p:txBody>
            <a:bodyPr wrap="square" lIns="138192" tIns="69096" rIns="138192" bIns="69096"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8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6</a:t>
              </a:r>
            </a:p>
            <a:p>
              <a:pPr marL="0" marR="0" lvl="0" indent="0" defTabSz="914400" eaLnBrk="1" fontAlgn="base" latinLnBrk="0" hangingPunct="1">
                <a:lnSpc>
                  <a:spcPct val="100000"/>
                </a:lnSpc>
                <a:spcBef>
                  <a:spcPct val="0"/>
                </a:spcBef>
                <a:spcAft>
                  <a:spcPct val="0"/>
                </a:spcAft>
                <a:buClrTx/>
                <a:buSzTx/>
                <a:buFontTx/>
                <a:buNone/>
                <a:tabLst/>
                <a:defRPr/>
              </a:pPr>
              <a:r>
                <a:rPr kumimoji="0" lang="zh-CN" altLang="en-US" sz="8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Month</a:t>
              </a:r>
            </a:p>
          </p:txBody>
        </p:sp>
      </p:grpSp>
      <p:grpSp>
        <p:nvGrpSpPr>
          <p:cNvPr id="272" name="组合 271"/>
          <p:cNvGrpSpPr/>
          <p:nvPr/>
        </p:nvGrpSpPr>
        <p:grpSpPr>
          <a:xfrm>
            <a:off x="2083682" y="2555249"/>
            <a:ext cx="675090" cy="658319"/>
            <a:chOff x="3117025" y="3959191"/>
            <a:chExt cx="1009880" cy="985306"/>
          </a:xfrm>
        </p:grpSpPr>
        <p:grpSp>
          <p:nvGrpSpPr>
            <p:cNvPr id="273" name="组合 272"/>
            <p:cNvGrpSpPr/>
            <p:nvPr/>
          </p:nvGrpSpPr>
          <p:grpSpPr>
            <a:xfrm>
              <a:off x="3117025" y="3959191"/>
              <a:ext cx="984950" cy="985306"/>
              <a:chOff x="4345444" y="2542859"/>
              <a:chExt cx="1810550" cy="1811205"/>
            </a:xfrm>
          </p:grpSpPr>
          <p:grpSp>
            <p:nvGrpSpPr>
              <p:cNvPr id="275" name="组合 274"/>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277" name="同心圆 276"/>
                <p:cNvSpPr/>
                <p:nvPr/>
              </p:nvSpPr>
              <p:spPr>
                <a:xfrm>
                  <a:off x="1463339" y="1072758"/>
                  <a:ext cx="1546058" cy="1546058"/>
                </a:xfrm>
                <a:prstGeom prst="donut">
                  <a:avLst>
                    <a:gd name="adj" fmla="val 4879"/>
                  </a:avLst>
                </a:prstGeom>
                <a:gradFill>
                  <a:gsLst>
                    <a:gs pos="0">
                      <a:sysClr val="window" lastClr="FFFFFF">
                        <a:lumMod val="95000"/>
                      </a:sysClr>
                    </a:gs>
                    <a:gs pos="55000">
                      <a:sysClr val="window" lastClr="FFFFFF">
                        <a:lumMod val="95000"/>
                      </a:sysClr>
                    </a:gs>
                    <a:gs pos="100000">
                      <a:sysClr val="window" lastClr="FFFFFF">
                        <a:lumMod val="85000"/>
                      </a:sysClr>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800" b="0" i="0" u="none" strike="noStrike" kern="0" cap="none" spc="0" normalizeH="0" baseline="0" noProof="0">
                    <a:ln>
                      <a:noFill/>
                    </a:ln>
                    <a:solidFill>
                      <a:prstClr val="black"/>
                    </a:solidFill>
                    <a:effectLst/>
                    <a:uLnTx/>
                    <a:uFillTx/>
                    <a:latin typeface="Calibri"/>
                    <a:ea typeface="微软雅黑"/>
                    <a:cs typeface="+mn-cs"/>
                  </a:endParaRPr>
                </a:p>
              </p:txBody>
            </p:sp>
            <p:sp>
              <p:nvSpPr>
                <p:cNvPr id="278" name="椭圆 277"/>
                <p:cNvSpPr/>
                <p:nvPr/>
              </p:nvSpPr>
              <p:spPr>
                <a:xfrm>
                  <a:off x="1484232" y="1093651"/>
                  <a:ext cx="1504274" cy="1504273"/>
                </a:xfrm>
                <a:prstGeom prst="ellipse">
                  <a:avLst/>
                </a:prstGeom>
                <a:gradFill>
                  <a:gsLst>
                    <a:gs pos="0">
                      <a:sysClr val="window" lastClr="FFFFFF"/>
                    </a:gs>
                    <a:gs pos="51000">
                      <a:sysClr val="window" lastClr="FFFFFF">
                        <a:lumMod val="95000"/>
                      </a:sysClr>
                    </a:gs>
                    <a:gs pos="100000">
                      <a:sysClr val="window" lastClr="FFFFFF">
                        <a:lumMod val="85000"/>
                      </a:sysClr>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800" b="0" i="0" u="none" strike="noStrike" kern="0" cap="none" spc="0" normalizeH="0" baseline="0" noProof="0">
                    <a:ln>
                      <a:noFill/>
                    </a:ln>
                    <a:solidFill>
                      <a:prstClr val="white"/>
                    </a:solidFill>
                    <a:effectLst/>
                    <a:uLnTx/>
                    <a:uFillTx/>
                    <a:latin typeface="Calibri"/>
                    <a:ea typeface="微软雅黑"/>
                    <a:cs typeface="+mn-cs"/>
                  </a:endParaRPr>
                </a:p>
              </p:txBody>
            </p:sp>
          </p:grpSp>
          <p:sp>
            <p:nvSpPr>
              <p:cNvPr id="276" name="椭圆 275"/>
              <p:cNvSpPr/>
              <p:nvPr/>
            </p:nvSpPr>
            <p:spPr>
              <a:xfrm>
                <a:off x="4565570" y="2763062"/>
                <a:ext cx="1370298" cy="1370793"/>
              </a:xfrm>
              <a:prstGeom prst="ellipse">
                <a:avLst/>
              </a:prstGeom>
              <a:solidFill>
                <a:srgbClr val="FFC000"/>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800" b="0" i="0" u="none" strike="noStrike" kern="0" cap="none" spc="0" normalizeH="0" baseline="0" noProof="0">
                  <a:ln>
                    <a:noFill/>
                  </a:ln>
                  <a:solidFill>
                    <a:prstClr val="white"/>
                  </a:solidFill>
                  <a:effectLst/>
                  <a:uLnTx/>
                  <a:uFillTx/>
                  <a:latin typeface="Calibri"/>
                  <a:ea typeface="微软雅黑"/>
                  <a:cs typeface="+mn-cs"/>
                </a:endParaRPr>
              </a:p>
            </p:txBody>
          </p:sp>
        </p:grpSp>
        <p:sp>
          <p:nvSpPr>
            <p:cNvPr id="274" name="TextBox 273"/>
            <p:cNvSpPr txBox="1"/>
            <p:nvPr/>
          </p:nvSpPr>
          <p:spPr>
            <a:xfrm>
              <a:off x="3188496" y="4196695"/>
              <a:ext cx="938409" cy="577371"/>
            </a:xfrm>
            <a:prstGeom prst="rect">
              <a:avLst/>
            </a:prstGeom>
            <a:noFill/>
          </p:spPr>
          <p:txBody>
            <a:bodyPr wrap="square" lIns="138192" tIns="69096" rIns="138192" bIns="69096"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8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7</a:t>
              </a:r>
            </a:p>
            <a:p>
              <a:pPr marL="0" marR="0" lvl="0" indent="0" defTabSz="914400" eaLnBrk="1" fontAlgn="base" latinLnBrk="0" hangingPunct="1">
                <a:lnSpc>
                  <a:spcPct val="100000"/>
                </a:lnSpc>
                <a:spcBef>
                  <a:spcPct val="0"/>
                </a:spcBef>
                <a:spcAft>
                  <a:spcPct val="0"/>
                </a:spcAft>
                <a:buClrTx/>
                <a:buSzTx/>
                <a:buFontTx/>
                <a:buNone/>
                <a:tabLst/>
                <a:defRPr/>
              </a:pPr>
              <a:r>
                <a:rPr kumimoji="0" lang="zh-CN" altLang="en-US" sz="8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Month</a:t>
              </a:r>
            </a:p>
          </p:txBody>
        </p:sp>
      </p:grpSp>
      <p:grpSp>
        <p:nvGrpSpPr>
          <p:cNvPr id="279" name="组合 278"/>
          <p:cNvGrpSpPr/>
          <p:nvPr/>
        </p:nvGrpSpPr>
        <p:grpSpPr>
          <a:xfrm>
            <a:off x="2975381" y="2443509"/>
            <a:ext cx="881936" cy="881795"/>
            <a:chOff x="4450933" y="3791953"/>
            <a:chExt cx="1319306" cy="1319782"/>
          </a:xfrm>
        </p:grpSpPr>
        <p:grpSp>
          <p:nvGrpSpPr>
            <p:cNvPr id="280" name="组合 279"/>
            <p:cNvGrpSpPr/>
            <p:nvPr/>
          </p:nvGrpSpPr>
          <p:grpSpPr>
            <a:xfrm>
              <a:off x="4450933" y="3791953"/>
              <a:ext cx="1319306" cy="1319782"/>
              <a:chOff x="4345444" y="2542859"/>
              <a:chExt cx="1810550" cy="1811205"/>
            </a:xfrm>
          </p:grpSpPr>
          <p:grpSp>
            <p:nvGrpSpPr>
              <p:cNvPr id="282" name="组合 281"/>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284" name="同心圆 283"/>
                <p:cNvSpPr/>
                <p:nvPr/>
              </p:nvSpPr>
              <p:spPr>
                <a:xfrm>
                  <a:off x="1463339" y="1072758"/>
                  <a:ext cx="1546058" cy="1546058"/>
                </a:xfrm>
                <a:prstGeom prst="donut">
                  <a:avLst>
                    <a:gd name="adj" fmla="val 4879"/>
                  </a:avLst>
                </a:prstGeom>
                <a:gradFill>
                  <a:gsLst>
                    <a:gs pos="0">
                      <a:sysClr val="window" lastClr="FFFFFF">
                        <a:lumMod val="95000"/>
                      </a:sysClr>
                    </a:gs>
                    <a:gs pos="55000">
                      <a:sysClr val="window" lastClr="FFFFFF">
                        <a:lumMod val="95000"/>
                      </a:sysClr>
                    </a:gs>
                    <a:gs pos="100000">
                      <a:sysClr val="window" lastClr="FFFFFF">
                        <a:lumMod val="85000"/>
                      </a:sysClr>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800" b="0" i="0" u="none" strike="noStrike" kern="0" cap="none" spc="0" normalizeH="0" baseline="0" noProof="0">
                    <a:ln>
                      <a:noFill/>
                    </a:ln>
                    <a:solidFill>
                      <a:prstClr val="black"/>
                    </a:solidFill>
                    <a:effectLst/>
                    <a:uLnTx/>
                    <a:uFillTx/>
                    <a:latin typeface="Calibri"/>
                    <a:ea typeface="微软雅黑"/>
                    <a:cs typeface="+mn-cs"/>
                  </a:endParaRPr>
                </a:p>
              </p:txBody>
            </p:sp>
            <p:sp>
              <p:nvSpPr>
                <p:cNvPr id="285" name="椭圆 284"/>
                <p:cNvSpPr/>
                <p:nvPr/>
              </p:nvSpPr>
              <p:spPr>
                <a:xfrm>
                  <a:off x="1484232" y="1093651"/>
                  <a:ext cx="1504274" cy="1504273"/>
                </a:xfrm>
                <a:prstGeom prst="ellipse">
                  <a:avLst/>
                </a:prstGeom>
                <a:gradFill>
                  <a:gsLst>
                    <a:gs pos="0">
                      <a:sysClr val="window" lastClr="FFFFFF"/>
                    </a:gs>
                    <a:gs pos="51000">
                      <a:sysClr val="window" lastClr="FFFFFF">
                        <a:lumMod val="95000"/>
                      </a:sysClr>
                    </a:gs>
                    <a:gs pos="100000">
                      <a:sysClr val="window" lastClr="FFFFFF">
                        <a:lumMod val="85000"/>
                      </a:sysClr>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800" b="0" i="0" u="none" strike="noStrike" kern="0" cap="none" spc="0" normalizeH="0" baseline="0" noProof="0">
                    <a:ln>
                      <a:noFill/>
                    </a:ln>
                    <a:solidFill>
                      <a:prstClr val="white"/>
                    </a:solidFill>
                    <a:effectLst/>
                    <a:uLnTx/>
                    <a:uFillTx/>
                    <a:latin typeface="Calibri"/>
                    <a:ea typeface="微软雅黑"/>
                    <a:cs typeface="+mn-cs"/>
                  </a:endParaRPr>
                </a:p>
              </p:txBody>
            </p:sp>
          </p:grpSp>
          <p:sp>
            <p:nvSpPr>
              <p:cNvPr id="283" name="椭圆 282"/>
              <p:cNvSpPr/>
              <p:nvPr/>
            </p:nvSpPr>
            <p:spPr>
              <a:xfrm>
                <a:off x="4565570" y="2763062"/>
                <a:ext cx="1370298" cy="1370793"/>
              </a:xfrm>
              <a:prstGeom prst="ellipse">
                <a:avLst/>
              </a:prstGeom>
              <a:solidFill>
                <a:srgbClr val="0070C0"/>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800" b="0" i="0" u="none" strike="noStrike" kern="0" cap="none" spc="0" normalizeH="0" baseline="0" noProof="0">
                  <a:ln>
                    <a:noFill/>
                  </a:ln>
                  <a:solidFill>
                    <a:prstClr val="white"/>
                  </a:solidFill>
                  <a:effectLst/>
                  <a:uLnTx/>
                  <a:uFillTx/>
                  <a:latin typeface="Calibri"/>
                  <a:ea typeface="微软雅黑"/>
                  <a:cs typeface="+mn-cs"/>
                </a:endParaRPr>
              </a:p>
            </p:txBody>
          </p:sp>
        </p:grpSp>
        <p:sp>
          <p:nvSpPr>
            <p:cNvPr id="281" name="TextBox 280"/>
            <p:cNvSpPr txBox="1"/>
            <p:nvPr/>
          </p:nvSpPr>
          <p:spPr>
            <a:xfrm>
              <a:off x="4685484" y="4180595"/>
              <a:ext cx="949284" cy="577371"/>
            </a:xfrm>
            <a:prstGeom prst="rect">
              <a:avLst/>
            </a:prstGeom>
            <a:noFill/>
          </p:spPr>
          <p:txBody>
            <a:bodyPr wrap="square" lIns="138192" tIns="69096" rIns="138192" bIns="69096"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8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8</a:t>
              </a:r>
            </a:p>
            <a:p>
              <a:pPr marL="0" marR="0" lvl="0" indent="0" defTabSz="914400" eaLnBrk="1" fontAlgn="base" latinLnBrk="0" hangingPunct="1">
                <a:lnSpc>
                  <a:spcPct val="100000"/>
                </a:lnSpc>
                <a:spcBef>
                  <a:spcPct val="0"/>
                </a:spcBef>
                <a:spcAft>
                  <a:spcPct val="0"/>
                </a:spcAft>
                <a:buClrTx/>
                <a:buSzTx/>
                <a:buFontTx/>
                <a:buNone/>
                <a:tabLst/>
                <a:defRPr/>
              </a:pPr>
              <a:r>
                <a:rPr kumimoji="0" lang="zh-CN" altLang="en-US" sz="8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Month</a:t>
              </a:r>
            </a:p>
          </p:txBody>
        </p:sp>
      </p:grpSp>
      <p:grpSp>
        <p:nvGrpSpPr>
          <p:cNvPr id="286" name="组合 285"/>
          <p:cNvGrpSpPr/>
          <p:nvPr/>
        </p:nvGrpSpPr>
        <p:grpSpPr>
          <a:xfrm>
            <a:off x="4090589" y="2544015"/>
            <a:ext cx="697556" cy="680781"/>
            <a:chOff x="6119197" y="3942381"/>
            <a:chExt cx="1043489" cy="1018926"/>
          </a:xfrm>
        </p:grpSpPr>
        <p:grpSp>
          <p:nvGrpSpPr>
            <p:cNvPr id="287" name="组合 286"/>
            <p:cNvGrpSpPr/>
            <p:nvPr/>
          </p:nvGrpSpPr>
          <p:grpSpPr>
            <a:xfrm>
              <a:off x="6119197" y="3942381"/>
              <a:ext cx="1018558" cy="1018926"/>
              <a:chOff x="4345444" y="2542859"/>
              <a:chExt cx="1810550" cy="1811205"/>
            </a:xfrm>
          </p:grpSpPr>
          <p:grpSp>
            <p:nvGrpSpPr>
              <p:cNvPr id="289" name="组合 288"/>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291" name="同心圆 290"/>
                <p:cNvSpPr/>
                <p:nvPr/>
              </p:nvSpPr>
              <p:spPr>
                <a:xfrm>
                  <a:off x="1463339" y="1072758"/>
                  <a:ext cx="1546058" cy="1546058"/>
                </a:xfrm>
                <a:prstGeom prst="donut">
                  <a:avLst>
                    <a:gd name="adj" fmla="val 4879"/>
                  </a:avLst>
                </a:prstGeom>
                <a:gradFill>
                  <a:gsLst>
                    <a:gs pos="0">
                      <a:sysClr val="window" lastClr="FFFFFF">
                        <a:lumMod val="95000"/>
                      </a:sysClr>
                    </a:gs>
                    <a:gs pos="55000">
                      <a:sysClr val="window" lastClr="FFFFFF">
                        <a:lumMod val="95000"/>
                      </a:sysClr>
                    </a:gs>
                    <a:gs pos="100000">
                      <a:sysClr val="window" lastClr="FFFFFF">
                        <a:lumMod val="85000"/>
                      </a:sysClr>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800" b="0" i="0" u="none" strike="noStrike" kern="0" cap="none" spc="0" normalizeH="0" baseline="0" noProof="0">
                    <a:ln>
                      <a:noFill/>
                    </a:ln>
                    <a:solidFill>
                      <a:prstClr val="black"/>
                    </a:solidFill>
                    <a:effectLst/>
                    <a:uLnTx/>
                    <a:uFillTx/>
                    <a:latin typeface="Calibri"/>
                    <a:ea typeface="微软雅黑"/>
                    <a:cs typeface="+mn-cs"/>
                  </a:endParaRPr>
                </a:p>
              </p:txBody>
            </p:sp>
            <p:sp>
              <p:nvSpPr>
                <p:cNvPr id="292" name="椭圆 291"/>
                <p:cNvSpPr/>
                <p:nvPr/>
              </p:nvSpPr>
              <p:spPr>
                <a:xfrm>
                  <a:off x="1484232" y="1093651"/>
                  <a:ext cx="1504274" cy="1504273"/>
                </a:xfrm>
                <a:prstGeom prst="ellipse">
                  <a:avLst/>
                </a:prstGeom>
                <a:gradFill>
                  <a:gsLst>
                    <a:gs pos="0">
                      <a:sysClr val="window" lastClr="FFFFFF"/>
                    </a:gs>
                    <a:gs pos="51000">
                      <a:sysClr val="window" lastClr="FFFFFF">
                        <a:lumMod val="95000"/>
                      </a:sysClr>
                    </a:gs>
                    <a:gs pos="100000">
                      <a:sysClr val="window" lastClr="FFFFFF">
                        <a:lumMod val="85000"/>
                      </a:sysClr>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800" b="0" i="0" u="none" strike="noStrike" kern="0" cap="none" spc="0" normalizeH="0" baseline="0" noProof="0">
                    <a:ln>
                      <a:noFill/>
                    </a:ln>
                    <a:solidFill>
                      <a:prstClr val="white"/>
                    </a:solidFill>
                    <a:effectLst/>
                    <a:uLnTx/>
                    <a:uFillTx/>
                    <a:latin typeface="Calibri"/>
                    <a:ea typeface="微软雅黑"/>
                    <a:cs typeface="+mn-cs"/>
                  </a:endParaRPr>
                </a:p>
              </p:txBody>
            </p:sp>
          </p:grpSp>
          <p:sp>
            <p:nvSpPr>
              <p:cNvPr id="290" name="椭圆 289"/>
              <p:cNvSpPr/>
              <p:nvPr/>
            </p:nvSpPr>
            <p:spPr>
              <a:xfrm>
                <a:off x="4565570" y="2763062"/>
                <a:ext cx="1370298" cy="1370793"/>
              </a:xfrm>
              <a:prstGeom prst="ellipse">
                <a:avLst/>
              </a:prstGeom>
              <a:solidFill>
                <a:srgbClr val="FFC000"/>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800" b="0" i="0" u="none" strike="noStrike" kern="0" cap="none" spc="0" normalizeH="0" baseline="0" noProof="0">
                  <a:ln>
                    <a:noFill/>
                  </a:ln>
                  <a:solidFill>
                    <a:prstClr val="white"/>
                  </a:solidFill>
                  <a:effectLst/>
                  <a:uLnTx/>
                  <a:uFillTx/>
                  <a:latin typeface="Calibri"/>
                  <a:ea typeface="微软雅黑"/>
                  <a:cs typeface="+mn-cs"/>
                </a:endParaRPr>
              </a:p>
            </p:txBody>
          </p:sp>
        </p:grpSp>
        <p:sp>
          <p:nvSpPr>
            <p:cNvPr id="288" name="TextBox 287"/>
            <p:cNvSpPr txBox="1"/>
            <p:nvPr/>
          </p:nvSpPr>
          <p:spPr>
            <a:xfrm>
              <a:off x="6209133" y="4196696"/>
              <a:ext cx="953553" cy="577372"/>
            </a:xfrm>
            <a:prstGeom prst="rect">
              <a:avLst/>
            </a:prstGeom>
            <a:noFill/>
          </p:spPr>
          <p:txBody>
            <a:bodyPr wrap="square" lIns="138192" tIns="69096" rIns="138192" bIns="69096"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8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9</a:t>
              </a:r>
            </a:p>
            <a:p>
              <a:pPr marL="0" marR="0" lvl="0" indent="0" defTabSz="914400" eaLnBrk="1" fontAlgn="base" latinLnBrk="0" hangingPunct="1">
                <a:lnSpc>
                  <a:spcPct val="100000"/>
                </a:lnSpc>
                <a:spcBef>
                  <a:spcPct val="0"/>
                </a:spcBef>
                <a:spcAft>
                  <a:spcPct val="0"/>
                </a:spcAft>
                <a:buClrTx/>
                <a:buSzTx/>
                <a:buFontTx/>
                <a:buNone/>
                <a:tabLst/>
                <a:defRPr/>
              </a:pPr>
              <a:r>
                <a:rPr kumimoji="0" lang="zh-CN" altLang="en-US" sz="8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Month</a:t>
              </a:r>
            </a:p>
          </p:txBody>
        </p:sp>
      </p:grpSp>
      <p:grpSp>
        <p:nvGrpSpPr>
          <p:cNvPr id="293" name="组合 292"/>
          <p:cNvGrpSpPr/>
          <p:nvPr/>
        </p:nvGrpSpPr>
        <p:grpSpPr>
          <a:xfrm>
            <a:off x="5004754" y="2544016"/>
            <a:ext cx="708615" cy="680781"/>
            <a:chOff x="7486713" y="3942381"/>
            <a:chExt cx="1060031" cy="1018926"/>
          </a:xfrm>
        </p:grpSpPr>
        <p:grpSp>
          <p:nvGrpSpPr>
            <p:cNvPr id="294" name="组合 293"/>
            <p:cNvGrpSpPr/>
            <p:nvPr/>
          </p:nvGrpSpPr>
          <p:grpSpPr>
            <a:xfrm>
              <a:off x="7486713" y="3942381"/>
              <a:ext cx="1018558" cy="1018926"/>
              <a:chOff x="4345444" y="2542859"/>
              <a:chExt cx="1810550" cy="1811205"/>
            </a:xfrm>
          </p:grpSpPr>
          <p:grpSp>
            <p:nvGrpSpPr>
              <p:cNvPr id="296" name="组合 295"/>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298" name="同心圆 297"/>
                <p:cNvSpPr/>
                <p:nvPr/>
              </p:nvSpPr>
              <p:spPr>
                <a:xfrm>
                  <a:off x="1463339" y="1072758"/>
                  <a:ext cx="1546058" cy="1546058"/>
                </a:xfrm>
                <a:prstGeom prst="donut">
                  <a:avLst>
                    <a:gd name="adj" fmla="val 4879"/>
                  </a:avLst>
                </a:prstGeom>
                <a:gradFill>
                  <a:gsLst>
                    <a:gs pos="0">
                      <a:sysClr val="window" lastClr="FFFFFF">
                        <a:lumMod val="95000"/>
                      </a:sysClr>
                    </a:gs>
                    <a:gs pos="55000">
                      <a:sysClr val="window" lastClr="FFFFFF">
                        <a:lumMod val="95000"/>
                      </a:sysClr>
                    </a:gs>
                    <a:gs pos="100000">
                      <a:sysClr val="window" lastClr="FFFFFF">
                        <a:lumMod val="85000"/>
                      </a:sysClr>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800" b="0" i="0" u="none" strike="noStrike" kern="0" cap="none" spc="0" normalizeH="0" baseline="0" noProof="0">
                    <a:ln>
                      <a:noFill/>
                    </a:ln>
                    <a:solidFill>
                      <a:prstClr val="black"/>
                    </a:solidFill>
                    <a:effectLst/>
                    <a:uLnTx/>
                    <a:uFillTx/>
                    <a:latin typeface="Calibri"/>
                    <a:ea typeface="微软雅黑"/>
                    <a:cs typeface="+mn-cs"/>
                  </a:endParaRPr>
                </a:p>
              </p:txBody>
            </p:sp>
            <p:sp>
              <p:nvSpPr>
                <p:cNvPr id="299" name="椭圆 298"/>
                <p:cNvSpPr/>
                <p:nvPr/>
              </p:nvSpPr>
              <p:spPr>
                <a:xfrm>
                  <a:off x="1484232" y="1093651"/>
                  <a:ext cx="1504274" cy="1504273"/>
                </a:xfrm>
                <a:prstGeom prst="ellipse">
                  <a:avLst/>
                </a:prstGeom>
                <a:gradFill>
                  <a:gsLst>
                    <a:gs pos="0">
                      <a:sysClr val="window" lastClr="FFFFFF"/>
                    </a:gs>
                    <a:gs pos="51000">
                      <a:sysClr val="window" lastClr="FFFFFF">
                        <a:lumMod val="95000"/>
                      </a:sysClr>
                    </a:gs>
                    <a:gs pos="100000">
                      <a:sysClr val="window" lastClr="FFFFFF">
                        <a:lumMod val="85000"/>
                      </a:sysClr>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800" b="0" i="0" u="none" strike="noStrike" kern="0" cap="none" spc="0" normalizeH="0" baseline="0" noProof="0">
                    <a:ln>
                      <a:noFill/>
                    </a:ln>
                    <a:solidFill>
                      <a:prstClr val="white"/>
                    </a:solidFill>
                    <a:effectLst/>
                    <a:uLnTx/>
                    <a:uFillTx/>
                    <a:latin typeface="Calibri"/>
                    <a:ea typeface="微软雅黑"/>
                    <a:cs typeface="+mn-cs"/>
                  </a:endParaRPr>
                </a:p>
              </p:txBody>
            </p:sp>
          </p:grpSp>
          <p:sp>
            <p:nvSpPr>
              <p:cNvPr id="297" name="椭圆 296"/>
              <p:cNvSpPr/>
              <p:nvPr/>
            </p:nvSpPr>
            <p:spPr>
              <a:xfrm>
                <a:off x="4565570" y="2763062"/>
                <a:ext cx="1370298" cy="1370793"/>
              </a:xfrm>
              <a:prstGeom prst="ellipse">
                <a:avLst/>
              </a:prstGeom>
              <a:solidFill>
                <a:srgbClr val="0070C0"/>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800" b="0" i="0" u="none" strike="noStrike" kern="0" cap="none" spc="0" normalizeH="0" baseline="0" noProof="0">
                  <a:ln>
                    <a:noFill/>
                  </a:ln>
                  <a:solidFill>
                    <a:prstClr val="white"/>
                  </a:solidFill>
                  <a:effectLst/>
                  <a:uLnTx/>
                  <a:uFillTx/>
                  <a:latin typeface="Calibri"/>
                  <a:ea typeface="微软雅黑"/>
                  <a:cs typeface="+mn-cs"/>
                </a:endParaRPr>
              </a:p>
            </p:txBody>
          </p:sp>
        </p:grpSp>
        <p:sp>
          <p:nvSpPr>
            <p:cNvPr id="295" name="TextBox 294"/>
            <p:cNvSpPr txBox="1"/>
            <p:nvPr/>
          </p:nvSpPr>
          <p:spPr>
            <a:xfrm>
              <a:off x="7555666" y="4199439"/>
              <a:ext cx="991078" cy="577372"/>
            </a:xfrm>
            <a:prstGeom prst="rect">
              <a:avLst/>
            </a:prstGeom>
            <a:noFill/>
          </p:spPr>
          <p:txBody>
            <a:bodyPr wrap="square" lIns="138192" tIns="69096" rIns="138192" bIns="69096"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8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10</a:t>
              </a:r>
            </a:p>
            <a:p>
              <a:pPr marL="0" marR="0" lvl="0" indent="0" defTabSz="914400" eaLnBrk="1" fontAlgn="base" latinLnBrk="0" hangingPunct="1">
                <a:lnSpc>
                  <a:spcPct val="100000"/>
                </a:lnSpc>
                <a:spcBef>
                  <a:spcPct val="0"/>
                </a:spcBef>
                <a:spcAft>
                  <a:spcPct val="0"/>
                </a:spcAft>
                <a:buClrTx/>
                <a:buSzTx/>
                <a:buFontTx/>
                <a:buNone/>
                <a:tabLst/>
                <a:defRPr/>
              </a:pPr>
              <a:r>
                <a:rPr kumimoji="0" lang="zh-CN" altLang="en-US" sz="8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Month</a:t>
              </a:r>
            </a:p>
          </p:txBody>
        </p:sp>
      </p:grpSp>
      <p:grpSp>
        <p:nvGrpSpPr>
          <p:cNvPr id="300" name="组合 299"/>
          <p:cNvGrpSpPr/>
          <p:nvPr/>
        </p:nvGrpSpPr>
        <p:grpSpPr>
          <a:xfrm>
            <a:off x="5918916" y="2431103"/>
            <a:ext cx="906755" cy="906611"/>
            <a:chOff x="8854229" y="3773382"/>
            <a:chExt cx="1356434" cy="1356924"/>
          </a:xfrm>
        </p:grpSpPr>
        <p:grpSp>
          <p:nvGrpSpPr>
            <p:cNvPr id="301" name="组合 300"/>
            <p:cNvGrpSpPr/>
            <p:nvPr/>
          </p:nvGrpSpPr>
          <p:grpSpPr>
            <a:xfrm>
              <a:off x="8854229" y="3773382"/>
              <a:ext cx="1356434" cy="1356924"/>
              <a:chOff x="4345444" y="2542859"/>
              <a:chExt cx="1810550" cy="1811205"/>
            </a:xfrm>
          </p:grpSpPr>
          <p:grpSp>
            <p:nvGrpSpPr>
              <p:cNvPr id="303" name="组合 302"/>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305" name="同心圆 304"/>
                <p:cNvSpPr/>
                <p:nvPr/>
              </p:nvSpPr>
              <p:spPr>
                <a:xfrm>
                  <a:off x="1463339" y="1072758"/>
                  <a:ext cx="1546058" cy="1546058"/>
                </a:xfrm>
                <a:prstGeom prst="donut">
                  <a:avLst>
                    <a:gd name="adj" fmla="val 4879"/>
                  </a:avLst>
                </a:prstGeom>
                <a:gradFill>
                  <a:gsLst>
                    <a:gs pos="0">
                      <a:sysClr val="window" lastClr="FFFFFF">
                        <a:lumMod val="95000"/>
                      </a:sysClr>
                    </a:gs>
                    <a:gs pos="55000">
                      <a:sysClr val="window" lastClr="FFFFFF">
                        <a:lumMod val="95000"/>
                      </a:sysClr>
                    </a:gs>
                    <a:gs pos="100000">
                      <a:sysClr val="window" lastClr="FFFFFF">
                        <a:lumMod val="85000"/>
                      </a:sysClr>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800" b="0" i="0" u="none" strike="noStrike" kern="0" cap="none" spc="0" normalizeH="0" baseline="0" noProof="0">
                    <a:ln>
                      <a:noFill/>
                    </a:ln>
                    <a:solidFill>
                      <a:prstClr val="black"/>
                    </a:solidFill>
                    <a:effectLst/>
                    <a:uLnTx/>
                    <a:uFillTx/>
                    <a:latin typeface="Calibri"/>
                    <a:ea typeface="微软雅黑"/>
                    <a:cs typeface="+mn-cs"/>
                  </a:endParaRPr>
                </a:p>
              </p:txBody>
            </p:sp>
            <p:sp>
              <p:nvSpPr>
                <p:cNvPr id="306" name="椭圆 305"/>
                <p:cNvSpPr/>
                <p:nvPr/>
              </p:nvSpPr>
              <p:spPr>
                <a:xfrm>
                  <a:off x="1484232" y="1093651"/>
                  <a:ext cx="1504274" cy="1504273"/>
                </a:xfrm>
                <a:prstGeom prst="ellipse">
                  <a:avLst/>
                </a:prstGeom>
                <a:gradFill>
                  <a:gsLst>
                    <a:gs pos="0">
                      <a:sysClr val="window" lastClr="FFFFFF"/>
                    </a:gs>
                    <a:gs pos="51000">
                      <a:sysClr val="window" lastClr="FFFFFF">
                        <a:lumMod val="95000"/>
                      </a:sysClr>
                    </a:gs>
                    <a:gs pos="100000">
                      <a:sysClr val="window" lastClr="FFFFFF">
                        <a:lumMod val="85000"/>
                      </a:sysClr>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800" b="0" i="0" u="none" strike="noStrike" kern="0" cap="none" spc="0" normalizeH="0" baseline="0" noProof="0">
                    <a:ln>
                      <a:noFill/>
                    </a:ln>
                    <a:solidFill>
                      <a:prstClr val="white"/>
                    </a:solidFill>
                    <a:effectLst/>
                    <a:uLnTx/>
                    <a:uFillTx/>
                    <a:latin typeface="Calibri"/>
                    <a:ea typeface="微软雅黑"/>
                    <a:cs typeface="+mn-cs"/>
                  </a:endParaRPr>
                </a:p>
              </p:txBody>
            </p:sp>
          </p:grpSp>
          <p:sp>
            <p:nvSpPr>
              <p:cNvPr id="304" name="椭圆 303"/>
              <p:cNvSpPr/>
              <p:nvPr/>
            </p:nvSpPr>
            <p:spPr>
              <a:xfrm>
                <a:off x="4565570" y="2763062"/>
                <a:ext cx="1370298" cy="1370793"/>
              </a:xfrm>
              <a:prstGeom prst="ellipse">
                <a:avLst/>
              </a:prstGeom>
              <a:solidFill>
                <a:srgbClr val="FFC000"/>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800" b="0" i="0" u="none" strike="noStrike" kern="0" cap="none" spc="0" normalizeH="0" baseline="0" noProof="0">
                  <a:ln>
                    <a:noFill/>
                  </a:ln>
                  <a:solidFill>
                    <a:prstClr val="white"/>
                  </a:solidFill>
                  <a:effectLst/>
                  <a:uLnTx/>
                  <a:uFillTx/>
                  <a:latin typeface="Calibri"/>
                  <a:ea typeface="微软雅黑"/>
                  <a:cs typeface="+mn-cs"/>
                </a:endParaRPr>
              </a:p>
            </p:txBody>
          </p:sp>
        </p:grpSp>
        <p:sp>
          <p:nvSpPr>
            <p:cNvPr id="302" name="TextBox 301"/>
            <p:cNvSpPr txBox="1"/>
            <p:nvPr/>
          </p:nvSpPr>
          <p:spPr>
            <a:xfrm>
              <a:off x="9068720" y="4180595"/>
              <a:ext cx="1015119" cy="577371"/>
            </a:xfrm>
            <a:prstGeom prst="rect">
              <a:avLst/>
            </a:prstGeom>
            <a:noFill/>
          </p:spPr>
          <p:txBody>
            <a:bodyPr wrap="square" lIns="138192" tIns="69096" rIns="138192" bIns="69096"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8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11</a:t>
              </a:r>
            </a:p>
            <a:p>
              <a:pPr marL="0" marR="0" lvl="0" indent="0" defTabSz="914400" eaLnBrk="1" fontAlgn="base" latinLnBrk="0" hangingPunct="1">
                <a:lnSpc>
                  <a:spcPct val="100000"/>
                </a:lnSpc>
                <a:spcBef>
                  <a:spcPct val="0"/>
                </a:spcBef>
                <a:spcAft>
                  <a:spcPct val="0"/>
                </a:spcAft>
                <a:buClrTx/>
                <a:buSzTx/>
                <a:buFontTx/>
                <a:buNone/>
                <a:tabLst/>
                <a:defRPr/>
              </a:pPr>
              <a:r>
                <a:rPr kumimoji="0" lang="zh-CN" altLang="en-US" sz="8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Month</a:t>
              </a:r>
            </a:p>
          </p:txBody>
        </p:sp>
      </p:grpSp>
      <p:grpSp>
        <p:nvGrpSpPr>
          <p:cNvPr id="307" name="组合 306"/>
          <p:cNvGrpSpPr/>
          <p:nvPr/>
        </p:nvGrpSpPr>
        <p:grpSpPr>
          <a:xfrm>
            <a:off x="7058945" y="2267888"/>
            <a:ext cx="1233232" cy="1233035"/>
            <a:chOff x="10559621" y="3529102"/>
            <a:chExt cx="1844818" cy="1845484"/>
          </a:xfrm>
        </p:grpSpPr>
        <p:grpSp>
          <p:nvGrpSpPr>
            <p:cNvPr id="308" name="组合 307"/>
            <p:cNvGrpSpPr/>
            <p:nvPr/>
          </p:nvGrpSpPr>
          <p:grpSpPr>
            <a:xfrm>
              <a:off x="10559621" y="3529102"/>
              <a:ext cx="1844818" cy="1845484"/>
              <a:chOff x="4345444" y="2542859"/>
              <a:chExt cx="1810550" cy="1811205"/>
            </a:xfrm>
          </p:grpSpPr>
          <p:grpSp>
            <p:nvGrpSpPr>
              <p:cNvPr id="310" name="组合 309"/>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312" name="同心圆 311"/>
                <p:cNvSpPr/>
                <p:nvPr/>
              </p:nvSpPr>
              <p:spPr>
                <a:xfrm>
                  <a:off x="1463339" y="1072758"/>
                  <a:ext cx="1546058" cy="1546058"/>
                </a:xfrm>
                <a:prstGeom prst="donut">
                  <a:avLst>
                    <a:gd name="adj" fmla="val 4879"/>
                  </a:avLst>
                </a:prstGeom>
                <a:gradFill>
                  <a:gsLst>
                    <a:gs pos="0">
                      <a:sysClr val="window" lastClr="FFFFFF">
                        <a:lumMod val="95000"/>
                      </a:sysClr>
                    </a:gs>
                    <a:gs pos="55000">
                      <a:sysClr val="window" lastClr="FFFFFF">
                        <a:lumMod val="95000"/>
                      </a:sysClr>
                    </a:gs>
                    <a:gs pos="100000">
                      <a:sysClr val="window" lastClr="FFFFFF">
                        <a:lumMod val="85000"/>
                      </a:sysClr>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800" b="0" i="0" u="none" strike="noStrike" kern="0" cap="none" spc="0" normalizeH="0" baseline="0" noProof="0">
                    <a:ln>
                      <a:noFill/>
                    </a:ln>
                    <a:solidFill>
                      <a:prstClr val="black"/>
                    </a:solidFill>
                    <a:effectLst/>
                    <a:uLnTx/>
                    <a:uFillTx/>
                    <a:latin typeface="Calibri"/>
                    <a:ea typeface="微软雅黑"/>
                    <a:cs typeface="+mn-cs"/>
                  </a:endParaRPr>
                </a:p>
              </p:txBody>
            </p:sp>
            <p:sp>
              <p:nvSpPr>
                <p:cNvPr id="313" name="椭圆 312"/>
                <p:cNvSpPr/>
                <p:nvPr/>
              </p:nvSpPr>
              <p:spPr>
                <a:xfrm>
                  <a:off x="1484232" y="1093651"/>
                  <a:ext cx="1504274" cy="1504273"/>
                </a:xfrm>
                <a:prstGeom prst="ellipse">
                  <a:avLst/>
                </a:prstGeom>
                <a:gradFill>
                  <a:gsLst>
                    <a:gs pos="0">
                      <a:sysClr val="window" lastClr="FFFFFF"/>
                    </a:gs>
                    <a:gs pos="51000">
                      <a:sysClr val="window" lastClr="FFFFFF">
                        <a:lumMod val="95000"/>
                      </a:sysClr>
                    </a:gs>
                    <a:gs pos="100000">
                      <a:sysClr val="window" lastClr="FFFFFF">
                        <a:lumMod val="85000"/>
                      </a:sysClr>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800" b="0" i="0" u="none" strike="noStrike" kern="0" cap="none" spc="0" normalizeH="0" baseline="0" noProof="0">
                    <a:ln>
                      <a:noFill/>
                    </a:ln>
                    <a:solidFill>
                      <a:prstClr val="white"/>
                    </a:solidFill>
                    <a:effectLst/>
                    <a:uLnTx/>
                    <a:uFillTx/>
                    <a:latin typeface="Calibri"/>
                    <a:ea typeface="微软雅黑"/>
                    <a:cs typeface="+mn-cs"/>
                  </a:endParaRPr>
                </a:p>
              </p:txBody>
            </p:sp>
          </p:grpSp>
          <p:sp>
            <p:nvSpPr>
              <p:cNvPr id="311" name="椭圆 310"/>
              <p:cNvSpPr/>
              <p:nvPr/>
            </p:nvSpPr>
            <p:spPr>
              <a:xfrm>
                <a:off x="4565570" y="2763062"/>
                <a:ext cx="1370298" cy="1370793"/>
              </a:xfrm>
              <a:prstGeom prst="ellipse">
                <a:avLst/>
              </a:prstGeom>
              <a:solidFill>
                <a:srgbClr val="0070C0"/>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800" b="0" i="0" u="none" strike="noStrike" kern="0" cap="none" spc="0" normalizeH="0" baseline="0" noProof="0">
                  <a:ln>
                    <a:noFill/>
                  </a:ln>
                  <a:solidFill>
                    <a:prstClr val="white"/>
                  </a:solidFill>
                  <a:effectLst/>
                  <a:uLnTx/>
                  <a:uFillTx/>
                  <a:latin typeface="Calibri"/>
                  <a:ea typeface="微软雅黑"/>
                  <a:cs typeface="+mn-cs"/>
                </a:endParaRPr>
              </a:p>
            </p:txBody>
          </p:sp>
        </p:grpSp>
        <p:sp>
          <p:nvSpPr>
            <p:cNvPr id="309" name="TextBox 308"/>
            <p:cNvSpPr txBox="1"/>
            <p:nvPr/>
          </p:nvSpPr>
          <p:spPr>
            <a:xfrm>
              <a:off x="10979842" y="4196696"/>
              <a:ext cx="1097152" cy="393111"/>
            </a:xfrm>
            <a:prstGeom prst="rect">
              <a:avLst/>
            </a:prstGeom>
            <a:noFill/>
          </p:spPr>
          <p:txBody>
            <a:bodyPr wrap="square" lIns="138192" tIns="69096" rIns="138192" bIns="69096"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8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12</a:t>
              </a:r>
              <a:r>
                <a:rPr kumimoji="0" lang="zh-CN" altLang="en-US" sz="8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Month</a:t>
              </a:r>
            </a:p>
          </p:txBody>
        </p:sp>
      </p:grpSp>
      <p:grpSp>
        <p:nvGrpSpPr>
          <p:cNvPr id="314" name="组合 313"/>
          <p:cNvGrpSpPr/>
          <p:nvPr/>
        </p:nvGrpSpPr>
        <p:grpSpPr>
          <a:xfrm>
            <a:off x="520654" y="1275606"/>
            <a:ext cx="1941598" cy="1092290"/>
            <a:chOff x="689131" y="1318791"/>
            <a:chExt cx="1631535" cy="1036935"/>
          </a:xfrm>
        </p:grpSpPr>
        <p:sp>
          <p:nvSpPr>
            <p:cNvPr id="315" name="TextBox 314"/>
            <p:cNvSpPr txBox="1"/>
            <p:nvPr/>
          </p:nvSpPr>
          <p:spPr>
            <a:xfrm>
              <a:off x="800766" y="1667530"/>
              <a:ext cx="1363987" cy="429493"/>
            </a:xfrm>
            <a:prstGeom prst="rect">
              <a:avLst/>
            </a:prstGeom>
            <a:noFill/>
          </p:spPr>
          <p:txBody>
            <a:bodyPr wrap="square" lIns="91431" tIns="45715" rIns="91431" bIns="45715" rtlCol="0">
              <a:spAutoFit/>
            </a:bodyPr>
            <a:lstStyle/>
            <a:p>
              <a:pPr marL="0" marR="0" lvl="0" indent="0" algn="ctr" defTabSz="914400" eaLnBrk="1" fontAlgn="base" latinLnBrk="0" hangingPunct="1">
                <a:lnSpc>
                  <a:spcPct val="130000"/>
                </a:lnSpc>
                <a:spcBef>
                  <a:spcPct val="0"/>
                </a:spcBef>
                <a:spcAft>
                  <a:spcPct val="0"/>
                </a:spcAft>
                <a:buClrTx/>
                <a:buSzTx/>
                <a:buFontTx/>
                <a:buNone/>
                <a:tabLst/>
                <a:defRPr/>
              </a:pPr>
              <a:r>
                <a:rPr kumimoji="0" lang="zh-CN" altLang="en-US" sz="900" b="0" i="0" u="none" strike="noStrike" kern="0" cap="none" spc="0" normalizeH="0" baseline="0" noProof="0" dirty="0">
                  <a:ln>
                    <a:noFill/>
                  </a:ln>
                  <a:solidFill>
                    <a:sysClr val="windowText" lastClr="000000"/>
                  </a:solidFill>
                  <a:effectLst/>
                  <a:uLnTx/>
                  <a:uFillTx/>
                  <a:latin typeface="微软雅黑" pitchFamily="34" charset="-122"/>
                  <a:ea typeface="微软雅黑" pitchFamily="34" charset="-122"/>
                </a:rPr>
                <a:t>Your content is hit here, or through your content hit here</a:t>
              </a:r>
            </a:p>
          </p:txBody>
        </p:sp>
        <p:grpSp>
          <p:nvGrpSpPr>
            <p:cNvPr id="316" name="组合 315"/>
            <p:cNvGrpSpPr/>
            <p:nvPr/>
          </p:nvGrpSpPr>
          <p:grpSpPr>
            <a:xfrm>
              <a:off x="689131" y="1318791"/>
              <a:ext cx="1631535" cy="1036935"/>
              <a:chOff x="689131" y="1318791"/>
              <a:chExt cx="1631535" cy="1036935"/>
            </a:xfrm>
          </p:grpSpPr>
          <p:cxnSp>
            <p:nvCxnSpPr>
              <p:cNvPr id="317" name="直接连接符 316"/>
              <p:cNvCxnSpPr/>
              <p:nvPr/>
            </p:nvCxnSpPr>
            <p:spPr>
              <a:xfrm flipV="1">
                <a:off x="1481601" y="2139702"/>
                <a:ext cx="0" cy="216024"/>
              </a:xfrm>
              <a:prstGeom prst="line">
                <a:avLst/>
              </a:prstGeom>
              <a:noFill/>
              <a:ln w="9525" cap="flat" cmpd="sng" algn="ctr">
                <a:solidFill>
                  <a:sysClr val="windowText" lastClr="000000">
                    <a:lumMod val="50000"/>
                    <a:lumOff val="50000"/>
                  </a:sysClr>
                </a:solidFill>
                <a:prstDash val="solid"/>
                <a:headEnd type="oval" w="sm" len="sm"/>
              </a:ln>
              <a:effectLst/>
            </p:spPr>
          </p:cxnSp>
          <p:sp>
            <p:nvSpPr>
              <p:cNvPr id="318" name="TextBox 317"/>
              <p:cNvSpPr txBox="1"/>
              <p:nvPr/>
            </p:nvSpPr>
            <p:spPr>
              <a:xfrm>
                <a:off x="689131" y="1318791"/>
                <a:ext cx="1631535" cy="309344"/>
              </a:xfrm>
              <a:prstGeom prst="rect">
                <a:avLst/>
              </a:prstGeom>
              <a:noFill/>
            </p:spPr>
            <p:txBody>
              <a:bodyPr wrap="square" lIns="91431" tIns="0" rIns="91431" bIns="0" rtlCol="0" anchor="t">
                <a:spAutoFit/>
              </a:bodyPr>
              <a:lstStyle/>
              <a:p>
                <a:pPr marL="0" marR="0" lvl="0" indent="0" algn="ctr" defTabSz="914400" eaLnBrk="1" fontAlgn="base" latinLnBrk="0" hangingPunct="1">
                  <a:lnSpc>
                    <a:spcPct val="150000"/>
                  </a:lnSpc>
                  <a:spcBef>
                    <a:spcPct val="0"/>
                  </a:spcBef>
                  <a:spcAft>
                    <a:spcPct val="0"/>
                  </a:spcAft>
                  <a:buClrTx/>
                  <a:buSzTx/>
                  <a:buFontTx/>
                  <a:buNone/>
                  <a:tabLst/>
                  <a:defRPr/>
                </a:pPr>
                <a:r>
                  <a:rPr kumimoji="0" lang="zh-CN" altLang="en-US" sz="1600" b="0" i="0" u="none" strike="noStrike" kern="0" cap="none" spc="0" normalizeH="0" baseline="0" noProof="0" dirty="0">
                    <a:ln>
                      <a:noFill/>
                    </a:ln>
                    <a:solidFill>
                      <a:sysClr val="windowText" lastClr="000000"/>
                    </a:solidFill>
                    <a:effectLst/>
                    <a:uLnTx/>
                    <a:uFillTx/>
                    <a:latin typeface="微软雅黑" pitchFamily="34" charset="-122"/>
                    <a:ea typeface="微软雅黑" pitchFamily="34" charset="-122"/>
                    <a:cs typeface="华文黑体" pitchFamily="2" charset="-122"/>
                  </a:rPr>
                  <a:t>Add a title</a:t>
                </a:r>
              </a:p>
            </p:txBody>
          </p:sp>
        </p:grpSp>
      </p:grpSp>
      <p:grpSp>
        <p:nvGrpSpPr>
          <p:cNvPr id="319" name="组合 318"/>
          <p:cNvGrpSpPr/>
          <p:nvPr/>
        </p:nvGrpSpPr>
        <p:grpSpPr>
          <a:xfrm>
            <a:off x="2555776" y="1366748"/>
            <a:ext cx="1575314" cy="965418"/>
            <a:chOff x="873900" y="1541325"/>
            <a:chExt cx="1166203" cy="814401"/>
          </a:xfrm>
        </p:grpSpPr>
        <p:sp>
          <p:nvSpPr>
            <p:cNvPr id="320" name="TextBox 319"/>
            <p:cNvSpPr txBox="1"/>
            <p:nvPr/>
          </p:nvSpPr>
          <p:spPr>
            <a:xfrm>
              <a:off x="873900" y="1767302"/>
              <a:ext cx="1166203" cy="381650"/>
            </a:xfrm>
            <a:prstGeom prst="rect">
              <a:avLst/>
            </a:prstGeom>
            <a:noFill/>
          </p:spPr>
          <p:txBody>
            <a:bodyPr wrap="square" lIns="91431" tIns="45715" rIns="91431" bIns="45715" rtlCol="0">
              <a:spAutoFit/>
            </a:bodyPr>
            <a:lstStyle/>
            <a:p>
              <a:pPr marL="0" marR="0" lvl="0" indent="0" algn="ctr" defTabSz="914400" eaLnBrk="1" fontAlgn="base" latinLnBrk="0" hangingPunct="1">
                <a:lnSpc>
                  <a:spcPct val="130000"/>
                </a:lnSpc>
                <a:spcBef>
                  <a:spcPct val="0"/>
                </a:spcBef>
                <a:spcAft>
                  <a:spcPct val="0"/>
                </a:spcAft>
                <a:buClrTx/>
                <a:buSzTx/>
                <a:buFontTx/>
                <a:buNone/>
                <a:tabLst/>
                <a:defRPr/>
              </a:pPr>
              <a:r>
                <a:rPr kumimoji="0" lang="zh-CN" altLang="en-US" sz="900" b="0" i="0" u="none" strike="noStrike" kern="0" cap="none" spc="0" normalizeH="0" baseline="0" noProof="0" dirty="0">
                  <a:ln>
                    <a:noFill/>
                  </a:ln>
                  <a:solidFill>
                    <a:sysClr val="windowText" lastClr="000000"/>
                  </a:solidFill>
                  <a:effectLst/>
                  <a:uLnTx/>
                  <a:uFillTx/>
                  <a:latin typeface="微软雅黑" pitchFamily="34" charset="-122"/>
                  <a:ea typeface="微软雅黑" pitchFamily="34" charset="-122"/>
                </a:rPr>
                <a:t>Your content is hit here, or through your content hit here</a:t>
              </a:r>
            </a:p>
          </p:txBody>
        </p:sp>
        <p:grpSp>
          <p:nvGrpSpPr>
            <p:cNvPr id="321" name="组合 320"/>
            <p:cNvGrpSpPr/>
            <p:nvPr/>
          </p:nvGrpSpPr>
          <p:grpSpPr>
            <a:xfrm>
              <a:off x="947384" y="1541325"/>
              <a:ext cx="1008112" cy="814401"/>
              <a:chOff x="947384" y="1541325"/>
              <a:chExt cx="1008112" cy="814401"/>
            </a:xfrm>
          </p:grpSpPr>
          <p:cxnSp>
            <p:nvCxnSpPr>
              <p:cNvPr id="322" name="直接连接符 321"/>
              <p:cNvCxnSpPr/>
              <p:nvPr/>
            </p:nvCxnSpPr>
            <p:spPr>
              <a:xfrm flipV="1">
                <a:off x="1481601" y="2139702"/>
                <a:ext cx="0" cy="216024"/>
              </a:xfrm>
              <a:prstGeom prst="line">
                <a:avLst/>
              </a:prstGeom>
              <a:noFill/>
              <a:ln w="9525" cap="flat" cmpd="sng" algn="ctr">
                <a:solidFill>
                  <a:sysClr val="windowText" lastClr="000000">
                    <a:lumMod val="50000"/>
                    <a:lumOff val="50000"/>
                  </a:sysClr>
                </a:solidFill>
                <a:prstDash val="solid"/>
                <a:headEnd type="oval" w="sm" len="sm"/>
              </a:ln>
              <a:effectLst/>
            </p:spPr>
          </p:cxnSp>
          <p:sp>
            <p:nvSpPr>
              <p:cNvPr id="323" name="TextBox 322"/>
              <p:cNvSpPr txBox="1"/>
              <p:nvPr/>
            </p:nvSpPr>
            <p:spPr>
              <a:xfrm>
                <a:off x="947384" y="1541325"/>
                <a:ext cx="1008112" cy="311559"/>
              </a:xfrm>
              <a:prstGeom prst="rect">
                <a:avLst/>
              </a:prstGeom>
              <a:noFill/>
            </p:spPr>
            <p:txBody>
              <a:bodyPr wrap="square" lIns="91431" tIns="0" rIns="91431" bIns="0" rtlCol="0" anchor="t">
                <a:spAutoFit/>
              </a:bodyPr>
              <a:lstStyle/>
              <a:p>
                <a:pPr marL="0" marR="0" lvl="0" indent="0" algn="ctr" defTabSz="914400" eaLnBrk="1" fontAlgn="base" latinLnBrk="0" hangingPunct="1">
                  <a:lnSpc>
                    <a:spcPct val="150000"/>
                  </a:lnSpc>
                  <a:spcBef>
                    <a:spcPct val="0"/>
                  </a:spcBef>
                  <a:spcAft>
                    <a:spcPct val="0"/>
                  </a:spcAft>
                  <a:buClrTx/>
                  <a:buSzTx/>
                  <a:buFontTx/>
                  <a:buNone/>
                  <a:tabLst/>
                  <a:defRPr/>
                </a:pPr>
                <a:r>
                  <a:rPr kumimoji="0" lang="zh-CN" altLang="en-US" sz="1600" b="0" i="0" u="none" strike="noStrike" kern="0" cap="none" spc="0" normalizeH="0" baseline="0" noProof="0" dirty="0">
                    <a:ln>
                      <a:noFill/>
                    </a:ln>
                    <a:solidFill>
                      <a:sysClr val="windowText" lastClr="000000"/>
                    </a:solidFill>
                    <a:effectLst/>
                    <a:uLnTx/>
                    <a:uFillTx/>
                    <a:latin typeface="微软雅黑" pitchFamily="34" charset="-122"/>
                    <a:ea typeface="微软雅黑" pitchFamily="34" charset="-122"/>
                    <a:cs typeface="华文黑体" pitchFamily="2" charset="-122"/>
                  </a:rPr>
                  <a:t>Add a title</a:t>
                </a:r>
              </a:p>
            </p:txBody>
          </p:sp>
        </p:grpSp>
      </p:grpSp>
      <p:grpSp>
        <p:nvGrpSpPr>
          <p:cNvPr id="324" name="组合 323"/>
          <p:cNvGrpSpPr/>
          <p:nvPr/>
        </p:nvGrpSpPr>
        <p:grpSpPr>
          <a:xfrm>
            <a:off x="4499992" y="1275606"/>
            <a:ext cx="1639315" cy="1051144"/>
            <a:chOff x="873900" y="1541325"/>
            <a:chExt cx="1166203" cy="814401"/>
          </a:xfrm>
        </p:grpSpPr>
        <p:sp>
          <p:nvSpPr>
            <p:cNvPr id="325" name="TextBox 324"/>
            <p:cNvSpPr txBox="1"/>
            <p:nvPr/>
          </p:nvSpPr>
          <p:spPr>
            <a:xfrm>
              <a:off x="873900" y="1767302"/>
              <a:ext cx="1166203" cy="350525"/>
            </a:xfrm>
            <a:prstGeom prst="rect">
              <a:avLst/>
            </a:prstGeom>
            <a:noFill/>
          </p:spPr>
          <p:txBody>
            <a:bodyPr wrap="square" lIns="91431" tIns="45715" rIns="91431" bIns="45715" rtlCol="0">
              <a:spAutoFit/>
            </a:bodyPr>
            <a:lstStyle/>
            <a:p>
              <a:pPr marL="0" marR="0" lvl="0" indent="0" algn="ctr" defTabSz="914400" eaLnBrk="1" fontAlgn="base" latinLnBrk="0" hangingPunct="1">
                <a:lnSpc>
                  <a:spcPct val="130000"/>
                </a:lnSpc>
                <a:spcBef>
                  <a:spcPct val="0"/>
                </a:spcBef>
                <a:spcAft>
                  <a:spcPct val="0"/>
                </a:spcAft>
                <a:buClrTx/>
                <a:buSzTx/>
                <a:buFontTx/>
                <a:buNone/>
                <a:tabLst/>
                <a:defRPr/>
              </a:pPr>
              <a:r>
                <a:rPr kumimoji="0" lang="zh-CN" altLang="en-US" sz="900" b="0" i="0" u="none" strike="noStrike" kern="0" cap="none" spc="0" normalizeH="0" baseline="0" noProof="0" dirty="0">
                  <a:ln>
                    <a:noFill/>
                  </a:ln>
                  <a:solidFill>
                    <a:sysClr val="windowText" lastClr="000000"/>
                  </a:solidFill>
                  <a:effectLst/>
                  <a:uLnTx/>
                  <a:uFillTx/>
                  <a:latin typeface="微软雅黑" pitchFamily="34" charset="-122"/>
                  <a:ea typeface="微软雅黑" pitchFamily="34" charset="-122"/>
                </a:rPr>
                <a:t>Your content is hit here, or through your content hit here</a:t>
              </a:r>
            </a:p>
          </p:txBody>
        </p:sp>
        <p:grpSp>
          <p:nvGrpSpPr>
            <p:cNvPr id="326" name="组合 325"/>
            <p:cNvGrpSpPr/>
            <p:nvPr/>
          </p:nvGrpSpPr>
          <p:grpSpPr>
            <a:xfrm>
              <a:off x="947384" y="1541325"/>
              <a:ext cx="1008112" cy="814401"/>
              <a:chOff x="947384" y="1541325"/>
              <a:chExt cx="1008112" cy="814401"/>
            </a:xfrm>
          </p:grpSpPr>
          <p:cxnSp>
            <p:nvCxnSpPr>
              <p:cNvPr id="327" name="直接连接符 326"/>
              <p:cNvCxnSpPr/>
              <p:nvPr/>
            </p:nvCxnSpPr>
            <p:spPr>
              <a:xfrm flipV="1">
                <a:off x="1481601" y="2139702"/>
                <a:ext cx="0" cy="216024"/>
              </a:xfrm>
              <a:prstGeom prst="line">
                <a:avLst/>
              </a:prstGeom>
              <a:noFill/>
              <a:ln w="9525" cap="flat" cmpd="sng" algn="ctr">
                <a:solidFill>
                  <a:sysClr val="windowText" lastClr="000000">
                    <a:lumMod val="50000"/>
                    <a:lumOff val="50000"/>
                  </a:sysClr>
                </a:solidFill>
                <a:prstDash val="solid"/>
                <a:headEnd type="oval" w="sm" len="sm"/>
              </a:ln>
              <a:effectLst/>
            </p:spPr>
          </p:cxnSp>
          <p:sp>
            <p:nvSpPr>
              <p:cNvPr id="328" name="TextBox 327"/>
              <p:cNvSpPr txBox="1"/>
              <p:nvPr/>
            </p:nvSpPr>
            <p:spPr>
              <a:xfrm>
                <a:off x="947384" y="1541325"/>
                <a:ext cx="1008112" cy="252467"/>
              </a:xfrm>
              <a:prstGeom prst="rect">
                <a:avLst/>
              </a:prstGeom>
              <a:noFill/>
            </p:spPr>
            <p:txBody>
              <a:bodyPr wrap="square" lIns="91431" tIns="0" rIns="91431" bIns="0" rtlCol="0" anchor="t">
                <a:spAutoFit/>
              </a:bodyPr>
              <a:lstStyle/>
              <a:p>
                <a:pPr marL="0" marR="0" lvl="0" indent="0" algn="ctr" defTabSz="914400" eaLnBrk="1" fontAlgn="base" latinLnBrk="0" hangingPunct="1">
                  <a:lnSpc>
                    <a:spcPct val="150000"/>
                  </a:lnSpc>
                  <a:spcBef>
                    <a:spcPct val="0"/>
                  </a:spcBef>
                  <a:spcAft>
                    <a:spcPct val="0"/>
                  </a:spcAft>
                  <a:buClrTx/>
                  <a:buSzTx/>
                  <a:buFontTx/>
                  <a:buNone/>
                  <a:tabLst/>
                  <a:defRPr/>
                </a:pPr>
                <a:r>
                  <a:rPr kumimoji="0" lang="zh-CN" altLang="en-US" sz="1600" b="0" i="0" u="none" strike="noStrike" kern="0" cap="none" spc="0" normalizeH="0" baseline="0" noProof="0" dirty="0">
                    <a:ln>
                      <a:noFill/>
                    </a:ln>
                    <a:solidFill>
                      <a:sysClr val="windowText" lastClr="000000"/>
                    </a:solidFill>
                    <a:effectLst/>
                    <a:uLnTx/>
                    <a:uFillTx/>
                    <a:latin typeface="微软雅黑" pitchFamily="34" charset="-122"/>
                    <a:ea typeface="微软雅黑" pitchFamily="34" charset="-122"/>
                    <a:cs typeface="华文黑体" pitchFamily="2" charset="-122"/>
                  </a:rPr>
                  <a:t>Add a title</a:t>
                </a:r>
              </a:p>
            </p:txBody>
          </p:sp>
        </p:grpSp>
      </p:grpSp>
      <p:grpSp>
        <p:nvGrpSpPr>
          <p:cNvPr id="329" name="组合 328"/>
          <p:cNvGrpSpPr/>
          <p:nvPr/>
        </p:nvGrpSpPr>
        <p:grpSpPr>
          <a:xfrm>
            <a:off x="6837777" y="1326099"/>
            <a:ext cx="1550647" cy="817312"/>
            <a:chOff x="873900" y="1541325"/>
            <a:chExt cx="1166203" cy="652383"/>
          </a:xfrm>
        </p:grpSpPr>
        <p:sp>
          <p:nvSpPr>
            <p:cNvPr id="330" name="TextBox 329"/>
            <p:cNvSpPr txBox="1"/>
            <p:nvPr/>
          </p:nvSpPr>
          <p:spPr>
            <a:xfrm>
              <a:off x="873900" y="1767302"/>
              <a:ext cx="1166203" cy="361125"/>
            </a:xfrm>
            <a:prstGeom prst="rect">
              <a:avLst/>
            </a:prstGeom>
            <a:noFill/>
          </p:spPr>
          <p:txBody>
            <a:bodyPr wrap="square" lIns="91431" tIns="45715" rIns="91431" bIns="45715" rtlCol="0">
              <a:spAutoFit/>
            </a:bodyPr>
            <a:lstStyle/>
            <a:p>
              <a:pPr marL="0" marR="0" lvl="0" indent="0" algn="ctr" defTabSz="914400" eaLnBrk="1" fontAlgn="base" latinLnBrk="0" hangingPunct="1">
                <a:lnSpc>
                  <a:spcPct val="130000"/>
                </a:lnSpc>
                <a:spcBef>
                  <a:spcPct val="0"/>
                </a:spcBef>
                <a:spcAft>
                  <a:spcPct val="0"/>
                </a:spcAft>
                <a:buClrTx/>
                <a:buSzTx/>
                <a:buFontTx/>
                <a:buNone/>
                <a:tabLst/>
                <a:defRPr/>
              </a:pPr>
              <a:r>
                <a:rPr kumimoji="0" lang="zh-CN" altLang="en-US" sz="900" b="0" i="0" u="none" strike="noStrike" kern="0" cap="none" spc="0" normalizeH="0" baseline="0" noProof="0" dirty="0">
                  <a:ln>
                    <a:noFill/>
                  </a:ln>
                  <a:solidFill>
                    <a:sysClr val="windowText" lastClr="000000"/>
                  </a:solidFill>
                  <a:effectLst/>
                  <a:uLnTx/>
                  <a:uFillTx/>
                  <a:latin typeface="微软雅黑" pitchFamily="34" charset="-122"/>
                  <a:ea typeface="微软雅黑" pitchFamily="34" charset="-122"/>
                </a:rPr>
                <a:t>Your content is hit here, or through your content hit here</a:t>
              </a:r>
            </a:p>
          </p:txBody>
        </p:sp>
        <p:grpSp>
          <p:nvGrpSpPr>
            <p:cNvPr id="331" name="组合 330"/>
            <p:cNvGrpSpPr/>
            <p:nvPr/>
          </p:nvGrpSpPr>
          <p:grpSpPr>
            <a:xfrm>
              <a:off x="947384" y="1541325"/>
              <a:ext cx="1008112" cy="652383"/>
              <a:chOff x="947384" y="1541325"/>
              <a:chExt cx="1008112" cy="652383"/>
            </a:xfrm>
          </p:grpSpPr>
          <p:cxnSp>
            <p:nvCxnSpPr>
              <p:cNvPr id="332" name="直接连接符 331"/>
              <p:cNvCxnSpPr/>
              <p:nvPr/>
            </p:nvCxnSpPr>
            <p:spPr>
              <a:xfrm flipV="1">
                <a:off x="1481601" y="2085697"/>
                <a:ext cx="0" cy="108011"/>
              </a:xfrm>
              <a:prstGeom prst="line">
                <a:avLst/>
              </a:prstGeom>
              <a:noFill/>
              <a:ln w="9525" cap="flat" cmpd="sng" algn="ctr">
                <a:solidFill>
                  <a:sysClr val="windowText" lastClr="000000">
                    <a:lumMod val="50000"/>
                    <a:lumOff val="50000"/>
                  </a:sysClr>
                </a:solidFill>
                <a:prstDash val="solid"/>
                <a:headEnd type="oval" w="sm" len="sm"/>
              </a:ln>
              <a:effectLst/>
            </p:spPr>
          </p:cxnSp>
          <p:sp>
            <p:nvSpPr>
              <p:cNvPr id="333" name="TextBox 332"/>
              <p:cNvSpPr txBox="1"/>
              <p:nvPr/>
            </p:nvSpPr>
            <p:spPr>
              <a:xfrm>
                <a:off x="947384" y="1541325"/>
                <a:ext cx="1008112" cy="294803"/>
              </a:xfrm>
              <a:prstGeom prst="rect">
                <a:avLst/>
              </a:prstGeom>
              <a:noFill/>
            </p:spPr>
            <p:txBody>
              <a:bodyPr wrap="square" lIns="91431" tIns="0" rIns="91431" bIns="0" rtlCol="0" anchor="t">
                <a:spAutoFit/>
              </a:bodyPr>
              <a:lstStyle/>
              <a:p>
                <a:pPr marL="0" marR="0" lvl="0" indent="0" algn="ctr" defTabSz="914400" eaLnBrk="1" fontAlgn="base" latinLnBrk="0" hangingPunct="1">
                  <a:lnSpc>
                    <a:spcPct val="150000"/>
                  </a:lnSpc>
                  <a:spcBef>
                    <a:spcPct val="0"/>
                  </a:spcBef>
                  <a:spcAft>
                    <a:spcPct val="0"/>
                  </a:spcAft>
                  <a:buClrTx/>
                  <a:buSzTx/>
                  <a:buFontTx/>
                  <a:buNone/>
                  <a:tabLst/>
                  <a:defRPr/>
                </a:pPr>
                <a:r>
                  <a:rPr kumimoji="0" lang="zh-CN" altLang="en-US" sz="1600" b="0" i="0" u="none" strike="noStrike" kern="0" cap="none" spc="0" normalizeH="0" baseline="0" noProof="0" dirty="0">
                    <a:ln>
                      <a:noFill/>
                    </a:ln>
                    <a:solidFill>
                      <a:sysClr val="windowText" lastClr="000000"/>
                    </a:solidFill>
                    <a:effectLst/>
                    <a:uLnTx/>
                    <a:uFillTx/>
                    <a:latin typeface="微软雅黑" pitchFamily="34" charset="-122"/>
                    <a:ea typeface="微软雅黑" pitchFamily="34" charset="-122"/>
                    <a:cs typeface="华文黑体" pitchFamily="2" charset="-122"/>
                  </a:rPr>
                  <a:t>Add a title</a:t>
                </a:r>
              </a:p>
            </p:txBody>
          </p:sp>
        </p:grpSp>
      </p:grpSp>
      <p:grpSp>
        <p:nvGrpSpPr>
          <p:cNvPr id="334" name="组合 333"/>
          <p:cNvGrpSpPr/>
          <p:nvPr/>
        </p:nvGrpSpPr>
        <p:grpSpPr>
          <a:xfrm>
            <a:off x="1559925" y="3422333"/>
            <a:ext cx="1624546" cy="915011"/>
            <a:chOff x="873900" y="1340833"/>
            <a:chExt cx="1166203" cy="843560"/>
          </a:xfrm>
        </p:grpSpPr>
        <p:sp>
          <p:nvSpPr>
            <p:cNvPr id="335" name="TextBox 334"/>
            <p:cNvSpPr txBox="1"/>
            <p:nvPr/>
          </p:nvSpPr>
          <p:spPr>
            <a:xfrm>
              <a:off x="873900" y="1767301"/>
              <a:ext cx="1166203" cy="417092"/>
            </a:xfrm>
            <a:prstGeom prst="rect">
              <a:avLst/>
            </a:prstGeom>
            <a:noFill/>
          </p:spPr>
          <p:txBody>
            <a:bodyPr wrap="square" lIns="91431" tIns="45715" rIns="91431" bIns="45715" rtlCol="0">
              <a:spAutoFit/>
            </a:bodyPr>
            <a:lstStyle/>
            <a:p>
              <a:pPr marL="0" marR="0" lvl="0" indent="0" algn="ctr" defTabSz="914400" eaLnBrk="1" fontAlgn="base" latinLnBrk="0" hangingPunct="1">
                <a:lnSpc>
                  <a:spcPct val="130000"/>
                </a:lnSpc>
                <a:spcBef>
                  <a:spcPct val="0"/>
                </a:spcBef>
                <a:spcAft>
                  <a:spcPct val="0"/>
                </a:spcAft>
                <a:buClrTx/>
                <a:buSzTx/>
                <a:buFontTx/>
                <a:buNone/>
                <a:tabLst/>
                <a:defRPr/>
              </a:pPr>
              <a:r>
                <a:rPr kumimoji="0" lang="zh-CN" altLang="en-US" sz="900" b="0" i="0" u="none" strike="noStrike" kern="0" cap="none" spc="0" normalizeH="0" baseline="0" noProof="0" dirty="0">
                  <a:ln>
                    <a:noFill/>
                  </a:ln>
                  <a:solidFill>
                    <a:sysClr val="windowText" lastClr="000000"/>
                  </a:solidFill>
                  <a:effectLst/>
                  <a:uLnTx/>
                  <a:uFillTx/>
                  <a:latin typeface="微软雅黑" pitchFamily="34" charset="-122"/>
                  <a:ea typeface="微软雅黑" pitchFamily="34" charset="-122"/>
                </a:rPr>
                <a:t>Your content is hit here, or through your content hit here</a:t>
              </a:r>
            </a:p>
          </p:txBody>
        </p:sp>
        <p:grpSp>
          <p:nvGrpSpPr>
            <p:cNvPr id="336" name="组合 335"/>
            <p:cNvGrpSpPr/>
            <p:nvPr/>
          </p:nvGrpSpPr>
          <p:grpSpPr>
            <a:xfrm>
              <a:off x="947384" y="1340833"/>
              <a:ext cx="1008112" cy="540984"/>
              <a:chOff x="947384" y="1340833"/>
              <a:chExt cx="1008112" cy="540984"/>
            </a:xfrm>
          </p:grpSpPr>
          <p:cxnSp>
            <p:nvCxnSpPr>
              <p:cNvPr id="337" name="直接连接符 336"/>
              <p:cNvCxnSpPr/>
              <p:nvPr/>
            </p:nvCxnSpPr>
            <p:spPr>
              <a:xfrm>
                <a:off x="1481601" y="1340833"/>
                <a:ext cx="0" cy="200492"/>
              </a:xfrm>
              <a:prstGeom prst="line">
                <a:avLst/>
              </a:prstGeom>
              <a:noFill/>
              <a:ln w="9525" cap="flat" cmpd="sng" algn="ctr">
                <a:solidFill>
                  <a:sysClr val="windowText" lastClr="000000">
                    <a:lumMod val="50000"/>
                    <a:lumOff val="50000"/>
                  </a:sysClr>
                </a:solidFill>
                <a:prstDash val="solid"/>
                <a:headEnd type="oval" w="sm" len="sm"/>
              </a:ln>
              <a:effectLst/>
            </p:spPr>
          </p:cxnSp>
          <p:sp>
            <p:nvSpPr>
              <p:cNvPr id="338" name="TextBox 337"/>
              <p:cNvSpPr txBox="1"/>
              <p:nvPr/>
            </p:nvSpPr>
            <p:spPr>
              <a:xfrm>
                <a:off x="947384" y="1541325"/>
                <a:ext cx="1008112" cy="340492"/>
              </a:xfrm>
              <a:prstGeom prst="rect">
                <a:avLst/>
              </a:prstGeom>
              <a:noFill/>
            </p:spPr>
            <p:txBody>
              <a:bodyPr wrap="square" lIns="91431" tIns="0" rIns="91431" bIns="0" rtlCol="0" anchor="t">
                <a:spAutoFit/>
              </a:bodyPr>
              <a:lstStyle/>
              <a:p>
                <a:pPr marL="0" marR="0" lvl="0" indent="0" algn="ctr" defTabSz="914400" eaLnBrk="1" fontAlgn="base" latinLnBrk="0" hangingPunct="1">
                  <a:lnSpc>
                    <a:spcPct val="150000"/>
                  </a:lnSpc>
                  <a:spcBef>
                    <a:spcPct val="0"/>
                  </a:spcBef>
                  <a:spcAft>
                    <a:spcPct val="0"/>
                  </a:spcAft>
                  <a:buClrTx/>
                  <a:buSzTx/>
                  <a:buFontTx/>
                  <a:buNone/>
                  <a:tabLst/>
                  <a:defRPr/>
                </a:pPr>
                <a:r>
                  <a:rPr kumimoji="0" lang="zh-CN" altLang="en-US" sz="1600" b="0" i="0" u="none" strike="noStrike" kern="0" cap="none" spc="0" normalizeH="0" baseline="0" noProof="0" dirty="0">
                    <a:ln>
                      <a:noFill/>
                    </a:ln>
                    <a:solidFill>
                      <a:sysClr val="windowText" lastClr="000000"/>
                    </a:solidFill>
                    <a:effectLst/>
                    <a:uLnTx/>
                    <a:uFillTx/>
                    <a:latin typeface="微软雅黑" pitchFamily="34" charset="-122"/>
                    <a:ea typeface="微软雅黑" pitchFamily="34" charset="-122"/>
                    <a:cs typeface="华文黑体" pitchFamily="2" charset="-122"/>
                  </a:rPr>
                  <a:t>Add a title</a:t>
                </a:r>
              </a:p>
            </p:txBody>
          </p:sp>
        </p:grpSp>
      </p:grpSp>
      <p:grpSp>
        <p:nvGrpSpPr>
          <p:cNvPr id="339" name="组合 338"/>
          <p:cNvGrpSpPr/>
          <p:nvPr/>
        </p:nvGrpSpPr>
        <p:grpSpPr>
          <a:xfrm>
            <a:off x="3553012" y="3422333"/>
            <a:ext cx="1624546" cy="915011"/>
            <a:chOff x="873900" y="1340833"/>
            <a:chExt cx="1166203" cy="843560"/>
          </a:xfrm>
        </p:grpSpPr>
        <p:sp>
          <p:nvSpPr>
            <p:cNvPr id="340" name="TextBox 339"/>
            <p:cNvSpPr txBox="1"/>
            <p:nvPr/>
          </p:nvSpPr>
          <p:spPr>
            <a:xfrm>
              <a:off x="873900" y="1767301"/>
              <a:ext cx="1166203" cy="417092"/>
            </a:xfrm>
            <a:prstGeom prst="rect">
              <a:avLst/>
            </a:prstGeom>
            <a:noFill/>
          </p:spPr>
          <p:txBody>
            <a:bodyPr wrap="square" lIns="91431" tIns="45715" rIns="91431" bIns="45715" rtlCol="0">
              <a:spAutoFit/>
            </a:bodyPr>
            <a:lstStyle/>
            <a:p>
              <a:pPr marL="0" marR="0" lvl="0" indent="0" algn="ctr" defTabSz="914400" eaLnBrk="1" fontAlgn="base" latinLnBrk="0" hangingPunct="1">
                <a:lnSpc>
                  <a:spcPct val="130000"/>
                </a:lnSpc>
                <a:spcBef>
                  <a:spcPct val="0"/>
                </a:spcBef>
                <a:spcAft>
                  <a:spcPct val="0"/>
                </a:spcAft>
                <a:buClrTx/>
                <a:buSzTx/>
                <a:buFontTx/>
                <a:buNone/>
                <a:tabLst/>
                <a:defRPr/>
              </a:pPr>
              <a:r>
                <a:rPr kumimoji="0" lang="zh-CN" altLang="en-US" sz="900" b="0" i="0" u="none" strike="noStrike" kern="0" cap="none" spc="0" normalizeH="0" baseline="0" noProof="0" dirty="0">
                  <a:ln>
                    <a:noFill/>
                  </a:ln>
                  <a:solidFill>
                    <a:sysClr val="windowText" lastClr="000000"/>
                  </a:solidFill>
                  <a:effectLst/>
                  <a:uLnTx/>
                  <a:uFillTx/>
                  <a:latin typeface="微软雅黑" pitchFamily="34" charset="-122"/>
                  <a:ea typeface="微软雅黑" pitchFamily="34" charset="-122"/>
                </a:rPr>
                <a:t>Your content is hit here, or through your content hit here</a:t>
              </a:r>
            </a:p>
          </p:txBody>
        </p:sp>
        <p:grpSp>
          <p:nvGrpSpPr>
            <p:cNvPr id="341" name="组合 340"/>
            <p:cNvGrpSpPr/>
            <p:nvPr/>
          </p:nvGrpSpPr>
          <p:grpSpPr>
            <a:xfrm>
              <a:off x="947384" y="1340833"/>
              <a:ext cx="1008112" cy="540984"/>
              <a:chOff x="947384" y="1340833"/>
              <a:chExt cx="1008112" cy="540984"/>
            </a:xfrm>
          </p:grpSpPr>
          <p:cxnSp>
            <p:nvCxnSpPr>
              <p:cNvPr id="342" name="直接连接符 341"/>
              <p:cNvCxnSpPr/>
              <p:nvPr/>
            </p:nvCxnSpPr>
            <p:spPr>
              <a:xfrm>
                <a:off x="1481601" y="1340833"/>
                <a:ext cx="0" cy="200492"/>
              </a:xfrm>
              <a:prstGeom prst="line">
                <a:avLst/>
              </a:prstGeom>
              <a:noFill/>
              <a:ln w="9525" cap="flat" cmpd="sng" algn="ctr">
                <a:solidFill>
                  <a:sysClr val="windowText" lastClr="000000">
                    <a:lumMod val="50000"/>
                    <a:lumOff val="50000"/>
                  </a:sysClr>
                </a:solidFill>
                <a:prstDash val="solid"/>
                <a:headEnd type="oval" w="sm" len="sm"/>
              </a:ln>
              <a:effectLst/>
            </p:spPr>
          </p:cxnSp>
          <p:sp>
            <p:nvSpPr>
              <p:cNvPr id="343" name="TextBox 342"/>
              <p:cNvSpPr txBox="1"/>
              <p:nvPr/>
            </p:nvSpPr>
            <p:spPr>
              <a:xfrm>
                <a:off x="947384" y="1541325"/>
                <a:ext cx="1008112" cy="340492"/>
              </a:xfrm>
              <a:prstGeom prst="rect">
                <a:avLst/>
              </a:prstGeom>
              <a:noFill/>
            </p:spPr>
            <p:txBody>
              <a:bodyPr wrap="square" lIns="91431" tIns="0" rIns="91431" bIns="0" rtlCol="0" anchor="t">
                <a:spAutoFit/>
              </a:bodyPr>
              <a:lstStyle/>
              <a:p>
                <a:pPr marL="0" marR="0" lvl="0" indent="0" algn="ctr" defTabSz="914400" eaLnBrk="1" fontAlgn="base" latinLnBrk="0" hangingPunct="1">
                  <a:lnSpc>
                    <a:spcPct val="150000"/>
                  </a:lnSpc>
                  <a:spcBef>
                    <a:spcPct val="0"/>
                  </a:spcBef>
                  <a:spcAft>
                    <a:spcPct val="0"/>
                  </a:spcAft>
                  <a:buClrTx/>
                  <a:buSzTx/>
                  <a:buFontTx/>
                  <a:buNone/>
                  <a:tabLst/>
                  <a:defRPr/>
                </a:pPr>
                <a:r>
                  <a:rPr kumimoji="0" lang="zh-CN" altLang="en-US" sz="1600" b="0" i="0" u="none" strike="noStrike" kern="0" cap="none" spc="0" normalizeH="0" baseline="0" noProof="0" dirty="0">
                    <a:ln>
                      <a:noFill/>
                    </a:ln>
                    <a:solidFill>
                      <a:sysClr val="windowText" lastClr="000000"/>
                    </a:solidFill>
                    <a:effectLst/>
                    <a:uLnTx/>
                    <a:uFillTx/>
                    <a:latin typeface="微软雅黑" pitchFamily="34" charset="-122"/>
                    <a:ea typeface="微软雅黑" pitchFamily="34" charset="-122"/>
                    <a:cs typeface="华文黑体" pitchFamily="2" charset="-122"/>
                  </a:rPr>
                  <a:t>Add a title</a:t>
                </a:r>
              </a:p>
            </p:txBody>
          </p:sp>
        </p:grpSp>
      </p:grpSp>
      <p:grpSp>
        <p:nvGrpSpPr>
          <p:cNvPr id="344" name="组合 343"/>
          <p:cNvGrpSpPr/>
          <p:nvPr/>
        </p:nvGrpSpPr>
        <p:grpSpPr>
          <a:xfrm>
            <a:off x="5539742" y="3477962"/>
            <a:ext cx="1624546" cy="915011"/>
            <a:chOff x="873900" y="1340833"/>
            <a:chExt cx="1166203" cy="843560"/>
          </a:xfrm>
        </p:grpSpPr>
        <p:sp>
          <p:nvSpPr>
            <p:cNvPr id="345" name="TextBox 344"/>
            <p:cNvSpPr txBox="1"/>
            <p:nvPr/>
          </p:nvSpPr>
          <p:spPr>
            <a:xfrm>
              <a:off x="873900" y="1767301"/>
              <a:ext cx="1166203" cy="417092"/>
            </a:xfrm>
            <a:prstGeom prst="rect">
              <a:avLst/>
            </a:prstGeom>
            <a:noFill/>
          </p:spPr>
          <p:txBody>
            <a:bodyPr wrap="square" lIns="91431" tIns="45715" rIns="91431" bIns="45715" rtlCol="0">
              <a:spAutoFit/>
            </a:bodyPr>
            <a:lstStyle/>
            <a:p>
              <a:pPr marL="0" marR="0" lvl="0" indent="0" algn="ctr" defTabSz="914400" eaLnBrk="1" fontAlgn="base" latinLnBrk="0" hangingPunct="1">
                <a:lnSpc>
                  <a:spcPct val="130000"/>
                </a:lnSpc>
                <a:spcBef>
                  <a:spcPct val="0"/>
                </a:spcBef>
                <a:spcAft>
                  <a:spcPct val="0"/>
                </a:spcAft>
                <a:buClrTx/>
                <a:buSzTx/>
                <a:buFontTx/>
                <a:buNone/>
                <a:tabLst/>
                <a:defRPr/>
              </a:pPr>
              <a:r>
                <a:rPr kumimoji="0" lang="zh-CN" altLang="en-US" sz="900" b="0" i="0" u="none" strike="noStrike" kern="0" cap="none" spc="0" normalizeH="0" baseline="0" noProof="0" dirty="0">
                  <a:ln>
                    <a:noFill/>
                  </a:ln>
                  <a:solidFill>
                    <a:sysClr val="windowText" lastClr="000000"/>
                  </a:solidFill>
                  <a:effectLst/>
                  <a:uLnTx/>
                  <a:uFillTx/>
                  <a:latin typeface="微软雅黑" pitchFamily="34" charset="-122"/>
                  <a:ea typeface="微软雅黑" pitchFamily="34" charset="-122"/>
                </a:rPr>
                <a:t>Your content is hit here, or through your content hit here</a:t>
              </a:r>
            </a:p>
          </p:txBody>
        </p:sp>
        <p:grpSp>
          <p:nvGrpSpPr>
            <p:cNvPr id="346" name="组合 345"/>
            <p:cNvGrpSpPr/>
            <p:nvPr/>
          </p:nvGrpSpPr>
          <p:grpSpPr>
            <a:xfrm>
              <a:off x="947384" y="1340833"/>
              <a:ext cx="1008112" cy="540984"/>
              <a:chOff x="947384" y="1340833"/>
              <a:chExt cx="1008112" cy="540984"/>
            </a:xfrm>
          </p:grpSpPr>
          <p:cxnSp>
            <p:nvCxnSpPr>
              <p:cNvPr id="347" name="直接连接符 346"/>
              <p:cNvCxnSpPr/>
              <p:nvPr/>
            </p:nvCxnSpPr>
            <p:spPr>
              <a:xfrm>
                <a:off x="1481601" y="1340833"/>
                <a:ext cx="0" cy="200492"/>
              </a:xfrm>
              <a:prstGeom prst="line">
                <a:avLst/>
              </a:prstGeom>
              <a:noFill/>
              <a:ln w="9525" cap="flat" cmpd="sng" algn="ctr">
                <a:solidFill>
                  <a:sysClr val="windowText" lastClr="000000">
                    <a:lumMod val="50000"/>
                    <a:lumOff val="50000"/>
                  </a:sysClr>
                </a:solidFill>
                <a:prstDash val="solid"/>
                <a:headEnd type="oval" w="sm" len="sm"/>
              </a:ln>
              <a:effectLst/>
            </p:spPr>
          </p:cxnSp>
          <p:sp>
            <p:nvSpPr>
              <p:cNvPr id="348" name="TextBox 347"/>
              <p:cNvSpPr txBox="1"/>
              <p:nvPr/>
            </p:nvSpPr>
            <p:spPr>
              <a:xfrm>
                <a:off x="947384" y="1541325"/>
                <a:ext cx="1008112" cy="340492"/>
              </a:xfrm>
              <a:prstGeom prst="rect">
                <a:avLst/>
              </a:prstGeom>
              <a:noFill/>
            </p:spPr>
            <p:txBody>
              <a:bodyPr wrap="square" lIns="91431" tIns="0" rIns="91431" bIns="0" rtlCol="0" anchor="t">
                <a:spAutoFit/>
              </a:bodyPr>
              <a:lstStyle/>
              <a:p>
                <a:pPr marL="0" marR="0" lvl="0" indent="0" algn="ctr" defTabSz="914400" eaLnBrk="1" fontAlgn="base" latinLnBrk="0" hangingPunct="1">
                  <a:lnSpc>
                    <a:spcPct val="150000"/>
                  </a:lnSpc>
                  <a:spcBef>
                    <a:spcPct val="0"/>
                  </a:spcBef>
                  <a:spcAft>
                    <a:spcPct val="0"/>
                  </a:spcAft>
                  <a:buClrTx/>
                  <a:buSzTx/>
                  <a:buFontTx/>
                  <a:buNone/>
                  <a:tabLst/>
                  <a:defRPr/>
                </a:pPr>
                <a:r>
                  <a:rPr kumimoji="0" lang="zh-CN" altLang="en-US" sz="1600" b="0" i="0" u="none" strike="noStrike" kern="0" cap="none" spc="0" normalizeH="0" baseline="0" noProof="0" dirty="0">
                    <a:ln>
                      <a:noFill/>
                    </a:ln>
                    <a:solidFill>
                      <a:sysClr val="windowText" lastClr="000000"/>
                    </a:solidFill>
                    <a:effectLst/>
                    <a:uLnTx/>
                    <a:uFillTx/>
                    <a:latin typeface="微软雅黑" pitchFamily="34" charset="-122"/>
                    <a:ea typeface="微软雅黑" pitchFamily="34" charset="-122"/>
                    <a:cs typeface="华文黑体" pitchFamily="2" charset="-122"/>
                  </a:rPr>
                  <a:t>Add a title</a:t>
                </a:r>
              </a:p>
            </p:txBody>
          </p:sp>
        </p:grpSp>
      </p:grpSp>
      <p:sp>
        <p:nvSpPr>
          <p:cNvPr id="349" name="TextBox 348"/>
          <p:cNvSpPr txBox="1"/>
          <p:nvPr/>
        </p:nvSpPr>
        <p:spPr>
          <a:xfrm>
            <a:off x="1654179" y="5917921"/>
            <a:ext cx="738965" cy="307928"/>
          </a:xfrm>
          <a:prstGeom prst="rect">
            <a:avLst/>
          </a:prstGeom>
          <a:noFill/>
        </p:spPr>
        <p:txBody>
          <a:bodyPr wrap="none" lIns="61109" tIns="30555" rIns="61109" bIns="30555"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zh-CN" altLang="en-US" sz="1800" b="0" i="0" u="none" strike="noStrike" kern="0" cap="none" spc="0" normalizeH="0" baseline="0" noProof="0" dirty="0">
                <a:ln>
                  <a:noFill/>
                </a:ln>
                <a:solidFill>
                  <a:prstClr val="black"/>
                </a:solidFill>
                <a:effectLst/>
                <a:uLnTx/>
                <a:uFillTx/>
              </a:rPr>
              <a:t>Delayer</a:t>
            </a:r>
          </a:p>
        </p:txBody>
      </p:sp>
    </p:spTree>
    <p:extLst>
      <p:ext uri="{BB962C8B-B14F-4D97-AF65-F5344CB8AC3E}">
        <p14:creationId xmlns:p14="http://schemas.microsoft.com/office/powerpoint/2010/main" val="2611286309"/>
      </p:ext>
    </p:extLst>
  </p:cSld>
  <p:clrMapOvr>
    <a:masterClrMapping/>
  </p:clrMapOvr>
  <mc:AlternateContent xmlns:mc="http://schemas.openxmlformats.org/markup-compatibility/2006" xmlns:p14="http://schemas.microsoft.com/office/powerpoint/2010/main">
    <mc:Choice Requires="p14">
      <p:transition spd="slow" p14:dur="1500" advTm="100">
        <p:split orient="vert"/>
      </p:transition>
    </mc:Choice>
    <mc:Fallback xmlns:a14="http://schemas.microsoft.com/office/drawing/2010/main" xmlns="">
      <p:transition spd="slow" advTm="100">
        <p:split orient="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4"/>
                                            </p:tgtEl>
                                            <p:attrNameLst>
                                              <p:attrName>style.visibility</p:attrName>
                                            </p:attrNameLst>
                                          </p:cBhvr>
                                          <p:to>
                                            <p:strVal val="visible"/>
                                          </p:to>
                                        </p:set>
                                        <p:animEffect transition="in" filter="wipe(left)">
                                          <p:cBhvr>
                                            <p:cTn id="7" dur="1000"/>
                                            <p:tgtEl>
                                              <p:spTgt spid="264"/>
                                            </p:tgtEl>
                                          </p:cBhvr>
                                        </p:animEffect>
                                      </p:childTnLst>
                                    </p:cTn>
                                  </p:par>
                                </p:childTnLst>
                              </p:cTn>
                            </p:par>
                            <p:par>
                              <p:cTn id="8" fill="hold">
                                <p:stCondLst>
                                  <p:cond delay="1000"/>
                                </p:stCondLst>
                                <p:childTnLst>
                                  <p:par>
                                    <p:cTn id="9" presetID="2" presetClass="entr" presetSubtype="2" accel="58000" fill="hold" nodeType="afterEffect" p14:presetBounceEnd="55000">
                                      <p:stCondLst>
                                        <p:cond delay="0"/>
                                      </p:stCondLst>
                                      <p:childTnLst>
                                        <p:set>
                                          <p:cBhvr>
                                            <p:cTn id="10" dur="1" fill="hold">
                                              <p:stCondLst>
                                                <p:cond delay="0"/>
                                              </p:stCondLst>
                                            </p:cTn>
                                            <p:tgtEl>
                                              <p:spTgt spid="265"/>
                                            </p:tgtEl>
                                            <p:attrNameLst>
                                              <p:attrName>style.visibility</p:attrName>
                                            </p:attrNameLst>
                                          </p:cBhvr>
                                          <p:to>
                                            <p:strVal val="visible"/>
                                          </p:to>
                                        </p:set>
                                        <p:anim calcmode="lin" valueType="num" p14:bounceEnd="55000">
                                          <p:cBhvr additive="base">
                                            <p:cTn id="11" dur="1500" fill="hold"/>
                                            <p:tgtEl>
                                              <p:spTgt spid="265"/>
                                            </p:tgtEl>
                                            <p:attrNameLst>
                                              <p:attrName>ppt_x</p:attrName>
                                            </p:attrNameLst>
                                          </p:cBhvr>
                                          <p:tavLst>
                                            <p:tav tm="0">
                                              <p:val>
                                                <p:strVal val="1+#ppt_w/2"/>
                                              </p:val>
                                            </p:tav>
                                            <p:tav tm="100000">
                                              <p:val>
                                                <p:strVal val="#ppt_x"/>
                                              </p:val>
                                            </p:tav>
                                          </p:tavLst>
                                        </p:anim>
                                        <p:anim calcmode="lin" valueType="num" p14:bounceEnd="55000">
                                          <p:cBhvr additive="base">
                                            <p:cTn id="12" dur="1500" fill="hold"/>
                                            <p:tgtEl>
                                              <p:spTgt spid="265"/>
                                            </p:tgtEl>
                                            <p:attrNameLst>
                                              <p:attrName>ppt_y</p:attrName>
                                            </p:attrNameLst>
                                          </p:cBhvr>
                                          <p:tavLst>
                                            <p:tav tm="0">
                                              <p:val>
                                                <p:strVal val="#ppt_y"/>
                                              </p:val>
                                            </p:tav>
                                            <p:tav tm="100000">
                                              <p:val>
                                                <p:strVal val="#ppt_y"/>
                                              </p:val>
                                            </p:tav>
                                          </p:tavLst>
                                        </p:anim>
                                      </p:childTnLst>
                                    </p:cTn>
                                  </p:par>
                                  <p:par>
                                    <p:cTn id="13" presetID="2" presetClass="entr" presetSubtype="2" accel="58000" fill="hold" nodeType="withEffect" p14:presetBounceEnd="55000">
                                      <p:stCondLst>
                                        <p:cond delay="200"/>
                                      </p:stCondLst>
                                      <p:childTnLst>
                                        <p:set>
                                          <p:cBhvr>
                                            <p:cTn id="14" dur="1" fill="hold">
                                              <p:stCondLst>
                                                <p:cond delay="0"/>
                                              </p:stCondLst>
                                            </p:cTn>
                                            <p:tgtEl>
                                              <p:spTgt spid="272"/>
                                            </p:tgtEl>
                                            <p:attrNameLst>
                                              <p:attrName>style.visibility</p:attrName>
                                            </p:attrNameLst>
                                          </p:cBhvr>
                                          <p:to>
                                            <p:strVal val="visible"/>
                                          </p:to>
                                        </p:set>
                                        <p:anim calcmode="lin" valueType="num" p14:bounceEnd="55000">
                                          <p:cBhvr additive="base">
                                            <p:cTn id="15" dur="1500" fill="hold"/>
                                            <p:tgtEl>
                                              <p:spTgt spid="272"/>
                                            </p:tgtEl>
                                            <p:attrNameLst>
                                              <p:attrName>ppt_x</p:attrName>
                                            </p:attrNameLst>
                                          </p:cBhvr>
                                          <p:tavLst>
                                            <p:tav tm="0">
                                              <p:val>
                                                <p:strVal val="1+#ppt_w/2"/>
                                              </p:val>
                                            </p:tav>
                                            <p:tav tm="100000">
                                              <p:val>
                                                <p:strVal val="#ppt_x"/>
                                              </p:val>
                                            </p:tav>
                                          </p:tavLst>
                                        </p:anim>
                                        <p:anim calcmode="lin" valueType="num" p14:bounceEnd="55000">
                                          <p:cBhvr additive="base">
                                            <p:cTn id="16" dur="1500" fill="hold"/>
                                            <p:tgtEl>
                                              <p:spTgt spid="272"/>
                                            </p:tgtEl>
                                            <p:attrNameLst>
                                              <p:attrName>ppt_y</p:attrName>
                                            </p:attrNameLst>
                                          </p:cBhvr>
                                          <p:tavLst>
                                            <p:tav tm="0">
                                              <p:val>
                                                <p:strVal val="#ppt_y"/>
                                              </p:val>
                                            </p:tav>
                                            <p:tav tm="100000">
                                              <p:val>
                                                <p:strVal val="#ppt_y"/>
                                              </p:val>
                                            </p:tav>
                                          </p:tavLst>
                                        </p:anim>
                                      </p:childTnLst>
                                    </p:cTn>
                                  </p:par>
                                  <p:par>
                                    <p:cTn id="17" presetID="2" presetClass="entr" presetSubtype="2" accel="58000" fill="hold" nodeType="withEffect" p14:presetBounceEnd="55000">
                                      <p:stCondLst>
                                        <p:cond delay="400"/>
                                      </p:stCondLst>
                                      <p:childTnLst>
                                        <p:set>
                                          <p:cBhvr>
                                            <p:cTn id="18" dur="1" fill="hold">
                                              <p:stCondLst>
                                                <p:cond delay="0"/>
                                              </p:stCondLst>
                                            </p:cTn>
                                            <p:tgtEl>
                                              <p:spTgt spid="279"/>
                                            </p:tgtEl>
                                            <p:attrNameLst>
                                              <p:attrName>style.visibility</p:attrName>
                                            </p:attrNameLst>
                                          </p:cBhvr>
                                          <p:to>
                                            <p:strVal val="visible"/>
                                          </p:to>
                                        </p:set>
                                        <p:anim calcmode="lin" valueType="num" p14:bounceEnd="55000">
                                          <p:cBhvr additive="base">
                                            <p:cTn id="19" dur="1500" fill="hold"/>
                                            <p:tgtEl>
                                              <p:spTgt spid="279"/>
                                            </p:tgtEl>
                                            <p:attrNameLst>
                                              <p:attrName>ppt_x</p:attrName>
                                            </p:attrNameLst>
                                          </p:cBhvr>
                                          <p:tavLst>
                                            <p:tav tm="0">
                                              <p:val>
                                                <p:strVal val="1+#ppt_w/2"/>
                                              </p:val>
                                            </p:tav>
                                            <p:tav tm="100000">
                                              <p:val>
                                                <p:strVal val="#ppt_x"/>
                                              </p:val>
                                            </p:tav>
                                          </p:tavLst>
                                        </p:anim>
                                        <p:anim calcmode="lin" valueType="num" p14:bounceEnd="55000">
                                          <p:cBhvr additive="base">
                                            <p:cTn id="20" dur="1500" fill="hold"/>
                                            <p:tgtEl>
                                              <p:spTgt spid="279"/>
                                            </p:tgtEl>
                                            <p:attrNameLst>
                                              <p:attrName>ppt_y</p:attrName>
                                            </p:attrNameLst>
                                          </p:cBhvr>
                                          <p:tavLst>
                                            <p:tav tm="0">
                                              <p:val>
                                                <p:strVal val="#ppt_y"/>
                                              </p:val>
                                            </p:tav>
                                            <p:tav tm="100000">
                                              <p:val>
                                                <p:strVal val="#ppt_y"/>
                                              </p:val>
                                            </p:tav>
                                          </p:tavLst>
                                        </p:anim>
                                      </p:childTnLst>
                                    </p:cTn>
                                  </p:par>
                                  <p:par>
                                    <p:cTn id="21" presetID="2" presetClass="entr" presetSubtype="2" accel="58000" fill="hold" nodeType="withEffect" p14:presetBounceEnd="55000">
                                      <p:stCondLst>
                                        <p:cond delay="600"/>
                                      </p:stCondLst>
                                      <p:childTnLst>
                                        <p:set>
                                          <p:cBhvr>
                                            <p:cTn id="22" dur="1" fill="hold">
                                              <p:stCondLst>
                                                <p:cond delay="0"/>
                                              </p:stCondLst>
                                            </p:cTn>
                                            <p:tgtEl>
                                              <p:spTgt spid="286"/>
                                            </p:tgtEl>
                                            <p:attrNameLst>
                                              <p:attrName>style.visibility</p:attrName>
                                            </p:attrNameLst>
                                          </p:cBhvr>
                                          <p:to>
                                            <p:strVal val="visible"/>
                                          </p:to>
                                        </p:set>
                                        <p:anim calcmode="lin" valueType="num" p14:bounceEnd="55000">
                                          <p:cBhvr additive="base">
                                            <p:cTn id="23" dur="1500" fill="hold"/>
                                            <p:tgtEl>
                                              <p:spTgt spid="286"/>
                                            </p:tgtEl>
                                            <p:attrNameLst>
                                              <p:attrName>ppt_x</p:attrName>
                                            </p:attrNameLst>
                                          </p:cBhvr>
                                          <p:tavLst>
                                            <p:tav tm="0">
                                              <p:val>
                                                <p:strVal val="1+#ppt_w/2"/>
                                              </p:val>
                                            </p:tav>
                                            <p:tav tm="100000">
                                              <p:val>
                                                <p:strVal val="#ppt_x"/>
                                              </p:val>
                                            </p:tav>
                                          </p:tavLst>
                                        </p:anim>
                                        <p:anim calcmode="lin" valueType="num" p14:bounceEnd="55000">
                                          <p:cBhvr additive="base">
                                            <p:cTn id="24" dur="1500" fill="hold"/>
                                            <p:tgtEl>
                                              <p:spTgt spid="286"/>
                                            </p:tgtEl>
                                            <p:attrNameLst>
                                              <p:attrName>ppt_y</p:attrName>
                                            </p:attrNameLst>
                                          </p:cBhvr>
                                          <p:tavLst>
                                            <p:tav tm="0">
                                              <p:val>
                                                <p:strVal val="#ppt_y"/>
                                              </p:val>
                                            </p:tav>
                                            <p:tav tm="100000">
                                              <p:val>
                                                <p:strVal val="#ppt_y"/>
                                              </p:val>
                                            </p:tav>
                                          </p:tavLst>
                                        </p:anim>
                                      </p:childTnLst>
                                    </p:cTn>
                                  </p:par>
                                  <p:par>
                                    <p:cTn id="25" presetID="2" presetClass="entr" presetSubtype="2" accel="58000" fill="hold" nodeType="withEffect" p14:presetBounceEnd="55000">
                                      <p:stCondLst>
                                        <p:cond delay="800"/>
                                      </p:stCondLst>
                                      <p:childTnLst>
                                        <p:set>
                                          <p:cBhvr>
                                            <p:cTn id="26" dur="1" fill="hold">
                                              <p:stCondLst>
                                                <p:cond delay="0"/>
                                              </p:stCondLst>
                                            </p:cTn>
                                            <p:tgtEl>
                                              <p:spTgt spid="293"/>
                                            </p:tgtEl>
                                            <p:attrNameLst>
                                              <p:attrName>style.visibility</p:attrName>
                                            </p:attrNameLst>
                                          </p:cBhvr>
                                          <p:to>
                                            <p:strVal val="visible"/>
                                          </p:to>
                                        </p:set>
                                        <p:anim calcmode="lin" valueType="num" p14:bounceEnd="55000">
                                          <p:cBhvr additive="base">
                                            <p:cTn id="27" dur="1500" fill="hold"/>
                                            <p:tgtEl>
                                              <p:spTgt spid="293"/>
                                            </p:tgtEl>
                                            <p:attrNameLst>
                                              <p:attrName>ppt_x</p:attrName>
                                            </p:attrNameLst>
                                          </p:cBhvr>
                                          <p:tavLst>
                                            <p:tav tm="0">
                                              <p:val>
                                                <p:strVal val="1+#ppt_w/2"/>
                                              </p:val>
                                            </p:tav>
                                            <p:tav tm="100000">
                                              <p:val>
                                                <p:strVal val="#ppt_x"/>
                                              </p:val>
                                            </p:tav>
                                          </p:tavLst>
                                        </p:anim>
                                        <p:anim calcmode="lin" valueType="num" p14:bounceEnd="55000">
                                          <p:cBhvr additive="base">
                                            <p:cTn id="28" dur="1500" fill="hold"/>
                                            <p:tgtEl>
                                              <p:spTgt spid="293"/>
                                            </p:tgtEl>
                                            <p:attrNameLst>
                                              <p:attrName>ppt_y</p:attrName>
                                            </p:attrNameLst>
                                          </p:cBhvr>
                                          <p:tavLst>
                                            <p:tav tm="0">
                                              <p:val>
                                                <p:strVal val="#ppt_y"/>
                                              </p:val>
                                            </p:tav>
                                            <p:tav tm="100000">
                                              <p:val>
                                                <p:strVal val="#ppt_y"/>
                                              </p:val>
                                            </p:tav>
                                          </p:tavLst>
                                        </p:anim>
                                      </p:childTnLst>
                                    </p:cTn>
                                  </p:par>
                                  <p:par>
                                    <p:cTn id="29" presetID="2" presetClass="entr" presetSubtype="2" accel="58000" fill="hold" nodeType="withEffect" p14:presetBounceEnd="55000">
                                      <p:stCondLst>
                                        <p:cond delay="1000"/>
                                      </p:stCondLst>
                                      <p:childTnLst>
                                        <p:set>
                                          <p:cBhvr>
                                            <p:cTn id="30" dur="1" fill="hold">
                                              <p:stCondLst>
                                                <p:cond delay="0"/>
                                              </p:stCondLst>
                                            </p:cTn>
                                            <p:tgtEl>
                                              <p:spTgt spid="300"/>
                                            </p:tgtEl>
                                            <p:attrNameLst>
                                              <p:attrName>style.visibility</p:attrName>
                                            </p:attrNameLst>
                                          </p:cBhvr>
                                          <p:to>
                                            <p:strVal val="visible"/>
                                          </p:to>
                                        </p:set>
                                        <p:anim calcmode="lin" valueType="num" p14:bounceEnd="55000">
                                          <p:cBhvr additive="base">
                                            <p:cTn id="31" dur="1500" fill="hold"/>
                                            <p:tgtEl>
                                              <p:spTgt spid="300"/>
                                            </p:tgtEl>
                                            <p:attrNameLst>
                                              <p:attrName>ppt_x</p:attrName>
                                            </p:attrNameLst>
                                          </p:cBhvr>
                                          <p:tavLst>
                                            <p:tav tm="0">
                                              <p:val>
                                                <p:strVal val="1+#ppt_w/2"/>
                                              </p:val>
                                            </p:tav>
                                            <p:tav tm="100000">
                                              <p:val>
                                                <p:strVal val="#ppt_x"/>
                                              </p:val>
                                            </p:tav>
                                          </p:tavLst>
                                        </p:anim>
                                        <p:anim calcmode="lin" valueType="num" p14:bounceEnd="55000">
                                          <p:cBhvr additive="base">
                                            <p:cTn id="32" dur="1500" fill="hold"/>
                                            <p:tgtEl>
                                              <p:spTgt spid="300"/>
                                            </p:tgtEl>
                                            <p:attrNameLst>
                                              <p:attrName>ppt_y</p:attrName>
                                            </p:attrNameLst>
                                          </p:cBhvr>
                                          <p:tavLst>
                                            <p:tav tm="0">
                                              <p:val>
                                                <p:strVal val="#ppt_y"/>
                                              </p:val>
                                            </p:tav>
                                            <p:tav tm="100000">
                                              <p:val>
                                                <p:strVal val="#ppt_y"/>
                                              </p:val>
                                            </p:tav>
                                          </p:tavLst>
                                        </p:anim>
                                      </p:childTnLst>
                                    </p:cTn>
                                  </p:par>
                                  <p:par>
                                    <p:cTn id="33" presetID="2" presetClass="entr" presetSubtype="2" accel="58000" fill="hold" nodeType="withEffect" p14:presetBounceEnd="55000">
                                      <p:stCondLst>
                                        <p:cond delay="1200"/>
                                      </p:stCondLst>
                                      <p:childTnLst>
                                        <p:set>
                                          <p:cBhvr>
                                            <p:cTn id="34" dur="1" fill="hold">
                                              <p:stCondLst>
                                                <p:cond delay="0"/>
                                              </p:stCondLst>
                                            </p:cTn>
                                            <p:tgtEl>
                                              <p:spTgt spid="307"/>
                                            </p:tgtEl>
                                            <p:attrNameLst>
                                              <p:attrName>style.visibility</p:attrName>
                                            </p:attrNameLst>
                                          </p:cBhvr>
                                          <p:to>
                                            <p:strVal val="visible"/>
                                          </p:to>
                                        </p:set>
                                        <p:anim calcmode="lin" valueType="num" p14:bounceEnd="55000">
                                          <p:cBhvr additive="base">
                                            <p:cTn id="35" dur="1500" fill="hold"/>
                                            <p:tgtEl>
                                              <p:spTgt spid="307"/>
                                            </p:tgtEl>
                                            <p:attrNameLst>
                                              <p:attrName>ppt_x</p:attrName>
                                            </p:attrNameLst>
                                          </p:cBhvr>
                                          <p:tavLst>
                                            <p:tav tm="0">
                                              <p:val>
                                                <p:strVal val="1+#ppt_w/2"/>
                                              </p:val>
                                            </p:tav>
                                            <p:tav tm="100000">
                                              <p:val>
                                                <p:strVal val="#ppt_x"/>
                                              </p:val>
                                            </p:tav>
                                          </p:tavLst>
                                        </p:anim>
                                        <p:anim calcmode="lin" valueType="num" p14:bounceEnd="55000">
                                          <p:cBhvr additive="base">
                                            <p:cTn id="36" dur="1500" fill="hold"/>
                                            <p:tgtEl>
                                              <p:spTgt spid="307"/>
                                            </p:tgtEl>
                                            <p:attrNameLst>
                                              <p:attrName>ppt_y</p:attrName>
                                            </p:attrNameLst>
                                          </p:cBhvr>
                                          <p:tavLst>
                                            <p:tav tm="0">
                                              <p:val>
                                                <p:strVal val="#ppt_y"/>
                                              </p:val>
                                            </p:tav>
                                            <p:tav tm="100000">
                                              <p:val>
                                                <p:strVal val="#ppt_y"/>
                                              </p:val>
                                            </p:tav>
                                          </p:tavLst>
                                        </p:anim>
                                      </p:childTnLst>
                                    </p:cTn>
                                  </p:par>
                                </p:childTnLst>
                              </p:cTn>
                            </p:par>
                            <p:par>
                              <p:cTn id="37" fill="hold">
                                <p:stCondLst>
                                  <p:cond delay="3700"/>
                                </p:stCondLst>
                                <p:childTnLst>
                                  <p:par>
                                    <p:cTn id="38" presetID="47" presetClass="entr" presetSubtype="0" fill="hold" nodeType="afterEffect">
                                      <p:stCondLst>
                                        <p:cond delay="0"/>
                                      </p:stCondLst>
                                      <p:childTnLst>
                                        <p:set>
                                          <p:cBhvr>
                                            <p:cTn id="39" dur="1" fill="hold">
                                              <p:stCondLst>
                                                <p:cond delay="0"/>
                                              </p:stCondLst>
                                            </p:cTn>
                                            <p:tgtEl>
                                              <p:spTgt spid="329"/>
                                            </p:tgtEl>
                                            <p:attrNameLst>
                                              <p:attrName>style.visibility</p:attrName>
                                            </p:attrNameLst>
                                          </p:cBhvr>
                                          <p:to>
                                            <p:strVal val="visible"/>
                                          </p:to>
                                        </p:set>
                                        <p:animEffect transition="in" filter="fade">
                                          <p:cBhvr>
                                            <p:cTn id="40" dur="500"/>
                                            <p:tgtEl>
                                              <p:spTgt spid="329"/>
                                            </p:tgtEl>
                                          </p:cBhvr>
                                        </p:animEffect>
                                        <p:anim calcmode="lin" valueType="num">
                                          <p:cBhvr>
                                            <p:cTn id="41" dur="500" fill="hold"/>
                                            <p:tgtEl>
                                              <p:spTgt spid="329"/>
                                            </p:tgtEl>
                                            <p:attrNameLst>
                                              <p:attrName>ppt_x</p:attrName>
                                            </p:attrNameLst>
                                          </p:cBhvr>
                                          <p:tavLst>
                                            <p:tav tm="0">
                                              <p:val>
                                                <p:strVal val="#ppt_x"/>
                                              </p:val>
                                            </p:tav>
                                            <p:tav tm="100000">
                                              <p:val>
                                                <p:strVal val="#ppt_x"/>
                                              </p:val>
                                            </p:tav>
                                          </p:tavLst>
                                        </p:anim>
                                        <p:anim calcmode="lin" valueType="num">
                                          <p:cBhvr>
                                            <p:cTn id="42" dur="500" fill="hold"/>
                                            <p:tgtEl>
                                              <p:spTgt spid="329"/>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300"/>
                                      </p:stCondLst>
                                      <p:childTnLst>
                                        <p:set>
                                          <p:cBhvr>
                                            <p:cTn id="44" dur="1" fill="hold">
                                              <p:stCondLst>
                                                <p:cond delay="0"/>
                                              </p:stCondLst>
                                            </p:cTn>
                                            <p:tgtEl>
                                              <p:spTgt spid="324"/>
                                            </p:tgtEl>
                                            <p:attrNameLst>
                                              <p:attrName>style.visibility</p:attrName>
                                            </p:attrNameLst>
                                          </p:cBhvr>
                                          <p:to>
                                            <p:strVal val="visible"/>
                                          </p:to>
                                        </p:set>
                                        <p:animEffect transition="in" filter="fade">
                                          <p:cBhvr>
                                            <p:cTn id="45" dur="500"/>
                                            <p:tgtEl>
                                              <p:spTgt spid="324"/>
                                            </p:tgtEl>
                                          </p:cBhvr>
                                        </p:animEffect>
                                        <p:anim calcmode="lin" valueType="num">
                                          <p:cBhvr>
                                            <p:cTn id="46" dur="500" fill="hold"/>
                                            <p:tgtEl>
                                              <p:spTgt spid="324"/>
                                            </p:tgtEl>
                                            <p:attrNameLst>
                                              <p:attrName>ppt_x</p:attrName>
                                            </p:attrNameLst>
                                          </p:cBhvr>
                                          <p:tavLst>
                                            <p:tav tm="0">
                                              <p:val>
                                                <p:strVal val="#ppt_x"/>
                                              </p:val>
                                            </p:tav>
                                            <p:tav tm="100000">
                                              <p:val>
                                                <p:strVal val="#ppt_x"/>
                                              </p:val>
                                            </p:tav>
                                          </p:tavLst>
                                        </p:anim>
                                        <p:anim calcmode="lin" valueType="num">
                                          <p:cBhvr>
                                            <p:cTn id="47" dur="500" fill="hold"/>
                                            <p:tgtEl>
                                              <p:spTgt spid="324"/>
                                            </p:tgtEl>
                                            <p:attrNameLst>
                                              <p:attrName>ppt_y</p:attrName>
                                            </p:attrNameLst>
                                          </p:cBhvr>
                                          <p:tavLst>
                                            <p:tav tm="0">
                                              <p:val>
                                                <p:strVal val="#ppt_y-.1"/>
                                              </p:val>
                                            </p:tav>
                                            <p:tav tm="100000">
                                              <p:val>
                                                <p:strVal val="#ppt_y"/>
                                              </p:val>
                                            </p:tav>
                                          </p:tavLst>
                                        </p:anim>
                                      </p:childTnLst>
                                    </p:cTn>
                                  </p:par>
                                  <p:par>
                                    <p:cTn id="48" presetID="47" presetClass="entr" presetSubtype="0" fill="hold" nodeType="withEffect">
                                      <p:stCondLst>
                                        <p:cond delay="600"/>
                                      </p:stCondLst>
                                      <p:childTnLst>
                                        <p:set>
                                          <p:cBhvr>
                                            <p:cTn id="49" dur="1" fill="hold">
                                              <p:stCondLst>
                                                <p:cond delay="0"/>
                                              </p:stCondLst>
                                            </p:cTn>
                                            <p:tgtEl>
                                              <p:spTgt spid="319"/>
                                            </p:tgtEl>
                                            <p:attrNameLst>
                                              <p:attrName>style.visibility</p:attrName>
                                            </p:attrNameLst>
                                          </p:cBhvr>
                                          <p:to>
                                            <p:strVal val="visible"/>
                                          </p:to>
                                        </p:set>
                                        <p:animEffect transition="in" filter="fade">
                                          <p:cBhvr>
                                            <p:cTn id="50" dur="500"/>
                                            <p:tgtEl>
                                              <p:spTgt spid="319"/>
                                            </p:tgtEl>
                                          </p:cBhvr>
                                        </p:animEffect>
                                        <p:anim calcmode="lin" valueType="num">
                                          <p:cBhvr>
                                            <p:cTn id="51" dur="500" fill="hold"/>
                                            <p:tgtEl>
                                              <p:spTgt spid="319"/>
                                            </p:tgtEl>
                                            <p:attrNameLst>
                                              <p:attrName>ppt_x</p:attrName>
                                            </p:attrNameLst>
                                          </p:cBhvr>
                                          <p:tavLst>
                                            <p:tav tm="0">
                                              <p:val>
                                                <p:strVal val="#ppt_x"/>
                                              </p:val>
                                            </p:tav>
                                            <p:tav tm="100000">
                                              <p:val>
                                                <p:strVal val="#ppt_x"/>
                                              </p:val>
                                            </p:tav>
                                          </p:tavLst>
                                        </p:anim>
                                        <p:anim calcmode="lin" valueType="num">
                                          <p:cBhvr>
                                            <p:cTn id="52" dur="500" fill="hold"/>
                                            <p:tgtEl>
                                              <p:spTgt spid="319"/>
                                            </p:tgtEl>
                                            <p:attrNameLst>
                                              <p:attrName>ppt_y</p:attrName>
                                            </p:attrNameLst>
                                          </p:cBhvr>
                                          <p:tavLst>
                                            <p:tav tm="0">
                                              <p:val>
                                                <p:strVal val="#ppt_y-.1"/>
                                              </p:val>
                                            </p:tav>
                                            <p:tav tm="100000">
                                              <p:val>
                                                <p:strVal val="#ppt_y"/>
                                              </p:val>
                                            </p:tav>
                                          </p:tavLst>
                                        </p:anim>
                                      </p:childTnLst>
                                    </p:cTn>
                                  </p:par>
                                  <p:par>
                                    <p:cTn id="53" presetID="47" presetClass="entr" presetSubtype="0" fill="hold" nodeType="withEffect">
                                      <p:stCondLst>
                                        <p:cond delay="800"/>
                                      </p:stCondLst>
                                      <p:childTnLst>
                                        <p:set>
                                          <p:cBhvr>
                                            <p:cTn id="54" dur="1" fill="hold">
                                              <p:stCondLst>
                                                <p:cond delay="0"/>
                                              </p:stCondLst>
                                            </p:cTn>
                                            <p:tgtEl>
                                              <p:spTgt spid="314"/>
                                            </p:tgtEl>
                                            <p:attrNameLst>
                                              <p:attrName>style.visibility</p:attrName>
                                            </p:attrNameLst>
                                          </p:cBhvr>
                                          <p:to>
                                            <p:strVal val="visible"/>
                                          </p:to>
                                        </p:set>
                                        <p:animEffect transition="in" filter="fade">
                                          <p:cBhvr>
                                            <p:cTn id="55" dur="500"/>
                                            <p:tgtEl>
                                              <p:spTgt spid="314"/>
                                            </p:tgtEl>
                                          </p:cBhvr>
                                        </p:animEffect>
                                        <p:anim calcmode="lin" valueType="num">
                                          <p:cBhvr>
                                            <p:cTn id="56" dur="500" fill="hold"/>
                                            <p:tgtEl>
                                              <p:spTgt spid="314"/>
                                            </p:tgtEl>
                                            <p:attrNameLst>
                                              <p:attrName>ppt_x</p:attrName>
                                            </p:attrNameLst>
                                          </p:cBhvr>
                                          <p:tavLst>
                                            <p:tav tm="0">
                                              <p:val>
                                                <p:strVal val="#ppt_x"/>
                                              </p:val>
                                            </p:tav>
                                            <p:tav tm="100000">
                                              <p:val>
                                                <p:strVal val="#ppt_x"/>
                                              </p:val>
                                            </p:tav>
                                          </p:tavLst>
                                        </p:anim>
                                        <p:anim calcmode="lin" valueType="num">
                                          <p:cBhvr>
                                            <p:cTn id="57" dur="500" fill="hold"/>
                                            <p:tgtEl>
                                              <p:spTgt spid="314"/>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334"/>
                                            </p:tgtEl>
                                            <p:attrNameLst>
                                              <p:attrName>style.visibility</p:attrName>
                                            </p:attrNameLst>
                                          </p:cBhvr>
                                          <p:to>
                                            <p:strVal val="visible"/>
                                          </p:to>
                                        </p:set>
                                        <p:animEffect transition="in" filter="fade">
                                          <p:cBhvr>
                                            <p:cTn id="60" dur="500"/>
                                            <p:tgtEl>
                                              <p:spTgt spid="334"/>
                                            </p:tgtEl>
                                          </p:cBhvr>
                                        </p:animEffect>
                                        <p:anim calcmode="lin" valueType="num">
                                          <p:cBhvr>
                                            <p:cTn id="61" dur="500" fill="hold"/>
                                            <p:tgtEl>
                                              <p:spTgt spid="334"/>
                                            </p:tgtEl>
                                            <p:attrNameLst>
                                              <p:attrName>ppt_x</p:attrName>
                                            </p:attrNameLst>
                                          </p:cBhvr>
                                          <p:tavLst>
                                            <p:tav tm="0">
                                              <p:val>
                                                <p:strVal val="#ppt_x"/>
                                              </p:val>
                                            </p:tav>
                                            <p:tav tm="100000">
                                              <p:val>
                                                <p:strVal val="#ppt_x"/>
                                              </p:val>
                                            </p:tav>
                                          </p:tavLst>
                                        </p:anim>
                                        <p:anim calcmode="lin" valueType="num">
                                          <p:cBhvr>
                                            <p:cTn id="62" dur="500" fill="hold"/>
                                            <p:tgtEl>
                                              <p:spTgt spid="334"/>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300"/>
                                      </p:stCondLst>
                                      <p:childTnLst>
                                        <p:set>
                                          <p:cBhvr>
                                            <p:cTn id="64" dur="1" fill="hold">
                                              <p:stCondLst>
                                                <p:cond delay="0"/>
                                              </p:stCondLst>
                                            </p:cTn>
                                            <p:tgtEl>
                                              <p:spTgt spid="339"/>
                                            </p:tgtEl>
                                            <p:attrNameLst>
                                              <p:attrName>style.visibility</p:attrName>
                                            </p:attrNameLst>
                                          </p:cBhvr>
                                          <p:to>
                                            <p:strVal val="visible"/>
                                          </p:to>
                                        </p:set>
                                        <p:animEffect transition="in" filter="fade">
                                          <p:cBhvr>
                                            <p:cTn id="65" dur="500"/>
                                            <p:tgtEl>
                                              <p:spTgt spid="339"/>
                                            </p:tgtEl>
                                          </p:cBhvr>
                                        </p:animEffect>
                                        <p:anim calcmode="lin" valueType="num">
                                          <p:cBhvr>
                                            <p:cTn id="66" dur="500" fill="hold"/>
                                            <p:tgtEl>
                                              <p:spTgt spid="339"/>
                                            </p:tgtEl>
                                            <p:attrNameLst>
                                              <p:attrName>ppt_x</p:attrName>
                                            </p:attrNameLst>
                                          </p:cBhvr>
                                          <p:tavLst>
                                            <p:tav tm="0">
                                              <p:val>
                                                <p:strVal val="#ppt_x"/>
                                              </p:val>
                                            </p:tav>
                                            <p:tav tm="100000">
                                              <p:val>
                                                <p:strVal val="#ppt_x"/>
                                              </p:val>
                                            </p:tav>
                                          </p:tavLst>
                                        </p:anim>
                                        <p:anim calcmode="lin" valueType="num">
                                          <p:cBhvr>
                                            <p:cTn id="67" dur="500" fill="hold"/>
                                            <p:tgtEl>
                                              <p:spTgt spid="339"/>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600"/>
                                      </p:stCondLst>
                                      <p:childTnLst>
                                        <p:set>
                                          <p:cBhvr>
                                            <p:cTn id="69" dur="1" fill="hold">
                                              <p:stCondLst>
                                                <p:cond delay="0"/>
                                              </p:stCondLst>
                                            </p:cTn>
                                            <p:tgtEl>
                                              <p:spTgt spid="344"/>
                                            </p:tgtEl>
                                            <p:attrNameLst>
                                              <p:attrName>style.visibility</p:attrName>
                                            </p:attrNameLst>
                                          </p:cBhvr>
                                          <p:to>
                                            <p:strVal val="visible"/>
                                          </p:to>
                                        </p:set>
                                        <p:animEffect transition="in" filter="fade">
                                          <p:cBhvr>
                                            <p:cTn id="70" dur="500"/>
                                            <p:tgtEl>
                                              <p:spTgt spid="344"/>
                                            </p:tgtEl>
                                          </p:cBhvr>
                                        </p:animEffect>
                                        <p:anim calcmode="lin" valueType="num">
                                          <p:cBhvr>
                                            <p:cTn id="71" dur="500" fill="hold"/>
                                            <p:tgtEl>
                                              <p:spTgt spid="344"/>
                                            </p:tgtEl>
                                            <p:attrNameLst>
                                              <p:attrName>ppt_x</p:attrName>
                                            </p:attrNameLst>
                                          </p:cBhvr>
                                          <p:tavLst>
                                            <p:tav tm="0">
                                              <p:val>
                                                <p:strVal val="#ppt_x"/>
                                              </p:val>
                                            </p:tav>
                                            <p:tav tm="100000">
                                              <p:val>
                                                <p:strVal val="#ppt_x"/>
                                              </p:val>
                                            </p:tav>
                                          </p:tavLst>
                                        </p:anim>
                                        <p:anim calcmode="lin" valueType="num">
                                          <p:cBhvr>
                                            <p:cTn id="72" dur="500" fill="hold"/>
                                            <p:tgtEl>
                                              <p:spTgt spid="344"/>
                                            </p:tgtEl>
                                            <p:attrNameLst>
                                              <p:attrName>ppt_y</p:attrName>
                                            </p:attrNameLst>
                                          </p:cBhvr>
                                          <p:tavLst>
                                            <p:tav tm="0">
                                              <p:val>
                                                <p:strVal val="#ppt_y+.1"/>
                                              </p:val>
                                            </p:tav>
                                            <p:tav tm="100000">
                                              <p:val>
                                                <p:strVal val="#ppt_y"/>
                                              </p:val>
                                            </p:tav>
                                          </p:tavLst>
                                        </p:anim>
                                      </p:childTnLst>
                                    </p:cTn>
                                  </p:par>
                                </p:childTnLst>
                              </p:cTn>
                            </p:par>
                            <p:par>
                              <p:cTn id="73" fill="hold">
                                <p:stCondLst>
                                  <p:cond delay="5000"/>
                                </p:stCondLst>
                                <p:childTnLst>
                                  <p:par>
                                    <p:cTn id="74" presetID="10" presetClass="entr" presetSubtype="0" fill="hold" grpId="0" nodeType="afterEffect">
                                      <p:stCondLst>
                                        <p:cond delay="0"/>
                                      </p:stCondLst>
                                      <p:childTnLst>
                                        <p:set>
                                          <p:cBhvr>
                                            <p:cTn id="75" dur="1" fill="hold">
                                              <p:stCondLst>
                                                <p:cond delay="0"/>
                                              </p:stCondLst>
                                            </p:cTn>
                                            <p:tgtEl>
                                              <p:spTgt spid="349"/>
                                            </p:tgtEl>
                                            <p:attrNameLst>
                                              <p:attrName>style.visibility</p:attrName>
                                            </p:attrNameLst>
                                          </p:cBhvr>
                                          <p:to>
                                            <p:strVal val="visible"/>
                                          </p:to>
                                        </p:set>
                                        <p:animEffect transition="in" filter="fade">
                                          <p:cBhvr>
                                            <p:cTn id="76" dur="500"/>
                                            <p:tgtEl>
                                              <p:spTgt spid="3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 grpId="0" animBg="1"/>
          <p:bldP spid="349" grpId="0"/>
        </p:bldLst>
      </p:timing>
    </mc:Choice>
    <mc:Fallback xmlns:a14="http://schemas.microsoft.com/office/drawing/2010/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4"/>
                                            </p:tgtEl>
                                            <p:attrNameLst>
                                              <p:attrName>style.visibility</p:attrName>
                                            </p:attrNameLst>
                                          </p:cBhvr>
                                          <p:to>
                                            <p:strVal val="visible"/>
                                          </p:to>
                                        </p:set>
                                        <p:animEffect transition="in" filter="wipe(left)">
                                          <p:cBhvr>
                                            <p:cTn id="7" dur="1000"/>
                                            <p:tgtEl>
                                              <p:spTgt spid="264"/>
                                            </p:tgtEl>
                                          </p:cBhvr>
                                        </p:animEffect>
                                      </p:childTnLst>
                                    </p:cTn>
                                  </p:par>
                                </p:childTnLst>
                              </p:cTn>
                            </p:par>
                            <p:par>
                              <p:cTn id="8" fill="hold">
                                <p:stCondLst>
                                  <p:cond delay="1000"/>
                                </p:stCondLst>
                                <p:childTnLst>
                                  <p:par>
                                    <p:cTn id="9" presetID="2" presetClass="entr" presetSubtype="2" accel="58000" fill="hold" nodeType="afterEffect">
                                      <p:stCondLst>
                                        <p:cond delay="0"/>
                                      </p:stCondLst>
                                      <p:childTnLst>
                                        <p:set>
                                          <p:cBhvr>
                                            <p:cTn id="10" dur="1" fill="hold">
                                              <p:stCondLst>
                                                <p:cond delay="0"/>
                                              </p:stCondLst>
                                            </p:cTn>
                                            <p:tgtEl>
                                              <p:spTgt spid="265"/>
                                            </p:tgtEl>
                                            <p:attrNameLst>
                                              <p:attrName>style.visibility</p:attrName>
                                            </p:attrNameLst>
                                          </p:cBhvr>
                                          <p:to>
                                            <p:strVal val="visible"/>
                                          </p:to>
                                        </p:set>
                                        <p:anim calcmode="lin" valueType="num">
                                          <p:cBhvr additive="base">
                                            <p:cTn id="11" dur="1500" fill="hold"/>
                                            <p:tgtEl>
                                              <p:spTgt spid="265"/>
                                            </p:tgtEl>
                                            <p:attrNameLst>
                                              <p:attrName>ppt_x</p:attrName>
                                            </p:attrNameLst>
                                          </p:cBhvr>
                                          <p:tavLst>
                                            <p:tav tm="0">
                                              <p:val>
                                                <p:strVal val="1+#ppt_w/2"/>
                                              </p:val>
                                            </p:tav>
                                            <p:tav tm="100000">
                                              <p:val>
                                                <p:strVal val="#ppt_x"/>
                                              </p:val>
                                            </p:tav>
                                          </p:tavLst>
                                        </p:anim>
                                        <p:anim calcmode="lin" valueType="num">
                                          <p:cBhvr additive="base">
                                            <p:cTn id="12" dur="1500" fill="hold"/>
                                            <p:tgtEl>
                                              <p:spTgt spid="265"/>
                                            </p:tgtEl>
                                            <p:attrNameLst>
                                              <p:attrName>ppt_y</p:attrName>
                                            </p:attrNameLst>
                                          </p:cBhvr>
                                          <p:tavLst>
                                            <p:tav tm="0">
                                              <p:val>
                                                <p:strVal val="#ppt_y"/>
                                              </p:val>
                                            </p:tav>
                                            <p:tav tm="100000">
                                              <p:val>
                                                <p:strVal val="#ppt_y"/>
                                              </p:val>
                                            </p:tav>
                                          </p:tavLst>
                                        </p:anim>
                                      </p:childTnLst>
                                    </p:cTn>
                                  </p:par>
                                  <p:par>
                                    <p:cTn id="13" presetID="2" presetClass="entr" presetSubtype="2" accel="58000" fill="hold" nodeType="withEffect">
                                      <p:stCondLst>
                                        <p:cond delay="200"/>
                                      </p:stCondLst>
                                      <p:childTnLst>
                                        <p:set>
                                          <p:cBhvr>
                                            <p:cTn id="14" dur="1" fill="hold">
                                              <p:stCondLst>
                                                <p:cond delay="0"/>
                                              </p:stCondLst>
                                            </p:cTn>
                                            <p:tgtEl>
                                              <p:spTgt spid="272"/>
                                            </p:tgtEl>
                                            <p:attrNameLst>
                                              <p:attrName>style.visibility</p:attrName>
                                            </p:attrNameLst>
                                          </p:cBhvr>
                                          <p:to>
                                            <p:strVal val="visible"/>
                                          </p:to>
                                        </p:set>
                                        <p:anim calcmode="lin" valueType="num">
                                          <p:cBhvr additive="base">
                                            <p:cTn id="15" dur="1500" fill="hold"/>
                                            <p:tgtEl>
                                              <p:spTgt spid="272"/>
                                            </p:tgtEl>
                                            <p:attrNameLst>
                                              <p:attrName>ppt_x</p:attrName>
                                            </p:attrNameLst>
                                          </p:cBhvr>
                                          <p:tavLst>
                                            <p:tav tm="0">
                                              <p:val>
                                                <p:strVal val="1+#ppt_w/2"/>
                                              </p:val>
                                            </p:tav>
                                            <p:tav tm="100000">
                                              <p:val>
                                                <p:strVal val="#ppt_x"/>
                                              </p:val>
                                            </p:tav>
                                          </p:tavLst>
                                        </p:anim>
                                        <p:anim calcmode="lin" valueType="num">
                                          <p:cBhvr additive="base">
                                            <p:cTn id="16" dur="1500" fill="hold"/>
                                            <p:tgtEl>
                                              <p:spTgt spid="272"/>
                                            </p:tgtEl>
                                            <p:attrNameLst>
                                              <p:attrName>ppt_y</p:attrName>
                                            </p:attrNameLst>
                                          </p:cBhvr>
                                          <p:tavLst>
                                            <p:tav tm="0">
                                              <p:val>
                                                <p:strVal val="#ppt_y"/>
                                              </p:val>
                                            </p:tav>
                                            <p:tav tm="100000">
                                              <p:val>
                                                <p:strVal val="#ppt_y"/>
                                              </p:val>
                                            </p:tav>
                                          </p:tavLst>
                                        </p:anim>
                                      </p:childTnLst>
                                    </p:cTn>
                                  </p:par>
                                  <p:par>
                                    <p:cTn id="17" presetID="2" presetClass="entr" presetSubtype="2" accel="58000" fill="hold" nodeType="withEffect">
                                      <p:stCondLst>
                                        <p:cond delay="400"/>
                                      </p:stCondLst>
                                      <p:childTnLst>
                                        <p:set>
                                          <p:cBhvr>
                                            <p:cTn id="18" dur="1" fill="hold">
                                              <p:stCondLst>
                                                <p:cond delay="0"/>
                                              </p:stCondLst>
                                            </p:cTn>
                                            <p:tgtEl>
                                              <p:spTgt spid="279"/>
                                            </p:tgtEl>
                                            <p:attrNameLst>
                                              <p:attrName>style.visibility</p:attrName>
                                            </p:attrNameLst>
                                          </p:cBhvr>
                                          <p:to>
                                            <p:strVal val="visible"/>
                                          </p:to>
                                        </p:set>
                                        <p:anim calcmode="lin" valueType="num">
                                          <p:cBhvr additive="base">
                                            <p:cTn id="19" dur="1500" fill="hold"/>
                                            <p:tgtEl>
                                              <p:spTgt spid="279"/>
                                            </p:tgtEl>
                                            <p:attrNameLst>
                                              <p:attrName>ppt_x</p:attrName>
                                            </p:attrNameLst>
                                          </p:cBhvr>
                                          <p:tavLst>
                                            <p:tav tm="0">
                                              <p:val>
                                                <p:strVal val="1+#ppt_w/2"/>
                                              </p:val>
                                            </p:tav>
                                            <p:tav tm="100000">
                                              <p:val>
                                                <p:strVal val="#ppt_x"/>
                                              </p:val>
                                            </p:tav>
                                          </p:tavLst>
                                        </p:anim>
                                        <p:anim calcmode="lin" valueType="num">
                                          <p:cBhvr additive="base">
                                            <p:cTn id="20" dur="1500" fill="hold"/>
                                            <p:tgtEl>
                                              <p:spTgt spid="279"/>
                                            </p:tgtEl>
                                            <p:attrNameLst>
                                              <p:attrName>ppt_y</p:attrName>
                                            </p:attrNameLst>
                                          </p:cBhvr>
                                          <p:tavLst>
                                            <p:tav tm="0">
                                              <p:val>
                                                <p:strVal val="#ppt_y"/>
                                              </p:val>
                                            </p:tav>
                                            <p:tav tm="100000">
                                              <p:val>
                                                <p:strVal val="#ppt_y"/>
                                              </p:val>
                                            </p:tav>
                                          </p:tavLst>
                                        </p:anim>
                                      </p:childTnLst>
                                    </p:cTn>
                                  </p:par>
                                  <p:par>
                                    <p:cTn id="21" presetID="2" presetClass="entr" presetSubtype="2" accel="58000" fill="hold" nodeType="withEffect">
                                      <p:stCondLst>
                                        <p:cond delay="600"/>
                                      </p:stCondLst>
                                      <p:childTnLst>
                                        <p:set>
                                          <p:cBhvr>
                                            <p:cTn id="22" dur="1" fill="hold">
                                              <p:stCondLst>
                                                <p:cond delay="0"/>
                                              </p:stCondLst>
                                            </p:cTn>
                                            <p:tgtEl>
                                              <p:spTgt spid="286"/>
                                            </p:tgtEl>
                                            <p:attrNameLst>
                                              <p:attrName>style.visibility</p:attrName>
                                            </p:attrNameLst>
                                          </p:cBhvr>
                                          <p:to>
                                            <p:strVal val="visible"/>
                                          </p:to>
                                        </p:set>
                                        <p:anim calcmode="lin" valueType="num">
                                          <p:cBhvr additive="base">
                                            <p:cTn id="23" dur="1500" fill="hold"/>
                                            <p:tgtEl>
                                              <p:spTgt spid="286"/>
                                            </p:tgtEl>
                                            <p:attrNameLst>
                                              <p:attrName>ppt_x</p:attrName>
                                            </p:attrNameLst>
                                          </p:cBhvr>
                                          <p:tavLst>
                                            <p:tav tm="0">
                                              <p:val>
                                                <p:strVal val="1+#ppt_w/2"/>
                                              </p:val>
                                            </p:tav>
                                            <p:tav tm="100000">
                                              <p:val>
                                                <p:strVal val="#ppt_x"/>
                                              </p:val>
                                            </p:tav>
                                          </p:tavLst>
                                        </p:anim>
                                        <p:anim calcmode="lin" valueType="num">
                                          <p:cBhvr additive="base">
                                            <p:cTn id="24" dur="1500" fill="hold"/>
                                            <p:tgtEl>
                                              <p:spTgt spid="286"/>
                                            </p:tgtEl>
                                            <p:attrNameLst>
                                              <p:attrName>ppt_y</p:attrName>
                                            </p:attrNameLst>
                                          </p:cBhvr>
                                          <p:tavLst>
                                            <p:tav tm="0">
                                              <p:val>
                                                <p:strVal val="#ppt_y"/>
                                              </p:val>
                                            </p:tav>
                                            <p:tav tm="100000">
                                              <p:val>
                                                <p:strVal val="#ppt_y"/>
                                              </p:val>
                                            </p:tav>
                                          </p:tavLst>
                                        </p:anim>
                                      </p:childTnLst>
                                    </p:cTn>
                                  </p:par>
                                  <p:par>
                                    <p:cTn id="25" presetID="2" presetClass="entr" presetSubtype="2" accel="58000" fill="hold" nodeType="withEffect">
                                      <p:stCondLst>
                                        <p:cond delay="800"/>
                                      </p:stCondLst>
                                      <p:childTnLst>
                                        <p:set>
                                          <p:cBhvr>
                                            <p:cTn id="26" dur="1" fill="hold">
                                              <p:stCondLst>
                                                <p:cond delay="0"/>
                                              </p:stCondLst>
                                            </p:cTn>
                                            <p:tgtEl>
                                              <p:spTgt spid="293"/>
                                            </p:tgtEl>
                                            <p:attrNameLst>
                                              <p:attrName>style.visibility</p:attrName>
                                            </p:attrNameLst>
                                          </p:cBhvr>
                                          <p:to>
                                            <p:strVal val="visible"/>
                                          </p:to>
                                        </p:set>
                                        <p:anim calcmode="lin" valueType="num">
                                          <p:cBhvr additive="base">
                                            <p:cTn id="27" dur="1500" fill="hold"/>
                                            <p:tgtEl>
                                              <p:spTgt spid="293"/>
                                            </p:tgtEl>
                                            <p:attrNameLst>
                                              <p:attrName>ppt_x</p:attrName>
                                            </p:attrNameLst>
                                          </p:cBhvr>
                                          <p:tavLst>
                                            <p:tav tm="0">
                                              <p:val>
                                                <p:strVal val="1+#ppt_w/2"/>
                                              </p:val>
                                            </p:tav>
                                            <p:tav tm="100000">
                                              <p:val>
                                                <p:strVal val="#ppt_x"/>
                                              </p:val>
                                            </p:tav>
                                          </p:tavLst>
                                        </p:anim>
                                        <p:anim calcmode="lin" valueType="num">
                                          <p:cBhvr additive="base">
                                            <p:cTn id="28" dur="1500" fill="hold"/>
                                            <p:tgtEl>
                                              <p:spTgt spid="293"/>
                                            </p:tgtEl>
                                            <p:attrNameLst>
                                              <p:attrName>ppt_y</p:attrName>
                                            </p:attrNameLst>
                                          </p:cBhvr>
                                          <p:tavLst>
                                            <p:tav tm="0">
                                              <p:val>
                                                <p:strVal val="#ppt_y"/>
                                              </p:val>
                                            </p:tav>
                                            <p:tav tm="100000">
                                              <p:val>
                                                <p:strVal val="#ppt_y"/>
                                              </p:val>
                                            </p:tav>
                                          </p:tavLst>
                                        </p:anim>
                                      </p:childTnLst>
                                    </p:cTn>
                                  </p:par>
                                  <p:par>
                                    <p:cTn id="29" presetID="2" presetClass="entr" presetSubtype="2" accel="58000" fill="hold" nodeType="withEffect">
                                      <p:stCondLst>
                                        <p:cond delay="1000"/>
                                      </p:stCondLst>
                                      <p:childTnLst>
                                        <p:set>
                                          <p:cBhvr>
                                            <p:cTn id="30" dur="1" fill="hold">
                                              <p:stCondLst>
                                                <p:cond delay="0"/>
                                              </p:stCondLst>
                                            </p:cTn>
                                            <p:tgtEl>
                                              <p:spTgt spid="300"/>
                                            </p:tgtEl>
                                            <p:attrNameLst>
                                              <p:attrName>style.visibility</p:attrName>
                                            </p:attrNameLst>
                                          </p:cBhvr>
                                          <p:to>
                                            <p:strVal val="visible"/>
                                          </p:to>
                                        </p:set>
                                        <p:anim calcmode="lin" valueType="num">
                                          <p:cBhvr additive="base">
                                            <p:cTn id="31" dur="1500" fill="hold"/>
                                            <p:tgtEl>
                                              <p:spTgt spid="300"/>
                                            </p:tgtEl>
                                            <p:attrNameLst>
                                              <p:attrName>ppt_x</p:attrName>
                                            </p:attrNameLst>
                                          </p:cBhvr>
                                          <p:tavLst>
                                            <p:tav tm="0">
                                              <p:val>
                                                <p:strVal val="1+#ppt_w/2"/>
                                              </p:val>
                                            </p:tav>
                                            <p:tav tm="100000">
                                              <p:val>
                                                <p:strVal val="#ppt_x"/>
                                              </p:val>
                                            </p:tav>
                                          </p:tavLst>
                                        </p:anim>
                                        <p:anim calcmode="lin" valueType="num">
                                          <p:cBhvr additive="base">
                                            <p:cTn id="32" dur="1500" fill="hold"/>
                                            <p:tgtEl>
                                              <p:spTgt spid="300"/>
                                            </p:tgtEl>
                                            <p:attrNameLst>
                                              <p:attrName>ppt_y</p:attrName>
                                            </p:attrNameLst>
                                          </p:cBhvr>
                                          <p:tavLst>
                                            <p:tav tm="0">
                                              <p:val>
                                                <p:strVal val="#ppt_y"/>
                                              </p:val>
                                            </p:tav>
                                            <p:tav tm="100000">
                                              <p:val>
                                                <p:strVal val="#ppt_y"/>
                                              </p:val>
                                            </p:tav>
                                          </p:tavLst>
                                        </p:anim>
                                      </p:childTnLst>
                                    </p:cTn>
                                  </p:par>
                                  <p:par>
                                    <p:cTn id="33" presetID="2" presetClass="entr" presetSubtype="2" accel="58000" fill="hold" nodeType="withEffect">
                                      <p:stCondLst>
                                        <p:cond delay="1200"/>
                                      </p:stCondLst>
                                      <p:childTnLst>
                                        <p:set>
                                          <p:cBhvr>
                                            <p:cTn id="34" dur="1" fill="hold">
                                              <p:stCondLst>
                                                <p:cond delay="0"/>
                                              </p:stCondLst>
                                            </p:cTn>
                                            <p:tgtEl>
                                              <p:spTgt spid="307"/>
                                            </p:tgtEl>
                                            <p:attrNameLst>
                                              <p:attrName>style.visibility</p:attrName>
                                            </p:attrNameLst>
                                          </p:cBhvr>
                                          <p:to>
                                            <p:strVal val="visible"/>
                                          </p:to>
                                        </p:set>
                                        <p:anim calcmode="lin" valueType="num">
                                          <p:cBhvr additive="base">
                                            <p:cTn id="35" dur="1500" fill="hold"/>
                                            <p:tgtEl>
                                              <p:spTgt spid="307"/>
                                            </p:tgtEl>
                                            <p:attrNameLst>
                                              <p:attrName>ppt_x</p:attrName>
                                            </p:attrNameLst>
                                          </p:cBhvr>
                                          <p:tavLst>
                                            <p:tav tm="0">
                                              <p:val>
                                                <p:strVal val="1+#ppt_w/2"/>
                                              </p:val>
                                            </p:tav>
                                            <p:tav tm="100000">
                                              <p:val>
                                                <p:strVal val="#ppt_x"/>
                                              </p:val>
                                            </p:tav>
                                          </p:tavLst>
                                        </p:anim>
                                        <p:anim calcmode="lin" valueType="num">
                                          <p:cBhvr additive="base">
                                            <p:cTn id="36" dur="1500" fill="hold"/>
                                            <p:tgtEl>
                                              <p:spTgt spid="307"/>
                                            </p:tgtEl>
                                            <p:attrNameLst>
                                              <p:attrName>ppt_y</p:attrName>
                                            </p:attrNameLst>
                                          </p:cBhvr>
                                          <p:tavLst>
                                            <p:tav tm="0">
                                              <p:val>
                                                <p:strVal val="#ppt_y"/>
                                              </p:val>
                                            </p:tav>
                                            <p:tav tm="100000">
                                              <p:val>
                                                <p:strVal val="#ppt_y"/>
                                              </p:val>
                                            </p:tav>
                                          </p:tavLst>
                                        </p:anim>
                                      </p:childTnLst>
                                    </p:cTn>
                                  </p:par>
                                </p:childTnLst>
                              </p:cTn>
                            </p:par>
                            <p:par>
                              <p:cTn id="37" fill="hold">
                                <p:stCondLst>
                                  <p:cond delay="3700"/>
                                </p:stCondLst>
                                <p:childTnLst>
                                  <p:par>
                                    <p:cTn id="38" presetID="47" presetClass="entr" presetSubtype="0" fill="hold" nodeType="afterEffect">
                                      <p:stCondLst>
                                        <p:cond delay="0"/>
                                      </p:stCondLst>
                                      <p:childTnLst>
                                        <p:set>
                                          <p:cBhvr>
                                            <p:cTn id="39" dur="1" fill="hold">
                                              <p:stCondLst>
                                                <p:cond delay="0"/>
                                              </p:stCondLst>
                                            </p:cTn>
                                            <p:tgtEl>
                                              <p:spTgt spid="329"/>
                                            </p:tgtEl>
                                            <p:attrNameLst>
                                              <p:attrName>style.visibility</p:attrName>
                                            </p:attrNameLst>
                                          </p:cBhvr>
                                          <p:to>
                                            <p:strVal val="visible"/>
                                          </p:to>
                                        </p:set>
                                        <p:animEffect transition="in" filter="fade">
                                          <p:cBhvr>
                                            <p:cTn id="40" dur="500"/>
                                            <p:tgtEl>
                                              <p:spTgt spid="329"/>
                                            </p:tgtEl>
                                          </p:cBhvr>
                                        </p:animEffect>
                                        <p:anim calcmode="lin" valueType="num">
                                          <p:cBhvr>
                                            <p:cTn id="41" dur="500" fill="hold"/>
                                            <p:tgtEl>
                                              <p:spTgt spid="329"/>
                                            </p:tgtEl>
                                            <p:attrNameLst>
                                              <p:attrName>ppt_x</p:attrName>
                                            </p:attrNameLst>
                                          </p:cBhvr>
                                          <p:tavLst>
                                            <p:tav tm="0">
                                              <p:val>
                                                <p:strVal val="#ppt_x"/>
                                              </p:val>
                                            </p:tav>
                                            <p:tav tm="100000">
                                              <p:val>
                                                <p:strVal val="#ppt_x"/>
                                              </p:val>
                                            </p:tav>
                                          </p:tavLst>
                                        </p:anim>
                                        <p:anim calcmode="lin" valueType="num">
                                          <p:cBhvr>
                                            <p:cTn id="42" dur="500" fill="hold"/>
                                            <p:tgtEl>
                                              <p:spTgt spid="329"/>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300"/>
                                      </p:stCondLst>
                                      <p:childTnLst>
                                        <p:set>
                                          <p:cBhvr>
                                            <p:cTn id="44" dur="1" fill="hold">
                                              <p:stCondLst>
                                                <p:cond delay="0"/>
                                              </p:stCondLst>
                                            </p:cTn>
                                            <p:tgtEl>
                                              <p:spTgt spid="324"/>
                                            </p:tgtEl>
                                            <p:attrNameLst>
                                              <p:attrName>style.visibility</p:attrName>
                                            </p:attrNameLst>
                                          </p:cBhvr>
                                          <p:to>
                                            <p:strVal val="visible"/>
                                          </p:to>
                                        </p:set>
                                        <p:animEffect transition="in" filter="fade">
                                          <p:cBhvr>
                                            <p:cTn id="45" dur="500"/>
                                            <p:tgtEl>
                                              <p:spTgt spid="324"/>
                                            </p:tgtEl>
                                          </p:cBhvr>
                                        </p:animEffect>
                                        <p:anim calcmode="lin" valueType="num">
                                          <p:cBhvr>
                                            <p:cTn id="46" dur="500" fill="hold"/>
                                            <p:tgtEl>
                                              <p:spTgt spid="324"/>
                                            </p:tgtEl>
                                            <p:attrNameLst>
                                              <p:attrName>ppt_x</p:attrName>
                                            </p:attrNameLst>
                                          </p:cBhvr>
                                          <p:tavLst>
                                            <p:tav tm="0">
                                              <p:val>
                                                <p:strVal val="#ppt_x"/>
                                              </p:val>
                                            </p:tav>
                                            <p:tav tm="100000">
                                              <p:val>
                                                <p:strVal val="#ppt_x"/>
                                              </p:val>
                                            </p:tav>
                                          </p:tavLst>
                                        </p:anim>
                                        <p:anim calcmode="lin" valueType="num">
                                          <p:cBhvr>
                                            <p:cTn id="47" dur="500" fill="hold"/>
                                            <p:tgtEl>
                                              <p:spTgt spid="324"/>
                                            </p:tgtEl>
                                            <p:attrNameLst>
                                              <p:attrName>ppt_y</p:attrName>
                                            </p:attrNameLst>
                                          </p:cBhvr>
                                          <p:tavLst>
                                            <p:tav tm="0">
                                              <p:val>
                                                <p:strVal val="#ppt_y-.1"/>
                                              </p:val>
                                            </p:tav>
                                            <p:tav tm="100000">
                                              <p:val>
                                                <p:strVal val="#ppt_y"/>
                                              </p:val>
                                            </p:tav>
                                          </p:tavLst>
                                        </p:anim>
                                      </p:childTnLst>
                                    </p:cTn>
                                  </p:par>
                                  <p:par>
                                    <p:cTn id="48" presetID="47" presetClass="entr" presetSubtype="0" fill="hold" nodeType="withEffect">
                                      <p:stCondLst>
                                        <p:cond delay="600"/>
                                      </p:stCondLst>
                                      <p:childTnLst>
                                        <p:set>
                                          <p:cBhvr>
                                            <p:cTn id="49" dur="1" fill="hold">
                                              <p:stCondLst>
                                                <p:cond delay="0"/>
                                              </p:stCondLst>
                                            </p:cTn>
                                            <p:tgtEl>
                                              <p:spTgt spid="319"/>
                                            </p:tgtEl>
                                            <p:attrNameLst>
                                              <p:attrName>style.visibility</p:attrName>
                                            </p:attrNameLst>
                                          </p:cBhvr>
                                          <p:to>
                                            <p:strVal val="visible"/>
                                          </p:to>
                                        </p:set>
                                        <p:animEffect transition="in" filter="fade">
                                          <p:cBhvr>
                                            <p:cTn id="50" dur="500"/>
                                            <p:tgtEl>
                                              <p:spTgt spid="319"/>
                                            </p:tgtEl>
                                          </p:cBhvr>
                                        </p:animEffect>
                                        <p:anim calcmode="lin" valueType="num">
                                          <p:cBhvr>
                                            <p:cTn id="51" dur="500" fill="hold"/>
                                            <p:tgtEl>
                                              <p:spTgt spid="319"/>
                                            </p:tgtEl>
                                            <p:attrNameLst>
                                              <p:attrName>ppt_x</p:attrName>
                                            </p:attrNameLst>
                                          </p:cBhvr>
                                          <p:tavLst>
                                            <p:tav tm="0">
                                              <p:val>
                                                <p:strVal val="#ppt_x"/>
                                              </p:val>
                                            </p:tav>
                                            <p:tav tm="100000">
                                              <p:val>
                                                <p:strVal val="#ppt_x"/>
                                              </p:val>
                                            </p:tav>
                                          </p:tavLst>
                                        </p:anim>
                                        <p:anim calcmode="lin" valueType="num">
                                          <p:cBhvr>
                                            <p:cTn id="52" dur="500" fill="hold"/>
                                            <p:tgtEl>
                                              <p:spTgt spid="319"/>
                                            </p:tgtEl>
                                            <p:attrNameLst>
                                              <p:attrName>ppt_y</p:attrName>
                                            </p:attrNameLst>
                                          </p:cBhvr>
                                          <p:tavLst>
                                            <p:tav tm="0">
                                              <p:val>
                                                <p:strVal val="#ppt_y-.1"/>
                                              </p:val>
                                            </p:tav>
                                            <p:tav tm="100000">
                                              <p:val>
                                                <p:strVal val="#ppt_y"/>
                                              </p:val>
                                            </p:tav>
                                          </p:tavLst>
                                        </p:anim>
                                      </p:childTnLst>
                                    </p:cTn>
                                  </p:par>
                                  <p:par>
                                    <p:cTn id="53" presetID="47" presetClass="entr" presetSubtype="0" fill="hold" nodeType="withEffect">
                                      <p:stCondLst>
                                        <p:cond delay="800"/>
                                      </p:stCondLst>
                                      <p:childTnLst>
                                        <p:set>
                                          <p:cBhvr>
                                            <p:cTn id="54" dur="1" fill="hold">
                                              <p:stCondLst>
                                                <p:cond delay="0"/>
                                              </p:stCondLst>
                                            </p:cTn>
                                            <p:tgtEl>
                                              <p:spTgt spid="314"/>
                                            </p:tgtEl>
                                            <p:attrNameLst>
                                              <p:attrName>style.visibility</p:attrName>
                                            </p:attrNameLst>
                                          </p:cBhvr>
                                          <p:to>
                                            <p:strVal val="visible"/>
                                          </p:to>
                                        </p:set>
                                        <p:animEffect transition="in" filter="fade">
                                          <p:cBhvr>
                                            <p:cTn id="55" dur="500"/>
                                            <p:tgtEl>
                                              <p:spTgt spid="314"/>
                                            </p:tgtEl>
                                          </p:cBhvr>
                                        </p:animEffect>
                                        <p:anim calcmode="lin" valueType="num">
                                          <p:cBhvr>
                                            <p:cTn id="56" dur="500" fill="hold"/>
                                            <p:tgtEl>
                                              <p:spTgt spid="314"/>
                                            </p:tgtEl>
                                            <p:attrNameLst>
                                              <p:attrName>ppt_x</p:attrName>
                                            </p:attrNameLst>
                                          </p:cBhvr>
                                          <p:tavLst>
                                            <p:tav tm="0">
                                              <p:val>
                                                <p:strVal val="#ppt_x"/>
                                              </p:val>
                                            </p:tav>
                                            <p:tav tm="100000">
                                              <p:val>
                                                <p:strVal val="#ppt_x"/>
                                              </p:val>
                                            </p:tav>
                                          </p:tavLst>
                                        </p:anim>
                                        <p:anim calcmode="lin" valueType="num">
                                          <p:cBhvr>
                                            <p:cTn id="57" dur="500" fill="hold"/>
                                            <p:tgtEl>
                                              <p:spTgt spid="314"/>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334"/>
                                            </p:tgtEl>
                                            <p:attrNameLst>
                                              <p:attrName>style.visibility</p:attrName>
                                            </p:attrNameLst>
                                          </p:cBhvr>
                                          <p:to>
                                            <p:strVal val="visible"/>
                                          </p:to>
                                        </p:set>
                                        <p:animEffect transition="in" filter="fade">
                                          <p:cBhvr>
                                            <p:cTn id="60" dur="500"/>
                                            <p:tgtEl>
                                              <p:spTgt spid="334"/>
                                            </p:tgtEl>
                                          </p:cBhvr>
                                        </p:animEffect>
                                        <p:anim calcmode="lin" valueType="num">
                                          <p:cBhvr>
                                            <p:cTn id="61" dur="500" fill="hold"/>
                                            <p:tgtEl>
                                              <p:spTgt spid="334"/>
                                            </p:tgtEl>
                                            <p:attrNameLst>
                                              <p:attrName>ppt_x</p:attrName>
                                            </p:attrNameLst>
                                          </p:cBhvr>
                                          <p:tavLst>
                                            <p:tav tm="0">
                                              <p:val>
                                                <p:strVal val="#ppt_x"/>
                                              </p:val>
                                            </p:tav>
                                            <p:tav tm="100000">
                                              <p:val>
                                                <p:strVal val="#ppt_x"/>
                                              </p:val>
                                            </p:tav>
                                          </p:tavLst>
                                        </p:anim>
                                        <p:anim calcmode="lin" valueType="num">
                                          <p:cBhvr>
                                            <p:cTn id="62" dur="500" fill="hold"/>
                                            <p:tgtEl>
                                              <p:spTgt spid="334"/>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300"/>
                                      </p:stCondLst>
                                      <p:childTnLst>
                                        <p:set>
                                          <p:cBhvr>
                                            <p:cTn id="64" dur="1" fill="hold">
                                              <p:stCondLst>
                                                <p:cond delay="0"/>
                                              </p:stCondLst>
                                            </p:cTn>
                                            <p:tgtEl>
                                              <p:spTgt spid="339"/>
                                            </p:tgtEl>
                                            <p:attrNameLst>
                                              <p:attrName>style.visibility</p:attrName>
                                            </p:attrNameLst>
                                          </p:cBhvr>
                                          <p:to>
                                            <p:strVal val="visible"/>
                                          </p:to>
                                        </p:set>
                                        <p:animEffect transition="in" filter="fade">
                                          <p:cBhvr>
                                            <p:cTn id="65" dur="500"/>
                                            <p:tgtEl>
                                              <p:spTgt spid="339"/>
                                            </p:tgtEl>
                                          </p:cBhvr>
                                        </p:animEffect>
                                        <p:anim calcmode="lin" valueType="num">
                                          <p:cBhvr>
                                            <p:cTn id="66" dur="500" fill="hold"/>
                                            <p:tgtEl>
                                              <p:spTgt spid="339"/>
                                            </p:tgtEl>
                                            <p:attrNameLst>
                                              <p:attrName>ppt_x</p:attrName>
                                            </p:attrNameLst>
                                          </p:cBhvr>
                                          <p:tavLst>
                                            <p:tav tm="0">
                                              <p:val>
                                                <p:strVal val="#ppt_x"/>
                                              </p:val>
                                            </p:tav>
                                            <p:tav tm="100000">
                                              <p:val>
                                                <p:strVal val="#ppt_x"/>
                                              </p:val>
                                            </p:tav>
                                          </p:tavLst>
                                        </p:anim>
                                        <p:anim calcmode="lin" valueType="num">
                                          <p:cBhvr>
                                            <p:cTn id="67" dur="500" fill="hold"/>
                                            <p:tgtEl>
                                              <p:spTgt spid="339"/>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600"/>
                                      </p:stCondLst>
                                      <p:childTnLst>
                                        <p:set>
                                          <p:cBhvr>
                                            <p:cTn id="69" dur="1" fill="hold">
                                              <p:stCondLst>
                                                <p:cond delay="0"/>
                                              </p:stCondLst>
                                            </p:cTn>
                                            <p:tgtEl>
                                              <p:spTgt spid="344"/>
                                            </p:tgtEl>
                                            <p:attrNameLst>
                                              <p:attrName>style.visibility</p:attrName>
                                            </p:attrNameLst>
                                          </p:cBhvr>
                                          <p:to>
                                            <p:strVal val="visible"/>
                                          </p:to>
                                        </p:set>
                                        <p:animEffect transition="in" filter="fade">
                                          <p:cBhvr>
                                            <p:cTn id="70" dur="500"/>
                                            <p:tgtEl>
                                              <p:spTgt spid="344"/>
                                            </p:tgtEl>
                                          </p:cBhvr>
                                        </p:animEffect>
                                        <p:anim calcmode="lin" valueType="num">
                                          <p:cBhvr>
                                            <p:cTn id="71" dur="500" fill="hold"/>
                                            <p:tgtEl>
                                              <p:spTgt spid="344"/>
                                            </p:tgtEl>
                                            <p:attrNameLst>
                                              <p:attrName>ppt_x</p:attrName>
                                            </p:attrNameLst>
                                          </p:cBhvr>
                                          <p:tavLst>
                                            <p:tav tm="0">
                                              <p:val>
                                                <p:strVal val="#ppt_x"/>
                                              </p:val>
                                            </p:tav>
                                            <p:tav tm="100000">
                                              <p:val>
                                                <p:strVal val="#ppt_x"/>
                                              </p:val>
                                            </p:tav>
                                          </p:tavLst>
                                        </p:anim>
                                        <p:anim calcmode="lin" valueType="num">
                                          <p:cBhvr>
                                            <p:cTn id="72" dur="500" fill="hold"/>
                                            <p:tgtEl>
                                              <p:spTgt spid="344"/>
                                            </p:tgtEl>
                                            <p:attrNameLst>
                                              <p:attrName>ppt_y</p:attrName>
                                            </p:attrNameLst>
                                          </p:cBhvr>
                                          <p:tavLst>
                                            <p:tav tm="0">
                                              <p:val>
                                                <p:strVal val="#ppt_y+.1"/>
                                              </p:val>
                                            </p:tav>
                                            <p:tav tm="100000">
                                              <p:val>
                                                <p:strVal val="#ppt_y"/>
                                              </p:val>
                                            </p:tav>
                                          </p:tavLst>
                                        </p:anim>
                                      </p:childTnLst>
                                    </p:cTn>
                                  </p:par>
                                </p:childTnLst>
                              </p:cTn>
                            </p:par>
                            <p:par>
                              <p:cTn id="73" fill="hold">
                                <p:stCondLst>
                                  <p:cond delay="5000"/>
                                </p:stCondLst>
                                <p:childTnLst>
                                  <p:par>
                                    <p:cTn id="74" presetID="10" presetClass="entr" presetSubtype="0" fill="hold" grpId="0" nodeType="afterEffect">
                                      <p:stCondLst>
                                        <p:cond delay="0"/>
                                      </p:stCondLst>
                                      <p:childTnLst>
                                        <p:set>
                                          <p:cBhvr>
                                            <p:cTn id="75" dur="1" fill="hold">
                                              <p:stCondLst>
                                                <p:cond delay="0"/>
                                              </p:stCondLst>
                                            </p:cTn>
                                            <p:tgtEl>
                                              <p:spTgt spid="349"/>
                                            </p:tgtEl>
                                            <p:attrNameLst>
                                              <p:attrName>style.visibility</p:attrName>
                                            </p:attrNameLst>
                                          </p:cBhvr>
                                          <p:to>
                                            <p:strVal val="visible"/>
                                          </p:to>
                                        </p:set>
                                        <p:animEffect transition="in" filter="fade">
                                          <p:cBhvr>
                                            <p:cTn id="76" dur="500"/>
                                            <p:tgtEl>
                                              <p:spTgt spid="3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 grpId="0" animBg="1"/>
          <p:bldP spid="349"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标题 8"/>
          <p:cNvSpPr txBox="1">
            <a:spLocks/>
          </p:cNvSpPr>
          <p:nvPr/>
        </p:nvSpPr>
        <p:spPr>
          <a:xfrm>
            <a:off x="1184649" y="250504"/>
            <a:ext cx="1767154"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wrap="none" lIns="68582" tIns="34292" rIns="68582" bIns="34292">
            <a:spAutoFit/>
          </a:bodyPr>
          <a:lstStyle>
            <a:lvl1pPr algn="ctr" rtl="0" fontAlgn="base">
              <a:spcBef>
                <a:spcPct val="0"/>
              </a:spcBef>
              <a:spcAft>
                <a:spcPct val="0"/>
              </a:spcAft>
              <a:defRPr lang="zh-CN" altLang="en-US" sz="2000" b="0" kern="1200">
                <a:solidFill>
                  <a:schemeClr val="tx1">
                    <a:lumMod val="85000"/>
                    <a:lumOff val="15000"/>
                  </a:schemeClr>
                </a:solidFill>
                <a:latin typeface="微软雅黑" pitchFamily="34" charset="-122"/>
                <a:ea typeface="微软雅黑" pitchFamily="34" charset="-122"/>
                <a:cs typeface="+mn-cs"/>
              </a:defRPr>
            </a:lvl1pPr>
            <a:lvl2pPr algn="ctr" rtl="0" fontAlgn="base">
              <a:spcBef>
                <a:spcPct val="0"/>
              </a:spcBef>
              <a:spcAft>
                <a:spcPct val="0"/>
              </a:spcAft>
              <a:defRPr sz="4400">
                <a:solidFill>
                  <a:schemeClr val="tx1"/>
                </a:solidFill>
                <a:latin typeface="Calibri" pitchFamily="34" charset="0"/>
                <a:ea typeface="宋体" charset="-122"/>
              </a:defRPr>
            </a:lvl2pPr>
            <a:lvl3pPr algn="ctr" rtl="0" fontAlgn="base">
              <a:spcBef>
                <a:spcPct val="0"/>
              </a:spcBef>
              <a:spcAft>
                <a:spcPct val="0"/>
              </a:spcAft>
              <a:defRPr sz="4400">
                <a:solidFill>
                  <a:schemeClr val="tx1"/>
                </a:solidFill>
                <a:latin typeface="Calibri" pitchFamily="34" charset="0"/>
                <a:ea typeface="宋体" charset="-122"/>
              </a:defRPr>
            </a:lvl3pPr>
            <a:lvl4pPr algn="ctr" rtl="0" fontAlgn="base">
              <a:spcBef>
                <a:spcPct val="0"/>
              </a:spcBef>
              <a:spcAft>
                <a:spcPct val="0"/>
              </a:spcAft>
              <a:defRPr sz="4400">
                <a:solidFill>
                  <a:schemeClr val="tx1"/>
                </a:solidFill>
                <a:latin typeface="Calibri" pitchFamily="34" charset="0"/>
                <a:ea typeface="宋体" charset="-122"/>
              </a:defRPr>
            </a:lvl4pPr>
            <a:lvl5pPr algn="ctr" rtl="0" fontAlgn="base">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2000" b="0" i="0" u="none" strike="noStrike" kern="1200" cap="none" spc="0" normalizeH="0" baseline="0" noProof="0" dirty="0">
                <a:ln>
                  <a:noFill/>
                </a:ln>
                <a:solidFill>
                  <a:sysClr val="windowText" lastClr="000000">
                    <a:lumMod val="85000"/>
                    <a:lumOff val="15000"/>
                  </a:sysClr>
                </a:solidFill>
                <a:effectLst/>
                <a:uLnTx/>
                <a:uFillTx/>
                <a:latin typeface="微软雅黑" pitchFamily="34" charset="-122"/>
                <a:ea typeface="微软雅黑" pitchFamily="34" charset="-122"/>
                <a:cs typeface="+mn-cs"/>
              </a:rPr>
              <a:t>2019</a:t>
            </a:r>
            <a:r>
              <a:rPr kumimoji="0" lang="zh-CN" altLang="en-US" sz="2000" b="0" i="0" u="none" strike="noStrike" kern="1200" cap="none" spc="0" normalizeH="0" baseline="0" noProof="0" dirty="0">
                <a:ln>
                  <a:noFill/>
                </a:ln>
                <a:solidFill>
                  <a:sysClr val="windowText" lastClr="000000">
                    <a:lumMod val="85000"/>
                    <a:lumOff val="15000"/>
                  </a:sysClr>
                </a:solidFill>
                <a:effectLst/>
                <a:uLnTx/>
                <a:uFillTx/>
                <a:latin typeface="微软雅黑" pitchFamily="34" charset="-122"/>
                <a:ea typeface="微软雅黑" pitchFamily="34" charset="-122"/>
                <a:cs typeface="+mn-cs"/>
              </a:rPr>
              <a:t>Overview of the work</a:t>
            </a:r>
          </a:p>
        </p:txBody>
      </p:sp>
      <p:sp>
        <p:nvSpPr>
          <p:cNvPr id="48" name="矩形 160"/>
          <p:cNvSpPr>
            <a:spLocks noChangeArrowheads="1"/>
          </p:cNvSpPr>
          <p:nvPr/>
        </p:nvSpPr>
        <p:spPr bwMode="auto">
          <a:xfrm flipH="1">
            <a:off x="-756592" y="1176566"/>
            <a:ext cx="11161240" cy="2664296"/>
          </a:xfrm>
          <a:custGeom>
            <a:avLst/>
            <a:gdLst>
              <a:gd name="connsiteX0" fmla="*/ 0 w 7260238"/>
              <a:gd name="connsiteY0" fmla="*/ 0 h 3090960"/>
              <a:gd name="connsiteX1" fmla="*/ 7260238 w 7260238"/>
              <a:gd name="connsiteY1" fmla="*/ 0 h 3090960"/>
              <a:gd name="connsiteX2" fmla="*/ 7260238 w 7260238"/>
              <a:gd name="connsiteY2" fmla="*/ 3090960 h 3090960"/>
              <a:gd name="connsiteX3" fmla="*/ 0 w 7260238"/>
              <a:gd name="connsiteY3" fmla="*/ 3090960 h 3090960"/>
              <a:gd name="connsiteX4" fmla="*/ 0 w 7260238"/>
              <a:gd name="connsiteY4" fmla="*/ 0 h 3090960"/>
              <a:gd name="connsiteX0" fmla="*/ 0 w 7260238"/>
              <a:gd name="connsiteY0" fmla="*/ 0 h 3090960"/>
              <a:gd name="connsiteX1" fmla="*/ 7260238 w 7260238"/>
              <a:gd name="connsiteY1" fmla="*/ 0 h 3090960"/>
              <a:gd name="connsiteX2" fmla="*/ 7260238 w 7260238"/>
              <a:gd name="connsiteY2" fmla="*/ 3090960 h 3090960"/>
              <a:gd name="connsiteX3" fmla="*/ 666205 w 7260238"/>
              <a:gd name="connsiteY3" fmla="*/ 3090960 h 3090960"/>
              <a:gd name="connsiteX4" fmla="*/ 0 w 7260238"/>
              <a:gd name="connsiteY4" fmla="*/ 0 h 3090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60238" h="3090960">
                <a:moveTo>
                  <a:pt x="0" y="0"/>
                </a:moveTo>
                <a:lnTo>
                  <a:pt x="7260238" y="0"/>
                </a:lnTo>
                <a:lnTo>
                  <a:pt x="7260238" y="3090960"/>
                </a:lnTo>
                <a:lnTo>
                  <a:pt x="666205" y="3090960"/>
                </a:lnTo>
                <a:lnTo>
                  <a:pt x="0" y="0"/>
                </a:lnTo>
                <a:close/>
              </a:path>
            </a:pathLst>
          </a:custGeom>
          <a:solidFill>
            <a:srgbClr val="0070C0">
              <a:alpha val="24000"/>
            </a:srgbClr>
          </a:solidFill>
          <a:ln w="12700" cmpd="sng">
            <a:solidFill>
              <a:srgbClr val="0070C0"/>
            </a:solidFill>
            <a:miter lim="800000"/>
            <a:headEnd/>
            <a:tailEnd/>
          </a:ln>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1" i="0" u="none" strike="noStrike" kern="0" cap="none" spc="0" normalizeH="0" baseline="0" noProof="0" dirty="0">
              <a:ln>
                <a:noFill/>
              </a:ln>
              <a:solidFill>
                <a:srgbClr val="FFC000"/>
              </a:solidFill>
              <a:effectLst/>
              <a:uLnTx/>
              <a:uFillTx/>
              <a:latin typeface="微软雅黑"/>
              <a:ea typeface="微软雅黑"/>
            </a:endParaRPr>
          </a:p>
        </p:txBody>
      </p:sp>
      <p:pic>
        <p:nvPicPr>
          <p:cNvPr id="49"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923928" y="339502"/>
            <a:ext cx="5220072" cy="3570530"/>
          </a:xfrm>
          <a:prstGeom prst="rect">
            <a:avLst/>
          </a:prstGeom>
          <a:noFill/>
          <a:ln w="9525">
            <a:noFill/>
            <a:miter lim="800000"/>
            <a:headEnd/>
            <a:tailEnd/>
          </a:ln>
        </p:spPr>
      </p:pic>
      <p:pic>
        <p:nvPicPr>
          <p:cNvPr id="50" name="图片 4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32477" y="1324988"/>
            <a:ext cx="783102" cy="676012"/>
          </a:xfrm>
          <a:prstGeom prst="rect">
            <a:avLst/>
          </a:prstGeom>
        </p:spPr>
      </p:pic>
      <p:sp>
        <p:nvSpPr>
          <p:cNvPr id="51" name="矩形 50"/>
          <p:cNvSpPr/>
          <p:nvPr/>
        </p:nvSpPr>
        <p:spPr>
          <a:xfrm flipH="1">
            <a:off x="323528" y="1325692"/>
            <a:ext cx="1980029" cy="430374"/>
          </a:xfrm>
          <a:prstGeom prst="rect">
            <a:avLst/>
          </a:prstGeom>
        </p:spPr>
        <p:txBody>
          <a:bodyPr wrap="none">
            <a:spAutoFit/>
          </a:bodyPr>
          <a:lstStyle/>
          <a:p>
            <a:pPr fontAlgn="base">
              <a:lnSpc>
                <a:spcPct val="120000"/>
              </a:lnSpc>
              <a:spcBef>
                <a:spcPct val="0"/>
              </a:spcBef>
              <a:spcAft>
                <a:spcPct val="0"/>
              </a:spcAft>
            </a:pPr>
            <a:r>
              <a:rPr lang="zh-CN" altLang="en-US" sz="2000" b="1" dirty="0">
                <a:solidFill>
                  <a:srgbClr val="0070C0"/>
                </a:solidFill>
                <a:latin typeface="微软雅黑" pitchFamily="34" charset="-122"/>
                <a:ea typeface="微软雅黑" pitchFamily="34" charset="-122"/>
                <a:sym typeface="Arial" pitchFamily="34" charset="0"/>
              </a:rPr>
              <a:t>Job Description of the Year</a:t>
            </a:r>
          </a:p>
        </p:txBody>
      </p:sp>
      <p:grpSp>
        <p:nvGrpSpPr>
          <p:cNvPr id="52" name="组合 51"/>
          <p:cNvGrpSpPr/>
          <p:nvPr/>
        </p:nvGrpSpPr>
        <p:grpSpPr>
          <a:xfrm flipH="1">
            <a:off x="471806" y="1858448"/>
            <a:ext cx="4607836" cy="843025"/>
            <a:chOff x="-251860" y="1594012"/>
            <a:chExt cx="4607836" cy="843025"/>
          </a:xfrm>
        </p:grpSpPr>
        <p:sp>
          <p:nvSpPr>
            <p:cNvPr id="53" name="矩形 52"/>
            <p:cNvSpPr/>
            <p:nvPr/>
          </p:nvSpPr>
          <p:spPr>
            <a:xfrm>
              <a:off x="2842548" y="1594012"/>
              <a:ext cx="1441420" cy="328936"/>
            </a:xfrm>
            <a:prstGeom prst="rect">
              <a:avLst/>
            </a:prstGeom>
          </p:spPr>
          <p:txBody>
            <a:bodyPr wrap="none">
              <a:spAutoFit/>
            </a:bodyPr>
            <a:lstStyle/>
            <a:p>
              <a:pPr marL="0" marR="0" lvl="0" indent="0" defTabSz="914400" eaLnBrk="1" fontAlgn="base" latinLnBrk="0" hangingPunct="1">
                <a:lnSpc>
                  <a:spcPct val="120000"/>
                </a:lnSpc>
                <a:spcBef>
                  <a:spcPct val="0"/>
                </a:spcBef>
                <a:spcAft>
                  <a:spcPct val="0"/>
                </a:spcAft>
                <a:buClrTx/>
                <a:buSzTx/>
                <a:buFontTx/>
                <a:buNone/>
                <a:tabLst/>
                <a:defRPr/>
              </a:pPr>
              <a:r>
                <a:rPr kumimoji="0" lang="zh-CN" altLang="en-US" sz="1400" b="1" i="0" u="none" strike="noStrike" kern="0" cap="none" spc="0" normalizeH="0" baseline="0" noProof="0" dirty="0">
                  <a:ln>
                    <a:noFill/>
                  </a:ln>
                  <a:solidFill>
                    <a:prstClr val="black">
                      <a:lumMod val="85000"/>
                      <a:lumOff val="15000"/>
                    </a:prstClr>
                  </a:solidFill>
                  <a:effectLst/>
                  <a:uLnTx/>
                  <a:uFillTx/>
                  <a:latin typeface="微软雅黑" pitchFamily="34" charset="-122"/>
                  <a:ea typeface="微软雅黑" pitchFamily="34" charset="-122"/>
                  <a:sym typeface="Arial" pitchFamily="34" charset="0"/>
                </a:rPr>
                <a:t>Click to add a subtitle</a:t>
              </a:r>
            </a:p>
          </p:txBody>
        </p:sp>
        <p:sp>
          <p:nvSpPr>
            <p:cNvPr id="54" name="椭圆 53"/>
            <p:cNvSpPr/>
            <p:nvPr/>
          </p:nvSpPr>
          <p:spPr>
            <a:xfrm>
              <a:off x="4283968" y="1722476"/>
              <a:ext cx="72008" cy="72008"/>
            </a:xfrm>
            <a:prstGeom prst="ellipse">
              <a:avLst/>
            </a:prstGeom>
            <a:solidFill>
              <a:srgbClr val="0070C0"/>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a:cs typeface="+mn-cs"/>
              </a:endParaRPr>
            </a:p>
          </p:txBody>
        </p:sp>
        <p:sp>
          <p:nvSpPr>
            <p:cNvPr id="55" name="矩形 54"/>
            <p:cNvSpPr/>
            <p:nvPr/>
          </p:nvSpPr>
          <p:spPr>
            <a:xfrm>
              <a:off x="-251860" y="1953700"/>
              <a:ext cx="4572000" cy="483337"/>
            </a:xfrm>
            <a:prstGeom prst="rect">
              <a:avLst/>
            </a:prstGeom>
          </p:spPr>
          <p:txBody>
            <a:bodyPr>
              <a:spAutoFit/>
            </a:bodyPr>
            <a:lstStyle/>
            <a:p>
              <a:pPr marL="0" marR="0" lvl="0" indent="0" defTabSz="914400" eaLnBrk="1" fontAlgn="base" latinLnBrk="0" hangingPunct="1">
                <a:lnSpc>
                  <a:spcPct val="150000"/>
                </a:lnSpc>
                <a:spcBef>
                  <a:spcPct val="0"/>
                </a:spcBef>
                <a:spcAft>
                  <a:spcPct val="0"/>
                </a:spcAft>
                <a:buClrTx/>
                <a:buSzTx/>
                <a:buFontTx/>
                <a:buNone/>
                <a:tabLst/>
                <a:defRPr/>
              </a:pPr>
              <a:r>
                <a:rPr kumimoji="0" lang="zh-CN" altLang="en-US" sz="900" b="0" i="0" u="none" strike="noStrike" kern="0" cap="none" spc="0" normalizeH="0" baseline="0" noProof="0" dirty="0">
                  <a:ln>
                    <a:noFill/>
                  </a:ln>
                  <a:solidFill>
                    <a:prstClr val="black">
                      <a:lumMod val="85000"/>
                      <a:lumOff val="15000"/>
                    </a:prstClr>
                  </a:solidFill>
                  <a:effectLst/>
                  <a:uLnTx/>
                  <a:uFillTx/>
                  <a:latin typeface="微软雅黑" pitchFamily="34" charset="-122"/>
                  <a:ea typeface="微软雅黑" pitchFamily="34" charset="-122"/>
                </a:rPr>
                <a:t>Please enter the relevant content please enter the relevant content please enter the relevant content please enter the relevant content</a:t>
              </a:r>
              <a:endParaRPr kumimoji="0" lang="en-US" altLang="zh-CN" sz="900" b="0" i="0" u="none" strike="noStrike" kern="0" cap="none" spc="0" normalizeH="0" baseline="0" noProof="0" dirty="0">
                <a:ln>
                  <a:noFill/>
                </a:ln>
                <a:solidFill>
                  <a:prstClr val="black">
                    <a:lumMod val="85000"/>
                    <a:lumOff val="15000"/>
                  </a:prstClr>
                </a:solidFill>
                <a:effectLst/>
                <a:uLnTx/>
                <a:uFillTx/>
                <a:latin typeface="微软雅黑" pitchFamily="34" charset="-122"/>
                <a:ea typeface="微软雅黑" pitchFamily="34" charset="-122"/>
              </a:endParaRPr>
            </a:p>
          </p:txBody>
        </p:sp>
      </p:grpSp>
      <p:grpSp>
        <p:nvGrpSpPr>
          <p:cNvPr id="56" name="组合 55"/>
          <p:cNvGrpSpPr/>
          <p:nvPr/>
        </p:nvGrpSpPr>
        <p:grpSpPr>
          <a:xfrm flipH="1">
            <a:off x="365173" y="2764178"/>
            <a:ext cx="4572000" cy="784469"/>
            <a:chOff x="-107776" y="1594012"/>
            <a:chExt cx="4572000" cy="784469"/>
          </a:xfrm>
        </p:grpSpPr>
        <p:sp>
          <p:nvSpPr>
            <p:cNvPr id="57" name="矩形 56"/>
            <p:cNvSpPr/>
            <p:nvPr/>
          </p:nvSpPr>
          <p:spPr>
            <a:xfrm>
              <a:off x="2842548" y="1594012"/>
              <a:ext cx="1441420" cy="328936"/>
            </a:xfrm>
            <a:prstGeom prst="rect">
              <a:avLst/>
            </a:prstGeom>
          </p:spPr>
          <p:txBody>
            <a:bodyPr wrap="none">
              <a:spAutoFit/>
            </a:bodyPr>
            <a:lstStyle/>
            <a:p>
              <a:pPr marL="0" marR="0" lvl="0" indent="0" defTabSz="914400" eaLnBrk="1" fontAlgn="base" latinLnBrk="0" hangingPunct="1">
                <a:lnSpc>
                  <a:spcPct val="120000"/>
                </a:lnSpc>
                <a:spcBef>
                  <a:spcPct val="0"/>
                </a:spcBef>
                <a:spcAft>
                  <a:spcPct val="0"/>
                </a:spcAft>
                <a:buClrTx/>
                <a:buSzTx/>
                <a:buFontTx/>
                <a:buNone/>
                <a:tabLst/>
                <a:defRPr/>
              </a:pPr>
              <a:r>
                <a:rPr kumimoji="0" lang="zh-CN" altLang="en-US" sz="1400" b="1" i="0" u="none" strike="noStrike" kern="0" cap="none" spc="0" normalizeH="0" baseline="0" noProof="0" dirty="0">
                  <a:ln>
                    <a:noFill/>
                  </a:ln>
                  <a:solidFill>
                    <a:prstClr val="black">
                      <a:lumMod val="85000"/>
                      <a:lumOff val="15000"/>
                    </a:prstClr>
                  </a:solidFill>
                  <a:effectLst/>
                  <a:uLnTx/>
                  <a:uFillTx/>
                  <a:latin typeface="微软雅黑" pitchFamily="34" charset="-122"/>
                  <a:ea typeface="微软雅黑" pitchFamily="34" charset="-122"/>
                  <a:sym typeface="Arial" pitchFamily="34" charset="0"/>
                </a:rPr>
                <a:t>Click to add a subtitle</a:t>
              </a:r>
            </a:p>
          </p:txBody>
        </p:sp>
        <p:sp>
          <p:nvSpPr>
            <p:cNvPr id="58" name="椭圆 57"/>
            <p:cNvSpPr/>
            <p:nvPr/>
          </p:nvSpPr>
          <p:spPr>
            <a:xfrm>
              <a:off x="4283968" y="1722476"/>
              <a:ext cx="72008" cy="72008"/>
            </a:xfrm>
            <a:prstGeom prst="ellipse">
              <a:avLst/>
            </a:prstGeom>
            <a:solidFill>
              <a:srgbClr val="0070C0"/>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a:cs typeface="+mn-cs"/>
              </a:endParaRPr>
            </a:p>
          </p:txBody>
        </p:sp>
        <p:sp>
          <p:nvSpPr>
            <p:cNvPr id="59" name="矩形 58"/>
            <p:cNvSpPr/>
            <p:nvPr/>
          </p:nvSpPr>
          <p:spPr>
            <a:xfrm>
              <a:off x="-107776" y="1851670"/>
              <a:ext cx="4572000" cy="526811"/>
            </a:xfrm>
            <a:prstGeom prst="rect">
              <a:avLst/>
            </a:prstGeom>
          </p:spPr>
          <p:txBody>
            <a:bodyPr>
              <a:spAutoFit/>
            </a:bodyPr>
            <a:lstStyle/>
            <a:p>
              <a:pPr marL="0" marR="0" lvl="0" indent="0" defTabSz="914400" eaLnBrk="1" fontAlgn="base" latinLnBrk="0" hangingPunct="1">
                <a:lnSpc>
                  <a:spcPct val="150000"/>
                </a:lnSpc>
                <a:spcBef>
                  <a:spcPct val="0"/>
                </a:spcBef>
                <a:spcAft>
                  <a:spcPct val="0"/>
                </a:spcAft>
                <a:buClrTx/>
                <a:buSzTx/>
                <a:buFontTx/>
                <a:buNone/>
                <a:tabLst/>
                <a:defRPr/>
              </a:pPr>
              <a:r>
                <a:rPr kumimoji="0" lang="zh-CN" altLang="en-US" sz="1000" b="0" i="0" u="none" strike="noStrike" kern="0" cap="none" spc="0" normalizeH="0" baseline="0" noProof="0" dirty="0">
                  <a:ln>
                    <a:noFill/>
                  </a:ln>
                  <a:solidFill>
                    <a:prstClr val="black">
                      <a:lumMod val="85000"/>
                      <a:lumOff val="15000"/>
                    </a:prstClr>
                  </a:solidFill>
                  <a:effectLst/>
                  <a:uLnTx/>
                  <a:uFillTx/>
                  <a:latin typeface="微软雅黑" pitchFamily="34" charset="-122"/>
                  <a:ea typeface="微软雅黑" pitchFamily="34" charset="-122"/>
                </a:rPr>
                <a:t>Please enter the relevant content please enter the relevant content please enter the relevant content please enter the relevant content</a:t>
              </a:r>
              <a:endParaRPr kumimoji="0" lang="en-US" altLang="zh-CN" sz="1000" b="0" i="0" u="none" strike="noStrike" kern="0" cap="none" spc="0" normalizeH="0" baseline="0" noProof="0" dirty="0">
                <a:ln>
                  <a:noFill/>
                </a:ln>
                <a:solidFill>
                  <a:prstClr val="black">
                    <a:lumMod val="85000"/>
                    <a:lumOff val="15000"/>
                  </a:prstClr>
                </a:solidFill>
                <a:effectLst/>
                <a:uLnTx/>
                <a:uFillTx/>
                <a:latin typeface="微软雅黑" pitchFamily="34" charset="-122"/>
                <a:ea typeface="微软雅黑" pitchFamily="34" charset="-122"/>
              </a:endParaRPr>
            </a:p>
          </p:txBody>
        </p:sp>
      </p:grpSp>
      <p:sp>
        <p:nvSpPr>
          <p:cNvPr id="60" name="矩形 59"/>
          <p:cNvSpPr>
            <a:spLocks noChangeArrowheads="1"/>
          </p:cNvSpPr>
          <p:nvPr/>
        </p:nvSpPr>
        <p:spPr bwMode="auto">
          <a:xfrm>
            <a:off x="365440" y="4015451"/>
            <a:ext cx="8455032" cy="491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lnSpc>
                <a:spcPct val="130000"/>
              </a:lnSpc>
              <a:spcBef>
                <a:spcPct val="0"/>
              </a:spcBef>
              <a:spcAft>
                <a:spcPct val="0"/>
              </a:spcAft>
            </a:pPr>
            <a:r>
              <a:rPr lang="zh-CN" altLang="en-US" sz="1050" dirty="0">
                <a:solidFill>
                  <a:sysClr val="windowText" lastClr="000000"/>
                </a:solidFill>
                <a:latin typeface="微软雅黑" pitchFamily="34" charset="-122"/>
                <a:ea typeface="微软雅黑" pitchFamily="34" charset="-122"/>
              </a:rPr>
              <a:t>After you hit your content here, or by copying your text, choose paste in this box and choose to keep only the text. After you hit your content here, or by copying your text, choose paste in this box and choose to keep only the text.</a:t>
            </a:r>
            <a:endParaRPr lang="en-US" altLang="zh-CN" sz="1050" dirty="0">
              <a:solidFill>
                <a:sysClr val="windowText" lastClr="000000"/>
              </a:solidFill>
              <a:latin typeface="微软雅黑" pitchFamily="34" charset="-122"/>
              <a:ea typeface="微软雅黑" pitchFamily="34" charset="-122"/>
            </a:endParaRPr>
          </a:p>
        </p:txBody>
      </p:sp>
      <p:sp>
        <p:nvSpPr>
          <p:cNvPr id="61" name="TextBox 60"/>
          <p:cNvSpPr txBox="1"/>
          <p:nvPr/>
        </p:nvSpPr>
        <p:spPr>
          <a:xfrm>
            <a:off x="1654179" y="5917921"/>
            <a:ext cx="738965" cy="307928"/>
          </a:xfrm>
          <a:prstGeom prst="rect">
            <a:avLst/>
          </a:prstGeom>
          <a:noFill/>
        </p:spPr>
        <p:txBody>
          <a:bodyPr wrap="none" lIns="61109" tIns="30555" rIns="61109" bIns="30555"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zh-CN" altLang="en-US" sz="1800" b="0" i="0" u="none" strike="noStrike" kern="0" cap="none" spc="0" normalizeH="0" baseline="0" noProof="0" dirty="0">
                <a:ln>
                  <a:noFill/>
                </a:ln>
                <a:solidFill>
                  <a:prstClr val="black"/>
                </a:solidFill>
                <a:effectLst/>
                <a:uLnTx/>
                <a:uFillTx/>
              </a:rPr>
              <a:t>Delayer</a:t>
            </a:r>
          </a:p>
        </p:txBody>
      </p:sp>
    </p:spTree>
    <p:extLst>
      <p:ext uri="{BB962C8B-B14F-4D97-AF65-F5344CB8AC3E}">
        <p14:creationId xmlns:p14="http://schemas.microsoft.com/office/powerpoint/2010/main" val="3003320736"/>
      </p:ext>
    </p:extLst>
  </p:cSld>
  <p:clrMapOvr>
    <a:masterClrMapping/>
  </p:clrMapOvr>
  <mc:AlternateContent xmlns:mc="http://schemas.openxmlformats.org/markup-compatibility/2006" xmlns:p14="http://schemas.microsoft.com/office/powerpoint/2010/main">
    <mc:Choice Requires="p14">
      <p:transition spd="slow" p14:dur="1500" advTm="100">
        <p:split orient="vert"/>
      </p:transition>
    </mc:Choice>
    <mc:Fallback xmlns:a14="http://schemas.microsoft.com/office/drawing/2010/main" xmlns="">
      <p:transition spd="slow" advTm="100">
        <p:split orient="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1000" fill="hold"/>
                                            <p:tgtEl>
                                              <p:spTgt spid="48"/>
                                            </p:tgtEl>
                                            <p:attrNameLst>
                                              <p:attrName>ppt_x</p:attrName>
                                            </p:attrNameLst>
                                          </p:cBhvr>
                                          <p:tavLst>
                                            <p:tav tm="0">
                                              <p:val>
                                                <p:strVal val="0-#ppt_w/2"/>
                                              </p:val>
                                            </p:tav>
                                            <p:tav tm="100000">
                                              <p:val>
                                                <p:strVal val="#ppt_x"/>
                                              </p:val>
                                            </p:tav>
                                          </p:tavLst>
                                        </p:anim>
                                        <p:anim calcmode="lin" valueType="num">
                                          <p:cBhvr additive="base">
                                            <p:cTn id="8" dur="1000" fill="hold"/>
                                            <p:tgtEl>
                                              <p:spTgt spid="48"/>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1500"/>
                                      </p:stCondLst>
                                      <p:childTnLst>
                                        <p:set>
                                          <p:cBhvr>
                                            <p:cTn id="10" dur="1" fill="hold">
                                              <p:stCondLst>
                                                <p:cond delay="0"/>
                                              </p:stCondLst>
                                            </p:cTn>
                                            <p:tgtEl>
                                              <p:spTgt spid="49"/>
                                            </p:tgtEl>
                                            <p:attrNameLst>
                                              <p:attrName>style.visibility</p:attrName>
                                            </p:attrNameLst>
                                          </p:cBhvr>
                                          <p:to>
                                            <p:strVal val="visible"/>
                                          </p:to>
                                        </p:set>
                                        <p:animEffect transition="in" filter="fade">
                                          <p:cBhvr>
                                            <p:cTn id="11" dur="1750"/>
                                            <p:tgtEl>
                                              <p:spTgt spid="49"/>
                                            </p:tgtEl>
                                          </p:cBhvr>
                                        </p:animEffect>
                                      </p:childTnLst>
                                    </p:cTn>
                                  </p:par>
                                  <p:par>
                                    <p:cTn id="12" presetID="2" presetClass="entr" presetSubtype="6" accel="74000" fill="hold" nodeType="withEffect" p14:presetBounceEnd="26000">
                                      <p:stCondLst>
                                        <p:cond delay="1500"/>
                                      </p:stCondLst>
                                      <p:childTnLst>
                                        <p:set>
                                          <p:cBhvr>
                                            <p:cTn id="13" dur="1" fill="hold">
                                              <p:stCondLst>
                                                <p:cond delay="0"/>
                                              </p:stCondLst>
                                            </p:cTn>
                                            <p:tgtEl>
                                              <p:spTgt spid="50"/>
                                            </p:tgtEl>
                                            <p:attrNameLst>
                                              <p:attrName>style.visibility</p:attrName>
                                            </p:attrNameLst>
                                          </p:cBhvr>
                                          <p:to>
                                            <p:strVal val="visible"/>
                                          </p:to>
                                        </p:set>
                                        <p:anim calcmode="lin" valueType="num" p14:bounceEnd="26000">
                                          <p:cBhvr additive="base">
                                            <p:cTn id="14" dur="1500" fill="hold"/>
                                            <p:tgtEl>
                                              <p:spTgt spid="50"/>
                                            </p:tgtEl>
                                            <p:attrNameLst>
                                              <p:attrName>ppt_x</p:attrName>
                                            </p:attrNameLst>
                                          </p:cBhvr>
                                          <p:tavLst>
                                            <p:tav tm="0">
                                              <p:val>
                                                <p:strVal val="1+#ppt_w/2"/>
                                              </p:val>
                                            </p:tav>
                                            <p:tav tm="100000">
                                              <p:val>
                                                <p:strVal val="#ppt_x"/>
                                              </p:val>
                                            </p:tav>
                                          </p:tavLst>
                                        </p:anim>
                                        <p:anim calcmode="lin" valueType="num" p14:bounceEnd="26000">
                                          <p:cBhvr additive="base">
                                            <p:cTn id="15" dur="1500" fill="hold"/>
                                            <p:tgtEl>
                                              <p:spTgt spid="50"/>
                                            </p:tgtEl>
                                            <p:attrNameLst>
                                              <p:attrName>ppt_y</p:attrName>
                                            </p:attrNameLst>
                                          </p:cBhvr>
                                          <p:tavLst>
                                            <p:tav tm="0">
                                              <p:val>
                                                <p:strVal val="1+#ppt_h/2"/>
                                              </p:val>
                                            </p:tav>
                                            <p:tav tm="100000">
                                              <p:val>
                                                <p:strVal val="#ppt_y"/>
                                              </p:val>
                                            </p:tav>
                                          </p:tavLst>
                                        </p:anim>
                                      </p:childTnLst>
                                    </p:cTn>
                                  </p:par>
                                </p:childTnLst>
                              </p:cTn>
                            </p:par>
                            <p:par>
                              <p:cTn id="16" fill="hold">
                                <p:stCondLst>
                                  <p:cond delay="3250"/>
                                </p:stCondLst>
                                <p:childTnLst>
                                  <p:par>
                                    <p:cTn id="17" presetID="22" presetClass="entr" presetSubtype="8"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wipe(left)">
                                          <p:cBhvr>
                                            <p:cTn id="19" dur="500"/>
                                            <p:tgtEl>
                                              <p:spTgt spid="51"/>
                                            </p:tgtEl>
                                          </p:cBhvr>
                                        </p:animEffect>
                                      </p:childTnLst>
                                    </p:cTn>
                                  </p:par>
                                </p:childTnLst>
                              </p:cTn>
                            </p:par>
                            <p:par>
                              <p:cTn id="20" fill="hold">
                                <p:stCondLst>
                                  <p:cond delay="3750"/>
                                </p:stCondLst>
                                <p:childTnLst>
                                  <p:par>
                                    <p:cTn id="21" presetID="22" presetClass="entr" presetSubtype="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wipe(left)">
                                          <p:cBhvr>
                                            <p:cTn id="23" dur="500"/>
                                            <p:tgtEl>
                                              <p:spTgt spid="52"/>
                                            </p:tgtEl>
                                          </p:cBhvr>
                                        </p:animEffect>
                                      </p:childTnLst>
                                    </p:cTn>
                                  </p:par>
                                </p:childTnLst>
                              </p:cTn>
                            </p:par>
                            <p:par>
                              <p:cTn id="24" fill="hold">
                                <p:stCondLst>
                                  <p:cond delay="4250"/>
                                </p:stCondLst>
                                <p:childTnLst>
                                  <p:par>
                                    <p:cTn id="25" presetID="22" presetClass="entr" presetSubtype="8" fill="hold" nodeType="after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wipe(left)">
                                          <p:cBhvr>
                                            <p:cTn id="27" dur="500"/>
                                            <p:tgtEl>
                                              <p:spTgt spid="56"/>
                                            </p:tgtEl>
                                          </p:cBhvr>
                                        </p:animEffect>
                                      </p:childTnLst>
                                    </p:cTn>
                                  </p:par>
                                </p:childTnLst>
                              </p:cTn>
                            </p:par>
                            <p:par>
                              <p:cTn id="28" fill="hold">
                                <p:stCondLst>
                                  <p:cond delay="4750"/>
                                </p:stCondLst>
                                <p:childTnLst>
                                  <p:par>
                                    <p:cTn id="29" presetID="42" presetClass="entr" presetSubtype="0" fill="hold" grpId="0"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1000"/>
                                            <p:tgtEl>
                                              <p:spTgt spid="60"/>
                                            </p:tgtEl>
                                          </p:cBhvr>
                                        </p:animEffect>
                                        <p:anim calcmode="lin" valueType="num">
                                          <p:cBhvr>
                                            <p:cTn id="32" dur="1000" fill="hold"/>
                                            <p:tgtEl>
                                              <p:spTgt spid="60"/>
                                            </p:tgtEl>
                                            <p:attrNameLst>
                                              <p:attrName>ppt_x</p:attrName>
                                            </p:attrNameLst>
                                          </p:cBhvr>
                                          <p:tavLst>
                                            <p:tav tm="0">
                                              <p:val>
                                                <p:strVal val="#ppt_x"/>
                                              </p:val>
                                            </p:tav>
                                            <p:tav tm="100000">
                                              <p:val>
                                                <p:strVal val="#ppt_x"/>
                                              </p:val>
                                            </p:tav>
                                          </p:tavLst>
                                        </p:anim>
                                        <p:anim calcmode="lin" valueType="num">
                                          <p:cBhvr>
                                            <p:cTn id="33" dur="1000" fill="hold"/>
                                            <p:tgtEl>
                                              <p:spTgt spid="60"/>
                                            </p:tgtEl>
                                            <p:attrNameLst>
                                              <p:attrName>ppt_y</p:attrName>
                                            </p:attrNameLst>
                                          </p:cBhvr>
                                          <p:tavLst>
                                            <p:tav tm="0">
                                              <p:val>
                                                <p:strVal val="#ppt_y+.1"/>
                                              </p:val>
                                            </p:tav>
                                            <p:tav tm="100000">
                                              <p:val>
                                                <p:strVal val="#ppt_y"/>
                                              </p:val>
                                            </p:tav>
                                          </p:tavLst>
                                        </p:anim>
                                      </p:childTnLst>
                                    </p:cTn>
                                  </p:par>
                                </p:childTnLst>
                              </p:cTn>
                            </p:par>
                            <p:par>
                              <p:cTn id="34" fill="hold">
                                <p:stCondLst>
                                  <p:cond delay="5750"/>
                                </p:stCondLst>
                                <p:childTnLst>
                                  <p:par>
                                    <p:cTn id="35" presetID="10" presetClass="entr" presetSubtype="0"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fade">
                                          <p:cBhvr>
                                            <p:cTn id="3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p:bldP spid="60" grpId="0"/>
          <p:bldP spid="61" grpId="0"/>
        </p:bldLst>
      </p:timing>
    </mc:Choice>
    <mc:Fallback xmlns:a14="http://schemas.microsoft.com/office/drawing/2010/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1000" fill="hold"/>
                                            <p:tgtEl>
                                              <p:spTgt spid="48"/>
                                            </p:tgtEl>
                                            <p:attrNameLst>
                                              <p:attrName>ppt_x</p:attrName>
                                            </p:attrNameLst>
                                          </p:cBhvr>
                                          <p:tavLst>
                                            <p:tav tm="0">
                                              <p:val>
                                                <p:strVal val="0-#ppt_w/2"/>
                                              </p:val>
                                            </p:tav>
                                            <p:tav tm="100000">
                                              <p:val>
                                                <p:strVal val="#ppt_x"/>
                                              </p:val>
                                            </p:tav>
                                          </p:tavLst>
                                        </p:anim>
                                        <p:anim calcmode="lin" valueType="num">
                                          <p:cBhvr additive="base">
                                            <p:cTn id="8" dur="1000" fill="hold"/>
                                            <p:tgtEl>
                                              <p:spTgt spid="48"/>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1500"/>
                                      </p:stCondLst>
                                      <p:childTnLst>
                                        <p:set>
                                          <p:cBhvr>
                                            <p:cTn id="10" dur="1" fill="hold">
                                              <p:stCondLst>
                                                <p:cond delay="0"/>
                                              </p:stCondLst>
                                            </p:cTn>
                                            <p:tgtEl>
                                              <p:spTgt spid="49"/>
                                            </p:tgtEl>
                                            <p:attrNameLst>
                                              <p:attrName>style.visibility</p:attrName>
                                            </p:attrNameLst>
                                          </p:cBhvr>
                                          <p:to>
                                            <p:strVal val="visible"/>
                                          </p:to>
                                        </p:set>
                                        <p:animEffect transition="in" filter="fade">
                                          <p:cBhvr>
                                            <p:cTn id="11" dur="1750"/>
                                            <p:tgtEl>
                                              <p:spTgt spid="49"/>
                                            </p:tgtEl>
                                          </p:cBhvr>
                                        </p:animEffect>
                                      </p:childTnLst>
                                    </p:cTn>
                                  </p:par>
                                  <p:par>
                                    <p:cTn id="12" presetID="2" presetClass="entr" presetSubtype="6" accel="74000" fill="hold" nodeType="withEffect">
                                      <p:stCondLst>
                                        <p:cond delay="1500"/>
                                      </p:stCondLst>
                                      <p:childTnLst>
                                        <p:set>
                                          <p:cBhvr>
                                            <p:cTn id="13" dur="1" fill="hold">
                                              <p:stCondLst>
                                                <p:cond delay="0"/>
                                              </p:stCondLst>
                                            </p:cTn>
                                            <p:tgtEl>
                                              <p:spTgt spid="50"/>
                                            </p:tgtEl>
                                            <p:attrNameLst>
                                              <p:attrName>style.visibility</p:attrName>
                                            </p:attrNameLst>
                                          </p:cBhvr>
                                          <p:to>
                                            <p:strVal val="visible"/>
                                          </p:to>
                                        </p:set>
                                        <p:anim calcmode="lin" valueType="num">
                                          <p:cBhvr additive="base">
                                            <p:cTn id="14" dur="1500" fill="hold"/>
                                            <p:tgtEl>
                                              <p:spTgt spid="50"/>
                                            </p:tgtEl>
                                            <p:attrNameLst>
                                              <p:attrName>ppt_x</p:attrName>
                                            </p:attrNameLst>
                                          </p:cBhvr>
                                          <p:tavLst>
                                            <p:tav tm="0">
                                              <p:val>
                                                <p:strVal val="1+#ppt_w/2"/>
                                              </p:val>
                                            </p:tav>
                                            <p:tav tm="100000">
                                              <p:val>
                                                <p:strVal val="#ppt_x"/>
                                              </p:val>
                                            </p:tav>
                                          </p:tavLst>
                                        </p:anim>
                                        <p:anim calcmode="lin" valueType="num">
                                          <p:cBhvr additive="base">
                                            <p:cTn id="15" dur="1500" fill="hold"/>
                                            <p:tgtEl>
                                              <p:spTgt spid="50"/>
                                            </p:tgtEl>
                                            <p:attrNameLst>
                                              <p:attrName>ppt_y</p:attrName>
                                            </p:attrNameLst>
                                          </p:cBhvr>
                                          <p:tavLst>
                                            <p:tav tm="0">
                                              <p:val>
                                                <p:strVal val="1+#ppt_h/2"/>
                                              </p:val>
                                            </p:tav>
                                            <p:tav tm="100000">
                                              <p:val>
                                                <p:strVal val="#ppt_y"/>
                                              </p:val>
                                            </p:tav>
                                          </p:tavLst>
                                        </p:anim>
                                      </p:childTnLst>
                                    </p:cTn>
                                  </p:par>
                                </p:childTnLst>
                              </p:cTn>
                            </p:par>
                            <p:par>
                              <p:cTn id="16" fill="hold">
                                <p:stCondLst>
                                  <p:cond delay="3250"/>
                                </p:stCondLst>
                                <p:childTnLst>
                                  <p:par>
                                    <p:cTn id="17" presetID="22" presetClass="entr" presetSubtype="8"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wipe(left)">
                                          <p:cBhvr>
                                            <p:cTn id="19" dur="500"/>
                                            <p:tgtEl>
                                              <p:spTgt spid="51"/>
                                            </p:tgtEl>
                                          </p:cBhvr>
                                        </p:animEffect>
                                      </p:childTnLst>
                                    </p:cTn>
                                  </p:par>
                                </p:childTnLst>
                              </p:cTn>
                            </p:par>
                            <p:par>
                              <p:cTn id="20" fill="hold">
                                <p:stCondLst>
                                  <p:cond delay="3750"/>
                                </p:stCondLst>
                                <p:childTnLst>
                                  <p:par>
                                    <p:cTn id="21" presetID="22" presetClass="entr" presetSubtype="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wipe(left)">
                                          <p:cBhvr>
                                            <p:cTn id="23" dur="500"/>
                                            <p:tgtEl>
                                              <p:spTgt spid="52"/>
                                            </p:tgtEl>
                                          </p:cBhvr>
                                        </p:animEffect>
                                      </p:childTnLst>
                                    </p:cTn>
                                  </p:par>
                                </p:childTnLst>
                              </p:cTn>
                            </p:par>
                            <p:par>
                              <p:cTn id="24" fill="hold">
                                <p:stCondLst>
                                  <p:cond delay="4250"/>
                                </p:stCondLst>
                                <p:childTnLst>
                                  <p:par>
                                    <p:cTn id="25" presetID="22" presetClass="entr" presetSubtype="8" fill="hold" nodeType="after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wipe(left)">
                                          <p:cBhvr>
                                            <p:cTn id="27" dur="500"/>
                                            <p:tgtEl>
                                              <p:spTgt spid="56"/>
                                            </p:tgtEl>
                                          </p:cBhvr>
                                        </p:animEffect>
                                      </p:childTnLst>
                                    </p:cTn>
                                  </p:par>
                                </p:childTnLst>
                              </p:cTn>
                            </p:par>
                            <p:par>
                              <p:cTn id="28" fill="hold">
                                <p:stCondLst>
                                  <p:cond delay="4750"/>
                                </p:stCondLst>
                                <p:childTnLst>
                                  <p:par>
                                    <p:cTn id="29" presetID="42" presetClass="entr" presetSubtype="0" fill="hold" grpId="0"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1000"/>
                                            <p:tgtEl>
                                              <p:spTgt spid="60"/>
                                            </p:tgtEl>
                                          </p:cBhvr>
                                        </p:animEffect>
                                        <p:anim calcmode="lin" valueType="num">
                                          <p:cBhvr>
                                            <p:cTn id="32" dur="1000" fill="hold"/>
                                            <p:tgtEl>
                                              <p:spTgt spid="60"/>
                                            </p:tgtEl>
                                            <p:attrNameLst>
                                              <p:attrName>ppt_x</p:attrName>
                                            </p:attrNameLst>
                                          </p:cBhvr>
                                          <p:tavLst>
                                            <p:tav tm="0">
                                              <p:val>
                                                <p:strVal val="#ppt_x"/>
                                              </p:val>
                                            </p:tav>
                                            <p:tav tm="100000">
                                              <p:val>
                                                <p:strVal val="#ppt_x"/>
                                              </p:val>
                                            </p:tav>
                                          </p:tavLst>
                                        </p:anim>
                                        <p:anim calcmode="lin" valueType="num">
                                          <p:cBhvr>
                                            <p:cTn id="33" dur="1000" fill="hold"/>
                                            <p:tgtEl>
                                              <p:spTgt spid="60"/>
                                            </p:tgtEl>
                                            <p:attrNameLst>
                                              <p:attrName>ppt_y</p:attrName>
                                            </p:attrNameLst>
                                          </p:cBhvr>
                                          <p:tavLst>
                                            <p:tav tm="0">
                                              <p:val>
                                                <p:strVal val="#ppt_y+.1"/>
                                              </p:val>
                                            </p:tav>
                                            <p:tav tm="100000">
                                              <p:val>
                                                <p:strVal val="#ppt_y"/>
                                              </p:val>
                                            </p:tav>
                                          </p:tavLst>
                                        </p:anim>
                                      </p:childTnLst>
                                    </p:cTn>
                                  </p:par>
                                </p:childTnLst>
                              </p:cTn>
                            </p:par>
                            <p:par>
                              <p:cTn id="34" fill="hold">
                                <p:stCondLst>
                                  <p:cond delay="5750"/>
                                </p:stCondLst>
                                <p:childTnLst>
                                  <p:par>
                                    <p:cTn id="35" presetID="10" presetClass="entr" presetSubtype="0"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fade">
                                          <p:cBhvr>
                                            <p:cTn id="3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p:bldP spid="60" grpId="0"/>
          <p:bldP spid="61"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2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7477" y="1131590"/>
            <a:ext cx="2773991" cy="3464948"/>
          </a:xfrm>
          <a:prstGeom prst="rect">
            <a:avLst/>
          </a:prstGeom>
        </p:spPr>
      </p:pic>
      <p:sp>
        <p:nvSpPr>
          <p:cNvPr id="29" name="标题 8"/>
          <p:cNvSpPr txBox="1">
            <a:spLocks/>
          </p:cNvSpPr>
          <p:nvPr/>
        </p:nvSpPr>
        <p:spPr>
          <a:xfrm>
            <a:off x="1184649" y="250504"/>
            <a:ext cx="1933867"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wrap="none" lIns="68582" tIns="34292" rIns="68582" bIns="34292">
            <a:spAutoFit/>
          </a:bodyPr>
          <a:lstStyle>
            <a:lvl1pPr algn="ctr" rtl="0" fontAlgn="base">
              <a:spcBef>
                <a:spcPct val="0"/>
              </a:spcBef>
              <a:spcAft>
                <a:spcPct val="0"/>
              </a:spcAft>
              <a:defRPr lang="zh-CN" altLang="en-US" sz="2000" b="0" kern="1200">
                <a:solidFill>
                  <a:schemeClr val="tx1">
                    <a:lumMod val="85000"/>
                    <a:lumOff val="15000"/>
                  </a:schemeClr>
                </a:solidFill>
                <a:latin typeface="微软雅黑" pitchFamily="34" charset="-122"/>
                <a:ea typeface="微软雅黑" pitchFamily="34" charset="-122"/>
                <a:cs typeface="+mn-cs"/>
              </a:defRPr>
            </a:lvl1pPr>
            <a:lvl2pPr algn="ctr" rtl="0" fontAlgn="base">
              <a:spcBef>
                <a:spcPct val="0"/>
              </a:spcBef>
              <a:spcAft>
                <a:spcPct val="0"/>
              </a:spcAft>
              <a:defRPr sz="4400">
                <a:solidFill>
                  <a:schemeClr val="tx1"/>
                </a:solidFill>
                <a:latin typeface="Calibri" pitchFamily="34" charset="0"/>
                <a:ea typeface="宋体" charset="-122"/>
              </a:defRPr>
            </a:lvl2pPr>
            <a:lvl3pPr algn="ctr" rtl="0" fontAlgn="base">
              <a:spcBef>
                <a:spcPct val="0"/>
              </a:spcBef>
              <a:spcAft>
                <a:spcPct val="0"/>
              </a:spcAft>
              <a:defRPr sz="4400">
                <a:solidFill>
                  <a:schemeClr val="tx1"/>
                </a:solidFill>
                <a:latin typeface="Calibri" pitchFamily="34" charset="0"/>
                <a:ea typeface="宋体" charset="-122"/>
              </a:defRPr>
            </a:lvl3pPr>
            <a:lvl4pPr algn="ctr" rtl="0" fontAlgn="base">
              <a:spcBef>
                <a:spcPct val="0"/>
              </a:spcBef>
              <a:spcAft>
                <a:spcPct val="0"/>
              </a:spcAft>
              <a:defRPr sz="4400">
                <a:solidFill>
                  <a:schemeClr val="tx1"/>
                </a:solidFill>
                <a:latin typeface="Calibri" pitchFamily="34" charset="0"/>
                <a:ea typeface="宋体" charset="-122"/>
              </a:defRPr>
            </a:lvl4pPr>
            <a:lvl5pPr algn="ctr" rtl="0" fontAlgn="base">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000" b="0" i="0" u="none" strike="noStrike" kern="1200" cap="none" spc="0" normalizeH="0" baseline="0" noProof="0">
                <a:ln>
                  <a:noFill/>
                </a:ln>
                <a:solidFill>
                  <a:sysClr val="windowText" lastClr="000000">
                    <a:lumMod val="85000"/>
                    <a:lumOff val="15000"/>
                  </a:sysClr>
                </a:solidFill>
                <a:effectLst/>
                <a:uLnTx/>
                <a:uFillTx/>
                <a:latin typeface="微软雅黑" pitchFamily="34" charset="-122"/>
                <a:ea typeface="微软雅黑" pitchFamily="34" charset="-122"/>
                <a:cs typeface="+mn-cs"/>
              </a:rPr>
              <a:t>Our work team</a:t>
            </a:r>
            <a:endParaRPr kumimoji="0" lang="zh-CN" altLang="en-US" sz="2000" b="0" i="0" u="none" strike="noStrike" kern="1200" cap="none" spc="0" normalizeH="0" baseline="0" noProof="0" dirty="0">
              <a:ln>
                <a:noFill/>
              </a:ln>
              <a:solidFill>
                <a:sysClr val="windowText" lastClr="000000">
                  <a:lumMod val="85000"/>
                  <a:lumOff val="15000"/>
                </a:sysClr>
              </a:solidFill>
              <a:effectLst/>
              <a:uLnTx/>
              <a:uFillTx/>
              <a:latin typeface="微软雅黑" pitchFamily="34" charset="-122"/>
              <a:ea typeface="微软雅黑" pitchFamily="34" charset="-122"/>
              <a:cs typeface="+mn-cs"/>
            </a:endParaRPr>
          </a:p>
        </p:txBody>
      </p:sp>
      <p:sp>
        <p:nvSpPr>
          <p:cNvPr id="30" name="TextBox 29"/>
          <p:cNvSpPr txBox="1"/>
          <p:nvPr/>
        </p:nvSpPr>
        <p:spPr>
          <a:xfrm>
            <a:off x="3583590" y="2355726"/>
            <a:ext cx="5092866" cy="2009589"/>
          </a:xfrm>
          <a:prstGeom prst="rect">
            <a:avLst/>
          </a:prstGeom>
          <a:noFill/>
        </p:spPr>
        <p:txBody>
          <a:bodyPr wrap="square" lIns="0" tIns="0" rIns="0" bIns="0" rtlCol="0">
            <a:spAutoFit/>
          </a:bodyPr>
          <a:lstStyle/>
          <a:p>
            <a:pPr algn="just" fontAlgn="base">
              <a:lnSpc>
                <a:spcPct val="150000"/>
              </a:lnSpc>
              <a:spcBef>
                <a:spcPct val="0"/>
              </a:spcBef>
              <a:spcAft>
                <a:spcPct val="0"/>
              </a:spcAft>
            </a:pPr>
            <a:r>
              <a:rPr lang="zh-CN" altLang="en-US" sz="800" dirty="0">
                <a:solidFill>
                  <a:sysClr val="windowText" lastClr="000000"/>
                </a:solidFill>
                <a:latin typeface="微软雅黑" pitchFamily="34" charset="-122"/>
                <a:ea typeface="微软雅黑" pitchFamily="34" charset="-122"/>
              </a:rPr>
              <a:t>       A team is a system of conscious coordination of behavior or power by a small group of people with common goals and different abilities, who work together to maintain a person's survival, just like a person's five officials.</a:t>
            </a:r>
            <a:endParaRPr lang="en-US" altLang="zh-CN" sz="800" dirty="0">
              <a:solidFill>
                <a:sysClr val="windowText" lastClr="000000"/>
              </a:solidFill>
              <a:latin typeface="微软雅黑" pitchFamily="34" charset="-122"/>
              <a:ea typeface="微软雅黑" pitchFamily="34" charset="-122"/>
            </a:endParaRPr>
          </a:p>
          <a:p>
            <a:pPr algn="just" fontAlgn="base">
              <a:lnSpc>
                <a:spcPct val="150000"/>
              </a:lnSpc>
              <a:spcBef>
                <a:spcPct val="0"/>
              </a:spcBef>
              <a:spcAft>
                <a:spcPct val="0"/>
              </a:spcAft>
            </a:pPr>
            <a:r>
              <a:rPr lang="zh-CN" altLang="en-US" sz="800" b="1" dirty="0">
                <a:solidFill>
                  <a:sysClr val="windowText" lastClr="000000"/>
                </a:solidFill>
                <a:latin typeface="微软雅黑" pitchFamily="34" charset="-122"/>
                <a:ea typeface="微软雅黑" pitchFamily="34" charset="-122"/>
              </a:rPr>
              <a:t>       We are a professional team.</a:t>
            </a:r>
            <a:r>
              <a:rPr lang="zh-CN" altLang="en-US" sz="800" dirty="0">
                <a:solidFill>
                  <a:sysClr val="windowText" lastClr="000000"/>
                </a:solidFill>
                <a:latin typeface="微软雅黑" pitchFamily="34" charset="-122"/>
                <a:ea typeface="微软雅黑" pitchFamily="34" charset="-122"/>
              </a:rPr>
              <a:t>Our members have many years of information security professional and technical background, from the domestic well-known security companies first-line backbone.</a:t>
            </a:r>
            <a:endParaRPr lang="en-US" altLang="zh-CN" sz="800" dirty="0">
              <a:solidFill>
                <a:sysClr val="windowText" lastClr="000000"/>
              </a:solidFill>
              <a:latin typeface="微软雅黑" pitchFamily="34" charset="-122"/>
              <a:ea typeface="微软雅黑" pitchFamily="34" charset="-122"/>
            </a:endParaRPr>
          </a:p>
          <a:p>
            <a:pPr algn="just" fontAlgn="base">
              <a:lnSpc>
                <a:spcPct val="150000"/>
              </a:lnSpc>
              <a:spcBef>
                <a:spcPct val="0"/>
              </a:spcBef>
              <a:spcAft>
                <a:spcPct val="0"/>
              </a:spcAft>
            </a:pPr>
            <a:r>
              <a:rPr lang="zh-CN" altLang="en-US" sz="800" dirty="0">
                <a:solidFill>
                  <a:sysClr val="windowText" lastClr="000000"/>
                </a:solidFill>
                <a:latin typeface="微软雅黑" pitchFamily="34" charset="-122"/>
                <a:ea typeface="微软雅黑" pitchFamily="34" charset="-122"/>
              </a:rPr>
              <a:t>       </a:t>
            </a:r>
            <a:r>
              <a:rPr lang="zh-CN" altLang="en-US" sz="800" b="1" dirty="0">
                <a:solidFill>
                  <a:sysClr val="windowText" lastClr="000000"/>
                </a:solidFill>
                <a:latin typeface="微软雅黑" pitchFamily="34" charset="-122"/>
                <a:ea typeface="微软雅黑" pitchFamily="34" charset="-122"/>
              </a:rPr>
              <a:t>We're a young team.</a:t>
            </a:r>
            <a:r>
              <a:rPr lang="zh-CN" altLang="en-US" sz="800" dirty="0">
                <a:solidFill>
                  <a:sysClr val="windowText" lastClr="000000"/>
                </a:solidFill>
                <a:latin typeface="微软雅黑" pitchFamily="34" charset="-122"/>
                <a:ea typeface="微软雅黑" pitchFamily="34" charset="-122"/>
              </a:rPr>
              <a:t>。 Our average age is only</a:t>
            </a:r>
            <a:r>
              <a:rPr lang="en-US" altLang="zh-CN" sz="800" dirty="0">
                <a:solidFill>
                  <a:sysClr val="windowText" lastClr="000000"/>
                </a:solidFill>
                <a:latin typeface="微软雅黑" pitchFamily="34" charset="-122"/>
                <a:ea typeface="微软雅黑" pitchFamily="34" charset="-122"/>
              </a:rPr>
              <a:t>26</a:t>
            </a:r>
            <a:r>
              <a:rPr lang="zh-CN" altLang="en-US" sz="800" dirty="0">
                <a:solidFill>
                  <a:sysClr val="windowText" lastClr="000000"/>
                </a:solidFill>
                <a:latin typeface="微软雅黑" pitchFamily="34" charset="-122"/>
                <a:ea typeface="微软雅黑" pitchFamily="34" charset="-122"/>
              </a:rPr>
              <a:t>years old, full of vitality and innovative spirit.</a:t>
            </a:r>
            <a:endParaRPr lang="en-US" altLang="zh-CN" sz="800" dirty="0">
              <a:solidFill>
                <a:sysClr val="windowText" lastClr="000000"/>
              </a:solidFill>
              <a:latin typeface="微软雅黑" pitchFamily="34" charset="-122"/>
              <a:ea typeface="微软雅黑" pitchFamily="34" charset="-122"/>
            </a:endParaRPr>
          </a:p>
          <a:p>
            <a:pPr algn="just" fontAlgn="base">
              <a:lnSpc>
                <a:spcPct val="150000"/>
              </a:lnSpc>
              <a:spcBef>
                <a:spcPct val="0"/>
              </a:spcBef>
              <a:spcAft>
                <a:spcPct val="0"/>
              </a:spcAft>
            </a:pPr>
            <a:r>
              <a:rPr lang="zh-CN" altLang="en-US" sz="800" dirty="0">
                <a:solidFill>
                  <a:sysClr val="windowText" lastClr="000000"/>
                </a:solidFill>
                <a:latin typeface="微软雅黑" pitchFamily="34" charset="-122"/>
                <a:ea typeface="微软雅黑" pitchFamily="34" charset="-122"/>
              </a:rPr>
              <a:t>       </a:t>
            </a:r>
            <a:r>
              <a:rPr lang="zh-CN" altLang="en-US" sz="800" b="1" dirty="0">
                <a:solidFill>
                  <a:sysClr val="windowText" lastClr="000000"/>
                </a:solidFill>
                <a:latin typeface="微软雅黑" pitchFamily="34" charset="-122"/>
                <a:ea typeface="微软雅黑" pitchFamily="34" charset="-122"/>
              </a:rPr>
              <a:t>We're a focused team.</a:t>
            </a:r>
            <a:r>
              <a:rPr lang="zh-CN" altLang="en-US" sz="800" dirty="0">
                <a:solidFill>
                  <a:sysClr val="windowText" lastClr="000000"/>
                </a:solidFill>
                <a:latin typeface="微软雅黑" pitchFamily="34" charset="-122"/>
                <a:ea typeface="微软雅黑" pitchFamily="34" charset="-122"/>
              </a:rPr>
              <a:t>。 We believe that the brand of security comes from the trust of our customers. Only focus can be done safely.</a:t>
            </a:r>
            <a:endParaRPr lang="en-US" altLang="zh-CN" sz="800" dirty="0">
              <a:solidFill>
                <a:sysClr val="windowText" lastClr="000000"/>
              </a:solidFill>
              <a:latin typeface="微软雅黑" pitchFamily="34" charset="-122"/>
              <a:ea typeface="微软雅黑" pitchFamily="34" charset="-122"/>
            </a:endParaRPr>
          </a:p>
          <a:p>
            <a:pPr algn="just" fontAlgn="base">
              <a:lnSpc>
                <a:spcPct val="150000"/>
              </a:lnSpc>
              <a:spcBef>
                <a:spcPct val="0"/>
              </a:spcBef>
              <a:spcAft>
                <a:spcPct val="0"/>
              </a:spcAft>
            </a:pPr>
            <a:r>
              <a:rPr lang="zh-CN" altLang="en-US" sz="800" dirty="0">
                <a:solidFill>
                  <a:sysClr val="windowText" lastClr="000000"/>
                </a:solidFill>
                <a:latin typeface="微软雅黑" pitchFamily="34" charset="-122"/>
                <a:ea typeface="微软雅黑" pitchFamily="34" charset="-122"/>
              </a:rPr>
              <a:t>       </a:t>
            </a:r>
            <a:r>
              <a:rPr lang="zh-CN" altLang="en-US" sz="800" b="1" dirty="0">
                <a:solidFill>
                  <a:sysClr val="windowText" lastClr="000000"/>
                </a:solidFill>
                <a:latin typeface="微软雅黑" pitchFamily="34" charset="-122"/>
                <a:ea typeface="微软雅黑" pitchFamily="34" charset="-122"/>
              </a:rPr>
              <a:t>We're a team with dreams.</a:t>
            </a:r>
            <a:r>
              <a:rPr lang="zh-CN" altLang="en-US" sz="800" dirty="0">
                <a:solidFill>
                  <a:sysClr val="windowText" lastClr="000000"/>
                </a:solidFill>
                <a:latin typeface="微软雅黑" pitchFamily="34" charset="-122"/>
                <a:ea typeface="微软雅黑" pitchFamily="34" charset="-122"/>
              </a:rPr>
              <a:t>。 We come from all over the world, because a common dream: to be a truly excellent information security enterprise, to provide customers with the most reliable Internet security protection.</a:t>
            </a:r>
          </a:p>
        </p:txBody>
      </p:sp>
      <p:sp>
        <p:nvSpPr>
          <p:cNvPr id="31" name="斜纹 30"/>
          <p:cNvSpPr/>
          <p:nvPr/>
        </p:nvSpPr>
        <p:spPr>
          <a:xfrm>
            <a:off x="511612" y="1100634"/>
            <a:ext cx="359773" cy="359773"/>
          </a:xfrm>
          <a:prstGeom prst="diagStripe">
            <a:avLst/>
          </a:prstGeom>
          <a:solidFill>
            <a:srgbClr val="0070C0"/>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latin typeface="Calibri"/>
              <a:ea typeface="微软雅黑" pitchFamily="34" charset="-122"/>
              <a:cs typeface="+mn-cs"/>
            </a:endParaRPr>
          </a:p>
        </p:txBody>
      </p:sp>
      <p:sp>
        <p:nvSpPr>
          <p:cNvPr id="32" name="斜纹 31"/>
          <p:cNvSpPr/>
          <p:nvPr/>
        </p:nvSpPr>
        <p:spPr>
          <a:xfrm rot="10800000">
            <a:off x="3005014" y="4263457"/>
            <a:ext cx="359773" cy="359773"/>
          </a:xfrm>
          <a:prstGeom prst="diagStripe">
            <a:avLst/>
          </a:prstGeom>
          <a:solidFill>
            <a:srgbClr val="0070C0"/>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latin typeface="Calibri"/>
              <a:ea typeface="微软雅黑" pitchFamily="34" charset="-122"/>
              <a:cs typeface="+mn-cs"/>
            </a:endParaRPr>
          </a:p>
        </p:txBody>
      </p:sp>
      <p:grpSp>
        <p:nvGrpSpPr>
          <p:cNvPr id="33" name="组合 32"/>
          <p:cNvGrpSpPr/>
          <p:nvPr/>
        </p:nvGrpSpPr>
        <p:grpSpPr>
          <a:xfrm>
            <a:off x="3804877" y="1164846"/>
            <a:ext cx="1219887" cy="902720"/>
            <a:chOff x="4980063" y="2345385"/>
            <a:chExt cx="1219887" cy="902720"/>
          </a:xfrm>
        </p:grpSpPr>
        <p:grpSp>
          <p:nvGrpSpPr>
            <p:cNvPr id="34" name="组合 33"/>
            <p:cNvGrpSpPr/>
            <p:nvPr/>
          </p:nvGrpSpPr>
          <p:grpSpPr>
            <a:xfrm rot="5400000">
              <a:off x="5162168" y="2210323"/>
              <a:ext cx="902720" cy="1172844"/>
              <a:chOff x="4020870" y="2194485"/>
              <a:chExt cx="1102258" cy="1432090"/>
            </a:xfrm>
            <a:effectLst>
              <a:outerShdw blurRad="444500" dist="254000" dir="8100000" algn="tr" rotWithShape="0">
                <a:prstClr val="black">
                  <a:alpha val="50000"/>
                </a:prstClr>
              </a:outerShdw>
            </a:effectLst>
          </p:grpSpPr>
          <p:sp>
            <p:nvSpPr>
              <p:cNvPr id="36"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ysClr val="window" lastClr="FFFFFF"/>
                  </a:gs>
                  <a:gs pos="55000">
                    <a:sysClr val="window" lastClr="FFFFFF">
                      <a:lumMod val="95000"/>
                    </a:sysClr>
                  </a:gs>
                  <a:gs pos="100000">
                    <a:sysClr val="window" lastClr="FFFFFF">
                      <a:lumMod val="65000"/>
                    </a:sysClr>
                  </a:gs>
                </a:gsLst>
                <a:lin ang="27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200" b="0" i="0" u="none" strike="noStrike" kern="0" cap="none" spc="0" normalizeH="0" baseline="0" noProof="0">
                  <a:ln>
                    <a:noFill/>
                  </a:ln>
                  <a:solidFill>
                    <a:prstClr val="black"/>
                  </a:solidFill>
                  <a:effectLst/>
                  <a:uLnTx/>
                  <a:uFillTx/>
                  <a:latin typeface="Calibri"/>
                  <a:ea typeface="微软雅黑"/>
                  <a:cs typeface="+mn-cs"/>
                </a:endParaRPr>
              </a:p>
            </p:txBody>
          </p:sp>
          <p:sp>
            <p:nvSpPr>
              <p:cNvPr id="37" name="等腰三角形 42"/>
              <p:cNvSpPr/>
              <p:nvPr/>
            </p:nvSpPr>
            <p:spPr>
              <a:xfrm>
                <a:off x="4044926" y="2251926"/>
                <a:ext cx="1054141" cy="1350591"/>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ysClr val="window" lastClr="FFFFFF"/>
                  </a:gs>
                  <a:gs pos="43000">
                    <a:sysClr val="window" lastClr="FFFFFF">
                      <a:lumMod val="95000"/>
                    </a:sysClr>
                  </a:gs>
                  <a:gs pos="100000">
                    <a:sysClr val="window" lastClr="FFFFFF">
                      <a:lumMod val="75000"/>
                    </a:sysClr>
                  </a:gs>
                </a:gsLst>
                <a:lin ang="14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Calibri"/>
                  <a:ea typeface="微软雅黑"/>
                  <a:cs typeface="+mn-cs"/>
                </a:endParaRPr>
              </a:p>
            </p:txBody>
          </p:sp>
        </p:grpSp>
        <p:sp>
          <p:nvSpPr>
            <p:cNvPr id="35" name="TextBox 33"/>
            <p:cNvSpPr>
              <a:spLocks noChangeArrowheads="1"/>
            </p:cNvSpPr>
            <p:nvPr/>
          </p:nvSpPr>
          <p:spPr bwMode="auto">
            <a:xfrm>
              <a:off x="4980063" y="2715497"/>
              <a:ext cx="107317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zh-CN" altLang="en-US" sz="1200" b="1" i="0" u="none" strike="noStrike" kern="0" cap="none" spc="0" normalizeH="0" baseline="0" noProof="0" dirty="0">
                  <a:ln>
                    <a:noFill/>
                  </a:ln>
                  <a:solidFill>
                    <a:srgbClr val="0070C0"/>
                  </a:solidFill>
                  <a:effectLst/>
                  <a:uLnTx/>
                  <a:uFillTx/>
                  <a:latin typeface="微软雅黑" pitchFamily="34" charset="-122"/>
                  <a:ea typeface="微软雅黑" pitchFamily="34" charset="-122"/>
                </a:rPr>
                <a:t>Professional</a:t>
              </a:r>
            </a:p>
          </p:txBody>
        </p:sp>
      </p:grpSp>
      <p:grpSp>
        <p:nvGrpSpPr>
          <p:cNvPr id="38" name="组合 37"/>
          <p:cNvGrpSpPr/>
          <p:nvPr/>
        </p:nvGrpSpPr>
        <p:grpSpPr>
          <a:xfrm>
            <a:off x="5044683" y="1147646"/>
            <a:ext cx="1172844" cy="902720"/>
            <a:chOff x="5027106" y="2345385"/>
            <a:chExt cx="1172844" cy="902720"/>
          </a:xfrm>
        </p:grpSpPr>
        <p:grpSp>
          <p:nvGrpSpPr>
            <p:cNvPr id="39" name="组合 38"/>
            <p:cNvGrpSpPr/>
            <p:nvPr/>
          </p:nvGrpSpPr>
          <p:grpSpPr>
            <a:xfrm rot="5400000">
              <a:off x="5162168" y="2210323"/>
              <a:ext cx="902720" cy="1172844"/>
              <a:chOff x="4020870" y="2194485"/>
              <a:chExt cx="1102258" cy="1432090"/>
            </a:xfrm>
            <a:effectLst>
              <a:outerShdw blurRad="444500" dist="254000" dir="8100000" algn="tr" rotWithShape="0">
                <a:prstClr val="black">
                  <a:alpha val="50000"/>
                </a:prstClr>
              </a:outerShdw>
            </a:effectLst>
          </p:grpSpPr>
          <p:sp>
            <p:nvSpPr>
              <p:cNvPr id="41"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ysClr val="window" lastClr="FFFFFF"/>
                  </a:gs>
                  <a:gs pos="55000">
                    <a:sysClr val="window" lastClr="FFFFFF">
                      <a:lumMod val="95000"/>
                    </a:sysClr>
                  </a:gs>
                  <a:gs pos="100000">
                    <a:sysClr val="window" lastClr="FFFFFF">
                      <a:lumMod val="65000"/>
                    </a:sysClr>
                  </a:gs>
                </a:gsLst>
                <a:lin ang="27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200" b="0" i="0" u="none" strike="noStrike" kern="0" cap="none" spc="0" normalizeH="0" baseline="0" noProof="0">
                  <a:ln>
                    <a:noFill/>
                  </a:ln>
                  <a:solidFill>
                    <a:prstClr val="black"/>
                  </a:solidFill>
                  <a:effectLst/>
                  <a:uLnTx/>
                  <a:uFillTx/>
                  <a:latin typeface="Calibri"/>
                  <a:ea typeface="微软雅黑"/>
                  <a:cs typeface="+mn-cs"/>
                </a:endParaRPr>
              </a:p>
            </p:txBody>
          </p:sp>
          <p:sp>
            <p:nvSpPr>
              <p:cNvPr id="42" name="等腰三角形 42"/>
              <p:cNvSpPr/>
              <p:nvPr/>
            </p:nvSpPr>
            <p:spPr>
              <a:xfrm>
                <a:off x="4044926" y="2251926"/>
                <a:ext cx="1054141" cy="1350591"/>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ysClr val="window" lastClr="FFFFFF"/>
                  </a:gs>
                  <a:gs pos="43000">
                    <a:sysClr val="window" lastClr="FFFFFF">
                      <a:lumMod val="95000"/>
                    </a:sysClr>
                  </a:gs>
                  <a:gs pos="100000">
                    <a:sysClr val="window" lastClr="FFFFFF">
                      <a:lumMod val="75000"/>
                    </a:sysClr>
                  </a:gs>
                </a:gsLst>
                <a:lin ang="14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Calibri"/>
                  <a:ea typeface="微软雅黑"/>
                  <a:cs typeface="+mn-cs"/>
                </a:endParaRPr>
              </a:p>
            </p:txBody>
          </p:sp>
        </p:grpSp>
        <p:sp>
          <p:nvSpPr>
            <p:cNvPr id="40" name="TextBox 33"/>
            <p:cNvSpPr>
              <a:spLocks noChangeArrowheads="1"/>
            </p:cNvSpPr>
            <p:nvPr/>
          </p:nvSpPr>
          <p:spPr bwMode="auto">
            <a:xfrm>
              <a:off x="5141166" y="2640364"/>
              <a:ext cx="67882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zh-CN" altLang="en-US" sz="1200" b="1" i="0" u="none" strike="noStrike" kern="0" cap="none" spc="0" normalizeH="0" baseline="0" noProof="0" dirty="0">
                  <a:ln>
                    <a:noFill/>
                  </a:ln>
                  <a:solidFill>
                    <a:srgbClr val="0070C0"/>
                  </a:solidFill>
                  <a:effectLst/>
                  <a:uLnTx/>
                  <a:uFillTx/>
                  <a:latin typeface="微软雅黑" pitchFamily="34" charset="-122"/>
                  <a:ea typeface="微软雅黑" pitchFamily="34" charset="-122"/>
                </a:rPr>
                <a:t>Young</a:t>
              </a:r>
            </a:p>
          </p:txBody>
        </p:sp>
      </p:grpSp>
      <p:grpSp>
        <p:nvGrpSpPr>
          <p:cNvPr id="43" name="组合 42"/>
          <p:cNvGrpSpPr/>
          <p:nvPr/>
        </p:nvGrpSpPr>
        <p:grpSpPr>
          <a:xfrm>
            <a:off x="6211512" y="1177742"/>
            <a:ext cx="1172844" cy="902720"/>
            <a:chOff x="5027106" y="2345385"/>
            <a:chExt cx="1172844" cy="902720"/>
          </a:xfrm>
        </p:grpSpPr>
        <p:grpSp>
          <p:nvGrpSpPr>
            <p:cNvPr id="44" name="组合 43"/>
            <p:cNvGrpSpPr/>
            <p:nvPr/>
          </p:nvGrpSpPr>
          <p:grpSpPr>
            <a:xfrm rot="5400000">
              <a:off x="5162168" y="2210323"/>
              <a:ext cx="902720" cy="1172844"/>
              <a:chOff x="4020870" y="2194485"/>
              <a:chExt cx="1102258" cy="1432090"/>
            </a:xfrm>
            <a:effectLst>
              <a:outerShdw blurRad="444500" dist="254000" dir="8100000" algn="tr" rotWithShape="0">
                <a:prstClr val="black">
                  <a:alpha val="50000"/>
                </a:prstClr>
              </a:outerShdw>
            </a:effectLst>
          </p:grpSpPr>
          <p:sp>
            <p:nvSpPr>
              <p:cNvPr id="46"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ysClr val="window" lastClr="FFFFFF"/>
                  </a:gs>
                  <a:gs pos="55000">
                    <a:sysClr val="window" lastClr="FFFFFF">
                      <a:lumMod val="95000"/>
                    </a:sysClr>
                  </a:gs>
                  <a:gs pos="100000">
                    <a:sysClr val="window" lastClr="FFFFFF">
                      <a:lumMod val="65000"/>
                    </a:sysClr>
                  </a:gs>
                </a:gsLst>
                <a:lin ang="27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200" b="0" i="0" u="none" strike="noStrike" kern="0" cap="none" spc="0" normalizeH="0" baseline="0" noProof="0">
                  <a:ln>
                    <a:noFill/>
                  </a:ln>
                  <a:solidFill>
                    <a:prstClr val="black"/>
                  </a:solidFill>
                  <a:effectLst/>
                  <a:uLnTx/>
                  <a:uFillTx/>
                  <a:latin typeface="Calibri"/>
                  <a:ea typeface="微软雅黑"/>
                  <a:cs typeface="+mn-cs"/>
                </a:endParaRPr>
              </a:p>
            </p:txBody>
          </p:sp>
          <p:sp>
            <p:nvSpPr>
              <p:cNvPr id="47" name="等腰三角形 42"/>
              <p:cNvSpPr/>
              <p:nvPr/>
            </p:nvSpPr>
            <p:spPr>
              <a:xfrm>
                <a:off x="4044926" y="2251926"/>
                <a:ext cx="1054141" cy="1350591"/>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ysClr val="window" lastClr="FFFFFF"/>
                  </a:gs>
                  <a:gs pos="43000">
                    <a:sysClr val="window" lastClr="FFFFFF">
                      <a:lumMod val="95000"/>
                    </a:sysClr>
                  </a:gs>
                  <a:gs pos="100000">
                    <a:sysClr val="window" lastClr="FFFFFF">
                      <a:lumMod val="75000"/>
                    </a:sysClr>
                  </a:gs>
                </a:gsLst>
                <a:lin ang="14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Calibri"/>
                  <a:ea typeface="微软雅黑"/>
                  <a:cs typeface="+mn-cs"/>
                </a:endParaRPr>
              </a:p>
            </p:txBody>
          </p:sp>
        </p:grpSp>
        <p:sp>
          <p:nvSpPr>
            <p:cNvPr id="45" name="TextBox 33"/>
            <p:cNvSpPr>
              <a:spLocks noChangeArrowheads="1"/>
            </p:cNvSpPr>
            <p:nvPr/>
          </p:nvSpPr>
          <p:spPr bwMode="auto">
            <a:xfrm>
              <a:off x="5046808" y="2656266"/>
              <a:ext cx="84249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zh-CN" altLang="en-US" sz="1200" b="1" i="0" u="none" strike="noStrike" kern="0" cap="none" spc="0" normalizeH="0" baseline="0" noProof="0" dirty="0">
                  <a:ln>
                    <a:noFill/>
                  </a:ln>
                  <a:solidFill>
                    <a:srgbClr val="0070C0"/>
                  </a:solidFill>
                  <a:effectLst/>
                  <a:uLnTx/>
                  <a:uFillTx/>
                  <a:latin typeface="微软雅黑" pitchFamily="34" charset="-122"/>
                  <a:ea typeface="微软雅黑" pitchFamily="34" charset="-122"/>
                </a:rPr>
                <a:t>Have a dream</a:t>
              </a:r>
            </a:p>
          </p:txBody>
        </p:sp>
      </p:grpSp>
      <p:grpSp>
        <p:nvGrpSpPr>
          <p:cNvPr id="48" name="组合 47"/>
          <p:cNvGrpSpPr/>
          <p:nvPr/>
        </p:nvGrpSpPr>
        <p:grpSpPr>
          <a:xfrm>
            <a:off x="7174309" y="1189305"/>
            <a:ext cx="1383946" cy="902720"/>
            <a:chOff x="4816004" y="2345385"/>
            <a:chExt cx="1383946" cy="902720"/>
          </a:xfrm>
        </p:grpSpPr>
        <p:grpSp>
          <p:nvGrpSpPr>
            <p:cNvPr id="49" name="组合 48"/>
            <p:cNvGrpSpPr/>
            <p:nvPr/>
          </p:nvGrpSpPr>
          <p:grpSpPr>
            <a:xfrm rot="5400000">
              <a:off x="5162168" y="2210323"/>
              <a:ext cx="902720" cy="1172844"/>
              <a:chOff x="4020870" y="2194485"/>
              <a:chExt cx="1102258" cy="1432090"/>
            </a:xfrm>
            <a:effectLst>
              <a:outerShdw blurRad="444500" dist="254000" dir="8100000" algn="tr" rotWithShape="0">
                <a:prstClr val="black">
                  <a:alpha val="50000"/>
                </a:prstClr>
              </a:outerShdw>
            </a:effectLst>
          </p:grpSpPr>
          <p:sp>
            <p:nvSpPr>
              <p:cNvPr id="51"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ysClr val="window" lastClr="FFFFFF"/>
                  </a:gs>
                  <a:gs pos="55000">
                    <a:sysClr val="window" lastClr="FFFFFF">
                      <a:lumMod val="95000"/>
                    </a:sysClr>
                  </a:gs>
                  <a:gs pos="100000">
                    <a:sysClr val="window" lastClr="FFFFFF">
                      <a:lumMod val="65000"/>
                    </a:sysClr>
                  </a:gs>
                </a:gsLst>
                <a:lin ang="27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200" b="0" i="0" u="none" strike="noStrike" kern="0" cap="none" spc="0" normalizeH="0" baseline="0" noProof="0">
                  <a:ln>
                    <a:noFill/>
                  </a:ln>
                  <a:solidFill>
                    <a:prstClr val="black"/>
                  </a:solidFill>
                  <a:effectLst/>
                  <a:uLnTx/>
                  <a:uFillTx/>
                  <a:latin typeface="Calibri"/>
                  <a:ea typeface="微软雅黑"/>
                  <a:cs typeface="+mn-cs"/>
                </a:endParaRPr>
              </a:p>
            </p:txBody>
          </p:sp>
          <p:sp>
            <p:nvSpPr>
              <p:cNvPr id="52" name="等腰三角形 42"/>
              <p:cNvSpPr/>
              <p:nvPr/>
            </p:nvSpPr>
            <p:spPr>
              <a:xfrm>
                <a:off x="4044926" y="2251926"/>
                <a:ext cx="1054141" cy="1350591"/>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ysClr val="window" lastClr="FFFFFF"/>
                  </a:gs>
                  <a:gs pos="43000">
                    <a:sysClr val="window" lastClr="FFFFFF">
                      <a:lumMod val="95000"/>
                    </a:sysClr>
                  </a:gs>
                  <a:gs pos="100000">
                    <a:sysClr val="window" lastClr="FFFFFF">
                      <a:lumMod val="75000"/>
                    </a:sysClr>
                  </a:gs>
                </a:gsLst>
                <a:lin ang="14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Calibri"/>
                  <a:ea typeface="微软雅黑"/>
                  <a:cs typeface="+mn-cs"/>
                </a:endParaRPr>
              </a:p>
            </p:txBody>
          </p:sp>
        </p:grpSp>
        <p:sp>
          <p:nvSpPr>
            <p:cNvPr id="50" name="TextBox 33"/>
            <p:cNvSpPr>
              <a:spLocks noChangeArrowheads="1"/>
            </p:cNvSpPr>
            <p:nvPr/>
          </p:nvSpPr>
          <p:spPr bwMode="auto">
            <a:xfrm>
              <a:off x="4816004" y="2612077"/>
              <a:ext cx="133690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zh-CN" altLang="en-US" sz="1200" b="1" i="0" u="none" strike="noStrike" kern="0" cap="none" spc="0" normalizeH="0" baseline="0" noProof="0" dirty="0">
                  <a:ln>
                    <a:noFill/>
                  </a:ln>
                  <a:solidFill>
                    <a:srgbClr val="0070C0"/>
                  </a:solidFill>
                  <a:effectLst/>
                  <a:uLnTx/>
                  <a:uFillTx/>
                  <a:latin typeface="微软雅黑" pitchFamily="34" charset="-122"/>
                  <a:ea typeface="微软雅黑" pitchFamily="34" charset="-122"/>
                </a:rPr>
                <a:t>Strong </a:t>
              </a:r>
              <a:endParaRPr kumimoji="0" lang="en-US" altLang="zh-CN" sz="1200" b="1" i="0" u="none" strike="noStrike" kern="0" cap="none" spc="0" normalizeH="0" baseline="0" noProof="0" dirty="0">
                <a:ln>
                  <a:noFill/>
                </a:ln>
                <a:solidFill>
                  <a:srgbClr val="0070C0"/>
                </a:solidFill>
                <a:effectLst/>
                <a:uLnTx/>
                <a:uFillTx/>
                <a:latin typeface="微软雅黑" pitchFamily="34" charset="-122"/>
                <a:ea typeface="微软雅黑" pitchFamily="34" charset="-122"/>
              </a:endParaRPr>
            </a:p>
            <a:p>
              <a:pPr marL="0" marR="0" lvl="0" indent="0" algn="ctr" defTabSz="914400" eaLnBrk="1" fontAlgn="base" latinLnBrk="0" hangingPunct="1">
                <a:lnSpc>
                  <a:spcPct val="100000"/>
                </a:lnSpc>
                <a:spcBef>
                  <a:spcPct val="0"/>
                </a:spcBef>
                <a:spcAft>
                  <a:spcPct val="0"/>
                </a:spcAft>
                <a:buClrTx/>
                <a:buSzTx/>
                <a:buFontTx/>
                <a:buNone/>
                <a:tabLst/>
                <a:defRPr/>
              </a:pPr>
              <a:r>
                <a:rPr kumimoji="0" lang="zh-CN" altLang="en-US" sz="1200" b="1" i="0" u="none" strike="noStrike" kern="0" cap="none" spc="0" normalizeH="0" baseline="0" noProof="0" dirty="0">
                  <a:ln>
                    <a:noFill/>
                  </a:ln>
                  <a:solidFill>
                    <a:srgbClr val="0070C0"/>
                  </a:solidFill>
                  <a:effectLst/>
                  <a:uLnTx/>
                  <a:uFillTx/>
                  <a:latin typeface="微软雅黑" pitchFamily="34" charset="-122"/>
                  <a:ea typeface="微软雅黑" pitchFamily="34" charset="-122"/>
                </a:rPr>
                <a:t>action</a:t>
              </a:r>
            </a:p>
          </p:txBody>
        </p:sp>
      </p:grpSp>
      <p:sp>
        <p:nvSpPr>
          <p:cNvPr id="53" name="TextBox 52"/>
          <p:cNvSpPr txBox="1"/>
          <p:nvPr/>
        </p:nvSpPr>
        <p:spPr>
          <a:xfrm>
            <a:off x="1654179" y="5917921"/>
            <a:ext cx="738965" cy="307928"/>
          </a:xfrm>
          <a:prstGeom prst="rect">
            <a:avLst/>
          </a:prstGeom>
          <a:noFill/>
        </p:spPr>
        <p:txBody>
          <a:bodyPr wrap="none" lIns="61109" tIns="30555" rIns="61109" bIns="30555"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zh-CN" altLang="en-US" sz="1800" b="0" i="0" u="none" strike="noStrike" kern="0" cap="none" spc="0" normalizeH="0" baseline="0" noProof="0" dirty="0">
                <a:ln>
                  <a:noFill/>
                </a:ln>
                <a:solidFill>
                  <a:prstClr val="black"/>
                </a:solidFill>
                <a:effectLst/>
                <a:uLnTx/>
                <a:uFillTx/>
              </a:rPr>
              <a:t>Delayer</a:t>
            </a:r>
          </a:p>
        </p:txBody>
      </p:sp>
    </p:spTree>
    <p:extLst>
      <p:ext uri="{BB962C8B-B14F-4D97-AF65-F5344CB8AC3E}">
        <p14:creationId xmlns:p14="http://schemas.microsoft.com/office/powerpoint/2010/main" val="1671561841"/>
      </p:ext>
    </p:extLst>
  </p:cSld>
  <p:clrMapOvr>
    <a:masterClrMapping/>
  </p:clrMapOvr>
  <mc:AlternateContent xmlns:mc="http://schemas.openxmlformats.org/markup-compatibility/2006" xmlns:p14="http://schemas.microsoft.com/office/powerpoint/2010/main">
    <mc:Choice Requires="p14">
      <p:transition spd="slow" p14:dur="1500" advTm="100">
        <p:split orient="vert"/>
      </p:transition>
    </mc:Choice>
    <mc:Fallback xmlns:a14="http://schemas.microsoft.com/office/drawing/2010/main" xmlns="">
      <p:transition spd="slow" advTm="100">
        <p:split orient="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down)">
                                          <p:cBhvr>
                                            <p:cTn id="11" dur="500"/>
                                            <p:tgtEl>
                                              <p:spTgt spid="3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up)">
                                          <p:cBhvr>
                                            <p:cTn id="15" dur="500"/>
                                            <p:tgtEl>
                                              <p:spTgt spid="32"/>
                                            </p:tgtEl>
                                          </p:cBhvr>
                                        </p:animEffect>
                                      </p:childTnLst>
                                    </p:cTn>
                                  </p:par>
                                </p:childTnLst>
                              </p:cTn>
                            </p:par>
                            <p:par>
                              <p:cTn id="16" fill="hold">
                                <p:stCondLst>
                                  <p:cond delay="1500"/>
                                </p:stCondLst>
                                <p:childTnLst>
                                  <p:par>
                                    <p:cTn id="17" presetID="2" presetClass="entr" presetSubtype="2" accel="58000" fill="hold" nodeType="afterEffect" p14:presetBounceEnd="58000">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14:bounceEnd="58000">
                                          <p:cBhvr additive="base">
                                            <p:cTn id="19" dur="1300" fill="hold"/>
                                            <p:tgtEl>
                                              <p:spTgt spid="33"/>
                                            </p:tgtEl>
                                            <p:attrNameLst>
                                              <p:attrName>ppt_x</p:attrName>
                                            </p:attrNameLst>
                                          </p:cBhvr>
                                          <p:tavLst>
                                            <p:tav tm="0">
                                              <p:val>
                                                <p:strVal val="1+#ppt_w/2"/>
                                              </p:val>
                                            </p:tav>
                                            <p:tav tm="100000">
                                              <p:val>
                                                <p:strVal val="#ppt_x"/>
                                              </p:val>
                                            </p:tav>
                                          </p:tavLst>
                                        </p:anim>
                                        <p:anim calcmode="lin" valueType="num" p14:bounceEnd="58000">
                                          <p:cBhvr additive="base">
                                            <p:cTn id="20" dur="13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accel="58000" fill="hold" nodeType="withEffect" p14:presetBounceEnd="58000">
                                      <p:stCondLst>
                                        <p:cond delay="200"/>
                                      </p:stCondLst>
                                      <p:childTnLst>
                                        <p:set>
                                          <p:cBhvr>
                                            <p:cTn id="22" dur="1" fill="hold">
                                              <p:stCondLst>
                                                <p:cond delay="0"/>
                                              </p:stCondLst>
                                            </p:cTn>
                                            <p:tgtEl>
                                              <p:spTgt spid="38"/>
                                            </p:tgtEl>
                                            <p:attrNameLst>
                                              <p:attrName>style.visibility</p:attrName>
                                            </p:attrNameLst>
                                          </p:cBhvr>
                                          <p:to>
                                            <p:strVal val="visible"/>
                                          </p:to>
                                        </p:set>
                                        <p:anim calcmode="lin" valueType="num" p14:bounceEnd="58000">
                                          <p:cBhvr additive="base">
                                            <p:cTn id="23" dur="1300" fill="hold"/>
                                            <p:tgtEl>
                                              <p:spTgt spid="38"/>
                                            </p:tgtEl>
                                            <p:attrNameLst>
                                              <p:attrName>ppt_x</p:attrName>
                                            </p:attrNameLst>
                                          </p:cBhvr>
                                          <p:tavLst>
                                            <p:tav tm="0">
                                              <p:val>
                                                <p:strVal val="1+#ppt_w/2"/>
                                              </p:val>
                                            </p:tav>
                                            <p:tav tm="100000">
                                              <p:val>
                                                <p:strVal val="#ppt_x"/>
                                              </p:val>
                                            </p:tav>
                                          </p:tavLst>
                                        </p:anim>
                                        <p:anim calcmode="lin" valueType="num" p14:bounceEnd="58000">
                                          <p:cBhvr additive="base">
                                            <p:cTn id="24" dur="1300" fill="hold"/>
                                            <p:tgtEl>
                                              <p:spTgt spid="38"/>
                                            </p:tgtEl>
                                            <p:attrNameLst>
                                              <p:attrName>ppt_y</p:attrName>
                                            </p:attrNameLst>
                                          </p:cBhvr>
                                          <p:tavLst>
                                            <p:tav tm="0">
                                              <p:val>
                                                <p:strVal val="#ppt_y"/>
                                              </p:val>
                                            </p:tav>
                                            <p:tav tm="100000">
                                              <p:val>
                                                <p:strVal val="#ppt_y"/>
                                              </p:val>
                                            </p:tav>
                                          </p:tavLst>
                                        </p:anim>
                                      </p:childTnLst>
                                    </p:cTn>
                                  </p:par>
                                  <p:par>
                                    <p:cTn id="25" presetID="2" presetClass="entr" presetSubtype="2" accel="58000" fill="hold" nodeType="withEffect" p14:presetBounceEnd="58000">
                                      <p:stCondLst>
                                        <p:cond delay="500"/>
                                      </p:stCondLst>
                                      <p:childTnLst>
                                        <p:set>
                                          <p:cBhvr>
                                            <p:cTn id="26" dur="1" fill="hold">
                                              <p:stCondLst>
                                                <p:cond delay="0"/>
                                              </p:stCondLst>
                                            </p:cTn>
                                            <p:tgtEl>
                                              <p:spTgt spid="43"/>
                                            </p:tgtEl>
                                            <p:attrNameLst>
                                              <p:attrName>style.visibility</p:attrName>
                                            </p:attrNameLst>
                                          </p:cBhvr>
                                          <p:to>
                                            <p:strVal val="visible"/>
                                          </p:to>
                                        </p:set>
                                        <p:anim calcmode="lin" valueType="num" p14:bounceEnd="58000">
                                          <p:cBhvr additive="base">
                                            <p:cTn id="27" dur="1300" fill="hold"/>
                                            <p:tgtEl>
                                              <p:spTgt spid="43"/>
                                            </p:tgtEl>
                                            <p:attrNameLst>
                                              <p:attrName>ppt_x</p:attrName>
                                            </p:attrNameLst>
                                          </p:cBhvr>
                                          <p:tavLst>
                                            <p:tav tm="0">
                                              <p:val>
                                                <p:strVal val="1+#ppt_w/2"/>
                                              </p:val>
                                            </p:tav>
                                            <p:tav tm="100000">
                                              <p:val>
                                                <p:strVal val="#ppt_x"/>
                                              </p:val>
                                            </p:tav>
                                          </p:tavLst>
                                        </p:anim>
                                        <p:anim calcmode="lin" valueType="num" p14:bounceEnd="58000">
                                          <p:cBhvr additive="base">
                                            <p:cTn id="28" dur="1300" fill="hold"/>
                                            <p:tgtEl>
                                              <p:spTgt spid="43"/>
                                            </p:tgtEl>
                                            <p:attrNameLst>
                                              <p:attrName>ppt_y</p:attrName>
                                            </p:attrNameLst>
                                          </p:cBhvr>
                                          <p:tavLst>
                                            <p:tav tm="0">
                                              <p:val>
                                                <p:strVal val="#ppt_y"/>
                                              </p:val>
                                            </p:tav>
                                            <p:tav tm="100000">
                                              <p:val>
                                                <p:strVal val="#ppt_y"/>
                                              </p:val>
                                            </p:tav>
                                          </p:tavLst>
                                        </p:anim>
                                      </p:childTnLst>
                                    </p:cTn>
                                  </p:par>
                                  <p:par>
                                    <p:cTn id="29" presetID="2" presetClass="entr" presetSubtype="2" accel="58000" fill="hold" nodeType="withEffect" p14:presetBounceEnd="58000">
                                      <p:stCondLst>
                                        <p:cond delay="800"/>
                                      </p:stCondLst>
                                      <p:childTnLst>
                                        <p:set>
                                          <p:cBhvr>
                                            <p:cTn id="30" dur="1" fill="hold">
                                              <p:stCondLst>
                                                <p:cond delay="0"/>
                                              </p:stCondLst>
                                            </p:cTn>
                                            <p:tgtEl>
                                              <p:spTgt spid="48"/>
                                            </p:tgtEl>
                                            <p:attrNameLst>
                                              <p:attrName>style.visibility</p:attrName>
                                            </p:attrNameLst>
                                          </p:cBhvr>
                                          <p:to>
                                            <p:strVal val="visible"/>
                                          </p:to>
                                        </p:set>
                                        <p:anim calcmode="lin" valueType="num" p14:bounceEnd="58000">
                                          <p:cBhvr additive="base">
                                            <p:cTn id="31" dur="1300" fill="hold"/>
                                            <p:tgtEl>
                                              <p:spTgt spid="48"/>
                                            </p:tgtEl>
                                            <p:attrNameLst>
                                              <p:attrName>ppt_x</p:attrName>
                                            </p:attrNameLst>
                                          </p:cBhvr>
                                          <p:tavLst>
                                            <p:tav tm="0">
                                              <p:val>
                                                <p:strVal val="1+#ppt_w/2"/>
                                              </p:val>
                                            </p:tav>
                                            <p:tav tm="100000">
                                              <p:val>
                                                <p:strVal val="#ppt_x"/>
                                              </p:val>
                                            </p:tav>
                                          </p:tavLst>
                                        </p:anim>
                                        <p:anim calcmode="lin" valueType="num" p14:bounceEnd="58000">
                                          <p:cBhvr additive="base">
                                            <p:cTn id="32" dur="1300" fill="hold"/>
                                            <p:tgtEl>
                                              <p:spTgt spid="48"/>
                                            </p:tgtEl>
                                            <p:attrNameLst>
                                              <p:attrName>ppt_y</p:attrName>
                                            </p:attrNameLst>
                                          </p:cBhvr>
                                          <p:tavLst>
                                            <p:tav tm="0">
                                              <p:val>
                                                <p:strVal val="#ppt_y"/>
                                              </p:val>
                                            </p:tav>
                                            <p:tav tm="100000">
                                              <p:val>
                                                <p:strVal val="#ppt_y"/>
                                              </p:val>
                                            </p:tav>
                                          </p:tavLst>
                                        </p:anim>
                                      </p:childTnLst>
                                    </p:cTn>
                                  </p:par>
                                </p:childTnLst>
                              </p:cTn>
                            </p:par>
                            <p:par>
                              <p:cTn id="33" fill="hold">
                                <p:stCondLst>
                                  <p:cond delay="3600"/>
                                </p:stCondLst>
                                <p:childTnLst>
                                  <p:par>
                                    <p:cTn id="34" presetID="42" presetClass="entr" presetSubtype="0" fill="hold" grpId="0"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fade">
                                          <p:cBhvr>
                                            <p:cTn id="36" dur="1500"/>
                                            <p:tgtEl>
                                              <p:spTgt spid="30"/>
                                            </p:tgtEl>
                                          </p:cBhvr>
                                        </p:animEffect>
                                        <p:anim calcmode="lin" valueType="num">
                                          <p:cBhvr>
                                            <p:cTn id="37" dur="1500" fill="hold"/>
                                            <p:tgtEl>
                                              <p:spTgt spid="30"/>
                                            </p:tgtEl>
                                            <p:attrNameLst>
                                              <p:attrName>ppt_x</p:attrName>
                                            </p:attrNameLst>
                                          </p:cBhvr>
                                          <p:tavLst>
                                            <p:tav tm="0">
                                              <p:val>
                                                <p:strVal val="#ppt_x"/>
                                              </p:val>
                                            </p:tav>
                                            <p:tav tm="100000">
                                              <p:val>
                                                <p:strVal val="#ppt_x"/>
                                              </p:val>
                                            </p:tav>
                                          </p:tavLst>
                                        </p:anim>
                                        <p:anim calcmode="lin" valueType="num">
                                          <p:cBhvr>
                                            <p:cTn id="38" dur="1500" fill="hold"/>
                                            <p:tgtEl>
                                              <p:spTgt spid="30"/>
                                            </p:tgtEl>
                                            <p:attrNameLst>
                                              <p:attrName>ppt_y</p:attrName>
                                            </p:attrNameLst>
                                          </p:cBhvr>
                                          <p:tavLst>
                                            <p:tav tm="0">
                                              <p:val>
                                                <p:strVal val="#ppt_y+.1"/>
                                              </p:val>
                                            </p:tav>
                                            <p:tav tm="100000">
                                              <p:val>
                                                <p:strVal val="#ppt_y"/>
                                              </p:val>
                                            </p:tav>
                                          </p:tavLst>
                                        </p:anim>
                                      </p:childTnLst>
                                    </p:cTn>
                                  </p:par>
                                </p:childTnLst>
                              </p:cTn>
                            </p:par>
                            <p:par>
                              <p:cTn id="39" fill="hold">
                                <p:stCondLst>
                                  <p:cond delay="5100"/>
                                </p:stCondLst>
                                <p:childTnLst>
                                  <p:par>
                                    <p:cTn id="40" presetID="10"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animBg="1"/>
          <p:bldP spid="32" grpId="0" animBg="1"/>
          <p:bldP spid="53" grpId="0"/>
        </p:bldLst>
      </p:timing>
    </mc:Choice>
    <mc:Fallback xmlns:a14="http://schemas.microsoft.com/office/drawing/2010/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down)">
                                          <p:cBhvr>
                                            <p:cTn id="11" dur="500"/>
                                            <p:tgtEl>
                                              <p:spTgt spid="3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up)">
                                          <p:cBhvr>
                                            <p:cTn id="15" dur="500"/>
                                            <p:tgtEl>
                                              <p:spTgt spid="32"/>
                                            </p:tgtEl>
                                          </p:cBhvr>
                                        </p:animEffect>
                                      </p:childTnLst>
                                    </p:cTn>
                                  </p:par>
                                </p:childTnLst>
                              </p:cTn>
                            </p:par>
                            <p:par>
                              <p:cTn id="16" fill="hold">
                                <p:stCondLst>
                                  <p:cond delay="1500"/>
                                </p:stCondLst>
                                <p:childTnLst>
                                  <p:par>
                                    <p:cTn id="17" presetID="2" presetClass="entr" presetSubtype="2" accel="5800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300" fill="hold"/>
                                            <p:tgtEl>
                                              <p:spTgt spid="33"/>
                                            </p:tgtEl>
                                            <p:attrNameLst>
                                              <p:attrName>ppt_x</p:attrName>
                                            </p:attrNameLst>
                                          </p:cBhvr>
                                          <p:tavLst>
                                            <p:tav tm="0">
                                              <p:val>
                                                <p:strVal val="1+#ppt_w/2"/>
                                              </p:val>
                                            </p:tav>
                                            <p:tav tm="100000">
                                              <p:val>
                                                <p:strVal val="#ppt_x"/>
                                              </p:val>
                                            </p:tav>
                                          </p:tavLst>
                                        </p:anim>
                                        <p:anim calcmode="lin" valueType="num">
                                          <p:cBhvr additive="base">
                                            <p:cTn id="20" dur="13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accel="58000" fill="hold" nodeType="withEffect">
                                      <p:stCondLst>
                                        <p:cond delay="200"/>
                                      </p:stCondLst>
                                      <p:childTnLst>
                                        <p:set>
                                          <p:cBhvr>
                                            <p:cTn id="22" dur="1" fill="hold">
                                              <p:stCondLst>
                                                <p:cond delay="0"/>
                                              </p:stCondLst>
                                            </p:cTn>
                                            <p:tgtEl>
                                              <p:spTgt spid="38"/>
                                            </p:tgtEl>
                                            <p:attrNameLst>
                                              <p:attrName>style.visibility</p:attrName>
                                            </p:attrNameLst>
                                          </p:cBhvr>
                                          <p:to>
                                            <p:strVal val="visible"/>
                                          </p:to>
                                        </p:set>
                                        <p:anim calcmode="lin" valueType="num">
                                          <p:cBhvr additive="base">
                                            <p:cTn id="23" dur="1300" fill="hold"/>
                                            <p:tgtEl>
                                              <p:spTgt spid="38"/>
                                            </p:tgtEl>
                                            <p:attrNameLst>
                                              <p:attrName>ppt_x</p:attrName>
                                            </p:attrNameLst>
                                          </p:cBhvr>
                                          <p:tavLst>
                                            <p:tav tm="0">
                                              <p:val>
                                                <p:strVal val="1+#ppt_w/2"/>
                                              </p:val>
                                            </p:tav>
                                            <p:tav tm="100000">
                                              <p:val>
                                                <p:strVal val="#ppt_x"/>
                                              </p:val>
                                            </p:tav>
                                          </p:tavLst>
                                        </p:anim>
                                        <p:anim calcmode="lin" valueType="num">
                                          <p:cBhvr additive="base">
                                            <p:cTn id="24" dur="1300" fill="hold"/>
                                            <p:tgtEl>
                                              <p:spTgt spid="38"/>
                                            </p:tgtEl>
                                            <p:attrNameLst>
                                              <p:attrName>ppt_y</p:attrName>
                                            </p:attrNameLst>
                                          </p:cBhvr>
                                          <p:tavLst>
                                            <p:tav tm="0">
                                              <p:val>
                                                <p:strVal val="#ppt_y"/>
                                              </p:val>
                                            </p:tav>
                                            <p:tav tm="100000">
                                              <p:val>
                                                <p:strVal val="#ppt_y"/>
                                              </p:val>
                                            </p:tav>
                                          </p:tavLst>
                                        </p:anim>
                                      </p:childTnLst>
                                    </p:cTn>
                                  </p:par>
                                  <p:par>
                                    <p:cTn id="25" presetID="2" presetClass="entr" presetSubtype="2" accel="58000" fill="hold" nodeType="withEffect">
                                      <p:stCondLst>
                                        <p:cond delay="500"/>
                                      </p:stCondLst>
                                      <p:childTnLst>
                                        <p:set>
                                          <p:cBhvr>
                                            <p:cTn id="26" dur="1" fill="hold">
                                              <p:stCondLst>
                                                <p:cond delay="0"/>
                                              </p:stCondLst>
                                            </p:cTn>
                                            <p:tgtEl>
                                              <p:spTgt spid="43"/>
                                            </p:tgtEl>
                                            <p:attrNameLst>
                                              <p:attrName>style.visibility</p:attrName>
                                            </p:attrNameLst>
                                          </p:cBhvr>
                                          <p:to>
                                            <p:strVal val="visible"/>
                                          </p:to>
                                        </p:set>
                                        <p:anim calcmode="lin" valueType="num">
                                          <p:cBhvr additive="base">
                                            <p:cTn id="27" dur="1300" fill="hold"/>
                                            <p:tgtEl>
                                              <p:spTgt spid="43"/>
                                            </p:tgtEl>
                                            <p:attrNameLst>
                                              <p:attrName>ppt_x</p:attrName>
                                            </p:attrNameLst>
                                          </p:cBhvr>
                                          <p:tavLst>
                                            <p:tav tm="0">
                                              <p:val>
                                                <p:strVal val="1+#ppt_w/2"/>
                                              </p:val>
                                            </p:tav>
                                            <p:tav tm="100000">
                                              <p:val>
                                                <p:strVal val="#ppt_x"/>
                                              </p:val>
                                            </p:tav>
                                          </p:tavLst>
                                        </p:anim>
                                        <p:anim calcmode="lin" valueType="num">
                                          <p:cBhvr additive="base">
                                            <p:cTn id="28" dur="1300" fill="hold"/>
                                            <p:tgtEl>
                                              <p:spTgt spid="43"/>
                                            </p:tgtEl>
                                            <p:attrNameLst>
                                              <p:attrName>ppt_y</p:attrName>
                                            </p:attrNameLst>
                                          </p:cBhvr>
                                          <p:tavLst>
                                            <p:tav tm="0">
                                              <p:val>
                                                <p:strVal val="#ppt_y"/>
                                              </p:val>
                                            </p:tav>
                                            <p:tav tm="100000">
                                              <p:val>
                                                <p:strVal val="#ppt_y"/>
                                              </p:val>
                                            </p:tav>
                                          </p:tavLst>
                                        </p:anim>
                                      </p:childTnLst>
                                    </p:cTn>
                                  </p:par>
                                  <p:par>
                                    <p:cTn id="29" presetID="2" presetClass="entr" presetSubtype="2" accel="58000" fill="hold" nodeType="withEffect">
                                      <p:stCondLst>
                                        <p:cond delay="800"/>
                                      </p:stCondLst>
                                      <p:childTnLst>
                                        <p:set>
                                          <p:cBhvr>
                                            <p:cTn id="30" dur="1" fill="hold">
                                              <p:stCondLst>
                                                <p:cond delay="0"/>
                                              </p:stCondLst>
                                            </p:cTn>
                                            <p:tgtEl>
                                              <p:spTgt spid="48"/>
                                            </p:tgtEl>
                                            <p:attrNameLst>
                                              <p:attrName>style.visibility</p:attrName>
                                            </p:attrNameLst>
                                          </p:cBhvr>
                                          <p:to>
                                            <p:strVal val="visible"/>
                                          </p:to>
                                        </p:set>
                                        <p:anim calcmode="lin" valueType="num">
                                          <p:cBhvr additive="base">
                                            <p:cTn id="31" dur="1300" fill="hold"/>
                                            <p:tgtEl>
                                              <p:spTgt spid="48"/>
                                            </p:tgtEl>
                                            <p:attrNameLst>
                                              <p:attrName>ppt_x</p:attrName>
                                            </p:attrNameLst>
                                          </p:cBhvr>
                                          <p:tavLst>
                                            <p:tav tm="0">
                                              <p:val>
                                                <p:strVal val="1+#ppt_w/2"/>
                                              </p:val>
                                            </p:tav>
                                            <p:tav tm="100000">
                                              <p:val>
                                                <p:strVal val="#ppt_x"/>
                                              </p:val>
                                            </p:tav>
                                          </p:tavLst>
                                        </p:anim>
                                        <p:anim calcmode="lin" valueType="num">
                                          <p:cBhvr additive="base">
                                            <p:cTn id="32" dur="1300" fill="hold"/>
                                            <p:tgtEl>
                                              <p:spTgt spid="48"/>
                                            </p:tgtEl>
                                            <p:attrNameLst>
                                              <p:attrName>ppt_y</p:attrName>
                                            </p:attrNameLst>
                                          </p:cBhvr>
                                          <p:tavLst>
                                            <p:tav tm="0">
                                              <p:val>
                                                <p:strVal val="#ppt_y"/>
                                              </p:val>
                                            </p:tav>
                                            <p:tav tm="100000">
                                              <p:val>
                                                <p:strVal val="#ppt_y"/>
                                              </p:val>
                                            </p:tav>
                                          </p:tavLst>
                                        </p:anim>
                                      </p:childTnLst>
                                    </p:cTn>
                                  </p:par>
                                </p:childTnLst>
                              </p:cTn>
                            </p:par>
                            <p:par>
                              <p:cTn id="33" fill="hold">
                                <p:stCondLst>
                                  <p:cond delay="3600"/>
                                </p:stCondLst>
                                <p:childTnLst>
                                  <p:par>
                                    <p:cTn id="34" presetID="42" presetClass="entr" presetSubtype="0" fill="hold" grpId="0"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fade">
                                          <p:cBhvr>
                                            <p:cTn id="36" dur="1500"/>
                                            <p:tgtEl>
                                              <p:spTgt spid="30"/>
                                            </p:tgtEl>
                                          </p:cBhvr>
                                        </p:animEffect>
                                        <p:anim calcmode="lin" valueType="num">
                                          <p:cBhvr>
                                            <p:cTn id="37" dur="1500" fill="hold"/>
                                            <p:tgtEl>
                                              <p:spTgt spid="30"/>
                                            </p:tgtEl>
                                            <p:attrNameLst>
                                              <p:attrName>ppt_x</p:attrName>
                                            </p:attrNameLst>
                                          </p:cBhvr>
                                          <p:tavLst>
                                            <p:tav tm="0">
                                              <p:val>
                                                <p:strVal val="#ppt_x"/>
                                              </p:val>
                                            </p:tav>
                                            <p:tav tm="100000">
                                              <p:val>
                                                <p:strVal val="#ppt_x"/>
                                              </p:val>
                                            </p:tav>
                                          </p:tavLst>
                                        </p:anim>
                                        <p:anim calcmode="lin" valueType="num">
                                          <p:cBhvr>
                                            <p:cTn id="38" dur="1500" fill="hold"/>
                                            <p:tgtEl>
                                              <p:spTgt spid="30"/>
                                            </p:tgtEl>
                                            <p:attrNameLst>
                                              <p:attrName>ppt_y</p:attrName>
                                            </p:attrNameLst>
                                          </p:cBhvr>
                                          <p:tavLst>
                                            <p:tav tm="0">
                                              <p:val>
                                                <p:strVal val="#ppt_y+.1"/>
                                              </p:val>
                                            </p:tav>
                                            <p:tav tm="100000">
                                              <p:val>
                                                <p:strVal val="#ppt_y"/>
                                              </p:val>
                                            </p:tav>
                                          </p:tavLst>
                                        </p:anim>
                                      </p:childTnLst>
                                    </p:cTn>
                                  </p:par>
                                </p:childTnLst>
                              </p:cTn>
                            </p:par>
                            <p:par>
                              <p:cTn id="39" fill="hold">
                                <p:stCondLst>
                                  <p:cond delay="5100"/>
                                </p:stCondLst>
                                <p:childTnLst>
                                  <p:par>
                                    <p:cTn id="40" presetID="10"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animBg="1"/>
          <p:bldP spid="32" grpId="0" animBg="1"/>
          <p:bldP spid="53"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标题 8"/>
          <p:cNvSpPr txBox="1">
            <a:spLocks/>
          </p:cNvSpPr>
          <p:nvPr/>
        </p:nvSpPr>
        <p:spPr>
          <a:xfrm>
            <a:off x="1184649" y="250504"/>
            <a:ext cx="1677386"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wrap="none" lIns="68582" tIns="34292" rIns="68582" bIns="34292">
            <a:spAutoFit/>
          </a:bodyPr>
          <a:lstStyle>
            <a:lvl1pPr algn="ctr" rtl="0" fontAlgn="base">
              <a:spcBef>
                <a:spcPct val="0"/>
              </a:spcBef>
              <a:spcAft>
                <a:spcPct val="0"/>
              </a:spcAft>
              <a:defRPr lang="zh-CN" altLang="en-US" sz="2000" b="0" kern="1200">
                <a:solidFill>
                  <a:schemeClr val="tx1">
                    <a:lumMod val="85000"/>
                    <a:lumOff val="15000"/>
                  </a:schemeClr>
                </a:solidFill>
                <a:latin typeface="微软雅黑" pitchFamily="34" charset="-122"/>
                <a:ea typeface="微软雅黑" pitchFamily="34" charset="-122"/>
                <a:cs typeface="+mn-cs"/>
              </a:defRPr>
            </a:lvl1pPr>
            <a:lvl2pPr algn="ctr" rtl="0" fontAlgn="base">
              <a:spcBef>
                <a:spcPct val="0"/>
              </a:spcBef>
              <a:spcAft>
                <a:spcPct val="0"/>
              </a:spcAft>
              <a:defRPr sz="4400">
                <a:solidFill>
                  <a:schemeClr val="tx1"/>
                </a:solidFill>
                <a:latin typeface="Calibri" pitchFamily="34" charset="0"/>
                <a:ea typeface="宋体" charset="-122"/>
              </a:defRPr>
            </a:lvl2pPr>
            <a:lvl3pPr algn="ctr" rtl="0" fontAlgn="base">
              <a:spcBef>
                <a:spcPct val="0"/>
              </a:spcBef>
              <a:spcAft>
                <a:spcPct val="0"/>
              </a:spcAft>
              <a:defRPr sz="4400">
                <a:solidFill>
                  <a:schemeClr val="tx1"/>
                </a:solidFill>
                <a:latin typeface="Calibri" pitchFamily="34" charset="0"/>
                <a:ea typeface="宋体" charset="-122"/>
              </a:defRPr>
            </a:lvl3pPr>
            <a:lvl4pPr algn="ctr" rtl="0" fontAlgn="base">
              <a:spcBef>
                <a:spcPct val="0"/>
              </a:spcBef>
              <a:spcAft>
                <a:spcPct val="0"/>
              </a:spcAft>
              <a:defRPr sz="4400">
                <a:solidFill>
                  <a:schemeClr val="tx1"/>
                </a:solidFill>
                <a:latin typeface="Calibri" pitchFamily="34" charset="0"/>
                <a:ea typeface="宋体" charset="-122"/>
              </a:defRPr>
            </a:lvl4pPr>
            <a:lvl5pPr algn="ctr" rtl="0" fontAlgn="base">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000" b="0" i="0" u="none" strike="noStrike" kern="1200" cap="none" spc="0" normalizeH="0" baseline="0" noProof="0">
                <a:ln>
                  <a:noFill/>
                </a:ln>
                <a:solidFill>
                  <a:sysClr val="windowText" lastClr="000000">
                    <a:lumMod val="85000"/>
                    <a:lumOff val="15000"/>
                  </a:sysClr>
                </a:solidFill>
                <a:effectLst/>
                <a:uLnTx/>
                <a:uFillTx/>
                <a:latin typeface="微软雅黑" pitchFamily="34" charset="-122"/>
                <a:ea typeface="微软雅黑" pitchFamily="34" charset="-122"/>
                <a:cs typeface="+mn-cs"/>
              </a:rPr>
              <a:t>Work progress ratio</a:t>
            </a:r>
            <a:endParaRPr kumimoji="0" lang="zh-CN" altLang="en-US" sz="2000" b="0" i="0" u="none" strike="noStrike" kern="1200" cap="none" spc="0" normalizeH="0" baseline="0" noProof="0" dirty="0">
              <a:ln>
                <a:noFill/>
              </a:ln>
              <a:solidFill>
                <a:sysClr val="windowText" lastClr="000000">
                  <a:lumMod val="85000"/>
                  <a:lumOff val="15000"/>
                </a:sysClr>
              </a:solidFill>
              <a:effectLst/>
              <a:uLnTx/>
              <a:uFillTx/>
              <a:latin typeface="微软雅黑" pitchFamily="34" charset="-122"/>
              <a:ea typeface="微软雅黑" pitchFamily="34" charset="-122"/>
              <a:cs typeface="+mn-cs"/>
            </a:endParaRPr>
          </a:p>
        </p:txBody>
      </p:sp>
      <p:grpSp>
        <p:nvGrpSpPr>
          <p:cNvPr id="44" name="组合 43"/>
          <p:cNvGrpSpPr/>
          <p:nvPr/>
        </p:nvGrpSpPr>
        <p:grpSpPr>
          <a:xfrm>
            <a:off x="7173010" y="4409265"/>
            <a:ext cx="656312" cy="656311"/>
            <a:chOff x="304800" y="673100"/>
            <a:chExt cx="4000500" cy="4000500"/>
          </a:xfrm>
          <a:effectLst>
            <a:outerShdw blurRad="444500" dist="254000" dir="8100000" algn="tr" rotWithShape="0">
              <a:prstClr val="black">
                <a:alpha val="50000"/>
              </a:prstClr>
            </a:outerShdw>
          </a:effectLst>
        </p:grpSpPr>
        <p:sp>
          <p:nvSpPr>
            <p:cNvPr id="45" name="同心圆 4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6" name="椭圆 4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endParaRPr>
            </a:p>
          </p:txBody>
        </p:sp>
      </p:grpSp>
      <p:grpSp>
        <p:nvGrpSpPr>
          <p:cNvPr id="47" name="组合 46"/>
          <p:cNvGrpSpPr/>
          <p:nvPr/>
        </p:nvGrpSpPr>
        <p:grpSpPr>
          <a:xfrm>
            <a:off x="6537209" y="4423589"/>
            <a:ext cx="328649" cy="328648"/>
            <a:chOff x="304800" y="673100"/>
            <a:chExt cx="4000500" cy="4000500"/>
          </a:xfrm>
          <a:effectLst>
            <a:outerShdw blurRad="444500" dist="254000" dir="8100000" algn="tr" rotWithShape="0">
              <a:prstClr val="black">
                <a:alpha val="50000"/>
              </a:prstClr>
            </a:outerShdw>
          </a:effectLst>
        </p:grpSpPr>
        <p:sp>
          <p:nvSpPr>
            <p:cNvPr id="48" name="同心圆 4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9" name="椭圆 48"/>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endParaRPr>
            </a:p>
          </p:txBody>
        </p:sp>
      </p:grpSp>
      <p:grpSp>
        <p:nvGrpSpPr>
          <p:cNvPr id="50" name="组合 49"/>
          <p:cNvGrpSpPr/>
          <p:nvPr/>
        </p:nvGrpSpPr>
        <p:grpSpPr>
          <a:xfrm>
            <a:off x="8541751" y="3291830"/>
            <a:ext cx="998801" cy="998801"/>
            <a:chOff x="5252030" y="2008764"/>
            <a:chExt cx="809336" cy="809336"/>
          </a:xfrm>
          <a:solidFill>
            <a:srgbClr val="0070C0"/>
          </a:solidFill>
        </p:grpSpPr>
        <p:sp>
          <p:nvSpPr>
            <p:cNvPr id="51" name="椭圆 50"/>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endParaRPr>
            </a:p>
          </p:txBody>
        </p:sp>
        <p:sp>
          <p:nvSpPr>
            <p:cNvPr id="52" name="椭圆 51"/>
            <p:cNvSpPr/>
            <p:nvPr/>
          </p:nvSpPr>
          <p:spPr>
            <a:xfrm>
              <a:off x="5269270" y="2029388"/>
              <a:ext cx="769580" cy="769580"/>
            </a:xfrm>
            <a:prstGeom prst="ellipse">
              <a:avLst/>
            </a:prstGeom>
            <a:grpFill/>
            <a:ln w="25400" cap="flat" cmpd="sng" algn="ctr">
              <a:noFill/>
              <a:prstDash val="solid"/>
            </a:ln>
            <a:effectLst>
              <a:innerShdw blurRad="368300" dist="254000">
                <a:prstClr val="black">
                  <a:alpha val="22000"/>
                </a:prstClr>
              </a:inn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a:cs typeface="+mn-cs"/>
              </a:endParaRPr>
            </a:p>
          </p:txBody>
        </p:sp>
      </p:grpSp>
      <p:grpSp>
        <p:nvGrpSpPr>
          <p:cNvPr id="53" name="组合 52"/>
          <p:cNvGrpSpPr/>
          <p:nvPr/>
        </p:nvGrpSpPr>
        <p:grpSpPr>
          <a:xfrm>
            <a:off x="8239738" y="4703040"/>
            <a:ext cx="321721" cy="321721"/>
            <a:chOff x="5252030" y="2008764"/>
            <a:chExt cx="809336" cy="809336"/>
          </a:xfrm>
          <a:solidFill>
            <a:srgbClr val="0070C0"/>
          </a:solidFill>
        </p:grpSpPr>
        <p:sp>
          <p:nvSpPr>
            <p:cNvPr id="54" name="椭圆 53"/>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endParaRPr>
            </a:p>
          </p:txBody>
        </p:sp>
        <p:sp>
          <p:nvSpPr>
            <p:cNvPr id="55" name="椭圆 54"/>
            <p:cNvSpPr/>
            <p:nvPr/>
          </p:nvSpPr>
          <p:spPr>
            <a:xfrm>
              <a:off x="5269270" y="2029388"/>
              <a:ext cx="769580" cy="769580"/>
            </a:xfrm>
            <a:prstGeom prst="ellipse">
              <a:avLst/>
            </a:prstGeom>
            <a:grpFill/>
            <a:ln w="25400" cap="flat" cmpd="sng" algn="ctr">
              <a:noFill/>
              <a:prstDash val="solid"/>
            </a:ln>
            <a:effectLst>
              <a:innerShdw blurRad="368300" dist="254000">
                <a:prstClr val="black">
                  <a:alpha val="22000"/>
                </a:prstClr>
              </a:inn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a:cs typeface="+mn-cs"/>
              </a:endParaRPr>
            </a:p>
          </p:txBody>
        </p:sp>
      </p:grpSp>
      <p:grpSp>
        <p:nvGrpSpPr>
          <p:cNvPr id="56" name="组合 55"/>
          <p:cNvGrpSpPr/>
          <p:nvPr/>
        </p:nvGrpSpPr>
        <p:grpSpPr>
          <a:xfrm>
            <a:off x="8399550" y="4369917"/>
            <a:ext cx="160860" cy="160860"/>
            <a:chOff x="5252030" y="2008764"/>
            <a:chExt cx="809336" cy="809336"/>
          </a:xfrm>
          <a:solidFill>
            <a:srgbClr val="0070C0"/>
          </a:solidFill>
        </p:grpSpPr>
        <p:sp>
          <p:nvSpPr>
            <p:cNvPr id="57" name="椭圆 56"/>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endParaRPr>
            </a:p>
          </p:txBody>
        </p:sp>
        <p:sp>
          <p:nvSpPr>
            <p:cNvPr id="58" name="椭圆 57"/>
            <p:cNvSpPr/>
            <p:nvPr/>
          </p:nvSpPr>
          <p:spPr>
            <a:xfrm>
              <a:off x="5269270" y="2029388"/>
              <a:ext cx="769580" cy="769580"/>
            </a:xfrm>
            <a:prstGeom prst="ellipse">
              <a:avLst/>
            </a:prstGeom>
            <a:grpFill/>
            <a:ln w="25400" cap="flat" cmpd="sng" algn="ctr">
              <a:noFill/>
              <a:prstDash val="solid"/>
            </a:ln>
            <a:effectLst>
              <a:innerShdw blurRad="368300" dist="254000">
                <a:prstClr val="black">
                  <a:alpha val="22000"/>
                </a:prstClr>
              </a:inn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a:cs typeface="+mn-cs"/>
              </a:endParaRPr>
            </a:p>
          </p:txBody>
        </p:sp>
      </p:grpSp>
      <p:graphicFrame>
        <p:nvGraphicFramePr>
          <p:cNvPr id="59" name="Chart 14"/>
          <p:cNvGraphicFramePr/>
          <p:nvPr>
            <p:extLst>
              <p:ext uri="{D42A27DB-BD31-4B8C-83A1-F6EECF244321}">
                <p14:modId xmlns:p14="http://schemas.microsoft.com/office/powerpoint/2010/main" val="3206340234"/>
              </p:ext>
            </p:extLst>
          </p:nvPr>
        </p:nvGraphicFramePr>
        <p:xfrm>
          <a:off x="242325" y="1077338"/>
          <a:ext cx="4425067" cy="3304980"/>
        </p:xfrm>
        <a:graphic>
          <a:graphicData uri="http://schemas.openxmlformats.org/drawingml/2006/chart">
            <c:chart xmlns:c="http://schemas.openxmlformats.org/drawingml/2006/chart" xmlns:r="http://schemas.openxmlformats.org/officeDocument/2006/relationships" r:id="rId2"/>
          </a:graphicData>
        </a:graphic>
      </p:graphicFrame>
      <p:sp>
        <p:nvSpPr>
          <p:cNvPr id="60" name="Rectangle 15"/>
          <p:cNvSpPr/>
          <p:nvPr/>
        </p:nvSpPr>
        <p:spPr>
          <a:xfrm>
            <a:off x="694244" y="4269745"/>
            <a:ext cx="877467" cy="246221"/>
          </a:xfrm>
          <a:prstGeom prst="rect">
            <a:avLst/>
          </a:prstGeom>
        </p:spPr>
        <p:txBody>
          <a:bodyPr wrap="square">
            <a:spAutoFit/>
          </a:bodyPr>
          <a:lstStyle/>
          <a:p>
            <a:pPr algn="ctr" fontAlgn="base">
              <a:spcBef>
                <a:spcPct val="0"/>
              </a:spcBef>
              <a:spcAft>
                <a:spcPct val="0"/>
              </a:spcAft>
            </a:pPr>
            <a:r>
              <a:rPr lang="zh-CN" altLang="en-US" sz="1000" dirty="0">
                <a:solidFill>
                  <a:prstClr val="black">
                    <a:lumMod val="50000"/>
                    <a:lumOff val="50000"/>
                  </a:prstClr>
                </a:solidFill>
                <a:latin typeface="微软雅黑"/>
                <a:cs typeface="Clear Sans Thin" panose="020B0203030202020304" pitchFamily="34" charset="0"/>
              </a:rPr>
              <a:t>Add a title</a:t>
            </a:r>
            <a:r>
              <a:rPr lang="en-US" sz="1000" dirty="0">
                <a:solidFill>
                  <a:prstClr val="black">
                    <a:lumMod val="50000"/>
                    <a:lumOff val="50000"/>
                  </a:prstClr>
                </a:solidFill>
                <a:latin typeface="微软雅黑"/>
                <a:ea typeface="宋体" charset="-122"/>
                <a:cs typeface="Clear Sans Thin" panose="020B0203030202020304" pitchFamily="34" charset="0"/>
              </a:rPr>
              <a:t> 1</a:t>
            </a:r>
          </a:p>
        </p:txBody>
      </p:sp>
      <p:sp>
        <p:nvSpPr>
          <p:cNvPr id="61" name="Rectangle 16"/>
          <p:cNvSpPr/>
          <p:nvPr/>
        </p:nvSpPr>
        <p:spPr>
          <a:xfrm>
            <a:off x="1917737" y="4269745"/>
            <a:ext cx="877467" cy="246221"/>
          </a:xfrm>
          <a:prstGeom prst="rect">
            <a:avLst/>
          </a:prstGeom>
        </p:spPr>
        <p:txBody>
          <a:bodyPr wrap="square">
            <a:spAutoFit/>
          </a:bodyPr>
          <a:lstStyle/>
          <a:p>
            <a:pPr algn="ctr" fontAlgn="base">
              <a:spcBef>
                <a:spcPct val="0"/>
              </a:spcBef>
              <a:spcAft>
                <a:spcPct val="0"/>
              </a:spcAft>
            </a:pPr>
            <a:r>
              <a:rPr lang="zh-CN" altLang="en-US" sz="1000" dirty="0">
                <a:solidFill>
                  <a:prstClr val="black">
                    <a:lumMod val="50000"/>
                    <a:lumOff val="50000"/>
                  </a:prstClr>
                </a:solidFill>
                <a:latin typeface="微软雅黑"/>
                <a:cs typeface="Clear Sans Thin" panose="020B0203030202020304" pitchFamily="34" charset="0"/>
              </a:rPr>
              <a:t>Add a title</a:t>
            </a:r>
            <a:r>
              <a:rPr lang="en-US" sz="1000" dirty="0">
                <a:solidFill>
                  <a:prstClr val="black">
                    <a:lumMod val="50000"/>
                    <a:lumOff val="50000"/>
                  </a:prstClr>
                </a:solidFill>
                <a:latin typeface="微软雅黑"/>
                <a:ea typeface="宋体" charset="-122"/>
                <a:cs typeface="Clear Sans Thin" panose="020B0203030202020304" pitchFamily="34" charset="0"/>
              </a:rPr>
              <a:t> 2</a:t>
            </a:r>
          </a:p>
        </p:txBody>
      </p:sp>
      <p:sp>
        <p:nvSpPr>
          <p:cNvPr id="62" name="Rectangle 17"/>
          <p:cNvSpPr/>
          <p:nvPr/>
        </p:nvSpPr>
        <p:spPr>
          <a:xfrm>
            <a:off x="3141230" y="4269745"/>
            <a:ext cx="877467" cy="246221"/>
          </a:xfrm>
          <a:prstGeom prst="rect">
            <a:avLst/>
          </a:prstGeom>
        </p:spPr>
        <p:txBody>
          <a:bodyPr wrap="square">
            <a:spAutoFit/>
          </a:bodyPr>
          <a:lstStyle/>
          <a:p>
            <a:pPr algn="ctr" fontAlgn="base">
              <a:spcBef>
                <a:spcPct val="0"/>
              </a:spcBef>
              <a:spcAft>
                <a:spcPct val="0"/>
              </a:spcAft>
            </a:pPr>
            <a:r>
              <a:rPr lang="zh-CN" altLang="en-US" sz="1000" dirty="0">
                <a:solidFill>
                  <a:prstClr val="black">
                    <a:lumMod val="50000"/>
                    <a:lumOff val="50000"/>
                  </a:prstClr>
                </a:solidFill>
                <a:latin typeface="微软雅黑"/>
                <a:cs typeface="Clear Sans Thin" panose="020B0203030202020304" pitchFamily="34" charset="0"/>
              </a:rPr>
              <a:t>Add a title</a:t>
            </a:r>
            <a:r>
              <a:rPr lang="en-US" sz="1000" dirty="0">
                <a:solidFill>
                  <a:prstClr val="black">
                    <a:lumMod val="50000"/>
                    <a:lumOff val="50000"/>
                  </a:prstClr>
                </a:solidFill>
                <a:latin typeface="微软雅黑"/>
                <a:ea typeface="宋体" charset="-122"/>
                <a:cs typeface="Clear Sans Thin" panose="020B0203030202020304" pitchFamily="34" charset="0"/>
              </a:rPr>
              <a:t> 3</a:t>
            </a:r>
          </a:p>
        </p:txBody>
      </p:sp>
      <p:sp>
        <p:nvSpPr>
          <p:cNvPr id="63" name="TextBox 62"/>
          <p:cNvSpPr txBox="1"/>
          <p:nvPr/>
        </p:nvSpPr>
        <p:spPr>
          <a:xfrm>
            <a:off x="5678723" y="1398442"/>
            <a:ext cx="2863028" cy="677108"/>
          </a:xfrm>
          <a:prstGeom prst="rect">
            <a:avLst/>
          </a:prstGeom>
          <a:noFill/>
        </p:spPr>
        <p:txBody>
          <a:bodyPr wrap="square" rtlCol="0">
            <a:spAutoFit/>
          </a:bodyPr>
          <a:lstStyle/>
          <a:p>
            <a:pPr fontAlgn="base">
              <a:spcBef>
                <a:spcPct val="0"/>
              </a:spcBef>
              <a:spcAft>
                <a:spcPct val="0"/>
              </a:spcAft>
            </a:pPr>
            <a:r>
              <a:rPr lang="zh-CN" altLang="en-US" sz="1400" b="1" dirty="0">
                <a:solidFill>
                  <a:srgbClr val="0070C0"/>
                </a:solidFill>
                <a:latin typeface="微软雅黑" pitchFamily="34" charset="-122"/>
                <a:ea typeface="微软雅黑" panose="020B0503020204020204" pitchFamily="34" charset="-122"/>
              </a:rPr>
              <a:t>Fill in the title</a:t>
            </a:r>
            <a:endParaRPr lang="en-US" altLang="zh-CN" sz="1400" b="1" dirty="0">
              <a:solidFill>
                <a:srgbClr val="0070C0"/>
              </a:solidFill>
              <a:latin typeface="微软雅黑" pitchFamily="34" charset="-122"/>
              <a:ea typeface="微软雅黑" panose="020B0503020204020204" pitchFamily="34" charset="-122"/>
            </a:endParaRPr>
          </a:p>
          <a:p>
            <a:pPr fontAlgn="base">
              <a:spcBef>
                <a:spcPct val="0"/>
              </a:spcBef>
              <a:spcAft>
                <a:spcPct val="0"/>
              </a:spcAft>
            </a:pPr>
            <a:r>
              <a:rPr lang="zh-CN" altLang="en-US" sz="1200" dirty="0">
                <a:solidFill>
                  <a:sysClr val="windowText" lastClr="000000"/>
                </a:solidFill>
                <a:latin typeface="微软雅黑" pitchFamily="34" charset="-122"/>
                <a:ea typeface="微软雅黑" panose="020B0503020204020204" pitchFamily="34" charset="-122"/>
              </a:rPr>
              <a:t>Click here to add text Click here to add text</a:t>
            </a:r>
            <a:endParaRPr lang="en-US" altLang="zh-CN" sz="1200" dirty="0">
              <a:solidFill>
                <a:sysClr val="windowText" lastClr="000000"/>
              </a:solidFill>
              <a:latin typeface="微软雅黑" pitchFamily="34" charset="-122"/>
              <a:ea typeface="微软雅黑" panose="020B0503020204020204" pitchFamily="34" charset="-122"/>
            </a:endParaRPr>
          </a:p>
        </p:txBody>
      </p:sp>
      <p:sp>
        <p:nvSpPr>
          <p:cNvPr id="64" name="TextBox 63"/>
          <p:cNvSpPr txBox="1"/>
          <p:nvPr/>
        </p:nvSpPr>
        <p:spPr>
          <a:xfrm>
            <a:off x="5680625" y="2492227"/>
            <a:ext cx="2779807" cy="677108"/>
          </a:xfrm>
          <a:prstGeom prst="rect">
            <a:avLst/>
          </a:prstGeom>
          <a:noFill/>
        </p:spPr>
        <p:txBody>
          <a:bodyPr wrap="square" rtlCol="0">
            <a:spAutoFit/>
          </a:bodyPr>
          <a:lstStyle/>
          <a:p>
            <a:pPr fontAlgn="base">
              <a:spcBef>
                <a:spcPct val="0"/>
              </a:spcBef>
              <a:spcAft>
                <a:spcPct val="0"/>
              </a:spcAft>
            </a:pPr>
            <a:r>
              <a:rPr lang="zh-CN" altLang="en-US" sz="1400" b="1" dirty="0">
                <a:solidFill>
                  <a:prstClr val="black">
                    <a:lumMod val="75000"/>
                    <a:lumOff val="25000"/>
                  </a:prstClr>
                </a:solidFill>
                <a:latin typeface="微软雅黑" pitchFamily="34" charset="-122"/>
                <a:ea typeface="微软雅黑" panose="020B0503020204020204" pitchFamily="34" charset="-122"/>
              </a:rPr>
              <a:t>Fill in the title</a:t>
            </a:r>
            <a:endParaRPr lang="en-US" altLang="zh-CN" sz="1400" b="1" dirty="0">
              <a:solidFill>
                <a:prstClr val="black">
                  <a:lumMod val="75000"/>
                  <a:lumOff val="25000"/>
                </a:prstClr>
              </a:solidFill>
              <a:latin typeface="微软雅黑" pitchFamily="34" charset="-122"/>
              <a:ea typeface="微软雅黑" panose="020B0503020204020204" pitchFamily="34" charset="-122"/>
            </a:endParaRPr>
          </a:p>
          <a:p>
            <a:pPr fontAlgn="base">
              <a:spcBef>
                <a:spcPct val="0"/>
              </a:spcBef>
              <a:spcAft>
                <a:spcPct val="0"/>
              </a:spcAft>
            </a:pPr>
            <a:r>
              <a:rPr lang="zh-CN" altLang="en-US" sz="1200" dirty="0">
                <a:solidFill>
                  <a:sysClr val="windowText" lastClr="000000"/>
                </a:solidFill>
                <a:latin typeface="微软雅黑" pitchFamily="34" charset="-122"/>
                <a:ea typeface="微软雅黑" panose="020B0503020204020204" pitchFamily="34" charset="-122"/>
              </a:rPr>
              <a:t>Click here to add text Click here to add text</a:t>
            </a:r>
            <a:endParaRPr lang="en-US" altLang="zh-CN" sz="1200" dirty="0">
              <a:solidFill>
                <a:sysClr val="windowText" lastClr="000000"/>
              </a:solidFill>
              <a:latin typeface="微软雅黑" pitchFamily="34" charset="-122"/>
              <a:ea typeface="微软雅黑" panose="020B0503020204020204" pitchFamily="34" charset="-122"/>
            </a:endParaRPr>
          </a:p>
        </p:txBody>
      </p:sp>
      <p:sp>
        <p:nvSpPr>
          <p:cNvPr id="65" name="TextBox 64"/>
          <p:cNvSpPr txBox="1"/>
          <p:nvPr/>
        </p:nvSpPr>
        <p:spPr>
          <a:xfrm>
            <a:off x="5680625" y="3550826"/>
            <a:ext cx="2779807" cy="677108"/>
          </a:xfrm>
          <a:prstGeom prst="rect">
            <a:avLst/>
          </a:prstGeom>
          <a:noFill/>
        </p:spPr>
        <p:txBody>
          <a:bodyPr wrap="square" rtlCol="0">
            <a:spAutoFit/>
          </a:bodyPr>
          <a:lstStyle/>
          <a:p>
            <a:pPr fontAlgn="base">
              <a:spcBef>
                <a:spcPct val="0"/>
              </a:spcBef>
              <a:spcAft>
                <a:spcPct val="0"/>
              </a:spcAft>
            </a:pPr>
            <a:r>
              <a:rPr lang="zh-CN" altLang="en-US" sz="1400" b="1" dirty="0">
                <a:solidFill>
                  <a:srgbClr val="FFC000"/>
                </a:solidFill>
                <a:latin typeface="微软雅黑" pitchFamily="34" charset="-122"/>
                <a:ea typeface="微软雅黑" panose="020B0503020204020204" pitchFamily="34" charset="-122"/>
              </a:rPr>
              <a:t>Fill in the title</a:t>
            </a:r>
            <a:endParaRPr lang="en-US" altLang="zh-CN" sz="1400" b="1" dirty="0">
              <a:solidFill>
                <a:srgbClr val="FFC000"/>
              </a:solidFill>
              <a:latin typeface="微软雅黑" pitchFamily="34" charset="-122"/>
              <a:ea typeface="微软雅黑" panose="020B0503020204020204" pitchFamily="34" charset="-122"/>
            </a:endParaRPr>
          </a:p>
          <a:p>
            <a:pPr fontAlgn="base">
              <a:spcBef>
                <a:spcPct val="0"/>
              </a:spcBef>
              <a:spcAft>
                <a:spcPct val="0"/>
              </a:spcAft>
            </a:pPr>
            <a:r>
              <a:rPr lang="zh-CN" altLang="en-US" sz="1200" dirty="0">
                <a:solidFill>
                  <a:sysClr val="windowText" lastClr="000000"/>
                </a:solidFill>
                <a:latin typeface="微软雅黑" pitchFamily="34" charset="-122"/>
                <a:ea typeface="微软雅黑" panose="020B0503020204020204" pitchFamily="34" charset="-122"/>
              </a:rPr>
              <a:t>Click here to add text Click here to add text</a:t>
            </a:r>
            <a:endParaRPr lang="en-US" altLang="zh-CN" sz="1200" dirty="0">
              <a:solidFill>
                <a:sysClr val="windowText" lastClr="000000"/>
              </a:solidFill>
              <a:latin typeface="微软雅黑" pitchFamily="34" charset="-122"/>
              <a:ea typeface="微软雅黑" panose="020B0503020204020204" pitchFamily="34" charset="-122"/>
            </a:endParaRPr>
          </a:p>
        </p:txBody>
      </p:sp>
      <p:cxnSp>
        <p:nvCxnSpPr>
          <p:cNvPr id="66" name="直接连接符 65"/>
          <p:cNvCxnSpPr/>
          <p:nvPr/>
        </p:nvCxnSpPr>
        <p:spPr>
          <a:xfrm>
            <a:off x="4997236" y="2251277"/>
            <a:ext cx="3319180" cy="0"/>
          </a:xfrm>
          <a:prstGeom prst="line">
            <a:avLst/>
          </a:prstGeom>
          <a:noFill/>
          <a:ln w="9525" cap="flat" cmpd="sng" algn="ctr">
            <a:solidFill>
              <a:sysClr val="windowText" lastClr="000000">
                <a:lumMod val="50000"/>
                <a:lumOff val="50000"/>
              </a:sysClr>
            </a:solidFill>
            <a:prstDash val="dash"/>
          </a:ln>
          <a:effectLst/>
        </p:spPr>
      </p:cxnSp>
      <p:cxnSp>
        <p:nvCxnSpPr>
          <p:cNvPr id="67" name="直接连接符 66"/>
          <p:cNvCxnSpPr/>
          <p:nvPr/>
        </p:nvCxnSpPr>
        <p:spPr>
          <a:xfrm>
            <a:off x="4996625" y="3405963"/>
            <a:ext cx="3319791" cy="0"/>
          </a:xfrm>
          <a:prstGeom prst="line">
            <a:avLst/>
          </a:prstGeom>
          <a:noFill/>
          <a:ln w="9525" cap="flat" cmpd="sng" algn="ctr">
            <a:solidFill>
              <a:sysClr val="windowText" lastClr="000000">
                <a:lumMod val="50000"/>
                <a:lumOff val="50000"/>
              </a:sysClr>
            </a:solidFill>
            <a:prstDash val="dash"/>
          </a:ln>
          <a:effectLst/>
        </p:spPr>
      </p:cxnSp>
      <p:grpSp>
        <p:nvGrpSpPr>
          <p:cNvPr id="68" name="组合 67"/>
          <p:cNvGrpSpPr/>
          <p:nvPr/>
        </p:nvGrpSpPr>
        <p:grpSpPr>
          <a:xfrm>
            <a:off x="4955424" y="1436384"/>
            <a:ext cx="599448" cy="599448"/>
            <a:chOff x="4499992" y="267494"/>
            <a:chExt cx="599448" cy="599448"/>
          </a:xfrm>
        </p:grpSpPr>
        <p:grpSp>
          <p:nvGrpSpPr>
            <p:cNvPr id="69" name="组合 68"/>
            <p:cNvGrpSpPr/>
            <p:nvPr/>
          </p:nvGrpSpPr>
          <p:grpSpPr>
            <a:xfrm>
              <a:off x="4499992" y="267494"/>
              <a:ext cx="599448" cy="599448"/>
              <a:chOff x="4131160" y="713581"/>
              <a:chExt cx="881684" cy="881684"/>
            </a:xfrm>
          </p:grpSpPr>
          <p:sp>
            <p:nvSpPr>
              <p:cNvPr id="71" name="椭圆 70"/>
              <p:cNvSpPr/>
              <p:nvPr/>
            </p:nvSpPr>
            <p:spPr>
              <a:xfrm>
                <a:off x="4131160" y="713581"/>
                <a:ext cx="881684" cy="881684"/>
              </a:xfrm>
              <a:prstGeom prst="ellipse">
                <a:avLst/>
              </a:prstGeom>
              <a:gradFill flip="none" rotWithShape="1">
                <a:gsLst>
                  <a:gs pos="45000">
                    <a:sysClr val="window" lastClr="FFFFFF"/>
                  </a:gs>
                  <a:gs pos="100000">
                    <a:sysClr val="window" lastClr="FFFFFF">
                      <a:lumMod val="85000"/>
                    </a:sysClr>
                  </a:gs>
                </a:gsLst>
                <a:lin ang="18000000" scaled="0"/>
                <a:tileRect/>
              </a:gradFill>
              <a:ln w="6350" cap="flat" cmpd="sng" algn="ctr">
                <a:gradFill>
                  <a:gsLst>
                    <a:gs pos="0">
                      <a:sysClr val="window" lastClr="FFFFFF">
                        <a:lumMod val="85000"/>
                      </a:sysClr>
                    </a:gs>
                    <a:gs pos="100000">
                      <a:sysClr val="window" lastClr="FFFFFF"/>
                    </a:gs>
                  </a:gsLst>
                  <a:lin ang="17400000" scaled="0"/>
                </a:gradFill>
                <a:prstDash val="solid"/>
              </a:ln>
              <a:effectLst>
                <a:outerShdw blurRad="152400" dist="38100" dir="8100000" algn="tr" rotWithShape="0">
                  <a:prstClr val="black">
                    <a:alpha val="34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400" b="0" i="0" u="none" strike="noStrike" kern="0" cap="none" spc="0" normalizeH="0" baseline="0" noProof="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sp>
            <p:nvSpPr>
              <p:cNvPr id="72" name="椭圆 71"/>
              <p:cNvSpPr/>
              <p:nvPr/>
            </p:nvSpPr>
            <p:spPr>
              <a:xfrm>
                <a:off x="4237176" y="819597"/>
                <a:ext cx="669652" cy="669652"/>
              </a:xfrm>
              <a:prstGeom prst="ellipse">
                <a:avLst/>
              </a:prstGeom>
              <a:solidFill>
                <a:srgbClr val="0070C0"/>
              </a:solidFill>
              <a:ln w="25400" cap="flat" cmpd="sng" algn="ctr">
                <a:noFill/>
                <a:prstDash val="solid"/>
              </a:ln>
              <a:effectLst>
                <a:innerShdw blurRad="63500" dist="50800" dir="18900000">
                  <a:prstClr val="black">
                    <a:alpha val="35000"/>
                  </a:prstClr>
                </a:inn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400" b="0" i="0" u="none" strike="noStrike" kern="0" cap="none" spc="0" normalizeH="0" baseline="0" noProof="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grpSp>
        <p:sp>
          <p:nvSpPr>
            <p:cNvPr id="70" name="Freeform 70"/>
            <p:cNvSpPr>
              <a:spLocks noEditPoints="1"/>
            </p:cNvSpPr>
            <p:nvPr/>
          </p:nvSpPr>
          <p:spPr bwMode="auto">
            <a:xfrm>
              <a:off x="4679089" y="422857"/>
              <a:ext cx="241254" cy="288722"/>
            </a:xfrm>
            <a:custGeom>
              <a:avLst/>
              <a:gdLst>
                <a:gd name="T0" fmla="*/ 346 w 346"/>
                <a:gd name="T1" fmla="*/ 77 h 414"/>
                <a:gd name="T2" fmla="*/ 345 w 346"/>
                <a:gd name="T3" fmla="*/ 75 h 414"/>
                <a:gd name="T4" fmla="*/ 345 w 346"/>
                <a:gd name="T5" fmla="*/ 74 h 414"/>
                <a:gd name="T6" fmla="*/ 343 w 346"/>
                <a:gd name="T7" fmla="*/ 72 h 414"/>
                <a:gd name="T8" fmla="*/ 273 w 346"/>
                <a:gd name="T9" fmla="*/ 2 h 414"/>
                <a:gd name="T10" fmla="*/ 271 w 346"/>
                <a:gd name="T11" fmla="*/ 0 h 414"/>
                <a:gd name="T12" fmla="*/ 270 w 346"/>
                <a:gd name="T13" fmla="*/ 0 h 414"/>
                <a:gd name="T14" fmla="*/ 268 w 346"/>
                <a:gd name="T15" fmla="*/ 0 h 414"/>
                <a:gd name="T16" fmla="*/ 268 w 346"/>
                <a:gd name="T17" fmla="*/ 0 h 414"/>
                <a:gd name="T18" fmla="*/ 7 w 346"/>
                <a:gd name="T19" fmla="*/ 0 h 414"/>
                <a:gd name="T20" fmla="*/ 0 w 346"/>
                <a:gd name="T21" fmla="*/ 7 h 414"/>
                <a:gd name="T22" fmla="*/ 0 w 346"/>
                <a:gd name="T23" fmla="*/ 407 h 414"/>
                <a:gd name="T24" fmla="*/ 7 w 346"/>
                <a:gd name="T25" fmla="*/ 414 h 414"/>
                <a:gd name="T26" fmla="*/ 338 w 346"/>
                <a:gd name="T27" fmla="*/ 414 h 414"/>
                <a:gd name="T28" fmla="*/ 346 w 346"/>
                <a:gd name="T29" fmla="*/ 407 h 414"/>
                <a:gd name="T30" fmla="*/ 346 w 346"/>
                <a:gd name="T31" fmla="*/ 77 h 414"/>
                <a:gd name="T32" fmla="*/ 346 w 346"/>
                <a:gd name="T33" fmla="*/ 77 h 414"/>
                <a:gd name="T34" fmla="*/ 275 w 346"/>
                <a:gd name="T35" fmla="*/ 25 h 414"/>
                <a:gd name="T36" fmla="*/ 320 w 346"/>
                <a:gd name="T37" fmla="*/ 70 h 414"/>
                <a:gd name="T38" fmla="*/ 275 w 346"/>
                <a:gd name="T39" fmla="*/ 70 h 414"/>
                <a:gd name="T40" fmla="*/ 275 w 346"/>
                <a:gd name="T41" fmla="*/ 25 h 414"/>
                <a:gd name="T42" fmla="*/ 14 w 346"/>
                <a:gd name="T43" fmla="*/ 400 h 414"/>
                <a:gd name="T44" fmla="*/ 14 w 346"/>
                <a:gd name="T45" fmla="*/ 14 h 414"/>
                <a:gd name="T46" fmla="*/ 260 w 346"/>
                <a:gd name="T47" fmla="*/ 14 h 414"/>
                <a:gd name="T48" fmla="*/ 260 w 346"/>
                <a:gd name="T49" fmla="*/ 77 h 414"/>
                <a:gd name="T50" fmla="*/ 268 w 346"/>
                <a:gd name="T51" fmla="*/ 85 h 414"/>
                <a:gd name="T52" fmla="*/ 331 w 346"/>
                <a:gd name="T53" fmla="*/ 85 h 414"/>
                <a:gd name="T54" fmla="*/ 331 w 346"/>
                <a:gd name="T55" fmla="*/ 400 h 414"/>
                <a:gd name="T56" fmla="*/ 14 w 346"/>
                <a:gd name="T57" fmla="*/ 400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6" h="414">
                  <a:moveTo>
                    <a:pt x="346" y="77"/>
                  </a:moveTo>
                  <a:cubicBezTo>
                    <a:pt x="345" y="76"/>
                    <a:pt x="345" y="76"/>
                    <a:pt x="345" y="75"/>
                  </a:cubicBezTo>
                  <a:cubicBezTo>
                    <a:pt x="345" y="75"/>
                    <a:pt x="345" y="75"/>
                    <a:pt x="345" y="74"/>
                  </a:cubicBezTo>
                  <a:cubicBezTo>
                    <a:pt x="345" y="74"/>
                    <a:pt x="344" y="73"/>
                    <a:pt x="343" y="72"/>
                  </a:cubicBezTo>
                  <a:cubicBezTo>
                    <a:pt x="273" y="2"/>
                    <a:pt x="273" y="2"/>
                    <a:pt x="273" y="2"/>
                  </a:cubicBezTo>
                  <a:cubicBezTo>
                    <a:pt x="272" y="1"/>
                    <a:pt x="272" y="1"/>
                    <a:pt x="271" y="0"/>
                  </a:cubicBezTo>
                  <a:cubicBezTo>
                    <a:pt x="271" y="0"/>
                    <a:pt x="270" y="0"/>
                    <a:pt x="270" y="0"/>
                  </a:cubicBezTo>
                  <a:cubicBezTo>
                    <a:pt x="270" y="0"/>
                    <a:pt x="269" y="0"/>
                    <a:pt x="268" y="0"/>
                  </a:cubicBezTo>
                  <a:cubicBezTo>
                    <a:pt x="268" y="0"/>
                    <a:pt x="268" y="0"/>
                    <a:pt x="268" y="0"/>
                  </a:cubicBezTo>
                  <a:cubicBezTo>
                    <a:pt x="7" y="0"/>
                    <a:pt x="7" y="0"/>
                    <a:pt x="7" y="0"/>
                  </a:cubicBezTo>
                  <a:cubicBezTo>
                    <a:pt x="3" y="0"/>
                    <a:pt x="0" y="3"/>
                    <a:pt x="0" y="7"/>
                  </a:cubicBezTo>
                  <a:cubicBezTo>
                    <a:pt x="0" y="407"/>
                    <a:pt x="0" y="407"/>
                    <a:pt x="0" y="407"/>
                  </a:cubicBezTo>
                  <a:cubicBezTo>
                    <a:pt x="0" y="411"/>
                    <a:pt x="3" y="414"/>
                    <a:pt x="7" y="414"/>
                  </a:cubicBezTo>
                  <a:cubicBezTo>
                    <a:pt x="338" y="414"/>
                    <a:pt x="338" y="414"/>
                    <a:pt x="338" y="414"/>
                  </a:cubicBezTo>
                  <a:cubicBezTo>
                    <a:pt x="342" y="414"/>
                    <a:pt x="346" y="411"/>
                    <a:pt x="346" y="407"/>
                  </a:cubicBezTo>
                  <a:cubicBezTo>
                    <a:pt x="346" y="77"/>
                    <a:pt x="346" y="77"/>
                    <a:pt x="346" y="77"/>
                  </a:cubicBezTo>
                  <a:cubicBezTo>
                    <a:pt x="346" y="77"/>
                    <a:pt x="346" y="77"/>
                    <a:pt x="346" y="77"/>
                  </a:cubicBezTo>
                  <a:close/>
                  <a:moveTo>
                    <a:pt x="275" y="25"/>
                  </a:moveTo>
                  <a:cubicBezTo>
                    <a:pt x="320" y="70"/>
                    <a:pt x="320" y="70"/>
                    <a:pt x="320" y="70"/>
                  </a:cubicBezTo>
                  <a:cubicBezTo>
                    <a:pt x="275" y="70"/>
                    <a:pt x="275" y="70"/>
                    <a:pt x="275" y="70"/>
                  </a:cubicBezTo>
                  <a:lnTo>
                    <a:pt x="275" y="25"/>
                  </a:lnTo>
                  <a:close/>
                  <a:moveTo>
                    <a:pt x="14" y="400"/>
                  </a:moveTo>
                  <a:cubicBezTo>
                    <a:pt x="14" y="14"/>
                    <a:pt x="14" y="14"/>
                    <a:pt x="14" y="14"/>
                  </a:cubicBezTo>
                  <a:cubicBezTo>
                    <a:pt x="260" y="14"/>
                    <a:pt x="260" y="14"/>
                    <a:pt x="260" y="14"/>
                  </a:cubicBezTo>
                  <a:cubicBezTo>
                    <a:pt x="260" y="77"/>
                    <a:pt x="260" y="77"/>
                    <a:pt x="260" y="77"/>
                  </a:cubicBezTo>
                  <a:cubicBezTo>
                    <a:pt x="260" y="81"/>
                    <a:pt x="264" y="85"/>
                    <a:pt x="268" y="85"/>
                  </a:cubicBezTo>
                  <a:cubicBezTo>
                    <a:pt x="331" y="85"/>
                    <a:pt x="331" y="85"/>
                    <a:pt x="331" y="85"/>
                  </a:cubicBezTo>
                  <a:cubicBezTo>
                    <a:pt x="331" y="400"/>
                    <a:pt x="331" y="400"/>
                    <a:pt x="331" y="400"/>
                  </a:cubicBezTo>
                  <a:lnTo>
                    <a:pt x="14" y="400"/>
                  </a:lnTo>
                  <a:close/>
                </a:path>
              </a:pathLst>
            </a:custGeom>
            <a:solidFill>
              <a:srgbClr val="FFFFFF"/>
            </a:solidFill>
            <a:ln>
              <a:noFill/>
            </a:ln>
          </p:spPr>
          <p:txBody>
            <a:bodyPr vert="horz" wrap="square" lIns="68571" tIns="34286" rIns="68571" bIns="34286"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grpSp>
      <p:grpSp>
        <p:nvGrpSpPr>
          <p:cNvPr id="73" name="组合 72"/>
          <p:cNvGrpSpPr/>
          <p:nvPr/>
        </p:nvGrpSpPr>
        <p:grpSpPr>
          <a:xfrm>
            <a:off x="4970854" y="2492227"/>
            <a:ext cx="599448" cy="599448"/>
            <a:chOff x="5418452" y="307702"/>
            <a:chExt cx="599448" cy="599448"/>
          </a:xfrm>
        </p:grpSpPr>
        <p:grpSp>
          <p:nvGrpSpPr>
            <p:cNvPr id="74" name="组合 73"/>
            <p:cNvGrpSpPr/>
            <p:nvPr/>
          </p:nvGrpSpPr>
          <p:grpSpPr>
            <a:xfrm>
              <a:off x="5418452" y="307702"/>
              <a:ext cx="599448" cy="599448"/>
              <a:chOff x="4131160" y="713581"/>
              <a:chExt cx="881684" cy="881684"/>
            </a:xfrm>
          </p:grpSpPr>
          <p:sp>
            <p:nvSpPr>
              <p:cNvPr id="76" name="椭圆 75"/>
              <p:cNvSpPr/>
              <p:nvPr/>
            </p:nvSpPr>
            <p:spPr>
              <a:xfrm>
                <a:off x="4131160" y="713581"/>
                <a:ext cx="881684" cy="881684"/>
              </a:xfrm>
              <a:prstGeom prst="ellipse">
                <a:avLst/>
              </a:prstGeom>
              <a:gradFill flip="none" rotWithShape="1">
                <a:gsLst>
                  <a:gs pos="45000">
                    <a:sysClr val="window" lastClr="FFFFFF"/>
                  </a:gs>
                  <a:gs pos="100000">
                    <a:sysClr val="window" lastClr="FFFFFF">
                      <a:lumMod val="85000"/>
                    </a:sysClr>
                  </a:gs>
                </a:gsLst>
                <a:lin ang="18000000" scaled="0"/>
                <a:tileRect/>
              </a:gradFill>
              <a:ln w="6350" cap="flat" cmpd="sng" algn="ctr">
                <a:gradFill>
                  <a:gsLst>
                    <a:gs pos="0">
                      <a:sysClr val="window" lastClr="FFFFFF">
                        <a:lumMod val="85000"/>
                      </a:sysClr>
                    </a:gs>
                    <a:gs pos="100000">
                      <a:sysClr val="window" lastClr="FFFFFF"/>
                    </a:gs>
                  </a:gsLst>
                  <a:lin ang="17400000" scaled="0"/>
                </a:gradFill>
                <a:prstDash val="solid"/>
              </a:ln>
              <a:effectLst>
                <a:outerShdw blurRad="152400" dist="38100" dir="8100000" algn="tr" rotWithShape="0">
                  <a:prstClr val="black">
                    <a:alpha val="34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400" b="0" i="0" u="none" strike="noStrike" kern="0" cap="none" spc="0" normalizeH="0" baseline="0" noProof="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sp>
            <p:nvSpPr>
              <p:cNvPr id="77" name="椭圆 76"/>
              <p:cNvSpPr/>
              <p:nvPr/>
            </p:nvSpPr>
            <p:spPr>
              <a:xfrm>
                <a:off x="4237176" y="819597"/>
                <a:ext cx="669652" cy="669652"/>
              </a:xfrm>
              <a:prstGeom prst="ellipse">
                <a:avLst/>
              </a:prstGeom>
              <a:solidFill>
                <a:sysClr val="windowText" lastClr="000000">
                  <a:lumMod val="75000"/>
                  <a:lumOff val="25000"/>
                </a:sysClr>
              </a:solidFill>
              <a:ln w="25400" cap="flat" cmpd="sng" algn="ctr">
                <a:noFill/>
                <a:prstDash val="solid"/>
              </a:ln>
              <a:effectLst>
                <a:innerShdw blurRad="63500" dist="50800" dir="18900000">
                  <a:prstClr val="black">
                    <a:alpha val="35000"/>
                  </a:prstClr>
                </a:inn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400" b="0" i="0" u="none" strike="noStrike" kern="0" cap="none" spc="0" normalizeH="0" baseline="0" noProof="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grpSp>
        <p:sp>
          <p:nvSpPr>
            <p:cNvPr id="75" name="Freeform 72"/>
            <p:cNvSpPr>
              <a:spLocks noEditPoints="1"/>
            </p:cNvSpPr>
            <p:nvPr/>
          </p:nvSpPr>
          <p:spPr bwMode="auto">
            <a:xfrm>
              <a:off x="5580112" y="455050"/>
              <a:ext cx="297176" cy="297712"/>
            </a:xfrm>
            <a:custGeom>
              <a:avLst/>
              <a:gdLst>
                <a:gd name="T0" fmla="*/ 337 w 411"/>
                <a:gd name="T1" fmla="*/ 198 h 412"/>
                <a:gd name="T2" fmla="*/ 284 w 411"/>
                <a:gd name="T3" fmla="*/ 220 h 412"/>
                <a:gd name="T4" fmla="*/ 249 w 411"/>
                <a:gd name="T5" fmla="*/ 185 h 412"/>
                <a:gd name="T6" fmla="*/ 283 w 411"/>
                <a:gd name="T7" fmla="*/ 107 h 412"/>
                <a:gd name="T8" fmla="*/ 176 w 411"/>
                <a:gd name="T9" fmla="*/ 0 h 412"/>
                <a:gd name="T10" fmla="*/ 68 w 411"/>
                <a:gd name="T11" fmla="*/ 107 h 412"/>
                <a:gd name="T12" fmla="*/ 116 w 411"/>
                <a:gd name="T13" fmla="*/ 196 h 412"/>
                <a:gd name="T14" fmla="*/ 96 w 411"/>
                <a:gd name="T15" fmla="*/ 266 h 412"/>
                <a:gd name="T16" fmla="*/ 74 w 411"/>
                <a:gd name="T17" fmla="*/ 263 h 412"/>
                <a:gd name="T18" fmla="*/ 0 w 411"/>
                <a:gd name="T19" fmla="*/ 337 h 412"/>
                <a:gd name="T20" fmla="*/ 74 w 411"/>
                <a:gd name="T21" fmla="*/ 412 h 412"/>
                <a:gd name="T22" fmla="*/ 149 w 411"/>
                <a:gd name="T23" fmla="*/ 337 h 412"/>
                <a:gd name="T24" fmla="*/ 110 w 411"/>
                <a:gd name="T25" fmla="*/ 272 h 412"/>
                <a:gd name="T26" fmla="*/ 130 w 411"/>
                <a:gd name="T27" fmla="*/ 204 h 412"/>
                <a:gd name="T28" fmla="*/ 176 w 411"/>
                <a:gd name="T29" fmla="*/ 214 h 412"/>
                <a:gd name="T30" fmla="*/ 238 w 411"/>
                <a:gd name="T31" fmla="*/ 195 h 412"/>
                <a:gd name="T32" fmla="*/ 275 w 411"/>
                <a:gd name="T33" fmla="*/ 232 h 412"/>
                <a:gd name="T34" fmla="*/ 262 w 411"/>
                <a:gd name="T35" fmla="*/ 273 h 412"/>
                <a:gd name="T36" fmla="*/ 337 w 411"/>
                <a:gd name="T37" fmla="*/ 347 h 412"/>
                <a:gd name="T38" fmla="*/ 411 w 411"/>
                <a:gd name="T39" fmla="*/ 273 h 412"/>
                <a:gd name="T40" fmla="*/ 337 w 411"/>
                <a:gd name="T41" fmla="*/ 198 h 412"/>
                <a:gd name="T42" fmla="*/ 134 w 411"/>
                <a:gd name="T43" fmla="*/ 337 h 412"/>
                <a:gd name="T44" fmla="*/ 74 w 411"/>
                <a:gd name="T45" fmla="*/ 397 h 412"/>
                <a:gd name="T46" fmla="*/ 14 w 411"/>
                <a:gd name="T47" fmla="*/ 337 h 412"/>
                <a:gd name="T48" fmla="*/ 74 w 411"/>
                <a:gd name="T49" fmla="*/ 278 h 412"/>
                <a:gd name="T50" fmla="*/ 134 w 411"/>
                <a:gd name="T51" fmla="*/ 337 h 412"/>
                <a:gd name="T52" fmla="*/ 83 w 411"/>
                <a:gd name="T53" fmla="*/ 107 h 412"/>
                <a:gd name="T54" fmla="*/ 176 w 411"/>
                <a:gd name="T55" fmla="*/ 14 h 412"/>
                <a:gd name="T56" fmla="*/ 268 w 411"/>
                <a:gd name="T57" fmla="*/ 107 h 412"/>
                <a:gd name="T58" fmla="*/ 176 w 411"/>
                <a:gd name="T59" fmla="*/ 200 h 412"/>
                <a:gd name="T60" fmla="*/ 83 w 411"/>
                <a:gd name="T61" fmla="*/ 107 h 412"/>
                <a:gd name="T62" fmla="*/ 337 w 411"/>
                <a:gd name="T63" fmla="*/ 332 h 412"/>
                <a:gd name="T64" fmla="*/ 277 w 411"/>
                <a:gd name="T65" fmla="*/ 273 h 412"/>
                <a:gd name="T66" fmla="*/ 337 w 411"/>
                <a:gd name="T67" fmla="*/ 213 h 412"/>
                <a:gd name="T68" fmla="*/ 397 w 411"/>
                <a:gd name="T69" fmla="*/ 273 h 412"/>
                <a:gd name="T70" fmla="*/ 337 w 411"/>
                <a:gd name="T71" fmla="*/ 332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1" h="412">
                  <a:moveTo>
                    <a:pt x="337" y="198"/>
                  </a:moveTo>
                  <a:cubicBezTo>
                    <a:pt x="316" y="198"/>
                    <a:pt x="298" y="206"/>
                    <a:pt x="284" y="220"/>
                  </a:cubicBezTo>
                  <a:cubicBezTo>
                    <a:pt x="249" y="185"/>
                    <a:pt x="249" y="185"/>
                    <a:pt x="249" y="185"/>
                  </a:cubicBezTo>
                  <a:cubicBezTo>
                    <a:pt x="270" y="166"/>
                    <a:pt x="283" y="138"/>
                    <a:pt x="283" y="107"/>
                  </a:cubicBezTo>
                  <a:cubicBezTo>
                    <a:pt x="283" y="48"/>
                    <a:pt x="235" y="0"/>
                    <a:pt x="176" y="0"/>
                  </a:cubicBezTo>
                  <a:cubicBezTo>
                    <a:pt x="117" y="0"/>
                    <a:pt x="68" y="48"/>
                    <a:pt x="68" y="107"/>
                  </a:cubicBezTo>
                  <a:cubicBezTo>
                    <a:pt x="68" y="144"/>
                    <a:pt x="88" y="177"/>
                    <a:pt x="116" y="196"/>
                  </a:cubicBezTo>
                  <a:cubicBezTo>
                    <a:pt x="96" y="266"/>
                    <a:pt x="96" y="266"/>
                    <a:pt x="96" y="266"/>
                  </a:cubicBezTo>
                  <a:cubicBezTo>
                    <a:pt x="89" y="264"/>
                    <a:pt x="82" y="263"/>
                    <a:pt x="74" y="263"/>
                  </a:cubicBezTo>
                  <a:cubicBezTo>
                    <a:pt x="33" y="263"/>
                    <a:pt x="0" y="296"/>
                    <a:pt x="0" y="337"/>
                  </a:cubicBezTo>
                  <a:cubicBezTo>
                    <a:pt x="0" y="378"/>
                    <a:pt x="33" y="412"/>
                    <a:pt x="74" y="412"/>
                  </a:cubicBezTo>
                  <a:cubicBezTo>
                    <a:pt x="115" y="412"/>
                    <a:pt x="149" y="378"/>
                    <a:pt x="149" y="337"/>
                  </a:cubicBezTo>
                  <a:cubicBezTo>
                    <a:pt x="149" y="309"/>
                    <a:pt x="133" y="284"/>
                    <a:pt x="110" y="272"/>
                  </a:cubicBezTo>
                  <a:cubicBezTo>
                    <a:pt x="130" y="204"/>
                    <a:pt x="130" y="204"/>
                    <a:pt x="130" y="204"/>
                  </a:cubicBezTo>
                  <a:cubicBezTo>
                    <a:pt x="144" y="210"/>
                    <a:pt x="159" y="214"/>
                    <a:pt x="176" y="214"/>
                  </a:cubicBezTo>
                  <a:cubicBezTo>
                    <a:pt x="199" y="214"/>
                    <a:pt x="220" y="207"/>
                    <a:pt x="238" y="195"/>
                  </a:cubicBezTo>
                  <a:cubicBezTo>
                    <a:pt x="275" y="232"/>
                    <a:pt x="275" y="232"/>
                    <a:pt x="275" y="232"/>
                  </a:cubicBezTo>
                  <a:cubicBezTo>
                    <a:pt x="267" y="243"/>
                    <a:pt x="262" y="257"/>
                    <a:pt x="262" y="273"/>
                  </a:cubicBezTo>
                  <a:cubicBezTo>
                    <a:pt x="262" y="314"/>
                    <a:pt x="296" y="347"/>
                    <a:pt x="337" y="347"/>
                  </a:cubicBezTo>
                  <a:cubicBezTo>
                    <a:pt x="378" y="347"/>
                    <a:pt x="411" y="314"/>
                    <a:pt x="411" y="273"/>
                  </a:cubicBezTo>
                  <a:cubicBezTo>
                    <a:pt x="411" y="231"/>
                    <a:pt x="378" y="198"/>
                    <a:pt x="337" y="198"/>
                  </a:cubicBezTo>
                  <a:close/>
                  <a:moveTo>
                    <a:pt x="134" y="337"/>
                  </a:moveTo>
                  <a:cubicBezTo>
                    <a:pt x="134" y="370"/>
                    <a:pt x="107" y="397"/>
                    <a:pt x="74" y="397"/>
                  </a:cubicBezTo>
                  <a:cubicBezTo>
                    <a:pt x="41" y="397"/>
                    <a:pt x="14" y="370"/>
                    <a:pt x="14" y="337"/>
                  </a:cubicBezTo>
                  <a:cubicBezTo>
                    <a:pt x="14" y="304"/>
                    <a:pt x="41" y="278"/>
                    <a:pt x="74" y="278"/>
                  </a:cubicBezTo>
                  <a:cubicBezTo>
                    <a:pt x="107" y="278"/>
                    <a:pt x="134" y="304"/>
                    <a:pt x="134" y="337"/>
                  </a:cubicBezTo>
                  <a:close/>
                  <a:moveTo>
                    <a:pt x="83" y="107"/>
                  </a:moveTo>
                  <a:cubicBezTo>
                    <a:pt x="83" y="56"/>
                    <a:pt x="125" y="14"/>
                    <a:pt x="176" y="14"/>
                  </a:cubicBezTo>
                  <a:cubicBezTo>
                    <a:pt x="227" y="14"/>
                    <a:pt x="268" y="56"/>
                    <a:pt x="268" y="107"/>
                  </a:cubicBezTo>
                  <a:cubicBezTo>
                    <a:pt x="268" y="158"/>
                    <a:pt x="227" y="200"/>
                    <a:pt x="176" y="200"/>
                  </a:cubicBezTo>
                  <a:cubicBezTo>
                    <a:pt x="125" y="200"/>
                    <a:pt x="83" y="158"/>
                    <a:pt x="83" y="107"/>
                  </a:cubicBezTo>
                  <a:close/>
                  <a:moveTo>
                    <a:pt x="337" y="332"/>
                  </a:moveTo>
                  <a:cubicBezTo>
                    <a:pt x="304" y="332"/>
                    <a:pt x="277" y="306"/>
                    <a:pt x="277" y="273"/>
                  </a:cubicBezTo>
                  <a:cubicBezTo>
                    <a:pt x="277" y="240"/>
                    <a:pt x="304" y="213"/>
                    <a:pt x="337" y="213"/>
                  </a:cubicBezTo>
                  <a:cubicBezTo>
                    <a:pt x="370" y="213"/>
                    <a:pt x="397" y="240"/>
                    <a:pt x="397" y="273"/>
                  </a:cubicBezTo>
                  <a:cubicBezTo>
                    <a:pt x="397" y="306"/>
                    <a:pt x="370" y="332"/>
                    <a:pt x="337" y="332"/>
                  </a:cubicBezTo>
                  <a:close/>
                </a:path>
              </a:pathLst>
            </a:custGeom>
            <a:solidFill>
              <a:srgbClr val="FFFFFF"/>
            </a:solidFill>
            <a:ln>
              <a:noFill/>
            </a:ln>
          </p:spPr>
          <p:txBody>
            <a:bodyPr vert="horz" wrap="square" lIns="68571" tIns="34286" rIns="68571" bIns="34286"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grpSp>
      <p:grpSp>
        <p:nvGrpSpPr>
          <p:cNvPr id="78" name="组合 77"/>
          <p:cNvGrpSpPr/>
          <p:nvPr/>
        </p:nvGrpSpPr>
        <p:grpSpPr>
          <a:xfrm>
            <a:off x="4988609" y="3529882"/>
            <a:ext cx="599448" cy="599448"/>
            <a:chOff x="6516216" y="334289"/>
            <a:chExt cx="599448" cy="599448"/>
          </a:xfrm>
        </p:grpSpPr>
        <p:grpSp>
          <p:nvGrpSpPr>
            <p:cNvPr id="79" name="组合 78"/>
            <p:cNvGrpSpPr/>
            <p:nvPr/>
          </p:nvGrpSpPr>
          <p:grpSpPr>
            <a:xfrm>
              <a:off x="6516216" y="334289"/>
              <a:ext cx="599448" cy="599448"/>
              <a:chOff x="4131160" y="713581"/>
              <a:chExt cx="881684" cy="881684"/>
            </a:xfrm>
          </p:grpSpPr>
          <p:sp>
            <p:nvSpPr>
              <p:cNvPr id="81" name="椭圆 80"/>
              <p:cNvSpPr/>
              <p:nvPr/>
            </p:nvSpPr>
            <p:spPr>
              <a:xfrm>
                <a:off x="4131160" y="713581"/>
                <a:ext cx="881684" cy="881684"/>
              </a:xfrm>
              <a:prstGeom prst="ellipse">
                <a:avLst/>
              </a:prstGeom>
              <a:gradFill flip="none" rotWithShape="1">
                <a:gsLst>
                  <a:gs pos="45000">
                    <a:sysClr val="window" lastClr="FFFFFF"/>
                  </a:gs>
                  <a:gs pos="100000">
                    <a:sysClr val="window" lastClr="FFFFFF">
                      <a:lumMod val="85000"/>
                    </a:sysClr>
                  </a:gs>
                </a:gsLst>
                <a:lin ang="18000000" scaled="0"/>
                <a:tileRect/>
              </a:gradFill>
              <a:ln w="6350" cap="flat" cmpd="sng" algn="ctr">
                <a:gradFill>
                  <a:gsLst>
                    <a:gs pos="0">
                      <a:sysClr val="window" lastClr="FFFFFF">
                        <a:lumMod val="85000"/>
                      </a:sysClr>
                    </a:gs>
                    <a:gs pos="100000">
                      <a:sysClr val="window" lastClr="FFFFFF"/>
                    </a:gs>
                  </a:gsLst>
                  <a:lin ang="17400000" scaled="0"/>
                </a:gradFill>
                <a:prstDash val="solid"/>
              </a:ln>
              <a:effectLst>
                <a:outerShdw blurRad="152400" dist="38100" dir="8100000" algn="tr" rotWithShape="0">
                  <a:prstClr val="black">
                    <a:alpha val="34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400" b="0" i="0" u="none" strike="noStrike" kern="0" cap="none" spc="0" normalizeH="0" baseline="0" noProof="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sp>
            <p:nvSpPr>
              <p:cNvPr id="82" name="椭圆 81"/>
              <p:cNvSpPr/>
              <p:nvPr/>
            </p:nvSpPr>
            <p:spPr>
              <a:xfrm>
                <a:off x="4237176" y="819597"/>
                <a:ext cx="669652" cy="669652"/>
              </a:xfrm>
              <a:prstGeom prst="ellipse">
                <a:avLst/>
              </a:prstGeom>
              <a:solidFill>
                <a:srgbClr val="FFC000"/>
              </a:solidFill>
              <a:ln w="25400" cap="flat" cmpd="sng" algn="ctr">
                <a:noFill/>
                <a:prstDash val="solid"/>
              </a:ln>
              <a:effectLst>
                <a:innerShdw blurRad="63500" dist="50800" dir="18900000">
                  <a:prstClr val="black">
                    <a:alpha val="35000"/>
                  </a:prstClr>
                </a:inn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400" b="0" i="0" u="none" strike="noStrike" kern="0" cap="none" spc="0" normalizeH="0" baseline="0" noProof="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grpSp>
        <p:sp>
          <p:nvSpPr>
            <p:cNvPr id="80" name="Freeform 13"/>
            <p:cNvSpPr>
              <a:spLocks noEditPoints="1"/>
            </p:cNvSpPr>
            <p:nvPr/>
          </p:nvSpPr>
          <p:spPr bwMode="auto">
            <a:xfrm>
              <a:off x="6723586" y="474407"/>
              <a:ext cx="184708" cy="340466"/>
            </a:xfrm>
            <a:custGeom>
              <a:avLst/>
              <a:gdLst>
                <a:gd name="T0" fmla="*/ 2 w 122"/>
                <a:gd name="T1" fmla="*/ 65 h 225"/>
                <a:gd name="T2" fmla="*/ 14 w 122"/>
                <a:gd name="T3" fmla="*/ 77 h 225"/>
                <a:gd name="T4" fmla="*/ 17 w 122"/>
                <a:gd name="T5" fmla="*/ 76 h 225"/>
                <a:gd name="T6" fmla="*/ 119 w 122"/>
                <a:gd name="T7" fmla="*/ 42 h 225"/>
                <a:gd name="T8" fmla="*/ 119 w 122"/>
                <a:gd name="T9" fmla="*/ 30 h 225"/>
                <a:gd name="T10" fmla="*/ 105 w 122"/>
                <a:gd name="T11" fmla="*/ 23 h 225"/>
                <a:gd name="T12" fmla="*/ 3 w 122"/>
                <a:gd name="T13" fmla="*/ 57 h 225"/>
                <a:gd name="T14" fmla="*/ 108 w 122"/>
                <a:gd name="T15" fmla="*/ 28 h 225"/>
                <a:gd name="T16" fmla="*/ 114 w 122"/>
                <a:gd name="T17" fmla="*/ 35 h 225"/>
                <a:gd name="T18" fmla="*/ 111 w 122"/>
                <a:gd name="T19" fmla="*/ 42 h 225"/>
                <a:gd name="T20" fmla="*/ 14 w 122"/>
                <a:gd name="T21" fmla="*/ 71 h 225"/>
                <a:gd name="T22" fmla="*/ 9 w 122"/>
                <a:gd name="T23" fmla="*/ 67 h 225"/>
                <a:gd name="T24" fmla="*/ 8 w 122"/>
                <a:gd name="T25" fmla="*/ 59 h 225"/>
                <a:gd name="T26" fmla="*/ 106 w 122"/>
                <a:gd name="T27" fmla="*/ 28 h 225"/>
                <a:gd name="T28" fmla="*/ 14 w 122"/>
                <a:gd name="T29" fmla="*/ 43 h 225"/>
                <a:gd name="T30" fmla="*/ 66 w 122"/>
                <a:gd name="T31" fmla="*/ 28 h 225"/>
                <a:gd name="T32" fmla="*/ 73 w 122"/>
                <a:gd name="T33" fmla="*/ 10 h 225"/>
                <a:gd name="T34" fmla="*/ 9 w 122"/>
                <a:gd name="T35" fmla="*/ 17 h 225"/>
                <a:gd name="T36" fmla="*/ 3 w 122"/>
                <a:gd name="T37" fmla="*/ 35 h 225"/>
                <a:gd name="T38" fmla="*/ 61 w 122"/>
                <a:gd name="T39" fmla="*/ 8 h 225"/>
                <a:gd name="T40" fmla="*/ 67 w 122"/>
                <a:gd name="T41" fmla="*/ 12 h 225"/>
                <a:gd name="T42" fmla="*/ 65 w 122"/>
                <a:gd name="T43" fmla="*/ 22 h 225"/>
                <a:gd name="T44" fmla="*/ 14 w 122"/>
                <a:gd name="T45" fmla="*/ 37 h 225"/>
                <a:gd name="T46" fmla="*/ 8 w 122"/>
                <a:gd name="T47" fmla="*/ 30 h 225"/>
                <a:gd name="T48" fmla="*/ 120 w 122"/>
                <a:gd name="T49" fmla="*/ 101 h 225"/>
                <a:gd name="T50" fmla="*/ 105 w 122"/>
                <a:gd name="T51" fmla="*/ 90 h 225"/>
                <a:gd name="T52" fmla="*/ 72 w 122"/>
                <a:gd name="T53" fmla="*/ 110 h 225"/>
                <a:gd name="T54" fmla="*/ 55 w 122"/>
                <a:gd name="T55" fmla="*/ 138 h 225"/>
                <a:gd name="T56" fmla="*/ 53 w 122"/>
                <a:gd name="T57" fmla="*/ 99 h 225"/>
                <a:gd name="T58" fmla="*/ 119 w 122"/>
                <a:gd name="T59" fmla="*/ 76 h 225"/>
                <a:gd name="T60" fmla="*/ 119 w 122"/>
                <a:gd name="T61" fmla="*/ 64 h 225"/>
                <a:gd name="T62" fmla="*/ 9 w 122"/>
                <a:gd name="T63" fmla="*/ 85 h 225"/>
                <a:gd name="T64" fmla="*/ 1 w 122"/>
                <a:gd name="T65" fmla="*/ 97 h 225"/>
                <a:gd name="T66" fmla="*/ 3 w 122"/>
                <a:gd name="T67" fmla="*/ 102 h 225"/>
                <a:gd name="T68" fmla="*/ 11 w 122"/>
                <a:gd name="T69" fmla="*/ 110 h 225"/>
                <a:gd name="T70" fmla="*/ 28 w 122"/>
                <a:gd name="T71" fmla="*/ 121 h 225"/>
                <a:gd name="T72" fmla="*/ 17 w 122"/>
                <a:gd name="T73" fmla="*/ 138 h 225"/>
                <a:gd name="T74" fmla="*/ 40 w 122"/>
                <a:gd name="T75" fmla="*/ 209 h 225"/>
                <a:gd name="T76" fmla="*/ 53 w 122"/>
                <a:gd name="T77" fmla="*/ 225 h 225"/>
                <a:gd name="T78" fmla="*/ 87 w 122"/>
                <a:gd name="T79" fmla="*/ 214 h 225"/>
                <a:gd name="T80" fmla="*/ 110 w 122"/>
                <a:gd name="T81" fmla="*/ 187 h 225"/>
                <a:gd name="T82" fmla="*/ 99 w 122"/>
                <a:gd name="T83" fmla="*/ 138 h 225"/>
                <a:gd name="T84" fmla="*/ 104 w 122"/>
                <a:gd name="T85" fmla="*/ 117 h 225"/>
                <a:gd name="T86" fmla="*/ 120 w 122"/>
                <a:gd name="T87" fmla="*/ 101 h 225"/>
                <a:gd name="T88" fmla="*/ 47 w 122"/>
                <a:gd name="T89" fmla="*/ 101 h 225"/>
                <a:gd name="T90" fmla="*/ 49 w 122"/>
                <a:gd name="T91" fmla="*/ 138 h 225"/>
                <a:gd name="T92" fmla="*/ 35 w 122"/>
                <a:gd name="T93" fmla="*/ 121 h 225"/>
                <a:gd name="T94" fmla="*/ 24 w 122"/>
                <a:gd name="T95" fmla="*/ 108 h 225"/>
                <a:gd name="T96" fmla="*/ 12 w 122"/>
                <a:gd name="T97" fmla="*/ 104 h 225"/>
                <a:gd name="T98" fmla="*/ 8 w 122"/>
                <a:gd name="T99" fmla="*/ 97 h 225"/>
                <a:gd name="T100" fmla="*/ 8 w 122"/>
                <a:gd name="T101" fmla="*/ 93 h 225"/>
                <a:gd name="T102" fmla="*/ 12 w 122"/>
                <a:gd name="T103" fmla="*/ 90 h 225"/>
                <a:gd name="T104" fmla="*/ 24 w 122"/>
                <a:gd name="T105" fmla="*/ 86 h 225"/>
                <a:gd name="T106" fmla="*/ 108 w 122"/>
                <a:gd name="T107" fmla="*/ 62 h 225"/>
                <a:gd name="T108" fmla="*/ 114 w 122"/>
                <a:gd name="T109" fmla="*/ 69 h 225"/>
                <a:gd name="T110" fmla="*/ 111 w 122"/>
                <a:gd name="T111" fmla="*/ 76 h 225"/>
                <a:gd name="T112" fmla="*/ 43 w 122"/>
                <a:gd name="T113" fmla="*/ 98 h 225"/>
                <a:gd name="T114" fmla="*/ 103 w 122"/>
                <a:gd name="T115" fmla="*/ 111 h 225"/>
                <a:gd name="T116" fmla="*/ 92 w 122"/>
                <a:gd name="T117" fmla="*/ 138 h 225"/>
                <a:gd name="T118" fmla="*/ 78 w 122"/>
                <a:gd name="T119" fmla="*/ 110 h 225"/>
                <a:gd name="T120" fmla="*/ 106 w 122"/>
                <a:gd name="T121" fmla="*/ 96 h 225"/>
                <a:gd name="T122" fmla="*/ 114 w 122"/>
                <a:gd name="T123" fmla="*/ 10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rgbClr val="FFFFFF"/>
            </a:solidFill>
            <a:ln>
              <a:noFill/>
            </a:ln>
          </p:spPr>
          <p:txBody>
            <a:bodyPr vert="horz" wrap="square" lIns="68571" tIns="34286" rIns="68571" bIns="34286"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grpSp>
      <p:sp>
        <p:nvSpPr>
          <p:cNvPr id="83" name="TextBox 82"/>
          <p:cNvSpPr txBox="1"/>
          <p:nvPr/>
        </p:nvSpPr>
        <p:spPr>
          <a:xfrm>
            <a:off x="1654179" y="5917921"/>
            <a:ext cx="738965" cy="307928"/>
          </a:xfrm>
          <a:prstGeom prst="rect">
            <a:avLst/>
          </a:prstGeom>
          <a:noFill/>
        </p:spPr>
        <p:txBody>
          <a:bodyPr wrap="none" lIns="61109" tIns="30555" rIns="61109" bIns="30555"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zh-CN" altLang="en-US" sz="1800" b="0" i="0" u="none" strike="noStrike" kern="0" cap="none" spc="0" normalizeH="0" baseline="0" noProof="0" dirty="0">
                <a:ln>
                  <a:noFill/>
                </a:ln>
                <a:solidFill>
                  <a:prstClr val="black"/>
                </a:solidFill>
                <a:effectLst/>
                <a:uLnTx/>
                <a:uFillTx/>
              </a:rPr>
              <a:t>Delayer</a:t>
            </a:r>
          </a:p>
        </p:txBody>
      </p:sp>
    </p:spTree>
    <p:extLst>
      <p:ext uri="{BB962C8B-B14F-4D97-AF65-F5344CB8AC3E}">
        <p14:creationId xmlns:p14="http://schemas.microsoft.com/office/powerpoint/2010/main" val="3713782381"/>
      </p:ext>
    </p:extLst>
  </p:cSld>
  <p:clrMapOvr>
    <a:masterClrMapping/>
  </p:clrMapOvr>
  <mc:AlternateContent xmlns:mc="http://schemas.openxmlformats.org/markup-compatibility/2006" xmlns:p14="http://schemas.microsoft.com/office/powerpoint/2010/main">
    <mc:Choice Requires="p14">
      <p:transition spd="slow" p14:dur="1500" advTm="100">
        <p:split orient="vert"/>
      </p:transition>
    </mc:Choice>
    <mc:Fallback xmlns:c="http://schemas.openxmlformats.org/drawingml/2006/chart" xmlns:a14="http://schemas.microsoft.com/office/drawing/2010/main" xmlns="">
      <p:transition spd="slow" advTm="1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300"/>
                                  </p:stCondLst>
                                  <p:childTnLst>
                                    <p:set>
                                      <p:cBhvr>
                                        <p:cTn id="6" dur="1" fill="hold">
                                          <p:stCondLst>
                                            <p:cond delay="0"/>
                                          </p:stCondLst>
                                        </p:cTn>
                                        <p:tgtEl>
                                          <p:spTgt spid="50"/>
                                        </p:tgtEl>
                                        <p:attrNameLst>
                                          <p:attrName>style.visibility</p:attrName>
                                        </p:attrNameLst>
                                      </p:cBhvr>
                                      <p:to>
                                        <p:strVal val="visible"/>
                                      </p:to>
                                    </p:set>
                                    <p:anim calcmode="lin" valueType="num">
                                      <p:cBhvr>
                                        <p:cTn id="7" dur="500" fill="hold"/>
                                        <p:tgtEl>
                                          <p:spTgt spid="50"/>
                                        </p:tgtEl>
                                        <p:attrNameLst>
                                          <p:attrName>ppt_w</p:attrName>
                                        </p:attrNameLst>
                                      </p:cBhvr>
                                      <p:tavLst>
                                        <p:tav tm="0">
                                          <p:val>
                                            <p:fltVal val="0"/>
                                          </p:val>
                                        </p:tav>
                                        <p:tav tm="100000">
                                          <p:val>
                                            <p:strVal val="#ppt_w"/>
                                          </p:val>
                                        </p:tav>
                                      </p:tavLst>
                                    </p:anim>
                                    <p:anim calcmode="lin" valueType="num">
                                      <p:cBhvr>
                                        <p:cTn id="8" dur="500" fill="hold"/>
                                        <p:tgtEl>
                                          <p:spTgt spid="50"/>
                                        </p:tgtEl>
                                        <p:attrNameLst>
                                          <p:attrName>ppt_h</p:attrName>
                                        </p:attrNameLst>
                                      </p:cBhvr>
                                      <p:tavLst>
                                        <p:tav tm="0">
                                          <p:val>
                                            <p:fltVal val="0"/>
                                          </p:val>
                                        </p:tav>
                                        <p:tav tm="100000">
                                          <p:val>
                                            <p:strVal val="#ppt_h"/>
                                          </p:val>
                                        </p:tav>
                                      </p:tavLst>
                                    </p:anim>
                                    <p:animEffect transition="in" filter="fade">
                                      <p:cBhvr>
                                        <p:cTn id="9" dur="500"/>
                                        <p:tgtEl>
                                          <p:spTgt spid="50"/>
                                        </p:tgtEl>
                                      </p:cBhvr>
                                    </p:animEffect>
                                  </p:childTnLst>
                                </p:cTn>
                              </p:par>
                              <p:par>
                                <p:cTn id="10" presetID="23" presetClass="entr" presetSubtype="528" fill="hold" nodeType="withEffect">
                                  <p:stCondLst>
                                    <p:cond delay="500"/>
                                  </p:stCondLst>
                                  <p:childTnLst>
                                    <p:set>
                                      <p:cBhvr>
                                        <p:cTn id="11" dur="1" fill="hold">
                                          <p:stCondLst>
                                            <p:cond delay="0"/>
                                          </p:stCondLst>
                                        </p:cTn>
                                        <p:tgtEl>
                                          <p:spTgt spid="44"/>
                                        </p:tgtEl>
                                        <p:attrNameLst>
                                          <p:attrName>style.visibility</p:attrName>
                                        </p:attrNameLst>
                                      </p:cBhvr>
                                      <p:to>
                                        <p:strVal val="visible"/>
                                      </p:to>
                                    </p:set>
                                    <p:anim calcmode="lin" valueType="num">
                                      <p:cBhvr>
                                        <p:cTn id="12" dur="1000" fill="hold"/>
                                        <p:tgtEl>
                                          <p:spTgt spid="44"/>
                                        </p:tgtEl>
                                        <p:attrNameLst>
                                          <p:attrName>ppt_w</p:attrName>
                                        </p:attrNameLst>
                                      </p:cBhvr>
                                      <p:tavLst>
                                        <p:tav tm="0">
                                          <p:val>
                                            <p:fltVal val="0"/>
                                          </p:val>
                                        </p:tav>
                                        <p:tav tm="100000">
                                          <p:val>
                                            <p:strVal val="#ppt_w"/>
                                          </p:val>
                                        </p:tav>
                                      </p:tavLst>
                                    </p:anim>
                                    <p:anim calcmode="lin" valueType="num">
                                      <p:cBhvr>
                                        <p:cTn id="13" dur="1000" fill="hold"/>
                                        <p:tgtEl>
                                          <p:spTgt spid="44"/>
                                        </p:tgtEl>
                                        <p:attrNameLst>
                                          <p:attrName>ppt_h</p:attrName>
                                        </p:attrNameLst>
                                      </p:cBhvr>
                                      <p:tavLst>
                                        <p:tav tm="0">
                                          <p:val>
                                            <p:fltVal val="0"/>
                                          </p:val>
                                        </p:tav>
                                        <p:tav tm="100000">
                                          <p:val>
                                            <p:strVal val="#ppt_h"/>
                                          </p:val>
                                        </p:tav>
                                      </p:tavLst>
                                    </p:anim>
                                    <p:anim calcmode="lin" valueType="num">
                                      <p:cBhvr>
                                        <p:cTn id="14" dur="1000" fill="hold"/>
                                        <p:tgtEl>
                                          <p:spTgt spid="44"/>
                                        </p:tgtEl>
                                        <p:attrNameLst>
                                          <p:attrName>ppt_x</p:attrName>
                                        </p:attrNameLst>
                                      </p:cBhvr>
                                      <p:tavLst>
                                        <p:tav tm="0">
                                          <p:val>
                                            <p:fltVal val="0.5"/>
                                          </p:val>
                                        </p:tav>
                                        <p:tav tm="100000">
                                          <p:val>
                                            <p:strVal val="#ppt_x"/>
                                          </p:val>
                                        </p:tav>
                                      </p:tavLst>
                                    </p:anim>
                                    <p:anim calcmode="lin" valueType="num">
                                      <p:cBhvr>
                                        <p:cTn id="15" dur="1000" fill="hold"/>
                                        <p:tgtEl>
                                          <p:spTgt spid="44"/>
                                        </p:tgtEl>
                                        <p:attrNameLst>
                                          <p:attrName>ppt_y</p:attrName>
                                        </p:attrNameLst>
                                      </p:cBhvr>
                                      <p:tavLst>
                                        <p:tav tm="0">
                                          <p:val>
                                            <p:fltVal val="0.5"/>
                                          </p:val>
                                        </p:tav>
                                        <p:tav tm="100000">
                                          <p:val>
                                            <p:strVal val="#ppt_y"/>
                                          </p:val>
                                        </p:tav>
                                      </p:tavLst>
                                    </p:anim>
                                  </p:childTnLst>
                                </p:cTn>
                              </p:par>
                              <p:par>
                                <p:cTn id="16" presetID="23" presetClass="entr" presetSubtype="528" fill="hold" nodeType="withEffect">
                                  <p:stCondLst>
                                    <p:cond delay="0"/>
                                  </p:stCondLst>
                                  <p:childTnLst>
                                    <p:set>
                                      <p:cBhvr>
                                        <p:cTn id="17" dur="1" fill="hold">
                                          <p:stCondLst>
                                            <p:cond delay="0"/>
                                          </p:stCondLst>
                                        </p:cTn>
                                        <p:tgtEl>
                                          <p:spTgt spid="47"/>
                                        </p:tgtEl>
                                        <p:attrNameLst>
                                          <p:attrName>style.visibility</p:attrName>
                                        </p:attrNameLst>
                                      </p:cBhvr>
                                      <p:to>
                                        <p:strVal val="visible"/>
                                      </p:to>
                                    </p:set>
                                    <p:anim calcmode="lin" valueType="num">
                                      <p:cBhvr>
                                        <p:cTn id="18" dur="1000" fill="hold"/>
                                        <p:tgtEl>
                                          <p:spTgt spid="47"/>
                                        </p:tgtEl>
                                        <p:attrNameLst>
                                          <p:attrName>ppt_w</p:attrName>
                                        </p:attrNameLst>
                                      </p:cBhvr>
                                      <p:tavLst>
                                        <p:tav tm="0">
                                          <p:val>
                                            <p:fltVal val="0"/>
                                          </p:val>
                                        </p:tav>
                                        <p:tav tm="100000">
                                          <p:val>
                                            <p:strVal val="#ppt_w"/>
                                          </p:val>
                                        </p:tav>
                                      </p:tavLst>
                                    </p:anim>
                                    <p:anim calcmode="lin" valueType="num">
                                      <p:cBhvr>
                                        <p:cTn id="19" dur="1000" fill="hold"/>
                                        <p:tgtEl>
                                          <p:spTgt spid="47"/>
                                        </p:tgtEl>
                                        <p:attrNameLst>
                                          <p:attrName>ppt_h</p:attrName>
                                        </p:attrNameLst>
                                      </p:cBhvr>
                                      <p:tavLst>
                                        <p:tav tm="0">
                                          <p:val>
                                            <p:fltVal val="0"/>
                                          </p:val>
                                        </p:tav>
                                        <p:tav tm="100000">
                                          <p:val>
                                            <p:strVal val="#ppt_h"/>
                                          </p:val>
                                        </p:tav>
                                      </p:tavLst>
                                    </p:anim>
                                    <p:anim calcmode="lin" valueType="num">
                                      <p:cBhvr>
                                        <p:cTn id="20" dur="1000" fill="hold"/>
                                        <p:tgtEl>
                                          <p:spTgt spid="47"/>
                                        </p:tgtEl>
                                        <p:attrNameLst>
                                          <p:attrName>ppt_x</p:attrName>
                                        </p:attrNameLst>
                                      </p:cBhvr>
                                      <p:tavLst>
                                        <p:tav tm="0">
                                          <p:val>
                                            <p:fltVal val="0.5"/>
                                          </p:val>
                                        </p:tav>
                                        <p:tav tm="100000">
                                          <p:val>
                                            <p:strVal val="#ppt_x"/>
                                          </p:val>
                                        </p:tav>
                                      </p:tavLst>
                                    </p:anim>
                                    <p:anim calcmode="lin" valueType="num">
                                      <p:cBhvr>
                                        <p:cTn id="21" dur="1000" fill="hold"/>
                                        <p:tgtEl>
                                          <p:spTgt spid="47"/>
                                        </p:tgtEl>
                                        <p:attrNameLst>
                                          <p:attrName>ppt_y</p:attrName>
                                        </p:attrNameLst>
                                      </p:cBhvr>
                                      <p:tavLst>
                                        <p:tav tm="0">
                                          <p:val>
                                            <p:fltVal val="0.5"/>
                                          </p:val>
                                        </p:tav>
                                        <p:tav tm="100000">
                                          <p:val>
                                            <p:strVal val="#ppt_y"/>
                                          </p:val>
                                        </p:tav>
                                      </p:tavLst>
                                    </p:anim>
                                  </p:childTnLst>
                                </p:cTn>
                              </p:par>
                              <p:par>
                                <p:cTn id="22" presetID="53" presetClass="entr" presetSubtype="16" fill="hold" nodeType="withEffect">
                                  <p:stCondLst>
                                    <p:cond delay="300"/>
                                  </p:stCondLst>
                                  <p:childTnLst>
                                    <p:set>
                                      <p:cBhvr>
                                        <p:cTn id="23" dur="1" fill="hold">
                                          <p:stCondLst>
                                            <p:cond delay="0"/>
                                          </p:stCondLst>
                                        </p:cTn>
                                        <p:tgtEl>
                                          <p:spTgt spid="56"/>
                                        </p:tgtEl>
                                        <p:attrNameLst>
                                          <p:attrName>style.visibility</p:attrName>
                                        </p:attrNameLst>
                                      </p:cBhvr>
                                      <p:to>
                                        <p:strVal val="visible"/>
                                      </p:to>
                                    </p:set>
                                    <p:anim calcmode="lin" valueType="num">
                                      <p:cBhvr>
                                        <p:cTn id="24" dur="500" fill="hold"/>
                                        <p:tgtEl>
                                          <p:spTgt spid="56"/>
                                        </p:tgtEl>
                                        <p:attrNameLst>
                                          <p:attrName>ppt_w</p:attrName>
                                        </p:attrNameLst>
                                      </p:cBhvr>
                                      <p:tavLst>
                                        <p:tav tm="0">
                                          <p:val>
                                            <p:fltVal val="0"/>
                                          </p:val>
                                        </p:tav>
                                        <p:tav tm="100000">
                                          <p:val>
                                            <p:strVal val="#ppt_w"/>
                                          </p:val>
                                        </p:tav>
                                      </p:tavLst>
                                    </p:anim>
                                    <p:anim calcmode="lin" valueType="num">
                                      <p:cBhvr>
                                        <p:cTn id="25" dur="500" fill="hold"/>
                                        <p:tgtEl>
                                          <p:spTgt spid="56"/>
                                        </p:tgtEl>
                                        <p:attrNameLst>
                                          <p:attrName>ppt_h</p:attrName>
                                        </p:attrNameLst>
                                      </p:cBhvr>
                                      <p:tavLst>
                                        <p:tav tm="0">
                                          <p:val>
                                            <p:fltVal val="0"/>
                                          </p:val>
                                        </p:tav>
                                        <p:tav tm="100000">
                                          <p:val>
                                            <p:strVal val="#ppt_h"/>
                                          </p:val>
                                        </p:tav>
                                      </p:tavLst>
                                    </p:anim>
                                    <p:animEffect transition="in" filter="fade">
                                      <p:cBhvr>
                                        <p:cTn id="26" dur="500"/>
                                        <p:tgtEl>
                                          <p:spTgt spid="56"/>
                                        </p:tgtEl>
                                      </p:cBhvr>
                                    </p:animEffect>
                                  </p:childTnLst>
                                </p:cTn>
                              </p:par>
                              <p:par>
                                <p:cTn id="27" presetID="53" presetClass="entr" presetSubtype="16" fill="hold" nodeType="withEffect">
                                  <p:stCondLst>
                                    <p:cond delay="90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childTnLst>
                                </p:cTn>
                              </p:par>
                              <p:par>
                                <p:cTn id="32" presetID="2" presetClass="entr" presetSubtype="4" fill="hold" grpId="0" nodeType="withEffect">
                                  <p:stCondLst>
                                    <p:cond delay="400"/>
                                  </p:stCondLst>
                                  <p:childTnLst>
                                    <p:set>
                                      <p:cBhvr>
                                        <p:cTn id="33" dur="1" fill="hold">
                                          <p:stCondLst>
                                            <p:cond delay="0"/>
                                          </p:stCondLst>
                                        </p:cTn>
                                        <p:tgtEl>
                                          <p:spTgt spid="59"/>
                                        </p:tgtEl>
                                        <p:attrNameLst>
                                          <p:attrName>style.visibility</p:attrName>
                                        </p:attrNameLst>
                                      </p:cBhvr>
                                      <p:to>
                                        <p:strVal val="visible"/>
                                      </p:to>
                                    </p:set>
                                    <p:anim calcmode="lin" valueType="num">
                                      <p:cBhvr additive="base">
                                        <p:cTn id="34" dur="500" fill="hold"/>
                                        <p:tgtEl>
                                          <p:spTgt spid="59"/>
                                        </p:tgtEl>
                                        <p:attrNameLst>
                                          <p:attrName>ppt_x</p:attrName>
                                        </p:attrNameLst>
                                      </p:cBhvr>
                                      <p:tavLst>
                                        <p:tav tm="0">
                                          <p:val>
                                            <p:strVal val="#ppt_x"/>
                                          </p:val>
                                        </p:tav>
                                        <p:tav tm="100000">
                                          <p:val>
                                            <p:strVal val="#ppt_x"/>
                                          </p:val>
                                        </p:tav>
                                      </p:tavLst>
                                    </p:anim>
                                    <p:anim calcmode="lin" valueType="num">
                                      <p:cBhvr additive="base">
                                        <p:cTn id="35" dur="500" fill="hold"/>
                                        <p:tgtEl>
                                          <p:spTgt spid="59"/>
                                        </p:tgtEl>
                                        <p:attrNameLst>
                                          <p:attrName>ppt_y</p:attrName>
                                        </p:attrNameLst>
                                      </p:cBhvr>
                                      <p:tavLst>
                                        <p:tav tm="0">
                                          <p:val>
                                            <p:strVal val="1+#ppt_h/2"/>
                                          </p:val>
                                        </p:tav>
                                        <p:tav tm="100000">
                                          <p:val>
                                            <p:strVal val="#ppt_y"/>
                                          </p:val>
                                        </p:tav>
                                      </p:tavLst>
                                    </p:anim>
                                  </p:childTnLst>
                                </p:cTn>
                              </p:par>
                            </p:childTnLst>
                          </p:cTn>
                        </p:par>
                        <p:par>
                          <p:cTn id="36" fill="hold">
                            <p:stCondLst>
                              <p:cond delay="1500"/>
                            </p:stCondLst>
                            <p:childTnLst>
                              <p:par>
                                <p:cTn id="37" presetID="10" presetClass="entr" presetSubtype="0"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fade">
                                      <p:cBhvr>
                                        <p:cTn id="42" dur="500"/>
                                        <p:tgtEl>
                                          <p:spTgt spid="61"/>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62"/>
                                        </p:tgtEl>
                                        <p:attrNameLst>
                                          <p:attrName>style.visibility</p:attrName>
                                        </p:attrNameLst>
                                      </p:cBhvr>
                                      <p:to>
                                        <p:strVal val="visible"/>
                                      </p:to>
                                    </p:set>
                                    <p:animEffect transition="in" filter="fade">
                                      <p:cBhvr>
                                        <p:cTn id="45" dur="500"/>
                                        <p:tgtEl>
                                          <p:spTgt spid="62"/>
                                        </p:tgtEl>
                                      </p:cBhvr>
                                    </p:animEffect>
                                  </p:childTnLst>
                                </p:cTn>
                              </p:par>
                              <p:par>
                                <p:cTn id="46" presetID="10" presetClass="entr" presetSubtype="0" fill="hold" grpId="0" nodeType="withEffect">
                                  <p:stCondLst>
                                    <p:cond delay="500"/>
                                  </p:stCondLst>
                                  <p:childTnLst>
                                    <p:set>
                                      <p:cBhvr>
                                        <p:cTn id="47" dur="1" fill="hold">
                                          <p:stCondLst>
                                            <p:cond delay="0"/>
                                          </p:stCondLst>
                                        </p:cTn>
                                        <p:tgtEl>
                                          <p:spTgt spid="63"/>
                                        </p:tgtEl>
                                        <p:attrNameLst>
                                          <p:attrName>style.visibility</p:attrName>
                                        </p:attrNameLst>
                                      </p:cBhvr>
                                      <p:to>
                                        <p:strVal val="visible"/>
                                      </p:to>
                                    </p:set>
                                    <p:animEffect transition="in" filter="fade">
                                      <p:cBhvr>
                                        <p:cTn id="48" dur="500"/>
                                        <p:tgtEl>
                                          <p:spTgt spid="63"/>
                                        </p:tgtEl>
                                      </p:cBhvr>
                                    </p:animEffect>
                                  </p:childTnLst>
                                </p:cTn>
                              </p:par>
                              <p:par>
                                <p:cTn id="49" presetID="22" presetClass="entr" presetSubtype="8" fill="hold" nodeType="withEffect">
                                  <p:stCondLst>
                                    <p:cond delay="500"/>
                                  </p:stCondLst>
                                  <p:childTnLst>
                                    <p:set>
                                      <p:cBhvr>
                                        <p:cTn id="50" dur="1" fill="hold">
                                          <p:stCondLst>
                                            <p:cond delay="0"/>
                                          </p:stCondLst>
                                        </p:cTn>
                                        <p:tgtEl>
                                          <p:spTgt spid="66"/>
                                        </p:tgtEl>
                                        <p:attrNameLst>
                                          <p:attrName>style.visibility</p:attrName>
                                        </p:attrNameLst>
                                      </p:cBhvr>
                                      <p:to>
                                        <p:strVal val="visible"/>
                                      </p:to>
                                    </p:set>
                                    <p:animEffect transition="in" filter="wipe(left)">
                                      <p:cBhvr>
                                        <p:cTn id="51" dur="500"/>
                                        <p:tgtEl>
                                          <p:spTgt spid="66"/>
                                        </p:tgtEl>
                                      </p:cBhvr>
                                    </p:animEffect>
                                  </p:childTnLst>
                                </p:cTn>
                              </p:par>
                              <p:par>
                                <p:cTn id="52" presetID="10" presetClass="entr" presetSubtype="0" fill="hold" nodeType="withEffect">
                                  <p:stCondLst>
                                    <p:cond delay="500"/>
                                  </p:stCondLst>
                                  <p:childTnLst>
                                    <p:set>
                                      <p:cBhvr>
                                        <p:cTn id="53" dur="1" fill="hold">
                                          <p:stCondLst>
                                            <p:cond delay="0"/>
                                          </p:stCondLst>
                                        </p:cTn>
                                        <p:tgtEl>
                                          <p:spTgt spid="68"/>
                                        </p:tgtEl>
                                        <p:attrNameLst>
                                          <p:attrName>style.visibility</p:attrName>
                                        </p:attrNameLst>
                                      </p:cBhvr>
                                      <p:to>
                                        <p:strVal val="visible"/>
                                      </p:to>
                                    </p:set>
                                    <p:animEffect transition="in" filter="fade">
                                      <p:cBhvr>
                                        <p:cTn id="54" dur="500"/>
                                        <p:tgtEl>
                                          <p:spTgt spid="68"/>
                                        </p:tgtEl>
                                      </p:cBhvr>
                                    </p:animEffect>
                                  </p:childTnLst>
                                </p:cTn>
                              </p:par>
                              <p:par>
                                <p:cTn id="55" presetID="10" presetClass="entr" presetSubtype="0" fill="hold" grpId="0" nodeType="withEffect">
                                  <p:stCondLst>
                                    <p:cond delay="1000"/>
                                  </p:stCondLst>
                                  <p:childTnLst>
                                    <p:set>
                                      <p:cBhvr>
                                        <p:cTn id="56" dur="1" fill="hold">
                                          <p:stCondLst>
                                            <p:cond delay="0"/>
                                          </p:stCondLst>
                                        </p:cTn>
                                        <p:tgtEl>
                                          <p:spTgt spid="64"/>
                                        </p:tgtEl>
                                        <p:attrNameLst>
                                          <p:attrName>style.visibility</p:attrName>
                                        </p:attrNameLst>
                                      </p:cBhvr>
                                      <p:to>
                                        <p:strVal val="visible"/>
                                      </p:to>
                                    </p:set>
                                    <p:animEffect transition="in" filter="fade">
                                      <p:cBhvr>
                                        <p:cTn id="57" dur="500"/>
                                        <p:tgtEl>
                                          <p:spTgt spid="64"/>
                                        </p:tgtEl>
                                      </p:cBhvr>
                                    </p:animEffect>
                                  </p:childTnLst>
                                </p:cTn>
                              </p:par>
                              <p:par>
                                <p:cTn id="58" presetID="22" presetClass="entr" presetSubtype="8" fill="hold" nodeType="withEffect">
                                  <p:stCondLst>
                                    <p:cond delay="100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par>
                                <p:cTn id="61" presetID="10" presetClass="entr" presetSubtype="0" fill="hold" nodeType="withEffect">
                                  <p:stCondLst>
                                    <p:cond delay="1000"/>
                                  </p:stCondLst>
                                  <p:childTnLst>
                                    <p:set>
                                      <p:cBhvr>
                                        <p:cTn id="62" dur="1" fill="hold">
                                          <p:stCondLst>
                                            <p:cond delay="0"/>
                                          </p:stCondLst>
                                        </p:cTn>
                                        <p:tgtEl>
                                          <p:spTgt spid="73"/>
                                        </p:tgtEl>
                                        <p:attrNameLst>
                                          <p:attrName>style.visibility</p:attrName>
                                        </p:attrNameLst>
                                      </p:cBhvr>
                                      <p:to>
                                        <p:strVal val="visible"/>
                                      </p:to>
                                    </p:set>
                                    <p:animEffect transition="in" filter="fade">
                                      <p:cBhvr>
                                        <p:cTn id="63" dur="500"/>
                                        <p:tgtEl>
                                          <p:spTgt spid="73"/>
                                        </p:tgtEl>
                                      </p:cBhvr>
                                    </p:animEffect>
                                  </p:childTnLst>
                                </p:cTn>
                              </p:par>
                              <p:par>
                                <p:cTn id="64" presetID="10" presetClass="entr" presetSubtype="0" fill="hold" grpId="0" nodeType="withEffect">
                                  <p:stCondLst>
                                    <p:cond delay="1500"/>
                                  </p:stCondLst>
                                  <p:childTnLst>
                                    <p:set>
                                      <p:cBhvr>
                                        <p:cTn id="65" dur="1" fill="hold">
                                          <p:stCondLst>
                                            <p:cond delay="0"/>
                                          </p:stCondLst>
                                        </p:cTn>
                                        <p:tgtEl>
                                          <p:spTgt spid="65"/>
                                        </p:tgtEl>
                                        <p:attrNameLst>
                                          <p:attrName>style.visibility</p:attrName>
                                        </p:attrNameLst>
                                      </p:cBhvr>
                                      <p:to>
                                        <p:strVal val="visible"/>
                                      </p:to>
                                    </p:set>
                                    <p:animEffect transition="in" filter="fade">
                                      <p:cBhvr>
                                        <p:cTn id="66" dur="500"/>
                                        <p:tgtEl>
                                          <p:spTgt spid="65"/>
                                        </p:tgtEl>
                                      </p:cBhvr>
                                    </p:animEffect>
                                  </p:childTnLst>
                                </p:cTn>
                              </p:par>
                              <p:par>
                                <p:cTn id="67" presetID="10" presetClass="entr" presetSubtype="0" fill="hold" nodeType="withEffect">
                                  <p:stCondLst>
                                    <p:cond delay="150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500"/>
                                        <p:tgtEl>
                                          <p:spTgt spid="78"/>
                                        </p:tgtEl>
                                      </p:cBhvr>
                                    </p:animEffect>
                                  </p:childTnLst>
                                </p:cTn>
                              </p:par>
                            </p:childTnLst>
                          </p:cTn>
                        </p:par>
                        <p:par>
                          <p:cTn id="70" fill="hold">
                            <p:stCondLst>
                              <p:cond delay="3500"/>
                            </p:stCondLst>
                            <p:childTnLst>
                              <p:par>
                                <p:cTn id="71" presetID="10" presetClass="entr" presetSubtype="0" fill="hold" grpId="0" nodeType="afterEffect">
                                  <p:stCondLst>
                                    <p:cond delay="0"/>
                                  </p:stCondLst>
                                  <p:childTnLst>
                                    <p:set>
                                      <p:cBhvr>
                                        <p:cTn id="72" dur="1" fill="hold">
                                          <p:stCondLst>
                                            <p:cond delay="0"/>
                                          </p:stCondLst>
                                        </p:cTn>
                                        <p:tgtEl>
                                          <p:spTgt spid="83"/>
                                        </p:tgtEl>
                                        <p:attrNameLst>
                                          <p:attrName>style.visibility</p:attrName>
                                        </p:attrNameLst>
                                      </p:cBhvr>
                                      <p:to>
                                        <p:strVal val="visible"/>
                                      </p:to>
                                    </p:set>
                                    <p:animEffect transition="in" filter="fade">
                                      <p:cBhvr>
                                        <p:cTn id="73"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9" grpId="0">
        <p:bldAsOne/>
      </p:bldGraphic>
      <p:bldP spid="60" grpId="0"/>
      <p:bldP spid="61" grpId="0"/>
      <p:bldP spid="62" grpId="0"/>
      <p:bldP spid="63" grpId="0"/>
      <p:bldP spid="64" grpId="0"/>
      <p:bldP spid="65" grpId="0"/>
      <p:bldP spid="8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标题 8"/>
          <p:cNvSpPr txBox="1">
            <a:spLocks/>
          </p:cNvSpPr>
          <p:nvPr/>
        </p:nvSpPr>
        <p:spPr>
          <a:xfrm>
            <a:off x="1184649" y="250504"/>
            <a:ext cx="1420906"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wrap="none" lIns="68582" tIns="34292" rIns="68582" bIns="34292">
            <a:spAutoFit/>
          </a:bodyPr>
          <a:lstStyle>
            <a:lvl1pPr algn="ctr" rtl="0" fontAlgn="base">
              <a:spcBef>
                <a:spcPct val="0"/>
              </a:spcBef>
              <a:spcAft>
                <a:spcPct val="0"/>
              </a:spcAft>
              <a:defRPr lang="zh-CN" altLang="en-US" sz="2000" b="0" kern="1200">
                <a:solidFill>
                  <a:schemeClr val="tx1">
                    <a:lumMod val="85000"/>
                    <a:lumOff val="15000"/>
                  </a:schemeClr>
                </a:solidFill>
                <a:latin typeface="微软雅黑" pitchFamily="34" charset="-122"/>
                <a:ea typeface="微软雅黑" pitchFamily="34" charset="-122"/>
                <a:cs typeface="+mn-cs"/>
              </a:defRPr>
            </a:lvl1pPr>
            <a:lvl2pPr algn="ctr" rtl="0" fontAlgn="base">
              <a:spcBef>
                <a:spcPct val="0"/>
              </a:spcBef>
              <a:spcAft>
                <a:spcPct val="0"/>
              </a:spcAft>
              <a:defRPr sz="4400">
                <a:solidFill>
                  <a:schemeClr val="tx1"/>
                </a:solidFill>
                <a:latin typeface="Calibri" pitchFamily="34" charset="0"/>
                <a:ea typeface="宋体" charset="-122"/>
              </a:defRPr>
            </a:lvl2pPr>
            <a:lvl3pPr algn="ctr" rtl="0" fontAlgn="base">
              <a:spcBef>
                <a:spcPct val="0"/>
              </a:spcBef>
              <a:spcAft>
                <a:spcPct val="0"/>
              </a:spcAft>
              <a:defRPr sz="4400">
                <a:solidFill>
                  <a:schemeClr val="tx1"/>
                </a:solidFill>
                <a:latin typeface="Calibri" pitchFamily="34" charset="0"/>
                <a:ea typeface="宋体" charset="-122"/>
              </a:defRPr>
            </a:lvl3pPr>
            <a:lvl4pPr algn="ctr" rtl="0" fontAlgn="base">
              <a:spcBef>
                <a:spcPct val="0"/>
              </a:spcBef>
              <a:spcAft>
                <a:spcPct val="0"/>
              </a:spcAft>
              <a:defRPr sz="4400">
                <a:solidFill>
                  <a:schemeClr val="tx1"/>
                </a:solidFill>
                <a:latin typeface="Calibri" pitchFamily="34" charset="0"/>
                <a:ea typeface="宋体" charset="-122"/>
              </a:defRPr>
            </a:lvl4pPr>
            <a:lvl5pPr algn="ctr" rtl="0" fontAlgn="base">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000" b="0" i="0" u="none" strike="noStrike" kern="1200" cap="none" spc="0" normalizeH="0" baseline="0" noProof="0">
                <a:ln>
                  <a:noFill/>
                </a:ln>
                <a:solidFill>
                  <a:sysClr val="windowText" lastClr="000000">
                    <a:lumMod val="85000"/>
                    <a:lumOff val="15000"/>
                  </a:sysClr>
                </a:solidFill>
                <a:effectLst/>
                <a:uLnTx/>
                <a:uFillTx/>
                <a:latin typeface="微软雅黑" pitchFamily="34" charset="-122"/>
                <a:ea typeface="微软雅黑" pitchFamily="34" charset="-122"/>
                <a:cs typeface="+mn-cs"/>
              </a:rPr>
              <a:t>Compared to last year</a:t>
            </a:r>
            <a:endParaRPr kumimoji="0" lang="zh-CN" altLang="en-US" sz="2000" b="0" i="0" u="none" strike="noStrike" kern="1200" cap="none" spc="0" normalizeH="0" baseline="0" noProof="0" dirty="0">
              <a:ln>
                <a:noFill/>
              </a:ln>
              <a:solidFill>
                <a:sysClr val="windowText" lastClr="000000">
                  <a:lumMod val="85000"/>
                  <a:lumOff val="15000"/>
                </a:sysClr>
              </a:solidFill>
              <a:effectLst/>
              <a:uLnTx/>
              <a:uFillTx/>
              <a:latin typeface="微软雅黑" pitchFamily="34" charset="-122"/>
              <a:ea typeface="微软雅黑" pitchFamily="34" charset="-122"/>
              <a:cs typeface="+mn-cs"/>
            </a:endParaRPr>
          </a:p>
        </p:txBody>
      </p:sp>
      <p:sp>
        <p:nvSpPr>
          <p:cNvPr id="23" name="圆角矩形 22"/>
          <p:cNvSpPr/>
          <p:nvPr/>
        </p:nvSpPr>
        <p:spPr>
          <a:xfrm>
            <a:off x="1797960" y="1545103"/>
            <a:ext cx="1860245" cy="339072"/>
          </a:xfrm>
          <a:prstGeom prst="roundRect">
            <a:avLst/>
          </a:prstGeom>
          <a:solidFill>
            <a:srgbClr val="0070C0"/>
          </a:solidFill>
          <a:ln w="25400" cap="flat" cmpd="sng" algn="ctr">
            <a:noFill/>
            <a:prstDash val="solid"/>
          </a:ln>
          <a:effectLst>
            <a:outerShdw blurRad="152400" dist="152400" dir="5400000" sx="94000" sy="94000" algn="t" rotWithShape="0">
              <a:prstClr val="black">
                <a:alpha val="22000"/>
              </a:prstClr>
            </a:outerShdw>
          </a:effectLst>
        </p:spPr>
        <p:txBody>
          <a:bodyPr lIns="61109" tIns="30555" rIns="61109" bIns="30555"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a:cs typeface="+mn-cs"/>
            </a:endParaRPr>
          </a:p>
        </p:txBody>
      </p:sp>
      <p:sp>
        <p:nvSpPr>
          <p:cNvPr id="24" name="圆角矩形 23"/>
          <p:cNvSpPr/>
          <p:nvPr/>
        </p:nvSpPr>
        <p:spPr>
          <a:xfrm>
            <a:off x="5391110" y="1533052"/>
            <a:ext cx="1860245" cy="339072"/>
          </a:xfrm>
          <a:prstGeom prst="roundRect">
            <a:avLst/>
          </a:prstGeom>
          <a:solidFill>
            <a:srgbClr val="00B0F0"/>
          </a:solidFill>
          <a:ln w="25400" cap="flat" cmpd="sng" algn="ctr">
            <a:noFill/>
            <a:prstDash val="solid"/>
          </a:ln>
          <a:effectLst>
            <a:outerShdw blurRad="152400" dist="152400" dir="5400000" sx="94000" sy="94000" algn="t" rotWithShape="0">
              <a:prstClr val="black">
                <a:alpha val="22000"/>
              </a:prstClr>
            </a:outerShdw>
          </a:effectLst>
        </p:spPr>
        <p:txBody>
          <a:bodyPr lIns="61109" tIns="30555" rIns="61109" bIns="30555"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a:cs typeface="+mn-cs"/>
            </a:endParaRPr>
          </a:p>
        </p:txBody>
      </p:sp>
      <p:cxnSp>
        <p:nvCxnSpPr>
          <p:cNvPr id="25" name="直接连接符 24"/>
          <p:cNvCxnSpPr/>
          <p:nvPr/>
        </p:nvCxnSpPr>
        <p:spPr bwMode="auto">
          <a:xfrm>
            <a:off x="4582020" y="1154916"/>
            <a:ext cx="0" cy="1458519"/>
          </a:xfrm>
          <a:prstGeom prst="line">
            <a:avLst/>
          </a:prstGeom>
          <a:solidFill>
            <a:srgbClr val="0070C0"/>
          </a:solidFill>
          <a:ln w="9525" cap="flat" cmpd="sng" algn="ctr">
            <a:solidFill>
              <a:srgbClr val="7F7F7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接连接符 25"/>
          <p:cNvCxnSpPr/>
          <p:nvPr/>
        </p:nvCxnSpPr>
        <p:spPr bwMode="auto">
          <a:xfrm>
            <a:off x="4582020" y="3298566"/>
            <a:ext cx="0" cy="1458519"/>
          </a:xfrm>
          <a:prstGeom prst="line">
            <a:avLst/>
          </a:prstGeom>
          <a:solidFill>
            <a:srgbClr val="0070C0"/>
          </a:solidFill>
          <a:ln w="9525" cap="flat" cmpd="sng" algn="ctr">
            <a:solidFill>
              <a:srgbClr val="7F7F7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 name="椭圆 26"/>
          <p:cNvSpPr/>
          <p:nvPr/>
        </p:nvSpPr>
        <p:spPr bwMode="auto">
          <a:xfrm>
            <a:off x="4172463" y="2479215"/>
            <a:ext cx="819114" cy="819351"/>
          </a:xfrm>
          <a:prstGeom prst="ellipse">
            <a:avLst/>
          </a:prstGeom>
          <a:solidFill>
            <a:srgbClr val="FFC000"/>
          </a:solidFill>
          <a:ln w="9525" cap="flat" cmpd="sng" algn="ctr">
            <a:solidFill>
              <a:srgbClr val="F8F8F8"/>
            </a:solidFill>
            <a:prstDash val="solid"/>
            <a:round/>
            <a:headEnd type="none" w="med" len="med"/>
            <a:tailEnd type="none" w="med" len="med"/>
          </a:ln>
          <a:effectLst/>
        </p:spPr>
        <p:txBody>
          <a:bodyPr vert="horz" wrap="square" lIns="91438" tIns="45719" rIns="91438" bIns="45719" numCol="1" rtlCol="0" anchor="t" anchorCtr="0" compatLnSpc="1">
            <a:prstTxWarp prst="textNoShape">
              <a:avLst/>
            </a:prstTxWarp>
          </a:bodyPr>
          <a:lstStyle/>
          <a:p>
            <a:pPr marL="0" marR="0" lvl="0" indent="0" defTabSz="914379" eaLnBrk="1" fontAlgn="base" latinLnBrk="0" hangingPunct="1">
              <a:lnSpc>
                <a:spcPct val="100000"/>
              </a:lnSpc>
              <a:spcBef>
                <a:spcPct val="0"/>
              </a:spcBef>
              <a:spcAft>
                <a:spcPct val="0"/>
              </a:spcAft>
              <a:buClrTx/>
              <a:buSzTx/>
              <a:buFontTx/>
              <a:buNone/>
              <a:tabLst/>
              <a:defRPr/>
            </a:pPr>
            <a:endParaRPr kumimoji="0" lang="zh-CN" altLang="en-US" sz="1200" b="0" i="0" u="none" strike="noStrike" kern="0" cap="none" spc="0" normalizeH="0" baseline="0" noProof="0">
              <a:ln>
                <a:noFill/>
              </a:ln>
              <a:solidFill>
                <a:prstClr val="black"/>
              </a:solidFill>
              <a:effectLst/>
              <a:uLnTx/>
              <a:uFillTx/>
            </a:endParaRPr>
          </a:p>
        </p:txBody>
      </p:sp>
      <p:sp>
        <p:nvSpPr>
          <p:cNvPr id="28" name="TextBox 27"/>
          <p:cNvSpPr txBox="1"/>
          <p:nvPr/>
        </p:nvSpPr>
        <p:spPr>
          <a:xfrm>
            <a:off x="1835524" y="1591529"/>
            <a:ext cx="1805298" cy="246219"/>
          </a:xfrm>
          <a:prstGeom prst="rect">
            <a:avLst/>
          </a:prstGeom>
          <a:noFill/>
        </p:spPr>
        <p:txBody>
          <a:bodyPr wrap="none" lIns="91438" tIns="45719" rIns="91438" bIns="45719" rtlCol="0">
            <a:spAutoFit/>
          </a:bodyPr>
          <a:lstStyle/>
          <a:p>
            <a:pPr algn="r" fontAlgn="base">
              <a:spcBef>
                <a:spcPct val="0"/>
              </a:spcBef>
              <a:spcAft>
                <a:spcPct val="0"/>
              </a:spcAft>
            </a:pPr>
            <a:r>
              <a:rPr lang="en-US" altLang="zh-CN" sz="1000" b="1" dirty="0">
                <a:solidFill>
                  <a:prstClr val="white"/>
                </a:solidFill>
                <a:latin typeface="微软雅黑"/>
                <a:ea typeface="微软雅黑"/>
              </a:rPr>
              <a:t>2018</a:t>
            </a:r>
            <a:r>
              <a:rPr lang="zh-CN" altLang="en-US" sz="1000" b="1" dirty="0">
                <a:solidFill>
                  <a:prstClr val="white"/>
                </a:solidFill>
                <a:latin typeface="微软雅黑"/>
                <a:ea typeface="微软雅黑"/>
              </a:rPr>
              <a:t>First half of the year</a:t>
            </a:r>
          </a:p>
        </p:txBody>
      </p:sp>
      <p:sp>
        <p:nvSpPr>
          <p:cNvPr id="29" name="TextBox 28"/>
          <p:cNvSpPr txBox="1"/>
          <p:nvPr/>
        </p:nvSpPr>
        <p:spPr>
          <a:xfrm>
            <a:off x="5418583" y="1579478"/>
            <a:ext cx="1805298" cy="246219"/>
          </a:xfrm>
          <a:prstGeom prst="rect">
            <a:avLst/>
          </a:prstGeom>
          <a:solidFill>
            <a:srgbClr val="FFC000"/>
          </a:solidFill>
        </p:spPr>
        <p:txBody>
          <a:bodyPr wrap="none" lIns="91438" tIns="45719" rIns="91438" bIns="45719" rtlCol="0">
            <a:spAutoFit/>
          </a:bodyPr>
          <a:lstStyle/>
          <a:p>
            <a:pPr fontAlgn="base">
              <a:spcBef>
                <a:spcPct val="0"/>
              </a:spcBef>
              <a:spcAft>
                <a:spcPct val="0"/>
              </a:spcAft>
            </a:pPr>
            <a:r>
              <a:rPr lang="en-US" altLang="zh-CN" sz="1000" b="1" dirty="0">
                <a:solidFill>
                  <a:prstClr val="white"/>
                </a:solidFill>
                <a:latin typeface="微软雅黑"/>
                <a:ea typeface="微软雅黑"/>
              </a:rPr>
              <a:t>2019</a:t>
            </a:r>
            <a:r>
              <a:rPr lang="zh-CN" altLang="en-US" sz="1000" b="1" dirty="0">
                <a:solidFill>
                  <a:prstClr val="white"/>
                </a:solidFill>
                <a:latin typeface="微软雅黑"/>
                <a:ea typeface="微软雅黑"/>
              </a:rPr>
              <a:t>First half of the year</a:t>
            </a:r>
          </a:p>
        </p:txBody>
      </p:sp>
      <p:sp>
        <p:nvSpPr>
          <p:cNvPr id="30" name="TextBox 29"/>
          <p:cNvSpPr txBox="1"/>
          <p:nvPr/>
        </p:nvSpPr>
        <p:spPr>
          <a:xfrm>
            <a:off x="1010712" y="1964303"/>
            <a:ext cx="2728459" cy="600162"/>
          </a:xfrm>
          <a:prstGeom prst="rect">
            <a:avLst/>
          </a:prstGeom>
          <a:noFill/>
        </p:spPr>
        <p:txBody>
          <a:bodyPr wrap="square" lIns="91438" tIns="45719" rIns="91438" bIns="45719" rtlCol="0">
            <a:spAutoFit/>
          </a:bodyPr>
          <a:lstStyle/>
          <a:p>
            <a:pPr algn="r" fontAlgn="base">
              <a:spcBef>
                <a:spcPct val="0"/>
              </a:spcBef>
              <a:spcAft>
                <a:spcPct val="0"/>
              </a:spcAft>
            </a:pPr>
            <a:r>
              <a:rPr lang="zh-CN" altLang="en-US" sz="1100" dirty="0">
                <a:solidFill>
                  <a:sysClr val="windowText" lastClr="000000"/>
                </a:solidFill>
                <a:latin typeface="微软雅黑"/>
                <a:ea typeface="微软雅黑"/>
              </a:rPr>
              <a:t>Enter a brief text description Here enter a brief text description Here enter a brief text description</a:t>
            </a:r>
          </a:p>
        </p:txBody>
      </p:sp>
      <p:sp>
        <p:nvSpPr>
          <p:cNvPr id="31" name="TextBox 30"/>
          <p:cNvSpPr txBox="1"/>
          <p:nvPr/>
        </p:nvSpPr>
        <p:spPr>
          <a:xfrm>
            <a:off x="5294837" y="1964303"/>
            <a:ext cx="2728459" cy="600162"/>
          </a:xfrm>
          <a:prstGeom prst="rect">
            <a:avLst/>
          </a:prstGeom>
          <a:noFill/>
        </p:spPr>
        <p:txBody>
          <a:bodyPr wrap="square" lIns="91438" tIns="45719" rIns="91438" bIns="45719" rtlCol="0">
            <a:spAutoFit/>
          </a:bodyPr>
          <a:lstStyle/>
          <a:p>
            <a:pPr fontAlgn="base">
              <a:spcBef>
                <a:spcPct val="0"/>
              </a:spcBef>
              <a:spcAft>
                <a:spcPct val="0"/>
              </a:spcAft>
            </a:pPr>
            <a:r>
              <a:rPr lang="zh-CN" altLang="en-US" sz="1100" dirty="0">
                <a:solidFill>
                  <a:sysClr val="windowText" lastClr="000000"/>
                </a:solidFill>
                <a:latin typeface="微软雅黑"/>
                <a:ea typeface="微软雅黑"/>
              </a:rPr>
              <a:t>Enter a brief text description Here enter a brief text description Here enter a brief text description</a:t>
            </a:r>
          </a:p>
        </p:txBody>
      </p:sp>
      <p:sp>
        <p:nvSpPr>
          <p:cNvPr id="32" name="矩形 31"/>
          <p:cNvSpPr/>
          <p:nvPr/>
        </p:nvSpPr>
        <p:spPr bwMode="auto">
          <a:xfrm>
            <a:off x="2015365" y="2888890"/>
            <a:ext cx="1612294" cy="264737"/>
          </a:xfrm>
          <a:prstGeom prst="rect">
            <a:avLst/>
          </a:prstGeom>
          <a:solidFill>
            <a:srgbClr val="0070C0"/>
          </a:solidFill>
          <a:ln w="34925" cap="flat" cmpd="sng" algn="ctr">
            <a:solidFill>
              <a:sysClr val="window" lastClr="FFFFFF"/>
            </a:solidFill>
            <a:prstDash val="solid"/>
          </a:ln>
          <a:effectLst>
            <a:outerShdw blurRad="63500" dist="38100" dir="16500000" algn="tl" rotWithShape="0">
              <a:prstClr val="black">
                <a:alpha val="22000"/>
              </a:prstClr>
            </a:outerShdw>
          </a:effectLst>
        </p:spPr>
        <p:txBody>
          <a:bodyPr lIns="92354" tIns="46177" rIns="92354" bIns="46177" spcCol="0" rtlCol="0" anchor="ctr"/>
          <a:lstStyle/>
          <a:p>
            <a:pPr marL="0" marR="0" lvl="0" indent="0" algn="r" defTabSz="914400" eaLnBrk="1" fontAlgn="base" latinLnBrk="0" hangingPunct="1">
              <a:lnSpc>
                <a:spcPct val="100000"/>
              </a:lnSpc>
              <a:spcBef>
                <a:spcPct val="0"/>
              </a:spcBef>
              <a:spcAft>
                <a:spcPct val="0"/>
              </a:spcAft>
              <a:buClrTx/>
              <a:buSzTx/>
              <a:buFontTx/>
              <a:buNone/>
              <a:tabLst/>
              <a:defRPr/>
            </a:pPr>
            <a:r>
              <a:rPr kumimoji="0" lang="zh-CN" altLang="en-US" sz="1300" b="0" i="0" u="none" strike="noStrike" kern="0" cap="none" spc="0" normalizeH="0" baseline="0" noProof="0" dirty="0">
                <a:ln>
                  <a:noFill/>
                </a:ln>
                <a:solidFill>
                  <a:prstClr val="white"/>
                </a:solidFill>
                <a:effectLst/>
                <a:uLnTx/>
                <a:uFillTx/>
                <a:latin typeface="Calibri"/>
                <a:ea typeface="微软雅黑"/>
                <a:cs typeface="+mn-cs"/>
              </a:rPr>
              <a:t>Plan complete:</a:t>
            </a:r>
            <a:r>
              <a:rPr kumimoji="0" lang="en-US" altLang="zh-CN" sz="1300" b="0" i="0" u="none" strike="noStrike" kern="0" cap="none" spc="0" normalizeH="0" baseline="0" noProof="0" dirty="0">
                <a:ln>
                  <a:noFill/>
                </a:ln>
                <a:solidFill>
                  <a:prstClr val="white"/>
                </a:solidFill>
                <a:effectLst/>
                <a:uLnTx/>
                <a:uFillTx/>
                <a:latin typeface="Calibri"/>
                <a:ea typeface="微软雅黑"/>
                <a:cs typeface="+mn-cs"/>
              </a:rPr>
              <a:t>60%</a:t>
            </a:r>
            <a:endParaRPr kumimoji="0" lang="zh-CN" altLang="en-US" sz="1300" b="0" i="0" u="none" strike="noStrike" kern="0" cap="none" spc="0" normalizeH="0" baseline="0" noProof="0" dirty="0">
              <a:ln>
                <a:noFill/>
              </a:ln>
              <a:solidFill>
                <a:prstClr val="white"/>
              </a:solidFill>
              <a:effectLst/>
              <a:uLnTx/>
              <a:uFillTx/>
              <a:latin typeface="Calibri"/>
              <a:ea typeface="微软雅黑"/>
              <a:cs typeface="+mn-cs"/>
            </a:endParaRPr>
          </a:p>
        </p:txBody>
      </p:sp>
      <p:sp>
        <p:nvSpPr>
          <p:cNvPr id="33" name="矩形 32"/>
          <p:cNvSpPr/>
          <p:nvPr/>
        </p:nvSpPr>
        <p:spPr bwMode="auto">
          <a:xfrm>
            <a:off x="1363008" y="3222347"/>
            <a:ext cx="2264651" cy="264737"/>
          </a:xfrm>
          <a:prstGeom prst="rect">
            <a:avLst/>
          </a:prstGeom>
          <a:solidFill>
            <a:srgbClr val="FFC000"/>
          </a:solidFill>
          <a:ln w="34925" cap="flat" cmpd="sng" algn="ctr">
            <a:solidFill>
              <a:sysClr val="window" lastClr="FFFFFF"/>
            </a:solidFill>
            <a:prstDash val="solid"/>
          </a:ln>
          <a:effectLst>
            <a:outerShdw blurRad="63500" dist="38100" dir="16500000" algn="tl" rotWithShape="0">
              <a:prstClr val="black">
                <a:alpha val="22000"/>
              </a:prstClr>
            </a:outerShdw>
          </a:effectLst>
        </p:spPr>
        <p:txBody>
          <a:bodyPr lIns="92354" tIns="46177" rIns="92354" bIns="46177" spcCol="0" rtlCol="0" anchor="ctr"/>
          <a:lstStyle/>
          <a:p>
            <a:pPr marL="0" marR="0" lvl="0" indent="0" algn="r" defTabSz="914400" eaLnBrk="1" fontAlgn="base" latinLnBrk="0" hangingPunct="1">
              <a:lnSpc>
                <a:spcPct val="100000"/>
              </a:lnSpc>
              <a:spcBef>
                <a:spcPct val="0"/>
              </a:spcBef>
              <a:spcAft>
                <a:spcPct val="0"/>
              </a:spcAft>
              <a:buClrTx/>
              <a:buSzTx/>
              <a:buFontTx/>
              <a:buNone/>
              <a:tabLst/>
              <a:defRPr/>
            </a:pPr>
            <a:r>
              <a:rPr kumimoji="0" lang="zh-CN" altLang="en-US" sz="1300" b="0" i="0" u="none" strike="noStrike" kern="0" cap="none" spc="0" normalizeH="0" baseline="0" noProof="0" dirty="0">
                <a:ln>
                  <a:noFill/>
                </a:ln>
                <a:solidFill>
                  <a:prstClr val="white"/>
                </a:solidFill>
                <a:effectLst/>
                <a:uLnTx/>
                <a:uFillTx/>
                <a:latin typeface="Calibri"/>
                <a:ea typeface="微软雅黑"/>
                <a:cs typeface="+mn-cs"/>
              </a:rPr>
              <a:t>Actual completions:</a:t>
            </a:r>
            <a:r>
              <a:rPr kumimoji="0" lang="en-US" altLang="zh-CN" sz="1300" b="0" i="0" u="none" strike="noStrike" kern="0" cap="none" spc="0" normalizeH="0" baseline="0" noProof="0" dirty="0">
                <a:ln>
                  <a:noFill/>
                </a:ln>
                <a:solidFill>
                  <a:prstClr val="white"/>
                </a:solidFill>
                <a:effectLst/>
                <a:uLnTx/>
                <a:uFillTx/>
                <a:latin typeface="Calibri"/>
                <a:ea typeface="微软雅黑"/>
                <a:cs typeface="+mn-cs"/>
              </a:rPr>
              <a:t>555</a:t>
            </a:r>
            <a:r>
              <a:rPr kumimoji="0" lang="zh-CN" altLang="en-US" sz="1300" b="0" i="0" u="none" strike="noStrike" kern="0" cap="none" spc="0" normalizeH="0" baseline="0" noProof="0" dirty="0">
                <a:ln>
                  <a:noFill/>
                </a:ln>
                <a:solidFill>
                  <a:prstClr val="white"/>
                </a:solidFill>
                <a:effectLst/>
                <a:uLnTx/>
                <a:uFillTx/>
                <a:latin typeface="Calibri"/>
                <a:ea typeface="微软雅黑"/>
                <a:cs typeface="+mn-cs"/>
              </a:rPr>
              <a:t>Million</a:t>
            </a:r>
          </a:p>
        </p:txBody>
      </p:sp>
      <p:sp>
        <p:nvSpPr>
          <p:cNvPr id="34" name="矩形 33"/>
          <p:cNvSpPr/>
          <p:nvPr/>
        </p:nvSpPr>
        <p:spPr bwMode="auto">
          <a:xfrm>
            <a:off x="1184649" y="3593912"/>
            <a:ext cx="2443013" cy="264737"/>
          </a:xfrm>
          <a:prstGeom prst="rect">
            <a:avLst/>
          </a:prstGeom>
          <a:solidFill>
            <a:srgbClr val="0070C0"/>
          </a:solidFill>
          <a:ln w="34925" cap="flat" cmpd="sng" algn="ctr">
            <a:solidFill>
              <a:sysClr val="window" lastClr="FFFFFF"/>
            </a:solidFill>
            <a:prstDash val="solid"/>
          </a:ln>
          <a:effectLst>
            <a:outerShdw blurRad="63500" dist="38100" dir="16500000" algn="tl" rotWithShape="0">
              <a:prstClr val="black">
                <a:alpha val="22000"/>
              </a:prstClr>
            </a:outerShdw>
          </a:effectLst>
        </p:spPr>
        <p:txBody>
          <a:bodyPr lIns="92354" tIns="46177" rIns="92354" bIns="46177" spcCol="0" rtlCol="0" anchor="ctr"/>
          <a:lstStyle/>
          <a:p>
            <a:pPr marL="0" marR="0" lvl="0" indent="0" algn="r" defTabSz="914400" eaLnBrk="1" fontAlgn="base" latinLnBrk="0" hangingPunct="1">
              <a:lnSpc>
                <a:spcPct val="100000"/>
              </a:lnSpc>
              <a:spcBef>
                <a:spcPct val="0"/>
              </a:spcBef>
              <a:spcAft>
                <a:spcPct val="0"/>
              </a:spcAft>
              <a:buClrTx/>
              <a:buSzTx/>
              <a:buFontTx/>
              <a:buNone/>
              <a:tabLst/>
              <a:defRPr/>
            </a:pPr>
            <a:r>
              <a:rPr kumimoji="0" lang="zh-CN" altLang="en-US" sz="1300" b="0" i="0" u="none" strike="noStrike" kern="0" cap="none" spc="0" normalizeH="0" baseline="0" noProof="0" dirty="0">
                <a:ln>
                  <a:noFill/>
                </a:ln>
                <a:solidFill>
                  <a:prstClr val="white"/>
                </a:solidFill>
                <a:effectLst/>
                <a:uLnTx/>
                <a:uFillTx/>
                <a:latin typeface="Calibri"/>
                <a:ea typeface="微软雅黑"/>
                <a:cs typeface="+mn-cs"/>
              </a:rPr>
              <a:t>Number of returns:</a:t>
            </a:r>
            <a:r>
              <a:rPr kumimoji="0" lang="en-US" altLang="zh-CN" sz="1300" b="0" i="0" u="none" strike="noStrike" kern="0" cap="none" spc="0" normalizeH="0" baseline="0" noProof="0" dirty="0">
                <a:ln>
                  <a:noFill/>
                </a:ln>
                <a:solidFill>
                  <a:prstClr val="white"/>
                </a:solidFill>
                <a:effectLst/>
                <a:uLnTx/>
                <a:uFillTx/>
                <a:latin typeface="Calibri"/>
                <a:ea typeface="微软雅黑"/>
                <a:cs typeface="+mn-cs"/>
              </a:rPr>
              <a:t>400</a:t>
            </a:r>
            <a:r>
              <a:rPr kumimoji="0" lang="zh-CN" altLang="en-US" sz="1300" b="0" i="0" u="none" strike="noStrike" kern="0" cap="none" spc="0" normalizeH="0" baseline="0" noProof="0" dirty="0">
                <a:ln>
                  <a:noFill/>
                </a:ln>
                <a:solidFill>
                  <a:prstClr val="white"/>
                </a:solidFill>
                <a:effectLst/>
                <a:uLnTx/>
                <a:uFillTx/>
                <a:latin typeface="Calibri"/>
                <a:ea typeface="微软雅黑"/>
                <a:cs typeface="+mn-cs"/>
              </a:rPr>
              <a:t>Million</a:t>
            </a:r>
          </a:p>
        </p:txBody>
      </p:sp>
      <p:sp>
        <p:nvSpPr>
          <p:cNvPr id="35" name="矩形 34"/>
          <p:cNvSpPr/>
          <p:nvPr/>
        </p:nvSpPr>
        <p:spPr bwMode="auto">
          <a:xfrm>
            <a:off x="2065057" y="3963916"/>
            <a:ext cx="1562604" cy="264737"/>
          </a:xfrm>
          <a:prstGeom prst="rect">
            <a:avLst/>
          </a:prstGeom>
          <a:solidFill>
            <a:srgbClr val="FFC000"/>
          </a:solidFill>
          <a:ln w="34925" cap="flat" cmpd="sng" algn="ctr">
            <a:solidFill>
              <a:sysClr val="window" lastClr="FFFFFF"/>
            </a:solidFill>
            <a:prstDash val="solid"/>
          </a:ln>
          <a:effectLst>
            <a:outerShdw blurRad="63500" dist="38100" dir="16500000" algn="tl" rotWithShape="0">
              <a:prstClr val="black">
                <a:alpha val="22000"/>
              </a:prstClr>
            </a:outerShdw>
          </a:effectLst>
        </p:spPr>
        <p:txBody>
          <a:bodyPr lIns="92354" tIns="46177" rIns="92354" bIns="46177" spcCol="0" rtlCol="0" anchor="ctr"/>
          <a:lstStyle/>
          <a:p>
            <a:pPr marL="0" marR="0" lvl="0" indent="0" algn="r" defTabSz="914400" eaLnBrk="1" fontAlgn="base" latinLnBrk="0" hangingPunct="1">
              <a:lnSpc>
                <a:spcPct val="100000"/>
              </a:lnSpc>
              <a:spcBef>
                <a:spcPct val="0"/>
              </a:spcBef>
              <a:spcAft>
                <a:spcPct val="0"/>
              </a:spcAft>
              <a:buClrTx/>
              <a:buSzTx/>
              <a:buFontTx/>
              <a:buNone/>
              <a:tabLst/>
              <a:defRPr/>
            </a:pPr>
            <a:r>
              <a:rPr kumimoji="0" lang="zh-CN" altLang="en-US" sz="1300" b="0" i="0" u="none" strike="noStrike" kern="0" cap="none" spc="0" normalizeH="0" baseline="0" noProof="0" dirty="0">
                <a:ln>
                  <a:noFill/>
                </a:ln>
                <a:solidFill>
                  <a:prstClr val="white"/>
                </a:solidFill>
                <a:effectLst/>
                <a:uLnTx/>
                <a:uFillTx/>
                <a:latin typeface="Calibri"/>
                <a:ea typeface="微软雅黑"/>
                <a:cs typeface="+mn-cs"/>
              </a:rPr>
              <a:t>Your text</a:t>
            </a:r>
          </a:p>
        </p:txBody>
      </p:sp>
      <p:sp>
        <p:nvSpPr>
          <p:cNvPr id="36" name="矩形 35"/>
          <p:cNvSpPr/>
          <p:nvPr/>
        </p:nvSpPr>
        <p:spPr bwMode="auto">
          <a:xfrm>
            <a:off x="5497171" y="2888890"/>
            <a:ext cx="1752237" cy="264737"/>
          </a:xfrm>
          <a:prstGeom prst="rect">
            <a:avLst/>
          </a:prstGeom>
          <a:solidFill>
            <a:srgbClr val="0070C0"/>
          </a:solidFill>
          <a:ln w="34925" cap="flat" cmpd="sng" algn="ctr">
            <a:solidFill>
              <a:sysClr val="window" lastClr="FFFFFF"/>
            </a:solidFill>
            <a:prstDash val="solid"/>
          </a:ln>
          <a:effectLst>
            <a:outerShdw blurRad="63500" dist="38100" dir="16500000" algn="tl" rotWithShape="0">
              <a:prstClr val="black">
                <a:alpha val="22000"/>
              </a:prstClr>
            </a:outerShdw>
          </a:effectLst>
        </p:spPr>
        <p:txBody>
          <a:bodyPr lIns="92354" tIns="46177" rIns="92354" bIns="46177" spcCol="0" rtlCol="0" anchor="ctr"/>
          <a:lstStyle/>
          <a:p>
            <a:pPr marL="0" marR="0" lvl="0" indent="0" defTabSz="914400" eaLnBrk="1" fontAlgn="base" latinLnBrk="0" hangingPunct="1">
              <a:lnSpc>
                <a:spcPct val="100000"/>
              </a:lnSpc>
              <a:spcBef>
                <a:spcPct val="0"/>
              </a:spcBef>
              <a:spcAft>
                <a:spcPct val="0"/>
              </a:spcAft>
              <a:buClrTx/>
              <a:buSzTx/>
              <a:buFontTx/>
              <a:buNone/>
              <a:tabLst/>
              <a:defRPr/>
            </a:pPr>
            <a:r>
              <a:rPr kumimoji="0" lang="zh-CN" altLang="en-US" sz="1300" b="0" i="0" u="none" strike="noStrike" kern="0" cap="none" spc="0" normalizeH="0" baseline="0" noProof="0" dirty="0">
                <a:ln>
                  <a:noFill/>
                </a:ln>
                <a:solidFill>
                  <a:prstClr val="white"/>
                </a:solidFill>
                <a:effectLst/>
                <a:uLnTx/>
                <a:uFillTx/>
                <a:latin typeface="Calibri"/>
                <a:ea typeface="微软雅黑"/>
                <a:cs typeface="+mn-cs"/>
              </a:rPr>
              <a:t>Plan complete:</a:t>
            </a:r>
            <a:r>
              <a:rPr kumimoji="0" lang="en-US" altLang="zh-CN" sz="1300" b="0" i="0" u="none" strike="noStrike" kern="0" cap="none" spc="0" normalizeH="0" baseline="0" noProof="0" dirty="0">
                <a:ln>
                  <a:noFill/>
                </a:ln>
                <a:solidFill>
                  <a:prstClr val="white"/>
                </a:solidFill>
                <a:effectLst/>
                <a:uLnTx/>
                <a:uFillTx/>
                <a:latin typeface="Calibri"/>
                <a:ea typeface="微软雅黑"/>
                <a:cs typeface="+mn-cs"/>
              </a:rPr>
              <a:t>80%</a:t>
            </a:r>
            <a:endParaRPr kumimoji="0" lang="zh-CN" altLang="en-US" sz="1300" b="0" i="0" u="none" strike="noStrike" kern="0" cap="none" spc="0" normalizeH="0" baseline="0" noProof="0" dirty="0">
              <a:ln>
                <a:noFill/>
              </a:ln>
              <a:solidFill>
                <a:prstClr val="white"/>
              </a:solidFill>
              <a:effectLst/>
              <a:uLnTx/>
              <a:uFillTx/>
              <a:latin typeface="Calibri"/>
              <a:ea typeface="微软雅黑"/>
              <a:cs typeface="+mn-cs"/>
            </a:endParaRPr>
          </a:p>
        </p:txBody>
      </p:sp>
      <p:sp>
        <p:nvSpPr>
          <p:cNvPr id="37" name="矩形 36"/>
          <p:cNvSpPr/>
          <p:nvPr/>
        </p:nvSpPr>
        <p:spPr bwMode="auto">
          <a:xfrm>
            <a:off x="5506204" y="3222347"/>
            <a:ext cx="2594186" cy="264737"/>
          </a:xfrm>
          <a:prstGeom prst="rect">
            <a:avLst/>
          </a:prstGeom>
          <a:solidFill>
            <a:srgbClr val="FFC000"/>
          </a:solidFill>
          <a:ln w="34925" cap="flat" cmpd="sng" algn="ctr">
            <a:solidFill>
              <a:sysClr val="window" lastClr="FFFFFF"/>
            </a:solidFill>
            <a:prstDash val="solid"/>
          </a:ln>
          <a:effectLst>
            <a:outerShdw blurRad="63500" dist="38100" dir="16500000" algn="tl" rotWithShape="0">
              <a:prstClr val="black">
                <a:alpha val="22000"/>
              </a:prstClr>
            </a:outerShdw>
          </a:effectLst>
        </p:spPr>
        <p:txBody>
          <a:bodyPr lIns="92354" tIns="46177" rIns="92354" bIns="46177" spcCol="0" rtlCol="0" anchor="ctr"/>
          <a:lstStyle/>
          <a:p>
            <a:pPr marL="0" marR="0" lvl="0" indent="0" defTabSz="914400" eaLnBrk="1" fontAlgn="base" latinLnBrk="0" hangingPunct="1">
              <a:lnSpc>
                <a:spcPct val="100000"/>
              </a:lnSpc>
              <a:spcBef>
                <a:spcPct val="0"/>
              </a:spcBef>
              <a:spcAft>
                <a:spcPct val="0"/>
              </a:spcAft>
              <a:buClrTx/>
              <a:buSzTx/>
              <a:buFontTx/>
              <a:buNone/>
              <a:tabLst/>
              <a:defRPr/>
            </a:pPr>
            <a:r>
              <a:rPr kumimoji="0" lang="zh-CN" altLang="en-US" sz="1300" b="0" i="0" u="none" strike="noStrike" kern="0" cap="none" spc="0" normalizeH="0" baseline="0" noProof="0" dirty="0">
                <a:ln>
                  <a:noFill/>
                </a:ln>
                <a:solidFill>
                  <a:prstClr val="white"/>
                </a:solidFill>
                <a:effectLst/>
                <a:uLnTx/>
                <a:uFillTx/>
                <a:latin typeface="Calibri"/>
                <a:ea typeface="微软雅黑"/>
                <a:cs typeface="+mn-cs"/>
              </a:rPr>
              <a:t>Actual completions:</a:t>
            </a:r>
            <a:r>
              <a:rPr kumimoji="0" lang="en-US" altLang="zh-CN" sz="1300" b="0" i="0" u="none" strike="noStrike" kern="0" cap="none" spc="0" normalizeH="0" baseline="0" noProof="0" dirty="0">
                <a:ln>
                  <a:noFill/>
                </a:ln>
                <a:solidFill>
                  <a:prstClr val="white"/>
                </a:solidFill>
                <a:effectLst/>
                <a:uLnTx/>
                <a:uFillTx/>
                <a:latin typeface="Calibri"/>
                <a:ea typeface="微软雅黑"/>
                <a:cs typeface="+mn-cs"/>
              </a:rPr>
              <a:t>800</a:t>
            </a:r>
            <a:r>
              <a:rPr kumimoji="0" lang="zh-CN" altLang="en-US" sz="1300" b="0" i="0" u="none" strike="noStrike" kern="0" cap="none" spc="0" normalizeH="0" baseline="0" noProof="0" dirty="0">
                <a:ln>
                  <a:noFill/>
                </a:ln>
                <a:solidFill>
                  <a:prstClr val="white"/>
                </a:solidFill>
                <a:effectLst/>
                <a:uLnTx/>
                <a:uFillTx/>
                <a:latin typeface="Calibri"/>
                <a:ea typeface="微软雅黑"/>
                <a:cs typeface="+mn-cs"/>
              </a:rPr>
              <a:t>Million</a:t>
            </a:r>
          </a:p>
        </p:txBody>
      </p:sp>
      <p:sp>
        <p:nvSpPr>
          <p:cNvPr id="38" name="矩形 37"/>
          <p:cNvSpPr/>
          <p:nvPr/>
        </p:nvSpPr>
        <p:spPr bwMode="auto">
          <a:xfrm>
            <a:off x="5506204" y="3593912"/>
            <a:ext cx="2306153" cy="264737"/>
          </a:xfrm>
          <a:prstGeom prst="rect">
            <a:avLst/>
          </a:prstGeom>
          <a:solidFill>
            <a:srgbClr val="0070C0"/>
          </a:solidFill>
          <a:ln w="34925" cap="flat" cmpd="sng" algn="ctr">
            <a:solidFill>
              <a:sysClr val="window" lastClr="FFFFFF"/>
            </a:solidFill>
            <a:prstDash val="solid"/>
          </a:ln>
          <a:effectLst>
            <a:outerShdw blurRad="63500" dist="38100" dir="16500000" algn="tl" rotWithShape="0">
              <a:prstClr val="black">
                <a:alpha val="22000"/>
              </a:prstClr>
            </a:outerShdw>
          </a:effectLst>
        </p:spPr>
        <p:txBody>
          <a:bodyPr lIns="92354" tIns="46177" rIns="92354" bIns="46177" spcCol="0" rtlCol="0" anchor="ctr"/>
          <a:lstStyle/>
          <a:p>
            <a:pPr marL="0" marR="0" lvl="0" indent="0" defTabSz="914400" eaLnBrk="1" fontAlgn="base" latinLnBrk="0" hangingPunct="1">
              <a:lnSpc>
                <a:spcPct val="100000"/>
              </a:lnSpc>
              <a:spcBef>
                <a:spcPct val="0"/>
              </a:spcBef>
              <a:spcAft>
                <a:spcPct val="0"/>
              </a:spcAft>
              <a:buClrTx/>
              <a:buSzTx/>
              <a:buFontTx/>
              <a:buNone/>
              <a:tabLst/>
              <a:defRPr/>
            </a:pPr>
            <a:r>
              <a:rPr kumimoji="0" lang="zh-CN" altLang="en-US" sz="1300" b="0" i="0" u="none" strike="noStrike" kern="0" cap="none" spc="0" normalizeH="0" baseline="0" noProof="0" dirty="0">
                <a:ln>
                  <a:noFill/>
                </a:ln>
                <a:solidFill>
                  <a:prstClr val="white"/>
                </a:solidFill>
                <a:effectLst/>
                <a:uLnTx/>
                <a:uFillTx/>
                <a:latin typeface="Calibri"/>
                <a:ea typeface="微软雅黑"/>
                <a:cs typeface="+mn-cs"/>
              </a:rPr>
              <a:t>Number of returns:</a:t>
            </a:r>
            <a:r>
              <a:rPr kumimoji="0" lang="en-US" altLang="zh-CN" sz="1300" b="0" i="0" u="none" strike="noStrike" kern="0" cap="none" spc="0" normalizeH="0" baseline="0" noProof="0" dirty="0">
                <a:ln>
                  <a:noFill/>
                </a:ln>
                <a:solidFill>
                  <a:prstClr val="white"/>
                </a:solidFill>
                <a:effectLst/>
                <a:uLnTx/>
                <a:uFillTx/>
                <a:latin typeface="Calibri"/>
                <a:ea typeface="微软雅黑"/>
                <a:cs typeface="+mn-cs"/>
              </a:rPr>
              <a:t>500</a:t>
            </a:r>
            <a:r>
              <a:rPr kumimoji="0" lang="zh-CN" altLang="en-US" sz="1300" b="0" i="0" u="none" strike="noStrike" kern="0" cap="none" spc="0" normalizeH="0" baseline="0" noProof="0" dirty="0">
                <a:ln>
                  <a:noFill/>
                </a:ln>
                <a:solidFill>
                  <a:prstClr val="white"/>
                </a:solidFill>
                <a:effectLst/>
                <a:uLnTx/>
                <a:uFillTx/>
                <a:latin typeface="Calibri"/>
                <a:ea typeface="微软雅黑"/>
                <a:cs typeface="+mn-cs"/>
              </a:rPr>
              <a:t>Million</a:t>
            </a:r>
          </a:p>
        </p:txBody>
      </p:sp>
      <p:sp>
        <p:nvSpPr>
          <p:cNvPr id="39" name="矩形 38"/>
          <p:cNvSpPr/>
          <p:nvPr/>
        </p:nvSpPr>
        <p:spPr bwMode="auto">
          <a:xfrm>
            <a:off x="5497170" y="3963916"/>
            <a:ext cx="1860245" cy="264737"/>
          </a:xfrm>
          <a:prstGeom prst="rect">
            <a:avLst/>
          </a:prstGeom>
          <a:solidFill>
            <a:srgbClr val="FFC000"/>
          </a:solidFill>
          <a:ln w="34925" cap="flat" cmpd="sng" algn="ctr">
            <a:solidFill>
              <a:sysClr val="window" lastClr="FFFFFF"/>
            </a:solidFill>
            <a:prstDash val="solid"/>
          </a:ln>
          <a:effectLst>
            <a:outerShdw blurRad="63500" dist="38100" dir="16500000" algn="tl" rotWithShape="0">
              <a:prstClr val="black">
                <a:alpha val="22000"/>
              </a:prstClr>
            </a:outerShdw>
          </a:effectLst>
        </p:spPr>
        <p:txBody>
          <a:bodyPr lIns="92354" tIns="46177" rIns="92354" bIns="46177" spcCol="0" rtlCol="0" anchor="ctr"/>
          <a:lstStyle/>
          <a:p>
            <a:pPr marL="0" marR="0" lvl="0" indent="0" defTabSz="914400" eaLnBrk="1" fontAlgn="base" latinLnBrk="0" hangingPunct="1">
              <a:lnSpc>
                <a:spcPct val="100000"/>
              </a:lnSpc>
              <a:spcBef>
                <a:spcPct val="0"/>
              </a:spcBef>
              <a:spcAft>
                <a:spcPct val="0"/>
              </a:spcAft>
              <a:buClrTx/>
              <a:buSzTx/>
              <a:buFontTx/>
              <a:buNone/>
              <a:tabLst/>
              <a:defRPr/>
            </a:pPr>
            <a:r>
              <a:rPr kumimoji="0" lang="zh-CN" altLang="en-US" sz="1300" b="0" i="0" u="none" strike="noStrike" kern="0" cap="none" spc="0" normalizeH="0" baseline="0" noProof="0" dirty="0">
                <a:ln>
                  <a:noFill/>
                </a:ln>
                <a:solidFill>
                  <a:prstClr val="white"/>
                </a:solidFill>
                <a:effectLst/>
                <a:uLnTx/>
                <a:uFillTx/>
                <a:latin typeface="Calibri"/>
                <a:ea typeface="微软雅黑"/>
                <a:cs typeface="+mn-cs"/>
              </a:rPr>
              <a:t>Your text</a:t>
            </a:r>
          </a:p>
        </p:txBody>
      </p:sp>
      <p:sp>
        <p:nvSpPr>
          <p:cNvPr id="40" name="TextBox 39"/>
          <p:cNvSpPr txBox="1"/>
          <p:nvPr/>
        </p:nvSpPr>
        <p:spPr>
          <a:xfrm>
            <a:off x="4332113" y="2665019"/>
            <a:ext cx="499030" cy="462455"/>
          </a:xfrm>
          <a:prstGeom prst="rect">
            <a:avLst/>
          </a:prstGeom>
          <a:noFill/>
        </p:spPr>
        <p:txBody>
          <a:bodyPr wrap="none" lIns="91438" tIns="45719" rIns="91438" bIns="45719"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2400" b="0" i="0" u="none" strike="noStrike" kern="0" cap="none" spc="0" normalizeH="0" baseline="0" noProof="0" dirty="0">
                <a:ln>
                  <a:noFill/>
                </a:ln>
                <a:solidFill>
                  <a:srgbClr val="F8F8F8"/>
                </a:solidFill>
                <a:effectLst/>
                <a:uLnTx/>
                <a:uFillTx/>
              </a:rPr>
              <a:t>Vs</a:t>
            </a:r>
            <a:endParaRPr kumimoji="0" lang="zh-CN" altLang="en-US" sz="2400" b="0" i="0" u="none" strike="noStrike" kern="0" cap="none" spc="0" normalizeH="0" baseline="0" noProof="0" dirty="0">
              <a:ln>
                <a:noFill/>
              </a:ln>
              <a:solidFill>
                <a:srgbClr val="F8F8F8"/>
              </a:solidFill>
              <a:effectLst/>
              <a:uLnTx/>
              <a:uFillTx/>
            </a:endParaRPr>
          </a:p>
        </p:txBody>
      </p:sp>
      <p:sp>
        <p:nvSpPr>
          <p:cNvPr id="41" name="TextBox 40"/>
          <p:cNvSpPr txBox="1"/>
          <p:nvPr/>
        </p:nvSpPr>
        <p:spPr>
          <a:xfrm>
            <a:off x="1654179" y="5917921"/>
            <a:ext cx="738965" cy="307928"/>
          </a:xfrm>
          <a:prstGeom prst="rect">
            <a:avLst/>
          </a:prstGeom>
          <a:noFill/>
        </p:spPr>
        <p:txBody>
          <a:bodyPr wrap="none" lIns="61109" tIns="30555" rIns="61109" bIns="30555"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zh-CN" altLang="en-US" sz="1800" b="0" i="0" u="none" strike="noStrike" kern="0" cap="none" spc="0" normalizeH="0" baseline="0" noProof="0" dirty="0">
                <a:ln>
                  <a:noFill/>
                </a:ln>
                <a:solidFill>
                  <a:prstClr val="black"/>
                </a:solidFill>
                <a:effectLst/>
                <a:uLnTx/>
                <a:uFillTx/>
              </a:rPr>
              <a:t>Delayer</a:t>
            </a:r>
          </a:p>
        </p:txBody>
      </p:sp>
    </p:spTree>
    <p:extLst>
      <p:ext uri="{BB962C8B-B14F-4D97-AF65-F5344CB8AC3E}">
        <p14:creationId xmlns:p14="http://schemas.microsoft.com/office/powerpoint/2010/main" val="628323766"/>
      </p:ext>
    </p:extLst>
  </p:cSld>
  <p:clrMapOvr>
    <a:masterClrMapping/>
  </p:clrMapOvr>
  <mc:AlternateContent xmlns:mc="http://schemas.openxmlformats.org/markup-compatibility/2006" xmlns:p14="http://schemas.microsoft.com/office/powerpoint/2010/main">
    <mc:Choice Requires="p14">
      <p:transition spd="slow" p14:dur="1500" advTm="100">
        <p:split orient="vert"/>
      </p:transition>
    </mc:Choice>
    <mc:Fallback xmlns:a14="http://schemas.microsoft.com/office/drawing/2010/main" xmlns="">
      <p:transition spd="slow" advTm="100">
        <p:split orient="vert"/>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up)">
                                          <p:cBhvr>
                                            <p:cTn id="7" dur="500"/>
                                            <p:tgtEl>
                                              <p:spTgt spid="25"/>
                                            </p:tgtEl>
                                          </p:cBhvr>
                                        </p:animEffect>
                                      </p:childTnLst>
                                    </p:cTn>
                                  </p:par>
                                  <p:par>
                                    <p:cTn id="8" presetID="22" presetClass="entr" presetSubtype="4"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wipe(down)">
                                          <p:cBhvr>
                                            <p:cTn id="10" dur="500"/>
                                            <p:tgtEl>
                                              <p:spTgt spid="26"/>
                                            </p:tgtEl>
                                          </p:cBhvr>
                                        </p:animEffect>
                                      </p:childTnLst>
                                    </p:cTn>
                                  </p:par>
                                </p:childTnLst>
                              </p:cTn>
                            </p:par>
                            <p:par>
                              <p:cTn id="11" fill="hold">
                                <p:stCondLst>
                                  <p:cond delay="500"/>
                                </p:stCondLst>
                                <p:childTnLst>
                                  <p:par>
                                    <p:cTn id="12" presetID="53" presetClass="entr" presetSubtype="16" fill="hold" grpId="0" nodeType="after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500" fill="hold"/>
                                            <p:tgtEl>
                                              <p:spTgt spid="27"/>
                                            </p:tgtEl>
                                            <p:attrNameLst>
                                              <p:attrName>ppt_w</p:attrName>
                                            </p:attrNameLst>
                                          </p:cBhvr>
                                          <p:tavLst>
                                            <p:tav tm="0">
                                              <p:val>
                                                <p:fltVal val="0"/>
                                              </p:val>
                                            </p:tav>
                                            <p:tav tm="100000">
                                              <p:val>
                                                <p:strVal val="#ppt_w"/>
                                              </p:val>
                                            </p:tav>
                                          </p:tavLst>
                                        </p:anim>
                                        <p:anim calcmode="lin" valueType="num">
                                          <p:cBhvr>
                                            <p:cTn id="15" dur="500" fill="hold"/>
                                            <p:tgtEl>
                                              <p:spTgt spid="27"/>
                                            </p:tgtEl>
                                            <p:attrNameLst>
                                              <p:attrName>ppt_h</p:attrName>
                                            </p:attrNameLst>
                                          </p:cBhvr>
                                          <p:tavLst>
                                            <p:tav tm="0">
                                              <p:val>
                                                <p:fltVal val="0"/>
                                              </p:val>
                                            </p:tav>
                                            <p:tav tm="100000">
                                              <p:val>
                                                <p:strVal val="#ppt_h"/>
                                              </p:val>
                                            </p:tav>
                                          </p:tavLst>
                                        </p:anim>
                                        <p:animEffect transition="in" filter="fade">
                                          <p:cBhvr>
                                            <p:cTn id="16" dur="500"/>
                                            <p:tgtEl>
                                              <p:spTgt spid="27"/>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40"/>
                                            </p:tgtEl>
                                            <p:attrNameLst>
                                              <p:attrName>style.visibility</p:attrName>
                                            </p:attrNameLst>
                                          </p:cBhvr>
                                          <p:to>
                                            <p:strVal val="visible"/>
                                          </p:to>
                                        </p:set>
                                        <p:anim calcmode="lin" valueType="num">
                                          <p:cBhvr>
                                            <p:cTn id="19" dur="500" fill="hold"/>
                                            <p:tgtEl>
                                              <p:spTgt spid="40"/>
                                            </p:tgtEl>
                                            <p:attrNameLst>
                                              <p:attrName>ppt_w</p:attrName>
                                            </p:attrNameLst>
                                          </p:cBhvr>
                                          <p:tavLst>
                                            <p:tav tm="0">
                                              <p:val>
                                                <p:fltVal val="0"/>
                                              </p:val>
                                            </p:tav>
                                            <p:tav tm="100000">
                                              <p:val>
                                                <p:strVal val="#ppt_w"/>
                                              </p:val>
                                            </p:tav>
                                          </p:tavLst>
                                        </p:anim>
                                        <p:anim calcmode="lin" valueType="num">
                                          <p:cBhvr>
                                            <p:cTn id="20" dur="500" fill="hold"/>
                                            <p:tgtEl>
                                              <p:spTgt spid="40"/>
                                            </p:tgtEl>
                                            <p:attrNameLst>
                                              <p:attrName>ppt_h</p:attrName>
                                            </p:attrNameLst>
                                          </p:cBhvr>
                                          <p:tavLst>
                                            <p:tav tm="0">
                                              <p:val>
                                                <p:fltVal val="0"/>
                                              </p:val>
                                            </p:tav>
                                            <p:tav tm="100000">
                                              <p:val>
                                                <p:strVal val="#ppt_h"/>
                                              </p:val>
                                            </p:tav>
                                          </p:tavLst>
                                        </p:anim>
                                        <p:animEffect transition="in" filter="fade">
                                          <p:cBhvr>
                                            <p:cTn id="21" dur="500"/>
                                            <p:tgtEl>
                                              <p:spTgt spid="40"/>
                                            </p:tgtEl>
                                          </p:cBhvr>
                                        </p:animEffect>
                                      </p:childTnLst>
                                    </p:cTn>
                                  </p:par>
                                </p:childTnLst>
                              </p:cTn>
                            </p:par>
                            <p:par>
                              <p:cTn id="22" fill="hold">
                                <p:stCondLst>
                                  <p:cond delay="1000"/>
                                </p:stCondLst>
                                <p:childTnLst>
                                  <p:par>
                                    <p:cTn id="23" presetID="42" presetClass="entr" presetSubtype="0"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1000"/>
                                            <p:tgtEl>
                                              <p:spTgt spid="23"/>
                                            </p:tgtEl>
                                          </p:cBhvr>
                                        </p:animEffect>
                                        <p:anim calcmode="lin" valueType="num">
                                          <p:cBhvr>
                                            <p:cTn id="26" dur="1000" fill="hold"/>
                                            <p:tgtEl>
                                              <p:spTgt spid="23"/>
                                            </p:tgtEl>
                                            <p:attrNameLst>
                                              <p:attrName>ppt_x</p:attrName>
                                            </p:attrNameLst>
                                          </p:cBhvr>
                                          <p:tavLst>
                                            <p:tav tm="0">
                                              <p:val>
                                                <p:strVal val="#ppt_x"/>
                                              </p:val>
                                            </p:tav>
                                            <p:tav tm="100000">
                                              <p:val>
                                                <p:strVal val="#ppt_x"/>
                                              </p:val>
                                            </p:tav>
                                          </p:tavLst>
                                        </p:anim>
                                        <p:anim calcmode="lin" valueType="num">
                                          <p:cBhvr>
                                            <p:cTn id="27" dur="1000" fill="hold"/>
                                            <p:tgtEl>
                                              <p:spTgt spid="23"/>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1000"/>
                                            <p:tgtEl>
                                              <p:spTgt spid="24"/>
                                            </p:tgtEl>
                                          </p:cBhvr>
                                        </p:animEffect>
                                        <p:anim calcmode="lin" valueType="num">
                                          <p:cBhvr>
                                            <p:cTn id="32" dur="1000" fill="hold"/>
                                            <p:tgtEl>
                                              <p:spTgt spid="24"/>
                                            </p:tgtEl>
                                            <p:attrNameLst>
                                              <p:attrName>ppt_x</p:attrName>
                                            </p:attrNameLst>
                                          </p:cBhvr>
                                          <p:tavLst>
                                            <p:tav tm="0">
                                              <p:val>
                                                <p:strVal val="#ppt_x"/>
                                              </p:val>
                                            </p:tav>
                                            <p:tav tm="100000">
                                              <p:val>
                                                <p:strVal val="#ppt_x"/>
                                              </p:val>
                                            </p:tav>
                                          </p:tavLst>
                                        </p:anim>
                                        <p:anim calcmode="lin" valueType="num">
                                          <p:cBhvr>
                                            <p:cTn id="33" dur="1000" fill="hold"/>
                                            <p:tgtEl>
                                              <p:spTgt spid="2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accel="68000" fill="hold" grpId="0" nodeType="afterEffect" p14:presetBounceEnd="20000">
                                      <p:stCondLst>
                                        <p:cond delay="0"/>
                                      </p:stCondLst>
                                      <p:iterate type="lt">
                                        <p:tmPct val="10000"/>
                                      </p:iterate>
                                      <p:childTnLst>
                                        <p:set>
                                          <p:cBhvr>
                                            <p:cTn id="36" dur="1" fill="hold">
                                              <p:stCondLst>
                                                <p:cond delay="0"/>
                                              </p:stCondLst>
                                            </p:cTn>
                                            <p:tgtEl>
                                              <p:spTgt spid="28"/>
                                            </p:tgtEl>
                                            <p:attrNameLst>
                                              <p:attrName>style.visibility</p:attrName>
                                            </p:attrNameLst>
                                          </p:cBhvr>
                                          <p:to>
                                            <p:strVal val="visible"/>
                                          </p:to>
                                        </p:set>
                                        <p:anim calcmode="lin" valueType="num" p14:bounceEnd="20000">
                                          <p:cBhvr additive="base">
                                            <p:cTn id="37" dur="500" fill="hold"/>
                                            <p:tgtEl>
                                              <p:spTgt spid="28"/>
                                            </p:tgtEl>
                                            <p:attrNameLst>
                                              <p:attrName>ppt_x</p:attrName>
                                            </p:attrNameLst>
                                          </p:cBhvr>
                                          <p:tavLst>
                                            <p:tav tm="0">
                                              <p:val>
                                                <p:strVal val="#ppt_x"/>
                                              </p:val>
                                            </p:tav>
                                            <p:tav tm="100000">
                                              <p:val>
                                                <p:strVal val="#ppt_x"/>
                                              </p:val>
                                            </p:tav>
                                          </p:tavLst>
                                        </p:anim>
                                        <p:anim calcmode="lin" valueType="num" p14:bounceEnd="20000">
                                          <p:cBhvr additive="base">
                                            <p:cTn id="38" dur="500" fill="hold"/>
                                            <p:tgtEl>
                                              <p:spTgt spid="28"/>
                                            </p:tgtEl>
                                            <p:attrNameLst>
                                              <p:attrName>ppt_y</p:attrName>
                                            </p:attrNameLst>
                                          </p:cBhvr>
                                          <p:tavLst>
                                            <p:tav tm="0">
                                              <p:val>
                                                <p:strVal val="0-#ppt_h/2"/>
                                              </p:val>
                                            </p:tav>
                                            <p:tav tm="100000">
                                              <p:val>
                                                <p:strVal val="#ppt_y"/>
                                              </p:val>
                                            </p:tav>
                                          </p:tavLst>
                                        </p:anim>
                                      </p:childTnLst>
                                    </p:cTn>
                                  </p:par>
                                  <p:par>
                                    <p:cTn id="39" presetID="2" presetClass="entr" presetSubtype="1" accel="68000" fill="hold" grpId="0" nodeType="withEffect" p14:presetBounceEnd="20000">
                                      <p:stCondLst>
                                        <p:cond delay="0"/>
                                      </p:stCondLst>
                                      <p:iterate type="lt">
                                        <p:tmPct val="10000"/>
                                      </p:iterate>
                                      <p:childTnLst>
                                        <p:set>
                                          <p:cBhvr>
                                            <p:cTn id="40" dur="1" fill="hold">
                                              <p:stCondLst>
                                                <p:cond delay="0"/>
                                              </p:stCondLst>
                                            </p:cTn>
                                            <p:tgtEl>
                                              <p:spTgt spid="29"/>
                                            </p:tgtEl>
                                            <p:attrNameLst>
                                              <p:attrName>style.visibility</p:attrName>
                                            </p:attrNameLst>
                                          </p:cBhvr>
                                          <p:to>
                                            <p:strVal val="visible"/>
                                          </p:to>
                                        </p:set>
                                        <p:anim calcmode="lin" valueType="num" p14:bounceEnd="20000">
                                          <p:cBhvr additive="base">
                                            <p:cTn id="41" dur="500" fill="hold"/>
                                            <p:tgtEl>
                                              <p:spTgt spid="29"/>
                                            </p:tgtEl>
                                            <p:attrNameLst>
                                              <p:attrName>ppt_x</p:attrName>
                                            </p:attrNameLst>
                                          </p:cBhvr>
                                          <p:tavLst>
                                            <p:tav tm="0">
                                              <p:val>
                                                <p:strVal val="#ppt_x"/>
                                              </p:val>
                                            </p:tav>
                                            <p:tav tm="100000">
                                              <p:val>
                                                <p:strVal val="#ppt_x"/>
                                              </p:val>
                                            </p:tav>
                                          </p:tavLst>
                                        </p:anim>
                                        <p:anim calcmode="lin" valueType="num" p14:bounceEnd="20000">
                                          <p:cBhvr additive="base">
                                            <p:cTn id="42" dur="500" fill="hold"/>
                                            <p:tgtEl>
                                              <p:spTgt spid="29"/>
                                            </p:tgtEl>
                                            <p:attrNameLst>
                                              <p:attrName>ppt_y</p:attrName>
                                            </p:attrNameLst>
                                          </p:cBhvr>
                                          <p:tavLst>
                                            <p:tav tm="0">
                                              <p:val>
                                                <p:strVal val="0-#ppt_h/2"/>
                                              </p:val>
                                            </p:tav>
                                            <p:tav tm="100000">
                                              <p:val>
                                                <p:strVal val="#ppt_y"/>
                                              </p:val>
                                            </p:tav>
                                          </p:tavLst>
                                        </p:anim>
                                      </p:childTnLst>
                                    </p:cTn>
                                  </p:par>
                                </p:childTnLst>
                              </p:cTn>
                            </p:par>
                            <p:par>
                              <p:cTn id="43" fill="hold">
                                <p:stCondLst>
                                  <p:cond delay="3950"/>
                                </p:stCondLst>
                                <p:childTnLst>
                                  <p:par>
                                    <p:cTn id="44" presetID="22" presetClass="entr" presetSubtype="1"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wipe(up)">
                                          <p:cBhvr>
                                            <p:cTn id="46" dur="500"/>
                                            <p:tgtEl>
                                              <p:spTgt spid="30"/>
                                            </p:tgtEl>
                                          </p:cBhvr>
                                        </p:animEffect>
                                      </p:childTnLst>
                                    </p:cTn>
                                  </p:par>
                                  <p:par>
                                    <p:cTn id="47" presetID="22" presetClass="entr" presetSubtype="1" fill="hold" grpId="0" nodeType="with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wipe(up)">
                                          <p:cBhvr>
                                            <p:cTn id="49" dur="500"/>
                                            <p:tgtEl>
                                              <p:spTgt spid="31"/>
                                            </p:tgtEl>
                                          </p:cBhvr>
                                        </p:animEffect>
                                      </p:childTnLst>
                                    </p:cTn>
                                  </p:par>
                                </p:childTnLst>
                              </p:cTn>
                            </p:par>
                            <p:par>
                              <p:cTn id="50" fill="hold">
                                <p:stCondLst>
                                  <p:cond delay="4450"/>
                                </p:stCondLst>
                                <p:childTnLst>
                                  <p:par>
                                    <p:cTn id="51" presetID="22" presetClass="entr" presetSubtype="2"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right)">
                                          <p:cBhvr>
                                            <p:cTn id="53" dur="500"/>
                                            <p:tgtEl>
                                              <p:spTgt spid="32"/>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childTnLst>
                              </p:cTn>
                            </p:par>
                            <p:par>
                              <p:cTn id="57" fill="hold">
                                <p:stCondLst>
                                  <p:cond delay="4950"/>
                                </p:stCondLst>
                                <p:childTnLst>
                                  <p:par>
                                    <p:cTn id="58" presetID="22" presetClass="entr" presetSubtype="2" fill="hold" grpId="0" nodeType="afterEffect">
                                      <p:stCondLst>
                                        <p:cond delay="0"/>
                                      </p:stCondLst>
                                      <p:childTnLst>
                                        <p:set>
                                          <p:cBhvr>
                                            <p:cTn id="59" dur="1" fill="hold">
                                              <p:stCondLst>
                                                <p:cond delay="0"/>
                                              </p:stCondLst>
                                            </p:cTn>
                                            <p:tgtEl>
                                              <p:spTgt spid="33"/>
                                            </p:tgtEl>
                                            <p:attrNameLst>
                                              <p:attrName>style.visibility</p:attrName>
                                            </p:attrNameLst>
                                          </p:cBhvr>
                                          <p:to>
                                            <p:strVal val="visible"/>
                                          </p:to>
                                        </p:set>
                                        <p:animEffect transition="in" filter="wipe(right)">
                                          <p:cBhvr>
                                            <p:cTn id="60" dur="500"/>
                                            <p:tgtEl>
                                              <p:spTgt spid="33"/>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37"/>
                                            </p:tgtEl>
                                            <p:attrNameLst>
                                              <p:attrName>style.visibility</p:attrName>
                                            </p:attrNameLst>
                                          </p:cBhvr>
                                          <p:to>
                                            <p:strVal val="visible"/>
                                          </p:to>
                                        </p:set>
                                        <p:animEffect transition="in" filter="wipe(left)">
                                          <p:cBhvr>
                                            <p:cTn id="63" dur="500"/>
                                            <p:tgtEl>
                                              <p:spTgt spid="37"/>
                                            </p:tgtEl>
                                          </p:cBhvr>
                                        </p:animEffect>
                                      </p:childTnLst>
                                    </p:cTn>
                                  </p:par>
                                </p:childTnLst>
                              </p:cTn>
                            </p:par>
                            <p:par>
                              <p:cTn id="64" fill="hold">
                                <p:stCondLst>
                                  <p:cond delay="5450"/>
                                </p:stCondLst>
                                <p:childTnLst>
                                  <p:par>
                                    <p:cTn id="65" presetID="22" presetClass="entr" presetSubtype="2"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right)">
                                          <p:cBhvr>
                                            <p:cTn id="67" dur="500"/>
                                            <p:tgtEl>
                                              <p:spTgt spid="34"/>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38"/>
                                            </p:tgtEl>
                                            <p:attrNameLst>
                                              <p:attrName>style.visibility</p:attrName>
                                            </p:attrNameLst>
                                          </p:cBhvr>
                                          <p:to>
                                            <p:strVal val="visible"/>
                                          </p:to>
                                        </p:set>
                                        <p:animEffect transition="in" filter="wipe(left)">
                                          <p:cBhvr>
                                            <p:cTn id="70" dur="500"/>
                                            <p:tgtEl>
                                              <p:spTgt spid="38"/>
                                            </p:tgtEl>
                                          </p:cBhvr>
                                        </p:animEffect>
                                      </p:childTnLst>
                                    </p:cTn>
                                  </p:par>
                                </p:childTnLst>
                              </p:cTn>
                            </p:par>
                            <p:par>
                              <p:cTn id="71" fill="hold">
                                <p:stCondLst>
                                  <p:cond delay="595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wipe(left)">
                                          <p:cBhvr>
                                            <p:cTn id="77" dur="500"/>
                                            <p:tgtEl>
                                              <p:spTgt spid="39"/>
                                            </p:tgtEl>
                                          </p:cBhvr>
                                        </p:animEffect>
                                      </p:childTnLst>
                                    </p:cTn>
                                  </p:par>
                                </p:childTnLst>
                              </p:cTn>
                            </p:par>
                            <p:par>
                              <p:cTn id="78" fill="hold">
                                <p:stCondLst>
                                  <p:cond delay="6450"/>
                                </p:stCondLst>
                                <p:childTnLst>
                                  <p:par>
                                    <p:cTn id="79" presetID="10" presetClass="entr" presetSubtype="0" fill="hold" grpId="0" nodeType="afterEffect">
                                      <p:stCondLst>
                                        <p:cond delay="0"/>
                                      </p:stCondLst>
                                      <p:childTnLst>
                                        <p:set>
                                          <p:cBhvr>
                                            <p:cTn id="80" dur="1" fill="hold">
                                              <p:stCondLst>
                                                <p:cond delay="0"/>
                                              </p:stCondLst>
                                            </p:cTn>
                                            <p:tgtEl>
                                              <p:spTgt spid="41"/>
                                            </p:tgtEl>
                                            <p:attrNameLst>
                                              <p:attrName>style.visibility</p:attrName>
                                            </p:attrNameLst>
                                          </p:cBhvr>
                                          <p:to>
                                            <p:strVal val="visible"/>
                                          </p:to>
                                        </p:set>
                                        <p:animEffect transition="in" filter="fade">
                                          <p:cBhvr>
                                            <p:cTn id="81"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7" grpId="0" animBg="1"/>
          <p:bldP spid="28" grpId="0"/>
          <p:bldP spid="29" grpId="0" animBg="1"/>
          <p:bldP spid="30" grpId="0"/>
          <p:bldP spid="31" grpId="0"/>
          <p:bldP spid="32" grpId="0" animBg="1"/>
          <p:bldP spid="33" grpId="0" animBg="1"/>
          <p:bldP spid="34" grpId="0" animBg="1"/>
          <p:bldP spid="35" grpId="0" animBg="1"/>
          <p:bldP spid="36" grpId="0" animBg="1"/>
          <p:bldP spid="37" grpId="0" animBg="1"/>
          <p:bldP spid="38" grpId="0" animBg="1"/>
          <p:bldP spid="39" grpId="0" animBg="1"/>
          <p:bldP spid="40" grpId="0"/>
          <p:bldP spid="41"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up)">
                                          <p:cBhvr>
                                            <p:cTn id="7" dur="500"/>
                                            <p:tgtEl>
                                              <p:spTgt spid="25"/>
                                            </p:tgtEl>
                                          </p:cBhvr>
                                        </p:animEffect>
                                      </p:childTnLst>
                                    </p:cTn>
                                  </p:par>
                                  <p:par>
                                    <p:cTn id="8" presetID="22" presetClass="entr" presetSubtype="4"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wipe(down)">
                                          <p:cBhvr>
                                            <p:cTn id="10" dur="500"/>
                                            <p:tgtEl>
                                              <p:spTgt spid="26"/>
                                            </p:tgtEl>
                                          </p:cBhvr>
                                        </p:animEffect>
                                      </p:childTnLst>
                                    </p:cTn>
                                  </p:par>
                                </p:childTnLst>
                              </p:cTn>
                            </p:par>
                            <p:par>
                              <p:cTn id="11" fill="hold">
                                <p:stCondLst>
                                  <p:cond delay="500"/>
                                </p:stCondLst>
                                <p:childTnLst>
                                  <p:par>
                                    <p:cTn id="12" presetID="53" presetClass="entr" presetSubtype="16" fill="hold" grpId="0" nodeType="after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500" fill="hold"/>
                                            <p:tgtEl>
                                              <p:spTgt spid="27"/>
                                            </p:tgtEl>
                                            <p:attrNameLst>
                                              <p:attrName>ppt_w</p:attrName>
                                            </p:attrNameLst>
                                          </p:cBhvr>
                                          <p:tavLst>
                                            <p:tav tm="0">
                                              <p:val>
                                                <p:fltVal val="0"/>
                                              </p:val>
                                            </p:tav>
                                            <p:tav tm="100000">
                                              <p:val>
                                                <p:strVal val="#ppt_w"/>
                                              </p:val>
                                            </p:tav>
                                          </p:tavLst>
                                        </p:anim>
                                        <p:anim calcmode="lin" valueType="num">
                                          <p:cBhvr>
                                            <p:cTn id="15" dur="500" fill="hold"/>
                                            <p:tgtEl>
                                              <p:spTgt spid="27"/>
                                            </p:tgtEl>
                                            <p:attrNameLst>
                                              <p:attrName>ppt_h</p:attrName>
                                            </p:attrNameLst>
                                          </p:cBhvr>
                                          <p:tavLst>
                                            <p:tav tm="0">
                                              <p:val>
                                                <p:fltVal val="0"/>
                                              </p:val>
                                            </p:tav>
                                            <p:tav tm="100000">
                                              <p:val>
                                                <p:strVal val="#ppt_h"/>
                                              </p:val>
                                            </p:tav>
                                          </p:tavLst>
                                        </p:anim>
                                        <p:animEffect transition="in" filter="fade">
                                          <p:cBhvr>
                                            <p:cTn id="16" dur="500"/>
                                            <p:tgtEl>
                                              <p:spTgt spid="27"/>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40"/>
                                            </p:tgtEl>
                                            <p:attrNameLst>
                                              <p:attrName>style.visibility</p:attrName>
                                            </p:attrNameLst>
                                          </p:cBhvr>
                                          <p:to>
                                            <p:strVal val="visible"/>
                                          </p:to>
                                        </p:set>
                                        <p:anim calcmode="lin" valueType="num">
                                          <p:cBhvr>
                                            <p:cTn id="19" dur="500" fill="hold"/>
                                            <p:tgtEl>
                                              <p:spTgt spid="40"/>
                                            </p:tgtEl>
                                            <p:attrNameLst>
                                              <p:attrName>ppt_w</p:attrName>
                                            </p:attrNameLst>
                                          </p:cBhvr>
                                          <p:tavLst>
                                            <p:tav tm="0">
                                              <p:val>
                                                <p:fltVal val="0"/>
                                              </p:val>
                                            </p:tav>
                                            <p:tav tm="100000">
                                              <p:val>
                                                <p:strVal val="#ppt_w"/>
                                              </p:val>
                                            </p:tav>
                                          </p:tavLst>
                                        </p:anim>
                                        <p:anim calcmode="lin" valueType="num">
                                          <p:cBhvr>
                                            <p:cTn id="20" dur="500" fill="hold"/>
                                            <p:tgtEl>
                                              <p:spTgt spid="40"/>
                                            </p:tgtEl>
                                            <p:attrNameLst>
                                              <p:attrName>ppt_h</p:attrName>
                                            </p:attrNameLst>
                                          </p:cBhvr>
                                          <p:tavLst>
                                            <p:tav tm="0">
                                              <p:val>
                                                <p:fltVal val="0"/>
                                              </p:val>
                                            </p:tav>
                                            <p:tav tm="100000">
                                              <p:val>
                                                <p:strVal val="#ppt_h"/>
                                              </p:val>
                                            </p:tav>
                                          </p:tavLst>
                                        </p:anim>
                                        <p:animEffect transition="in" filter="fade">
                                          <p:cBhvr>
                                            <p:cTn id="21" dur="500"/>
                                            <p:tgtEl>
                                              <p:spTgt spid="40"/>
                                            </p:tgtEl>
                                          </p:cBhvr>
                                        </p:animEffect>
                                      </p:childTnLst>
                                    </p:cTn>
                                  </p:par>
                                </p:childTnLst>
                              </p:cTn>
                            </p:par>
                            <p:par>
                              <p:cTn id="22" fill="hold">
                                <p:stCondLst>
                                  <p:cond delay="1000"/>
                                </p:stCondLst>
                                <p:childTnLst>
                                  <p:par>
                                    <p:cTn id="23" presetID="42" presetClass="entr" presetSubtype="0"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1000"/>
                                            <p:tgtEl>
                                              <p:spTgt spid="23"/>
                                            </p:tgtEl>
                                          </p:cBhvr>
                                        </p:animEffect>
                                        <p:anim calcmode="lin" valueType="num">
                                          <p:cBhvr>
                                            <p:cTn id="26" dur="1000" fill="hold"/>
                                            <p:tgtEl>
                                              <p:spTgt spid="23"/>
                                            </p:tgtEl>
                                            <p:attrNameLst>
                                              <p:attrName>ppt_x</p:attrName>
                                            </p:attrNameLst>
                                          </p:cBhvr>
                                          <p:tavLst>
                                            <p:tav tm="0">
                                              <p:val>
                                                <p:strVal val="#ppt_x"/>
                                              </p:val>
                                            </p:tav>
                                            <p:tav tm="100000">
                                              <p:val>
                                                <p:strVal val="#ppt_x"/>
                                              </p:val>
                                            </p:tav>
                                          </p:tavLst>
                                        </p:anim>
                                        <p:anim calcmode="lin" valueType="num">
                                          <p:cBhvr>
                                            <p:cTn id="27" dur="1000" fill="hold"/>
                                            <p:tgtEl>
                                              <p:spTgt spid="23"/>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1000"/>
                                            <p:tgtEl>
                                              <p:spTgt spid="24"/>
                                            </p:tgtEl>
                                          </p:cBhvr>
                                        </p:animEffect>
                                        <p:anim calcmode="lin" valueType="num">
                                          <p:cBhvr>
                                            <p:cTn id="32" dur="1000" fill="hold"/>
                                            <p:tgtEl>
                                              <p:spTgt spid="24"/>
                                            </p:tgtEl>
                                            <p:attrNameLst>
                                              <p:attrName>ppt_x</p:attrName>
                                            </p:attrNameLst>
                                          </p:cBhvr>
                                          <p:tavLst>
                                            <p:tav tm="0">
                                              <p:val>
                                                <p:strVal val="#ppt_x"/>
                                              </p:val>
                                            </p:tav>
                                            <p:tav tm="100000">
                                              <p:val>
                                                <p:strVal val="#ppt_x"/>
                                              </p:val>
                                            </p:tav>
                                          </p:tavLst>
                                        </p:anim>
                                        <p:anim calcmode="lin" valueType="num">
                                          <p:cBhvr>
                                            <p:cTn id="33" dur="1000" fill="hold"/>
                                            <p:tgtEl>
                                              <p:spTgt spid="2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accel="68000" fill="hold" grpId="0" nodeType="afterEffect">
                                      <p:stCondLst>
                                        <p:cond delay="0"/>
                                      </p:stCondLst>
                                      <p:iterate type="lt">
                                        <p:tmPct val="10000"/>
                                      </p:iterate>
                                      <p:childTnLst>
                                        <p:set>
                                          <p:cBhvr>
                                            <p:cTn id="36" dur="1" fill="hold">
                                              <p:stCondLst>
                                                <p:cond delay="0"/>
                                              </p:stCondLst>
                                            </p:cTn>
                                            <p:tgtEl>
                                              <p:spTgt spid="28"/>
                                            </p:tgtEl>
                                            <p:attrNameLst>
                                              <p:attrName>style.visibility</p:attrName>
                                            </p:attrNameLst>
                                          </p:cBhvr>
                                          <p:to>
                                            <p:strVal val="visible"/>
                                          </p:to>
                                        </p:set>
                                        <p:anim calcmode="lin" valueType="num">
                                          <p:cBhvr additive="base">
                                            <p:cTn id="37" dur="500" fill="hold"/>
                                            <p:tgtEl>
                                              <p:spTgt spid="28"/>
                                            </p:tgtEl>
                                            <p:attrNameLst>
                                              <p:attrName>ppt_x</p:attrName>
                                            </p:attrNameLst>
                                          </p:cBhvr>
                                          <p:tavLst>
                                            <p:tav tm="0">
                                              <p:val>
                                                <p:strVal val="#ppt_x"/>
                                              </p:val>
                                            </p:tav>
                                            <p:tav tm="100000">
                                              <p:val>
                                                <p:strVal val="#ppt_x"/>
                                              </p:val>
                                            </p:tav>
                                          </p:tavLst>
                                        </p:anim>
                                        <p:anim calcmode="lin" valueType="num">
                                          <p:cBhvr additive="base">
                                            <p:cTn id="38" dur="500" fill="hold"/>
                                            <p:tgtEl>
                                              <p:spTgt spid="28"/>
                                            </p:tgtEl>
                                            <p:attrNameLst>
                                              <p:attrName>ppt_y</p:attrName>
                                            </p:attrNameLst>
                                          </p:cBhvr>
                                          <p:tavLst>
                                            <p:tav tm="0">
                                              <p:val>
                                                <p:strVal val="0-#ppt_h/2"/>
                                              </p:val>
                                            </p:tav>
                                            <p:tav tm="100000">
                                              <p:val>
                                                <p:strVal val="#ppt_y"/>
                                              </p:val>
                                            </p:tav>
                                          </p:tavLst>
                                        </p:anim>
                                      </p:childTnLst>
                                    </p:cTn>
                                  </p:par>
                                  <p:par>
                                    <p:cTn id="39" presetID="2" presetClass="entr" presetSubtype="1" accel="68000" fill="hold" grpId="0" nodeType="withEffect">
                                      <p:stCondLst>
                                        <p:cond delay="0"/>
                                      </p:stCondLst>
                                      <p:iterate type="lt">
                                        <p:tmPct val="10000"/>
                                      </p:iterate>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500" fill="hold"/>
                                            <p:tgtEl>
                                              <p:spTgt spid="29"/>
                                            </p:tgtEl>
                                            <p:attrNameLst>
                                              <p:attrName>ppt_x</p:attrName>
                                            </p:attrNameLst>
                                          </p:cBhvr>
                                          <p:tavLst>
                                            <p:tav tm="0">
                                              <p:val>
                                                <p:strVal val="#ppt_x"/>
                                              </p:val>
                                            </p:tav>
                                            <p:tav tm="100000">
                                              <p:val>
                                                <p:strVal val="#ppt_x"/>
                                              </p:val>
                                            </p:tav>
                                          </p:tavLst>
                                        </p:anim>
                                        <p:anim calcmode="lin" valueType="num">
                                          <p:cBhvr additive="base">
                                            <p:cTn id="42" dur="500" fill="hold"/>
                                            <p:tgtEl>
                                              <p:spTgt spid="29"/>
                                            </p:tgtEl>
                                            <p:attrNameLst>
                                              <p:attrName>ppt_y</p:attrName>
                                            </p:attrNameLst>
                                          </p:cBhvr>
                                          <p:tavLst>
                                            <p:tav tm="0">
                                              <p:val>
                                                <p:strVal val="0-#ppt_h/2"/>
                                              </p:val>
                                            </p:tav>
                                            <p:tav tm="100000">
                                              <p:val>
                                                <p:strVal val="#ppt_y"/>
                                              </p:val>
                                            </p:tav>
                                          </p:tavLst>
                                        </p:anim>
                                      </p:childTnLst>
                                    </p:cTn>
                                  </p:par>
                                </p:childTnLst>
                              </p:cTn>
                            </p:par>
                            <p:par>
                              <p:cTn id="43" fill="hold">
                                <p:stCondLst>
                                  <p:cond delay="3950"/>
                                </p:stCondLst>
                                <p:childTnLst>
                                  <p:par>
                                    <p:cTn id="44" presetID="22" presetClass="entr" presetSubtype="1"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wipe(up)">
                                          <p:cBhvr>
                                            <p:cTn id="46" dur="500"/>
                                            <p:tgtEl>
                                              <p:spTgt spid="30"/>
                                            </p:tgtEl>
                                          </p:cBhvr>
                                        </p:animEffect>
                                      </p:childTnLst>
                                    </p:cTn>
                                  </p:par>
                                  <p:par>
                                    <p:cTn id="47" presetID="22" presetClass="entr" presetSubtype="1" fill="hold" grpId="0" nodeType="with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wipe(up)">
                                          <p:cBhvr>
                                            <p:cTn id="49" dur="500"/>
                                            <p:tgtEl>
                                              <p:spTgt spid="31"/>
                                            </p:tgtEl>
                                          </p:cBhvr>
                                        </p:animEffect>
                                      </p:childTnLst>
                                    </p:cTn>
                                  </p:par>
                                </p:childTnLst>
                              </p:cTn>
                            </p:par>
                            <p:par>
                              <p:cTn id="50" fill="hold">
                                <p:stCondLst>
                                  <p:cond delay="4450"/>
                                </p:stCondLst>
                                <p:childTnLst>
                                  <p:par>
                                    <p:cTn id="51" presetID="22" presetClass="entr" presetSubtype="2"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right)">
                                          <p:cBhvr>
                                            <p:cTn id="53" dur="500"/>
                                            <p:tgtEl>
                                              <p:spTgt spid="32"/>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childTnLst>
                              </p:cTn>
                            </p:par>
                            <p:par>
                              <p:cTn id="57" fill="hold">
                                <p:stCondLst>
                                  <p:cond delay="4950"/>
                                </p:stCondLst>
                                <p:childTnLst>
                                  <p:par>
                                    <p:cTn id="58" presetID="22" presetClass="entr" presetSubtype="2" fill="hold" grpId="0" nodeType="afterEffect">
                                      <p:stCondLst>
                                        <p:cond delay="0"/>
                                      </p:stCondLst>
                                      <p:childTnLst>
                                        <p:set>
                                          <p:cBhvr>
                                            <p:cTn id="59" dur="1" fill="hold">
                                              <p:stCondLst>
                                                <p:cond delay="0"/>
                                              </p:stCondLst>
                                            </p:cTn>
                                            <p:tgtEl>
                                              <p:spTgt spid="33"/>
                                            </p:tgtEl>
                                            <p:attrNameLst>
                                              <p:attrName>style.visibility</p:attrName>
                                            </p:attrNameLst>
                                          </p:cBhvr>
                                          <p:to>
                                            <p:strVal val="visible"/>
                                          </p:to>
                                        </p:set>
                                        <p:animEffect transition="in" filter="wipe(right)">
                                          <p:cBhvr>
                                            <p:cTn id="60" dur="500"/>
                                            <p:tgtEl>
                                              <p:spTgt spid="33"/>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37"/>
                                            </p:tgtEl>
                                            <p:attrNameLst>
                                              <p:attrName>style.visibility</p:attrName>
                                            </p:attrNameLst>
                                          </p:cBhvr>
                                          <p:to>
                                            <p:strVal val="visible"/>
                                          </p:to>
                                        </p:set>
                                        <p:animEffect transition="in" filter="wipe(left)">
                                          <p:cBhvr>
                                            <p:cTn id="63" dur="500"/>
                                            <p:tgtEl>
                                              <p:spTgt spid="37"/>
                                            </p:tgtEl>
                                          </p:cBhvr>
                                        </p:animEffect>
                                      </p:childTnLst>
                                    </p:cTn>
                                  </p:par>
                                </p:childTnLst>
                              </p:cTn>
                            </p:par>
                            <p:par>
                              <p:cTn id="64" fill="hold">
                                <p:stCondLst>
                                  <p:cond delay="5450"/>
                                </p:stCondLst>
                                <p:childTnLst>
                                  <p:par>
                                    <p:cTn id="65" presetID="22" presetClass="entr" presetSubtype="2"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right)">
                                          <p:cBhvr>
                                            <p:cTn id="67" dur="500"/>
                                            <p:tgtEl>
                                              <p:spTgt spid="34"/>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38"/>
                                            </p:tgtEl>
                                            <p:attrNameLst>
                                              <p:attrName>style.visibility</p:attrName>
                                            </p:attrNameLst>
                                          </p:cBhvr>
                                          <p:to>
                                            <p:strVal val="visible"/>
                                          </p:to>
                                        </p:set>
                                        <p:animEffect transition="in" filter="wipe(left)">
                                          <p:cBhvr>
                                            <p:cTn id="70" dur="500"/>
                                            <p:tgtEl>
                                              <p:spTgt spid="38"/>
                                            </p:tgtEl>
                                          </p:cBhvr>
                                        </p:animEffect>
                                      </p:childTnLst>
                                    </p:cTn>
                                  </p:par>
                                </p:childTnLst>
                              </p:cTn>
                            </p:par>
                            <p:par>
                              <p:cTn id="71" fill="hold">
                                <p:stCondLst>
                                  <p:cond delay="595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wipe(left)">
                                          <p:cBhvr>
                                            <p:cTn id="77" dur="500"/>
                                            <p:tgtEl>
                                              <p:spTgt spid="39"/>
                                            </p:tgtEl>
                                          </p:cBhvr>
                                        </p:animEffect>
                                      </p:childTnLst>
                                    </p:cTn>
                                  </p:par>
                                </p:childTnLst>
                              </p:cTn>
                            </p:par>
                            <p:par>
                              <p:cTn id="78" fill="hold">
                                <p:stCondLst>
                                  <p:cond delay="6450"/>
                                </p:stCondLst>
                                <p:childTnLst>
                                  <p:par>
                                    <p:cTn id="79" presetID="10" presetClass="entr" presetSubtype="0" fill="hold" grpId="0" nodeType="afterEffect">
                                      <p:stCondLst>
                                        <p:cond delay="0"/>
                                      </p:stCondLst>
                                      <p:childTnLst>
                                        <p:set>
                                          <p:cBhvr>
                                            <p:cTn id="80" dur="1" fill="hold">
                                              <p:stCondLst>
                                                <p:cond delay="0"/>
                                              </p:stCondLst>
                                            </p:cTn>
                                            <p:tgtEl>
                                              <p:spTgt spid="41"/>
                                            </p:tgtEl>
                                            <p:attrNameLst>
                                              <p:attrName>style.visibility</p:attrName>
                                            </p:attrNameLst>
                                          </p:cBhvr>
                                          <p:to>
                                            <p:strVal val="visible"/>
                                          </p:to>
                                        </p:set>
                                        <p:animEffect transition="in" filter="fade">
                                          <p:cBhvr>
                                            <p:cTn id="81"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7" grpId="0" animBg="1"/>
          <p:bldP spid="28" grpId="0"/>
          <p:bldP spid="29" grpId="0" animBg="1"/>
          <p:bldP spid="30" grpId="0"/>
          <p:bldP spid="31" grpId="0"/>
          <p:bldP spid="32" grpId="0" animBg="1"/>
          <p:bldP spid="33" grpId="0" animBg="1"/>
          <p:bldP spid="34" grpId="0" animBg="1"/>
          <p:bldP spid="35" grpId="0" animBg="1"/>
          <p:bldP spid="36" grpId="0" animBg="1"/>
          <p:bldP spid="37" grpId="0" animBg="1"/>
          <p:bldP spid="38" grpId="0" animBg="1"/>
          <p:bldP spid="39" grpId="0" animBg="1"/>
          <p:bldP spid="40" grpId="0"/>
          <p:bldP spid="41" grpId="0"/>
        </p:bldLst>
      </p:timing>
    </mc:Fallback>
  </mc:AlternateContent>
</p:sld>
</file>

<file path=ppt/theme/theme1.xml><?xml version="1.0" encoding="utf-8"?>
<a:theme xmlns:a="http://schemas.openxmlformats.org/drawingml/2006/main" name="https://www.freeppt7.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自定义 22">
    <a:dk1>
      <a:sysClr val="windowText" lastClr="000000"/>
    </a:dk1>
    <a:lt1>
      <a:sysClr val="window" lastClr="FFFFFF"/>
    </a:lt1>
    <a:dk2>
      <a:srgbClr val="7F7F7F"/>
    </a:dk2>
    <a:lt2>
      <a:srgbClr val="7F7F7F"/>
    </a:lt2>
    <a:accent1>
      <a:srgbClr val="0070C0"/>
    </a:accent1>
    <a:accent2>
      <a:srgbClr val="00B0F0"/>
    </a:accent2>
    <a:accent3>
      <a:srgbClr val="0070C0"/>
    </a:accent3>
    <a:accent4>
      <a:srgbClr val="00B0F0"/>
    </a:accent4>
    <a:accent5>
      <a:srgbClr val="0070C0"/>
    </a:accent5>
    <a:accent6>
      <a:srgbClr val="00B0F0"/>
    </a:accent6>
    <a:hlink>
      <a:srgbClr val="FFFFFF"/>
    </a:hlink>
    <a:folHlink>
      <a:srgbClr val="FFFFFF"/>
    </a:folHlink>
  </a:clrScheme>
  <a:fontScheme name="自定义 1">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2747</Words>
  <Application>Microsoft Office PowerPoint</Application>
  <PresentationFormat>全屏显示(16:9)</PresentationFormat>
  <Paragraphs>445</Paragraphs>
  <Slides>36</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36</vt:i4>
      </vt:variant>
    </vt:vector>
  </HeadingPairs>
  <TitlesOfParts>
    <vt:vector size="44" baseType="lpstr">
      <vt:lpstr>DFGothic-EB</vt:lpstr>
      <vt:lpstr>Roboto condensed</vt:lpstr>
      <vt:lpstr>方正粗谭黑简体</vt:lpstr>
      <vt:lpstr>微软雅黑</vt:lpstr>
      <vt:lpstr>Arial</vt:lpstr>
      <vt:lpstr>Calibri</vt:lpstr>
      <vt:lpstr>Roboto</vt:lpstr>
      <vt:lpstr>https://www.freeppt7.com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keywords>https:/www.freeppt7.com</cp:keywords>
  <cp:lastModifiedBy/>
  <cp:revision>1</cp:revision>
  <dcterms:created xsi:type="dcterms:W3CDTF">2015-12-30T10:40:13Z</dcterms:created>
  <dcterms:modified xsi:type="dcterms:W3CDTF">2019-10-24T09:10:00Z</dcterms:modified>
</cp:coreProperties>
</file>